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png&amp;ehk=oozwEjVL9AT9863HGgEG1A&amp;r=0&amp;pid=OfficeInsert"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2.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3.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4.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5.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6.xml" ContentType="application/vnd.openxmlformats-officedocument.theme+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theme/theme7.xml" ContentType="application/vnd.openxmlformats-officedocument.theme+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theme/theme8.xml" ContentType="application/vnd.openxmlformats-officedocument.theme+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theme/theme9.xml" ContentType="application/vnd.openxmlformats-officedocument.theme+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theme/theme10.xml" ContentType="application/vnd.openxmlformats-officedocument.theme+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1.xml" ContentType="application/vnd.openxmlformats-officedocument.theme+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theme/theme12.xml" ContentType="application/vnd.openxmlformats-officedocument.theme+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229" r:id="rId1"/>
    <p:sldMasterId id="2147484666" r:id="rId2"/>
    <p:sldMasterId id="2147484713" r:id="rId3"/>
    <p:sldMasterId id="2147484720" r:id="rId4"/>
    <p:sldMasterId id="2147484744" r:id="rId5"/>
    <p:sldMasterId id="2147484755" r:id="rId6"/>
    <p:sldMasterId id="2147484758" r:id="rId7"/>
    <p:sldMasterId id="2147484787" r:id="rId8"/>
    <p:sldMasterId id="2147484806" r:id="rId9"/>
    <p:sldMasterId id="2147484834" r:id="rId10"/>
    <p:sldMasterId id="2147484854" r:id="rId11"/>
    <p:sldMasterId id="2147484875" r:id="rId12"/>
    <p:sldMasterId id="2147484896" r:id="rId13"/>
  </p:sldMasterIdLst>
  <p:notesMasterIdLst>
    <p:notesMasterId r:id="rId97"/>
  </p:notesMasterIdLst>
  <p:handoutMasterIdLst>
    <p:handoutMasterId r:id="rId98"/>
  </p:handoutMasterIdLst>
  <p:sldIdLst>
    <p:sldId id="1877" r:id="rId14"/>
    <p:sldId id="1879" r:id="rId15"/>
    <p:sldId id="1899" r:id="rId16"/>
    <p:sldId id="663" r:id="rId17"/>
    <p:sldId id="2360" r:id="rId18"/>
    <p:sldId id="1010" r:id="rId19"/>
    <p:sldId id="1676" r:id="rId20"/>
    <p:sldId id="2347" r:id="rId21"/>
    <p:sldId id="1591" r:id="rId22"/>
    <p:sldId id="1713" r:id="rId23"/>
    <p:sldId id="4296" r:id="rId24"/>
    <p:sldId id="2448" r:id="rId25"/>
    <p:sldId id="2395" r:id="rId26"/>
    <p:sldId id="2396" r:id="rId27"/>
    <p:sldId id="3872" r:id="rId28"/>
    <p:sldId id="3874" r:id="rId29"/>
    <p:sldId id="3685" r:id="rId30"/>
    <p:sldId id="4311" r:id="rId31"/>
    <p:sldId id="4321" r:id="rId32"/>
    <p:sldId id="4305" r:id="rId33"/>
    <p:sldId id="4339" r:id="rId34"/>
    <p:sldId id="4340" r:id="rId35"/>
    <p:sldId id="4341" r:id="rId36"/>
    <p:sldId id="4331" r:id="rId37"/>
    <p:sldId id="4342" r:id="rId38"/>
    <p:sldId id="4333" r:id="rId39"/>
    <p:sldId id="4334" r:id="rId40"/>
    <p:sldId id="4335" r:id="rId41"/>
    <p:sldId id="4343" r:id="rId42"/>
    <p:sldId id="4344" r:id="rId43"/>
    <p:sldId id="4345" r:id="rId44"/>
    <p:sldId id="2393" r:id="rId45"/>
    <p:sldId id="4309" r:id="rId46"/>
    <p:sldId id="3840" r:id="rId47"/>
    <p:sldId id="3844" r:id="rId48"/>
    <p:sldId id="3842" r:id="rId49"/>
    <p:sldId id="3843" r:id="rId50"/>
    <p:sldId id="3859" r:id="rId51"/>
    <p:sldId id="3860" r:id="rId52"/>
    <p:sldId id="4297" r:id="rId53"/>
    <p:sldId id="3847" r:id="rId54"/>
    <p:sldId id="3849" r:id="rId55"/>
    <p:sldId id="3852" r:id="rId56"/>
    <p:sldId id="4298" r:id="rId57"/>
    <p:sldId id="3857" r:id="rId58"/>
    <p:sldId id="3855" r:id="rId59"/>
    <p:sldId id="4299" r:id="rId60"/>
    <p:sldId id="3883" r:id="rId61"/>
    <p:sldId id="3882" r:id="rId62"/>
    <p:sldId id="4302" r:id="rId63"/>
    <p:sldId id="2456" r:id="rId64"/>
    <p:sldId id="1573" r:id="rId65"/>
    <p:sldId id="1575" r:id="rId66"/>
    <p:sldId id="4332" r:id="rId67"/>
    <p:sldId id="4303" r:id="rId68"/>
    <p:sldId id="4313" r:id="rId69"/>
    <p:sldId id="4315" r:id="rId70"/>
    <p:sldId id="4316" r:id="rId71"/>
    <p:sldId id="4317" r:id="rId72"/>
    <p:sldId id="4304" r:id="rId73"/>
    <p:sldId id="2390" r:id="rId74"/>
    <p:sldId id="1585" r:id="rId75"/>
    <p:sldId id="4354" r:id="rId76"/>
    <p:sldId id="2364" r:id="rId77"/>
    <p:sldId id="2365" r:id="rId78"/>
    <p:sldId id="3867" r:id="rId79"/>
    <p:sldId id="4350" r:id="rId80"/>
    <p:sldId id="4336" r:id="rId81"/>
    <p:sldId id="1826" r:id="rId82"/>
    <p:sldId id="4226" r:id="rId83"/>
    <p:sldId id="4337" r:id="rId84"/>
    <p:sldId id="4227" r:id="rId85"/>
    <p:sldId id="4353" r:id="rId86"/>
    <p:sldId id="1733" r:id="rId87"/>
    <p:sldId id="4307" r:id="rId88"/>
    <p:sldId id="4320" r:id="rId89"/>
    <p:sldId id="1728" r:id="rId90"/>
    <p:sldId id="4314" r:id="rId91"/>
    <p:sldId id="4338" r:id="rId92"/>
    <p:sldId id="1050" r:id="rId93"/>
    <p:sldId id="4318" r:id="rId94"/>
    <p:sldId id="2445" r:id="rId95"/>
    <p:sldId id="2383" r:id="rId96"/>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521415D9-36F7-43E2-AB2F-B90AF26B5E84}">
      <p14:sectionLst xmlns:p14="http://schemas.microsoft.com/office/powerpoint/2010/main">
        <p14:section name="Microsoft Ignite Tour Template - Light" id="{A073DAE3-B461-442F-A3D3-6642BD875E45}">
          <p14:sldIdLst>
            <p14:sldId id="1877"/>
            <p14:sldId id="1879"/>
            <p14:sldId id="1899"/>
            <p14:sldId id="663"/>
            <p14:sldId id="2360"/>
            <p14:sldId id="1010"/>
            <p14:sldId id="1676"/>
            <p14:sldId id="2347"/>
            <p14:sldId id="1591"/>
            <p14:sldId id="1713"/>
            <p14:sldId id="4296"/>
            <p14:sldId id="2448"/>
            <p14:sldId id="2395"/>
            <p14:sldId id="2396"/>
            <p14:sldId id="3872"/>
            <p14:sldId id="3874"/>
            <p14:sldId id="3685"/>
            <p14:sldId id="4311"/>
            <p14:sldId id="4321"/>
            <p14:sldId id="4305"/>
            <p14:sldId id="4339"/>
            <p14:sldId id="4340"/>
            <p14:sldId id="4341"/>
            <p14:sldId id="4331"/>
            <p14:sldId id="4342"/>
            <p14:sldId id="4333"/>
            <p14:sldId id="4334"/>
            <p14:sldId id="4335"/>
            <p14:sldId id="4343"/>
            <p14:sldId id="4344"/>
            <p14:sldId id="4345"/>
            <p14:sldId id="2393"/>
            <p14:sldId id="4309"/>
            <p14:sldId id="3840"/>
            <p14:sldId id="3844"/>
            <p14:sldId id="3842"/>
            <p14:sldId id="3843"/>
            <p14:sldId id="3859"/>
            <p14:sldId id="3860"/>
            <p14:sldId id="4297"/>
            <p14:sldId id="3847"/>
            <p14:sldId id="3849"/>
            <p14:sldId id="3852"/>
            <p14:sldId id="4298"/>
            <p14:sldId id="3857"/>
            <p14:sldId id="3855"/>
            <p14:sldId id="4299"/>
            <p14:sldId id="3883"/>
            <p14:sldId id="3882"/>
            <p14:sldId id="4302"/>
            <p14:sldId id="2456"/>
            <p14:sldId id="1573"/>
            <p14:sldId id="1575"/>
            <p14:sldId id="4332"/>
            <p14:sldId id="4303"/>
            <p14:sldId id="4313"/>
            <p14:sldId id="4315"/>
            <p14:sldId id="4316"/>
            <p14:sldId id="4317"/>
            <p14:sldId id="4304"/>
            <p14:sldId id="2390"/>
            <p14:sldId id="1585"/>
            <p14:sldId id="4354"/>
            <p14:sldId id="2364"/>
            <p14:sldId id="2365"/>
            <p14:sldId id="3867"/>
            <p14:sldId id="4350"/>
            <p14:sldId id="4336"/>
            <p14:sldId id="1826"/>
            <p14:sldId id="4226"/>
            <p14:sldId id="4337"/>
            <p14:sldId id="4227"/>
            <p14:sldId id="4353"/>
            <p14:sldId id="1733"/>
            <p14:sldId id="4307"/>
            <p14:sldId id="4320"/>
            <p14:sldId id="1728"/>
            <p14:sldId id="4314"/>
            <p14:sldId id="4338"/>
            <p14:sldId id="1050"/>
            <p14:sldId id="4318"/>
            <p14:sldId id="2445"/>
            <p14:sldId id="2383"/>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Author"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2828"/>
    <a:srgbClr val="FFFFFF"/>
    <a:srgbClr val="0078D4"/>
    <a:srgbClr val="000000"/>
    <a:srgbClr val="1A1A1A"/>
    <a:srgbClr val="107C10"/>
    <a:srgbClr val="EAEAEA"/>
    <a:srgbClr val="004B50"/>
    <a:srgbClr val="008272"/>
    <a:srgbClr val="00BC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C173C80-37FA-4C2A-8715-6D16686C529A}" v="1" dt="2019-01-07T18:58:01.7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7" d="100"/>
          <a:sy n="97" d="100"/>
        </p:scale>
        <p:origin x="69" y="51"/>
      </p:cViewPr>
      <p:guideLst/>
    </p:cSldViewPr>
  </p:slideViewPr>
  <p:notesTextViewPr>
    <p:cViewPr>
      <p:scale>
        <a:sx n="1" d="1"/>
        <a:sy n="1" d="1"/>
      </p:scale>
      <p:origin x="0" y="0"/>
    </p:cViewPr>
  </p:notesTextViewPr>
  <p:sorterViewPr>
    <p:cViewPr>
      <p:scale>
        <a:sx n="100" d="100"/>
        <a:sy n="100" d="100"/>
      </p:scale>
      <p:origin x="0" y="-7950"/>
    </p:cViewPr>
  </p:sorterViewPr>
  <p:notesViewPr>
    <p:cSldViewPr snapToGrid="0">
      <p:cViewPr varScale="1">
        <p:scale>
          <a:sx n="66" d="100"/>
          <a:sy n="66"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3.xml"/><Relationship Id="rId21" Type="http://schemas.openxmlformats.org/officeDocument/2006/relationships/slide" Target="slides/slide8.xml"/><Relationship Id="rId42" Type="http://schemas.openxmlformats.org/officeDocument/2006/relationships/slide" Target="slides/slide29.xml"/><Relationship Id="rId47" Type="http://schemas.openxmlformats.org/officeDocument/2006/relationships/slide" Target="slides/slide34.xml"/><Relationship Id="rId63" Type="http://schemas.openxmlformats.org/officeDocument/2006/relationships/slide" Target="slides/slide50.xml"/><Relationship Id="rId68" Type="http://schemas.openxmlformats.org/officeDocument/2006/relationships/slide" Target="slides/slide55.xml"/><Relationship Id="rId84" Type="http://schemas.openxmlformats.org/officeDocument/2006/relationships/slide" Target="slides/slide71.xml"/><Relationship Id="rId89" Type="http://schemas.openxmlformats.org/officeDocument/2006/relationships/slide" Target="slides/slide76.xml"/><Relationship Id="rId16" Type="http://schemas.openxmlformats.org/officeDocument/2006/relationships/slide" Target="slides/slide3.xml"/><Relationship Id="rId11" Type="http://schemas.openxmlformats.org/officeDocument/2006/relationships/slideMaster" Target="slideMasters/slideMaster11.xml"/><Relationship Id="rId32" Type="http://schemas.openxmlformats.org/officeDocument/2006/relationships/slide" Target="slides/slide19.xml"/><Relationship Id="rId37" Type="http://schemas.openxmlformats.org/officeDocument/2006/relationships/slide" Target="slides/slide24.xml"/><Relationship Id="rId53" Type="http://schemas.openxmlformats.org/officeDocument/2006/relationships/slide" Target="slides/slide40.xml"/><Relationship Id="rId58" Type="http://schemas.openxmlformats.org/officeDocument/2006/relationships/slide" Target="slides/slide45.xml"/><Relationship Id="rId74" Type="http://schemas.openxmlformats.org/officeDocument/2006/relationships/slide" Target="slides/slide61.xml"/><Relationship Id="rId79" Type="http://schemas.openxmlformats.org/officeDocument/2006/relationships/slide" Target="slides/slide66.xml"/><Relationship Id="rId102" Type="http://schemas.openxmlformats.org/officeDocument/2006/relationships/theme" Target="theme/theme1.xml"/><Relationship Id="rId5" Type="http://schemas.openxmlformats.org/officeDocument/2006/relationships/slideMaster" Target="slideMasters/slideMaster5.xml"/><Relationship Id="rId90" Type="http://schemas.openxmlformats.org/officeDocument/2006/relationships/slide" Target="slides/slide77.xml"/><Relationship Id="rId95" Type="http://schemas.openxmlformats.org/officeDocument/2006/relationships/slide" Target="slides/slide82.xml"/><Relationship Id="rId22" Type="http://schemas.openxmlformats.org/officeDocument/2006/relationships/slide" Target="slides/slide9.xml"/><Relationship Id="rId27" Type="http://schemas.openxmlformats.org/officeDocument/2006/relationships/slide" Target="slides/slide14.xml"/><Relationship Id="rId43" Type="http://schemas.openxmlformats.org/officeDocument/2006/relationships/slide" Target="slides/slide30.xml"/><Relationship Id="rId48" Type="http://schemas.openxmlformats.org/officeDocument/2006/relationships/slide" Target="slides/slide35.xml"/><Relationship Id="rId64" Type="http://schemas.openxmlformats.org/officeDocument/2006/relationships/slide" Target="slides/slide51.xml"/><Relationship Id="rId69" Type="http://schemas.openxmlformats.org/officeDocument/2006/relationships/slide" Target="slides/slide56.xml"/><Relationship Id="rId80" Type="http://schemas.openxmlformats.org/officeDocument/2006/relationships/slide" Target="slides/slide67.xml"/><Relationship Id="rId85" Type="http://schemas.openxmlformats.org/officeDocument/2006/relationships/slide" Target="slides/slide72.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slide" Target="slides/slide33.xml"/><Relationship Id="rId59" Type="http://schemas.openxmlformats.org/officeDocument/2006/relationships/slide" Target="slides/slide46.xml"/><Relationship Id="rId67" Type="http://schemas.openxmlformats.org/officeDocument/2006/relationships/slide" Target="slides/slide54.xml"/><Relationship Id="rId103" Type="http://schemas.openxmlformats.org/officeDocument/2006/relationships/tableStyles" Target="tableStyles.xml"/><Relationship Id="rId20" Type="http://schemas.openxmlformats.org/officeDocument/2006/relationships/slide" Target="slides/slide7.xml"/><Relationship Id="rId41" Type="http://schemas.openxmlformats.org/officeDocument/2006/relationships/slide" Target="slides/slide28.xml"/><Relationship Id="rId54" Type="http://schemas.openxmlformats.org/officeDocument/2006/relationships/slide" Target="slides/slide41.xml"/><Relationship Id="rId62" Type="http://schemas.openxmlformats.org/officeDocument/2006/relationships/slide" Target="slides/slide49.xml"/><Relationship Id="rId70" Type="http://schemas.openxmlformats.org/officeDocument/2006/relationships/slide" Target="slides/slide57.xml"/><Relationship Id="rId75" Type="http://schemas.openxmlformats.org/officeDocument/2006/relationships/slide" Target="slides/slide62.xml"/><Relationship Id="rId83" Type="http://schemas.openxmlformats.org/officeDocument/2006/relationships/slide" Target="slides/slide70.xml"/><Relationship Id="rId88" Type="http://schemas.openxmlformats.org/officeDocument/2006/relationships/slide" Target="slides/slide75.xml"/><Relationship Id="rId91" Type="http://schemas.openxmlformats.org/officeDocument/2006/relationships/slide" Target="slides/slide78.xml"/><Relationship Id="rId96" Type="http://schemas.openxmlformats.org/officeDocument/2006/relationships/slide" Target="slides/slide83.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slide" Target="slides/slide36.xml"/><Relationship Id="rId57" Type="http://schemas.openxmlformats.org/officeDocument/2006/relationships/slide" Target="slides/slide44.xml"/><Relationship Id="rId10" Type="http://schemas.openxmlformats.org/officeDocument/2006/relationships/slideMaster" Target="slideMasters/slideMaster10.xml"/><Relationship Id="rId31" Type="http://schemas.openxmlformats.org/officeDocument/2006/relationships/slide" Target="slides/slide18.xml"/><Relationship Id="rId44" Type="http://schemas.openxmlformats.org/officeDocument/2006/relationships/slide" Target="slides/slide31.xml"/><Relationship Id="rId52" Type="http://schemas.openxmlformats.org/officeDocument/2006/relationships/slide" Target="slides/slide39.xml"/><Relationship Id="rId60" Type="http://schemas.openxmlformats.org/officeDocument/2006/relationships/slide" Target="slides/slide47.xml"/><Relationship Id="rId65" Type="http://schemas.openxmlformats.org/officeDocument/2006/relationships/slide" Target="slides/slide52.xml"/><Relationship Id="rId73" Type="http://schemas.openxmlformats.org/officeDocument/2006/relationships/slide" Target="slides/slide60.xml"/><Relationship Id="rId78" Type="http://schemas.openxmlformats.org/officeDocument/2006/relationships/slide" Target="slides/slide65.xml"/><Relationship Id="rId81" Type="http://schemas.openxmlformats.org/officeDocument/2006/relationships/slide" Target="slides/slide68.xml"/><Relationship Id="rId86" Type="http://schemas.openxmlformats.org/officeDocument/2006/relationships/slide" Target="slides/slide73.xml"/><Relationship Id="rId94" Type="http://schemas.openxmlformats.org/officeDocument/2006/relationships/slide" Target="slides/slide81.xml"/><Relationship Id="rId99" Type="http://schemas.openxmlformats.org/officeDocument/2006/relationships/commentAuthors" Target="commentAuthors.xml"/><Relationship Id="rId10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 Target="slides/slide5.xml"/><Relationship Id="rId39" Type="http://schemas.openxmlformats.org/officeDocument/2006/relationships/slide" Target="slides/slide26.xml"/><Relationship Id="rId34" Type="http://schemas.openxmlformats.org/officeDocument/2006/relationships/slide" Target="slides/slide21.xml"/><Relationship Id="rId50" Type="http://schemas.openxmlformats.org/officeDocument/2006/relationships/slide" Target="slides/slide37.xml"/><Relationship Id="rId55" Type="http://schemas.openxmlformats.org/officeDocument/2006/relationships/slide" Target="slides/slide42.xml"/><Relationship Id="rId76" Type="http://schemas.openxmlformats.org/officeDocument/2006/relationships/slide" Target="slides/slide63.xml"/><Relationship Id="rId97" Type="http://schemas.openxmlformats.org/officeDocument/2006/relationships/notesMaster" Target="notesMasters/notesMaster1.xml"/><Relationship Id="rId104" Type="http://schemas.microsoft.com/office/2015/10/relationships/revisionInfo" Target="revisionInfo.xml"/><Relationship Id="rId7" Type="http://schemas.openxmlformats.org/officeDocument/2006/relationships/slideMaster" Target="slideMasters/slideMaster7.xml"/><Relationship Id="rId71" Type="http://schemas.openxmlformats.org/officeDocument/2006/relationships/slide" Target="slides/slide58.xml"/><Relationship Id="rId92" Type="http://schemas.openxmlformats.org/officeDocument/2006/relationships/slide" Target="slides/slide79.xml"/><Relationship Id="rId2" Type="http://schemas.openxmlformats.org/officeDocument/2006/relationships/slideMaster" Target="slideMasters/slideMaster2.xml"/><Relationship Id="rId29" Type="http://schemas.openxmlformats.org/officeDocument/2006/relationships/slide" Target="slides/slide16.xml"/><Relationship Id="rId24" Type="http://schemas.openxmlformats.org/officeDocument/2006/relationships/slide" Target="slides/slide11.xml"/><Relationship Id="rId40" Type="http://schemas.openxmlformats.org/officeDocument/2006/relationships/slide" Target="slides/slide27.xml"/><Relationship Id="rId45" Type="http://schemas.openxmlformats.org/officeDocument/2006/relationships/slide" Target="slides/slide32.xml"/><Relationship Id="rId66" Type="http://schemas.openxmlformats.org/officeDocument/2006/relationships/slide" Target="slides/slide53.xml"/><Relationship Id="rId87" Type="http://schemas.openxmlformats.org/officeDocument/2006/relationships/slide" Target="slides/slide74.xml"/><Relationship Id="rId61" Type="http://schemas.openxmlformats.org/officeDocument/2006/relationships/slide" Target="slides/slide48.xml"/><Relationship Id="rId82" Type="http://schemas.openxmlformats.org/officeDocument/2006/relationships/slide" Target="slides/slide69.xml"/><Relationship Id="rId19" Type="http://schemas.openxmlformats.org/officeDocument/2006/relationships/slide" Target="slides/slide6.xml"/><Relationship Id="rId14" Type="http://schemas.openxmlformats.org/officeDocument/2006/relationships/slide" Target="slides/slide1.xml"/><Relationship Id="rId30" Type="http://schemas.openxmlformats.org/officeDocument/2006/relationships/slide" Target="slides/slide17.xml"/><Relationship Id="rId35" Type="http://schemas.openxmlformats.org/officeDocument/2006/relationships/slide" Target="slides/slide22.xml"/><Relationship Id="rId56" Type="http://schemas.openxmlformats.org/officeDocument/2006/relationships/slide" Target="slides/slide43.xml"/><Relationship Id="rId77" Type="http://schemas.openxmlformats.org/officeDocument/2006/relationships/slide" Target="slides/slide64.xml"/><Relationship Id="rId100"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38.xml"/><Relationship Id="rId72" Type="http://schemas.openxmlformats.org/officeDocument/2006/relationships/slide" Target="slides/slide59.xml"/><Relationship Id="rId93" Type="http://schemas.openxmlformats.org/officeDocument/2006/relationships/slide" Target="slides/slide80.xml"/><Relationship Id="rId98" Type="http://schemas.openxmlformats.org/officeDocument/2006/relationships/handoutMaster" Target="handoutMasters/handoutMaster1.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EB77-4817-8968-AA47144EF3C0}"/>
              </c:ext>
            </c:extLst>
          </c:dPt>
          <c:dPt>
            <c:idx val="1"/>
            <c:bubble3D val="0"/>
            <c:spPr>
              <a:solidFill>
                <a:schemeClr val="bg1">
                  <a:lumMod val="95000"/>
                </a:schemeClr>
              </a:solidFill>
              <a:ln w="19050">
                <a:noFill/>
              </a:ln>
              <a:effectLst/>
            </c:spPr>
            <c:extLst>
              <c:ext xmlns:c16="http://schemas.microsoft.com/office/drawing/2014/chart" uri="{C3380CC4-5D6E-409C-BE32-E72D297353CC}">
                <c16:uniqueId val="{00000003-EB77-4817-8968-AA47144EF3C0}"/>
              </c:ext>
            </c:extLst>
          </c:dPt>
          <c:val>
            <c:numRef>
              <c:f>Sheet1!$B$2:$B$3</c:f>
              <c:numCache>
                <c:formatCode>0.00%</c:formatCode>
                <c:ptCount val="2"/>
                <c:pt idx="0" formatCode="0%">
                  <c:v>0.41</c:v>
                </c:pt>
                <c:pt idx="1">
                  <c:v>0.59000000000000008</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Sheet1!$A$2:$A$3</c15:sqref>
                        </c15:formulaRef>
                      </c:ext>
                    </c:extLst>
                    <c:strCache>
                      <c:ptCount val="2"/>
                      <c:pt idx="0">
                        <c:v>1st Qtr</c:v>
                      </c:pt>
                      <c:pt idx="1">
                        <c:v>2nd Qtr</c:v>
                      </c:pt>
                    </c:strCache>
                  </c:strRef>
                </c15:cat>
              </c15:filteredCategoryTitle>
            </c:ext>
            <c:ext xmlns:c16="http://schemas.microsoft.com/office/drawing/2014/chart" uri="{C3380CC4-5D6E-409C-BE32-E72D297353CC}">
              <c16:uniqueId val="{00000004-EB77-4817-8968-AA47144EF3C0}"/>
            </c:ext>
          </c:extLst>
        </c:ser>
        <c:dLbls>
          <c:showLegendKey val="0"/>
          <c:showVal val="0"/>
          <c:showCatName val="0"/>
          <c:showSerName val="0"/>
          <c:showPercent val="0"/>
          <c:showBubbleSize val="0"/>
          <c:showLeaderLines val="1"/>
        </c:dLbls>
        <c:firstSliceAng val="0"/>
        <c:holeSize val="47"/>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441E-43C1-943D-675B8924C90D}"/>
              </c:ext>
            </c:extLst>
          </c:dPt>
          <c:dPt>
            <c:idx val="1"/>
            <c:bubble3D val="0"/>
            <c:spPr>
              <a:solidFill>
                <a:schemeClr val="bg1">
                  <a:lumMod val="95000"/>
                </a:schemeClr>
              </a:solidFill>
              <a:ln w="19050">
                <a:noFill/>
              </a:ln>
              <a:effectLst/>
            </c:spPr>
            <c:extLst>
              <c:ext xmlns:c16="http://schemas.microsoft.com/office/drawing/2014/chart" uri="{C3380CC4-5D6E-409C-BE32-E72D297353CC}">
                <c16:uniqueId val="{00000003-441E-43C1-943D-675B8924C90D}"/>
              </c:ext>
            </c:extLst>
          </c:dPt>
          <c:val>
            <c:numRef>
              <c:f>Sheet1!$B$2:$B$3</c:f>
              <c:numCache>
                <c:formatCode>0.00%</c:formatCode>
                <c:ptCount val="2"/>
                <c:pt idx="0" formatCode="0%">
                  <c:v>0.85</c:v>
                </c:pt>
                <c:pt idx="1">
                  <c:v>0.15000000000000002</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Sheet1!$A$2:$A$3</c15:sqref>
                        </c15:formulaRef>
                      </c:ext>
                    </c:extLst>
                    <c:strCache>
                      <c:ptCount val="2"/>
                      <c:pt idx="0">
                        <c:v>1st Qtr</c:v>
                      </c:pt>
                      <c:pt idx="1">
                        <c:v>2nd Qtr</c:v>
                      </c:pt>
                    </c:strCache>
                  </c:strRef>
                </c15:cat>
              </c15:filteredCategoryTitle>
            </c:ext>
            <c:ext xmlns:c16="http://schemas.microsoft.com/office/drawing/2014/chart" uri="{C3380CC4-5D6E-409C-BE32-E72D297353CC}">
              <c16:uniqueId val="{00000004-441E-43C1-943D-675B8924C90D}"/>
            </c:ext>
          </c:extLst>
        </c:ser>
        <c:dLbls>
          <c:showLegendKey val="0"/>
          <c:showVal val="0"/>
          <c:showCatName val="0"/>
          <c:showSerName val="0"/>
          <c:showPercent val="0"/>
          <c:showBubbleSize val="0"/>
          <c:showLeaderLines val="1"/>
        </c:dLbls>
        <c:firstSliceAng val="0"/>
        <c:holeSize val="47"/>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BF82-4D8D-825E-35ACD9A51908}"/>
              </c:ext>
            </c:extLst>
          </c:dPt>
          <c:dPt>
            <c:idx val="1"/>
            <c:bubble3D val="0"/>
            <c:spPr>
              <a:solidFill>
                <a:schemeClr val="bg1">
                  <a:lumMod val="95000"/>
                </a:schemeClr>
              </a:solidFill>
              <a:ln w="19050">
                <a:noFill/>
              </a:ln>
              <a:effectLst/>
            </c:spPr>
            <c:extLst>
              <c:ext xmlns:c16="http://schemas.microsoft.com/office/drawing/2014/chart" uri="{C3380CC4-5D6E-409C-BE32-E72D297353CC}">
                <c16:uniqueId val="{00000003-BF82-4D8D-825E-35ACD9A51908}"/>
              </c:ext>
            </c:extLst>
          </c:dPt>
          <c:val>
            <c:numRef>
              <c:f>Sheet1!$B$2:$B$3</c:f>
              <c:numCache>
                <c:formatCode>0.00%</c:formatCode>
                <c:ptCount val="2"/>
                <c:pt idx="0" formatCode="0%">
                  <c:v>0.88</c:v>
                </c:pt>
                <c:pt idx="1">
                  <c:v>0.12</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Sheet1!$A$2:$A$3</c15:sqref>
                        </c15:formulaRef>
                      </c:ext>
                    </c:extLst>
                    <c:strCache>
                      <c:ptCount val="2"/>
                      <c:pt idx="0">
                        <c:v>1st Qtr</c:v>
                      </c:pt>
                      <c:pt idx="1">
                        <c:v>2nd Qtr</c:v>
                      </c:pt>
                    </c:strCache>
                  </c:strRef>
                </c15:cat>
              </c15:filteredCategoryTitle>
            </c:ext>
            <c:ext xmlns:c16="http://schemas.microsoft.com/office/drawing/2014/chart" uri="{C3380CC4-5D6E-409C-BE32-E72D297353CC}">
              <c16:uniqueId val="{00000004-BF82-4D8D-825E-35ACD9A51908}"/>
            </c:ext>
          </c:extLst>
        </c:ser>
        <c:dLbls>
          <c:showLegendKey val="0"/>
          <c:showVal val="0"/>
          <c:showCatName val="0"/>
          <c:showSerName val="0"/>
          <c:showPercent val="0"/>
          <c:showBubbleSize val="0"/>
          <c:showLeaderLines val="1"/>
        </c:dLbls>
        <c:firstSliceAng val="0"/>
        <c:holeSize val="47"/>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FFEA-498F-95D1-9AB288C659D8}"/>
              </c:ext>
            </c:extLst>
          </c:dPt>
          <c:dPt>
            <c:idx val="1"/>
            <c:bubble3D val="0"/>
            <c:spPr>
              <a:solidFill>
                <a:schemeClr val="bg1">
                  <a:lumMod val="95000"/>
                </a:schemeClr>
              </a:solidFill>
              <a:ln w="19050">
                <a:noFill/>
              </a:ln>
              <a:effectLst/>
            </c:spPr>
            <c:extLst>
              <c:ext xmlns:c16="http://schemas.microsoft.com/office/drawing/2014/chart" uri="{C3380CC4-5D6E-409C-BE32-E72D297353CC}">
                <c16:uniqueId val="{00000003-FFEA-498F-95D1-9AB288C659D8}"/>
              </c:ext>
            </c:extLst>
          </c:dPt>
          <c:val>
            <c:numRef>
              <c:f>Sheet1!$B$2:$B$3</c:f>
              <c:numCache>
                <c:formatCode>0.00%</c:formatCode>
                <c:ptCount val="2"/>
                <c:pt idx="0" formatCode="0%">
                  <c:v>0.57999999999999996</c:v>
                </c:pt>
                <c:pt idx="1">
                  <c:v>0.42000000000000004</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Sheet1!$A$2:$A$3</c15:sqref>
                        </c15:formulaRef>
                      </c:ext>
                    </c:extLst>
                    <c:strCache>
                      <c:ptCount val="2"/>
                      <c:pt idx="0">
                        <c:v>1st Qtr</c:v>
                      </c:pt>
                      <c:pt idx="1">
                        <c:v>2nd Qtr</c:v>
                      </c:pt>
                    </c:strCache>
                  </c:strRef>
                </c15:cat>
              </c15:filteredCategoryTitle>
            </c:ext>
            <c:ext xmlns:c16="http://schemas.microsoft.com/office/drawing/2014/chart" uri="{C3380CC4-5D6E-409C-BE32-E72D297353CC}">
              <c16:uniqueId val="{00000004-FFEA-498F-95D1-9AB288C659D8}"/>
            </c:ext>
          </c:extLst>
        </c:ser>
        <c:dLbls>
          <c:showLegendKey val="0"/>
          <c:showVal val="0"/>
          <c:showCatName val="0"/>
          <c:showSerName val="0"/>
          <c:showPercent val="0"/>
          <c:showBubbleSize val="0"/>
          <c:showLeaderLines val="1"/>
        </c:dLbls>
        <c:firstSliceAng val="0"/>
        <c:holeSize val="47"/>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60F9EC6-89FF-47E1-8594-1A32E3B45134}" type="datetime8">
              <a:rPr lang="en-US" smtClean="0">
                <a:latin typeface="Segoe UI" pitchFamily="34" charset="0"/>
              </a:rPr>
              <a:t>1/8/2019 12:02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386CE63F-9E7F-4C04-9D0D-FCA25A8E9E86}" type="datetime8">
              <a:rPr lang="en-US" smtClean="0"/>
              <a:t>1/8/2019 12:02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1436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21E5A7B-BB8D-4368-A182-109669521632}" type="datetime8">
              <a:rPr lang="en-US" smtClean="0"/>
              <a:t>1/8/2019 12:02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31708058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4476C2-CCCF-424D-AE11-392E5C4357C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C5029E39-1BF7-49CC-BF50-E467BC95835F}"/>
              </a:ext>
            </a:extLst>
          </p:cNvPr>
          <p:cNvSpPr txBox="1">
            <a:spLocks noGrp="1"/>
          </p:cNvSpPr>
          <p:nvPr>
            <p:ph type="body" sz="quarter" idx="1"/>
          </p:nvPr>
        </p:nvSpPr>
        <p:spPr/>
        <p:txBody>
          <a:bodyPr/>
          <a:lstStyle/>
          <a:p>
            <a:endParaRPr lang="en-US"/>
          </a:p>
        </p:txBody>
      </p:sp>
      <p:sp>
        <p:nvSpPr>
          <p:cNvPr id="4" name="Header Placeholder 3">
            <a:extLst>
              <a:ext uri="{FF2B5EF4-FFF2-40B4-BE49-F238E27FC236}">
                <a16:creationId xmlns:a16="http://schemas.microsoft.com/office/drawing/2014/main" id="{5B6BBD46-6E22-43A8-A08D-BCA9F0F53E21}"/>
              </a:ext>
            </a:extLst>
          </p:cNvPr>
          <p:cNvSpPr txBox="1"/>
          <p:nvPr/>
        </p:nvSpPr>
        <p:spPr>
          <a:xfrm>
            <a:off x="0" y="0"/>
            <a:ext cx="2971800" cy="457200"/>
          </a:xfrm>
          <a:prstGeom prst="rect">
            <a:avLst/>
          </a:prstGeom>
          <a:noFill/>
          <a:ln cap="flat">
            <a:noFill/>
          </a:ln>
        </p:spPr>
        <p:txBody>
          <a:bodyPr vert="horz" wrap="square" lIns="91440" tIns="45720" rIns="91440" bIns="45720" anchor="t" anchorCtr="0" compatLnSpc="1">
            <a:noAutofit/>
          </a:bodyPr>
          <a:lstStyle/>
          <a:p>
            <a:pPr marL="0" marR="0" lvl="0" indent="0" algn="l" defTabSz="93274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en-US" sz="1200" b="0" i="0" u="none" strike="noStrike" kern="1200" cap="none" spc="0" normalizeH="0" baseline="0" noProof="0">
                <a:ln>
                  <a:noFill/>
                </a:ln>
                <a:solidFill>
                  <a:srgbClr val="000000"/>
                </a:solidFill>
                <a:effectLst/>
                <a:uLnTx/>
                <a:uFillTx/>
                <a:latin typeface="Segoe UI" pitchFamily="34"/>
                <a:ea typeface="+mn-ea"/>
                <a:cs typeface="+mn-cs"/>
              </a:rPr>
              <a:t>EMS Overview</a:t>
            </a:r>
          </a:p>
        </p:txBody>
      </p:sp>
      <p:sp>
        <p:nvSpPr>
          <p:cNvPr id="5" name="Footer Placeholder 4">
            <a:extLst>
              <a:ext uri="{FF2B5EF4-FFF2-40B4-BE49-F238E27FC236}">
                <a16:creationId xmlns:a16="http://schemas.microsoft.com/office/drawing/2014/main" id="{BA7312E2-F6B6-4F9B-B26C-85DB32CE7A6F}"/>
              </a:ext>
            </a:extLst>
          </p:cNvPr>
          <p:cNvSpPr txBox="1"/>
          <p:nvPr/>
        </p:nvSpPr>
        <p:spPr>
          <a:xfrm>
            <a:off x="0" y="8686800"/>
            <a:ext cx="5920740" cy="355966"/>
          </a:xfrm>
          <a:prstGeom prst="rect">
            <a:avLst/>
          </a:prstGeom>
          <a:noFill/>
          <a:ln cap="flat">
            <a:noFill/>
          </a:ln>
        </p:spPr>
        <p:txBody>
          <a:bodyPr vert="horz" wrap="square" lIns="91440" tIns="45720" rIns="91440" bIns="45720" anchor="b" anchorCtr="0" compatLnSpc="1">
            <a:noAutofit/>
          </a:bodyPr>
          <a:lstStyle/>
          <a:p>
            <a:pPr marL="571500" marR="0" lvl="0" indent="0" algn="l" defTabSz="914098" rtl="0" eaLnBrk="1" fontAlgn="auto" latinLnBrk="0" hangingPunct="0">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en-US" sz="400" b="0" i="0" u="none" strike="noStrike" kern="1200" cap="none" spc="0" normalizeH="0" baseline="0" noProof="0">
                <a:ln>
                  <a:noFill/>
                </a:ln>
                <a:solidFill>
                  <a:srgbClr val="000000"/>
                </a:solidFill>
                <a:effectLst/>
                <a:uLnTx/>
                <a:uFillTx/>
                <a:latin typeface="Segoe UI" pitchFamily="34"/>
                <a:ea typeface="Segoe UI" pitchFamily="34"/>
                <a:cs typeface="Segoe UI" pitchFamily="34"/>
              </a:rPr>
              <a:t>© 2014 Microsoft Corporation. All rights reserved. Microsoft, Windows, Surface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a:extLst>
              <a:ext uri="{FF2B5EF4-FFF2-40B4-BE49-F238E27FC236}">
                <a16:creationId xmlns:a16="http://schemas.microsoft.com/office/drawing/2014/main" id="{4219A5B9-A715-4295-A434-30100BFCA75B}"/>
              </a:ext>
            </a:extLst>
          </p:cNvPr>
          <p:cNvSpPr txBox="1"/>
          <p:nvPr/>
        </p:nvSpPr>
        <p:spPr>
          <a:xfrm>
            <a:off x="3884608" y="0"/>
            <a:ext cx="2971800" cy="457200"/>
          </a:xfrm>
          <a:prstGeom prst="rect">
            <a:avLst/>
          </a:prstGeom>
          <a:noFill/>
          <a:ln cap="flat">
            <a:noFill/>
          </a:ln>
        </p:spPr>
        <p:txBody>
          <a:bodyPr vert="horz" wrap="square" lIns="91440" tIns="45720" rIns="91440" bIns="45720" anchor="t" anchorCtr="0" compatLnSpc="1">
            <a:noAutofit/>
          </a:bodyPr>
          <a:lstStyle/>
          <a:p>
            <a:pPr marL="0" marR="0" lvl="0" indent="0" algn="r" defTabSz="93274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fld id="{C1DAFA96-76D6-40CC-ABAA-4B317E4E79E4}" type="datetime1">
              <a:rPr kumimoji="0" lang="en-US" sz="1200" b="0" i="0" u="none" strike="noStrike" kern="1200" cap="none" spc="0" normalizeH="0" baseline="0" noProof="0">
                <a:ln>
                  <a:noFill/>
                </a:ln>
                <a:solidFill>
                  <a:srgbClr val="000000"/>
                </a:solidFill>
                <a:effectLst/>
                <a:uLnTx/>
                <a:uFillTx/>
                <a:latin typeface="Segoe UI" pitchFamily="34"/>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t>1/8/2019</a:t>
            </a:fld>
            <a:endParaRPr kumimoji="0" lang="en-US" sz="1200" b="0" i="0" u="none" strike="noStrike" kern="1200" cap="none" spc="0" normalizeH="0" baseline="0" noProof="0">
              <a:ln>
                <a:noFill/>
              </a:ln>
              <a:solidFill>
                <a:srgbClr val="000000"/>
              </a:solidFill>
              <a:effectLst/>
              <a:uLnTx/>
              <a:uFillTx/>
              <a:latin typeface="Segoe UI" pitchFamily="34"/>
              <a:ea typeface="+mn-ea"/>
              <a:cs typeface="+mn-cs"/>
            </a:endParaRPr>
          </a:p>
        </p:txBody>
      </p:sp>
      <p:sp>
        <p:nvSpPr>
          <p:cNvPr id="7" name="Slide Number Placeholder 6">
            <a:extLst>
              <a:ext uri="{FF2B5EF4-FFF2-40B4-BE49-F238E27FC236}">
                <a16:creationId xmlns:a16="http://schemas.microsoft.com/office/drawing/2014/main" id="{FE7553E8-9E1B-4434-906E-6EE4BB9B2CE8}"/>
              </a:ext>
            </a:extLst>
          </p:cNvPr>
          <p:cNvSpPr txBox="1"/>
          <p:nvPr/>
        </p:nvSpPr>
        <p:spPr>
          <a:xfrm>
            <a:off x="5909309" y="8685208"/>
            <a:ext cx="947098" cy="457200"/>
          </a:xfrm>
          <a:prstGeom prst="rect">
            <a:avLst/>
          </a:prstGeom>
          <a:noFill/>
          <a:ln cap="flat">
            <a:noFill/>
          </a:ln>
        </p:spPr>
        <p:txBody>
          <a:bodyPr vert="horz" wrap="square" lIns="91440" tIns="45720" rIns="91440" bIns="45720" anchor="b" anchorCtr="0" compatLnSpc="1">
            <a:noAutofit/>
          </a:bodyPr>
          <a:lstStyle/>
          <a:p>
            <a:pPr marL="0" marR="0" lvl="0" indent="0" algn="r" defTabSz="93274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fld id="{61C6A2B7-DC54-40F6-BDE0-13EEA5AB8E7D}" type="slidenum">
              <a:rPr kumimoji="0" sz="1800" b="0" i="0" u="none" strike="noStrike" kern="0" cap="none" spc="0" normalizeH="0" baseline="0" noProof="0">
                <a:ln>
                  <a:noFill/>
                </a:ln>
                <a:solidFill>
                  <a:srgbClr val="000000"/>
                </a:solidFill>
                <a:effectLst/>
                <a:uLnTx/>
                <a:uFillTx/>
                <a:latin typeface="Calibri" panose="020F0502020204030204"/>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t>10</a:t>
            </a:fld>
            <a:endParaRPr kumimoji="0" lang="en-US" sz="1200" b="0" i="0" u="none" strike="noStrike" kern="1200" cap="none" spc="0" normalizeH="0" baseline="0" noProof="0">
              <a:ln>
                <a:noFill/>
              </a:ln>
              <a:solidFill>
                <a:srgbClr val="000000"/>
              </a:solidFill>
              <a:effectLst/>
              <a:uLnTx/>
              <a:uFillTx/>
              <a:latin typeface="Segoe UI" pitchFamily="34"/>
              <a:ea typeface="+mn-ea"/>
              <a:cs typeface="+mn-cs"/>
            </a:endParaRPr>
          </a:p>
        </p:txBody>
      </p:sp>
    </p:spTree>
    <p:extLst>
      <p:ext uri="{BB962C8B-B14F-4D97-AF65-F5344CB8AC3E}">
        <p14:creationId xmlns:p14="http://schemas.microsoft.com/office/powerpoint/2010/main" val="38948140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296BB60D-2ABD-4239-9A5A-F3FF3CDAF555}" type="slidenum">
              <a:rPr kumimoji="0" lang="en-US" sz="1200" b="0" i="0" u="none" strike="noStrike" kern="1200" cap="none" spc="0" normalizeH="0" baseline="0" noProof="0" smtClean="0">
                <a:ln>
                  <a:noFill/>
                </a:ln>
                <a:solidFill>
                  <a:srgbClr val="000000"/>
                </a:solidFill>
                <a:effectLst/>
                <a:uLnTx/>
                <a:uFillTx/>
                <a:latin typeface="Segoe UI" pitchFamily="34"/>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srgbClr val="000000"/>
              </a:solidFill>
              <a:effectLst/>
              <a:uLnTx/>
              <a:uFillTx/>
              <a:latin typeface="Segoe UI" pitchFamily="34"/>
              <a:ea typeface="+mn-ea"/>
              <a:cs typeface="+mn-cs"/>
            </a:endParaRPr>
          </a:p>
        </p:txBody>
      </p:sp>
    </p:spTree>
    <p:extLst>
      <p:ext uri="{BB962C8B-B14F-4D97-AF65-F5344CB8AC3E}">
        <p14:creationId xmlns:p14="http://schemas.microsoft.com/office/powerpoint/2010/main" val="24262952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595E9B-D11F-4802-B2FB-0D5C5584E645}" type="slidenum">
              <a:rPr kumimoji="0" lang="en-US" sz="1200" b="0" i="0" u="none" strike="noStrike" kern="1200" cap="none" spc="0" normalizeH="0" baseline="0" noProof="0" smtClean="0">
                <a:ln>
                  <a:noFill/>
                </a:ln>
                <a:solidFill>
                  <a:prstClr val="black"/>
                </a:solidFill>
                <a:effectLst/>
                <a:uLnTx/>
                <a:uFillTx/>
                <a:latin typeface="Segoe UI" panose="020B05020402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Segoe UI" panose="020B0502040204020203" pitchFamily="34" charset="0"/>
              <a:ea typeface="+mn-ea"/>
              <a:cs typeface="+mn-cs"/>
            </a:endParaRPr>
          </a:p>
        </p:txBody>
      </p:sp>
    </p:spTree>
    <p:extLst>
      <p:ext uri="{BB962C8B-B14F-4D97-AF65-F5344CB8AC3E}">
        <p14:creationId xmlns:p14="http://schemas.microsoft.com/office/powerpoint/2010/main" val="37498762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86CE63F-9E7F-4C04-9D0D-FCA25A8E9E86}"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1/8/2019 12:02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2200476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fontAlgn="base"/>
            <a:endParaRPr lang="en-US"/>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latin typeface="Segoe U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1/8/2019 12:02 PM</a:t>
            </a:fld>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latin typeface="Segoe U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Tree>
    <p:extLst>
      <p:ext uri="{BB962C8B-B14F-4D97-AF65-F5344CB8AC3E}">
        <p14:creationId xmlns:p14="http://schemas.microsoft.com/office/powerpoint/2010/main" val="17315459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fontAlgn="base"/>
            <a:endParaRPr lang="en-US"/>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latin typeface="Segoe U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1/8/2019 12:02 PM</a:t>
            </a:fld>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latin typeface="Segoe U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Tree>
    <p:extLst>
      <p:ext uri="{BB962C8B-B14F-4D97-AF65-F5344CB8AC3E}">
        <p14:creationId xmlns:p14="http://schemas.microsoft.com/office/powerpoint/2010/main" val="27987251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FEC0C7-FADB-4CD9-8489-A2E9966333F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104943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Segoe UI" pitchFamily="34" charset="0"/>
                <a:ea typeface="+mn-ea"/>
                <a:cs typeface="+mn-cs"/>
              </a:rPr>
              <a:t>Microsoft Data Insights Summit</a:t>
            </a: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D18B56EA-E28F-4F92-9F16-7A6F2501B30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1/8/2019 12:02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577389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latin typeface="Segoe U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1/8/2019 12:02 PM</a:t>
            </a:fld>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latin typeface="Segoe U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Tree>
    <p:extLst>
      <p:ext uri="{BB962C8B-B14F-4D97-AF65-F5344CB8AC3E}">
        <p14:creationId xmlns:p14="http://schemas.microsoft.com/office/powerpoint/2010/main" val="30756637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D18B56EA-E28F-4F92-9F16-7A6F2501B30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1/8/2019 12:02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52</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512039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62C61DAB-D93E-49CA-B245-379601CFE8D0}" type="datetime8">
              <a:rPr lang="en-US" smtClean="0"/>
              <a:t>1/8/2019 12:02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5484700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D18B56EA-E28F-4F92-9F16-7A6F2501B30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1/8/2019 12:02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9647141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473075"/>
            <a:ext cx="5486400" cy="3086100"/>
          </a:xfrm>
        </p:spPr>
      </p:sp>
      <p:sp>
        <p:nvSpPr>
          <p:cNvPr id="3" name="Notes Placeholder 2"/>
          <p:cNvSpPr>
            <a:spLocks noGrp="1"/>
          </p:cNvSpPr>
          <p:nvPr>
            <p:ph type="body" idx="1"/>
          </p:nvPr>
        </p:nvSpPr>
        <p:spPr>
          <a:xfrm>
            <a:off x="304800" y="3783584"/>
            <a:ext cx="6116320" cy="4572000"/>
          </a:xfrm>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A4760B-E6A7-41A7-B208-0115AB56D25F}" type="slidenum">
              <a:rPr kumimoji="0" lang="en-US" sz="1200" b="0" i="0" u="none" strike="noStrike" kern="1200" cap="none" spc="0" normalizeH="0" baseline="0" noProof="0" smtClean="0">
                <a:ln>
                  <a:noFill/>
                </a:ln>
                <a:solidFill>
                  <a:prstClr val="black"/>
                </a:solidFill>
                <a:effectLst/>
                <a:uLnTx/>
                <a:uFillTx/>
                <a:latin typeface="Segoe UI" panose="020B05020402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en-US" sz="1200" b="0" i="0" u="none" strike="noStrike" kern="1200" cap="none" spc="0" normalizeH="0" baseline="0" noProof="0">
              <a:ln>
                <a:noFill/>
              </a:ln>
              <a:solidFill>
                <a:prstClr val="black"/>
              </a:solidFill>
              <a:effectLst/>
              <a:uLnTx/>
              <a:uFillTx/>
              <a:latin typeface="Segoe UI" panose="020B0502040204020203" pitchFamily="34" charset="0"/>
              <a:ea typeface="+mn-ea"/>
              <a:cs typeface="+mn-cs"/>
            </a:endParaRPr>
          </a:p>
        </p:txBody>
      </p:sp>
    </p:spTree>
    <p:extLst>
      <p:ext uri="{BB962C8B-B14F-4D97-AF65-F5344CB8AC3E}">
        <p14:creationId xmlns:p14="http://schemas.microsoft.com/office/powerpoint/2010/main" val="22947636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Segoe UI" pitchFamily="34" charset="0"/>
                <a:ea typeface="+mn-ea"/>
                <a:cs typeface="+mn-cs"/>
              </a:rPr>
              <a:t>Microsoft Data Insights Summit</a:t>
            </a: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D18B56EA-E28F-4F92-9F16-7A6F2501B30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1/8/2019 12:02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40435965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Segoe UI" pitchFamily="34" charset="0"/>
                <a:ea typeface="+mn-ea"/>
                <a:cs typeface="+mn-cs"/>
              </a:rPr>
              <a:t>Microsoft Data Insights Summit</a:t>
            </a: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D18B56EA-E28F-4F92-9F16-7A6F2501B30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1/8/2019 12:02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63</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6277056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fontAlgn="base"/>
            <a:endParaRPr lang="en-US"/>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latin typeface="Segoe U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1/8/2019 12:02 PM</a:t>
            </a:fld>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latin typeface="Segoe U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Tree>
    <p:extLst>
      <p:ext uri="{BB962C8B-B14F-4D97-AF65-F5344CB8AC3E}">
        <p14:creationId xmlns:p14="http://schemas.microsoft.com/office/powerpoint/2010/main" val="40871618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473075"/>
            <a:ext cx="5486400" cy="3086100"/>
          </a:xfrm>
        </p:spPr>
      </p:sp>
      <p:sp>
        <p:nvSpPr>
          <p:cNvPr id="3" name="Notes Placeholder 2"/>
          <p:cNvSpPr>
            <a:spLocks noGrp="1"/>
          </p:cNvSpPr>
          <p:nvPr>
            <p:ph type="body" idx="1"/>
          </p:nvPr>
        </p:nvSpPr>
        <p:spPr>
          <a:xfrm>
            <a:off x="304800" y="3783584"/>
            <a:ext cx="6116320" cy="4572000"/>
          </a:xfrm>
        </p:spPr>
        <p:txBody>
          <a:bodyPr/>
          <a:lstStyle/>
          <a:p>
            <a:endParaRPr lang="en-US" sz="1200" kern="1200">
              <a:solidFill>
                <a:schemeClr val="tx1"/>
              </a:solidFill>
              <a:effectLst/>
              <a:latin typeface="Segoe UI" panose="020B0502040204020203"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A4760B-E6A7-41A7-B208-0115AB56D25F}" type="slidenum">
              <a:rPr kumimoji="0" lang="en-US" sz="1200" b="0" i="0" u="none" strike="noStrike" kern="1200" cap="none" spc="0" normalizeH="0" baseline="0" noProof="0" smtClean="0">
                <a:ln>
                  <a:noFill/>
                </a:ln>
                <a:solidFill>
                  <a:prstClr val="black"/>
                </a:solidFill>
                <a:effectLst/>
                <a:uLnTx/>
                <a:uFillTx/>
                <a:latin typeface="Segoe UI" panose="020B05020402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en-US" sz="1200" b="0" i="0" u="none" strike="noStrike" kern="1200" cap="none" spc="0" normalizeH="0" baseline="0" noProof="0">
              <a:ln>
                <a:noFill/>
              </a:ln>
              <a:solidFill>
                <a:prstClr val="black"/>
              </a:solidFill>
              <a:effectLst/>
              <a:uLnTx/>
              <a:uFillTx/>
              <a:latin typeface="Segoe UI" panose="020B0502040204020203" pitchFamily="34" charset="0"/>
              <a:ea typeface="+mn-ea"/>
              <a:cs typeface="+mn-cs"/>
            </a:endParaRPr>
          </a:p>
        </p:txBody>
      </p:sp>
    </p:spTree>
    <p:extLst>
      <p:ext uri="{BB962C8B-B14F-4D97-AF65-F5344CB8AC3E}">
        <p14:creationId xmlns:p14="http://schemas.microsoft.com/office/powerpoint/2010/main" val="40239914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Segoe UI" pitchFamily="34" charset="0"/>
                <a:ea typeface="+mn-ea"/>
                <a:cs typeface="+mn-cs"/>
              </a:rPr>
              <a:t>Microsoft Data Insights Summit</a:t>
            </a: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D18B56EA-E28F-4F92-9F16-7A6F2501B30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1/8/2019 12:02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66</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6573980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fontAlgn="base"/>
            <a:endParaRPr lang="en-US"/>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latin typeface="Segoe U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1/8/2019 12:02 PM</a:t>
            </a:fld>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latin typeface="Segoe U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Tree>
    <p:extLst>
      <p:ext uri="{BB962C8B-B14F-4D97-AF65-F5344CB8AC3E}">
        <p14:creationId xmlns:p14="http://schemas.microsoft.com/office/powerpoint/2010/main" val="14920271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Segoe UI" pitchFamily="34" charset="0"/>
                <a:ea typeface="+mn-ea"/>
                <a:cs typeface="+mn-cs"/>
              </a:rPr>
              <a:t>Microsoft Data Insights Summit</a:t>
            </a: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D18B56EA-E28F-4F92-9F16-7A6F2501B30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1/8/2019 12:02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68</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0897627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427A7F7-BB1E-479D-AFAA-B52F4D0C99F2}"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1/8/2019 12:02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69</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332188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72E0C910-0166-48E0-B8EF-5071277A02A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1/8/2019 12:02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2254478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E2F19A73-88F5-4B80-A929-CF8E66EE5449}"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1/8/2019 12:02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73</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8958087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4476C2-CCCF-424D-AE11-392E5C4357C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C5029E39-1BF7-49CC-BF50-E467BC95835F}"/>
              </a:ext>
            </a:extLst>
          </p:cNvPr>
          <p:cNvSpPr txBox="1">
            <a:spLocks noGrp="1"/>
          </p:cNvSpPr>
          <p:nvPr>
            <p:ph type="body" sz="quarter" idx="1"/>
          </p:nvPr>
        </p:nvSpPr>
        <p:spPr/>
        <p:txBody>
          <a:bodyPr/>
          <a:lstStyle/>
          <a:p>
            <a:endParaRPr lang="en-US" sz="900" kern="1200">
              <a:solidFill>
                <a:schemeClr val="tx1"/>
              </a:solidFill>
              <a:effectLst/>
              <a:latin typeface="Segoe UI Light" pitchFamily="34" charset="0"/>
              <a:ea typeface="+mn-ea"/>
              <a:cs typeface="+mn-cs"/>
            </a:endParaRPr>
          </a:p>
        </p:txBody>
      </p:sp>
      <p:sp>
        <p:nvSpPr>
          <p:cNvPr id="4" name="Header Placeholder 3">
            <a:extLst>
              <a:ext uri="{FF2B5EF4-FFF2-40B4-BE49-F238E27FC236}">
                <a16:creationId xmlns:a16="http://schemas.microsoft.com/office/drawing/2014/main" id="{5B6BBD46-6E22-43A8-A08D-BCA9F0F53E21}"/>
              </a:ext>
            </a:extLst>
          </p:cNvPr>
          <p:cNvSpPr txBox="1"/>
          <p:nvPr/>
        </p:nvSpPr>
        <p:spPr>
          <a:xfrm>
            <a:off x="0" y="0"/>
            <a:ext cx="2971800" cy="457200"/>
          </a:xfrm>
          <a:prstGeom prst="rect">
            <a:avLst/>
          </a:prstGeom>
          <a:noFill/>
          <a:ln cap="flat">
            <a:noFill/>
          </a:ln>
        </p:spPr>
        <p:txBody>
          <a:bodyPr vert="horz" wrap="square" lIns="91440" tIns="45720" rIns="91440" bIns="45720" anchor="t" anchorCtr="0" compatLnSpc="1">
            <a:noAutofit/>
          </a:bodyPr>
          <a:lstStyle/>
          <a:p>
            <a:pPr marL="0" marR="0" lvl="0" indent="0" algn="l" defTabSz="93274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en-US" sz="1200" b="0" i="0" u="none" strike="noStrike" kern="1200" cap="none" spc="0" normalizeH="0" baseline="0" noProof="0">
                <a:ln>
                  <a:noFill/>
                </a:ln>
                <a:solidFill>
                  <a:srgbClr val="000000"/>
                </a:solidFill>
                <a:effectLst/>
                <a:uLnTx/>
                <a:uFillTx/>
                <a:latin typeface="Segoe UI" pitchFamily="34"/>
                <a:ea typeface="+mn-ea"/>
                <a:cs typeface="+mn-cs"/>
              </a:rPr>
              <a:t>EMS Overview</a:t>
            </a:r>
          </a:p>
        </p:txBody>
      </p:sp>
      <p:sp>
        <p:nvSpPr>
          <p:cNvPr id="5" name="Footer Placeholder 4">
            <a:extLst>
              <a:ext uri="{FF2B5EF4-FFF2-40B4-BE49-F238E27FC236}">
                <a16:creationId xmlns:a16="http://schemas.microsoft.com/office/drawing/2014/main" id="{BA7312E2-F6B6-4F9B-B26C-85DB32CE7A6F}"/>
              </a:ext>
            </a:extLst>
          </p:cNvPr>
          <p:cNvSpPr txBox="1"/>
          <p:nvPr/>
        </p:nvSpPr>
        <p:spPr>
          <a:xfrm>
            <a:off x="0" y="8686800"/>
            <a:ext cx="5920740" cy="355966"/>
          </a:xfrm>
          <a:prstGeom prst="rect">
            <a:avLst/>
          </a:prstGeom>
          <a:noFill/>
          <a:ln cap="flat">
            <a:noFill/>
          </a:ln>
        </p:spPr>
        <p:txBody>
          <a:bodyPr vert="horz" wrap="square" lIns="91440" tIns="45720" rIns="91440" bIns="45720" anchor="b" anchorCtr="0" compatLnSpc="1">
            <a:noAutofit/>
          </a:bodyPr>
          <a:lstStyle/>
          <a:p>
            <a:pPr marL="571500" marR="0" lvl="0" indent="0" algn="l" defTabSz="914098" rtl="0" eaLnBrk="1" fontAlgn="auto" latinLnBrk="0" hangingPunct="0">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en-US" sz="400" b="0" i="0" u="none" strike="noStrike" kern="1200" cap="none" spc="0" normalizeH="0" baseline="0" noProof="0">
                <a:ln>
                  <a:noFill/>
                </a:ln>
                <a:solidFill>
                  <a:srgbClr val="000000"/>
                </a:solidFill>
                <a:effectLst/>
                <a:uLnTx/>
                <a:uFillTx/>
                <a:latin typeface="Segoe UI" pitchFamily="34"/>
                <a:ea typeface="Segoe UI" pitchFamily="34"/>
                <a:cs typeface="Segoe UI" pitchFamily="34"/>
              </a:rPr>
              <a:t>© 2014 Microsoft Corporation. All rights reserved. Microsoft, Windows, Surface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a:extLst>
              <a:ext uri="{FF2B5EF4-FFF2-40B4-BE49-F238E27FC236}">
                <a16:creationId xmlns:a16="http://schemas.microsoft.com/office/drawing/2014/main" id="{4219A5B9-A715-4295-A434-30100BFCA75B}"/>
              </a:ext>
            </a:extLst>
          </p:cNvPr>
          <p:cNvSpPr txBox="1"/>
          <p:nvPr/>
        </p:nvSpPr>
        <p:spPr>
          <a:xfrm>
            <a:off x="3884608" y="0"/>
            <a:ext cx="2971800" cy="457200"/>
          </a:xfrm>
          <a:prstGeom prst="rect">
            <a:avLst/>
          </a:prstGeom>
          <a:noFill/>
          <a:ln cap="flat">
            <a:noFill/>
          </a:ln>
        </p:spPr>
        <p:txBody>
          <a:bodyPr vert="horz" wrap="square" lIns="91440" tIns="45720" rIns="91440" bIns="45720" anchor="t" anchorCtr="0" compatLnSpc="1">
            <a:noAutofit/>
          </a:bodyPr>
          <a:lstStyle/>
          <a:p>
            <a:pPr marL="0" marR="0" lvl="0" indent="0" algn="r" defTabSz="93274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fld id="{C1DAFA96-76D6-40CC-ABAA-4B317E4E79E4}" type="datetime1">
              <a:rPr kumimoji="0" lang="en-US" sz="1200" b="0" i="0" u="none" strike="noStrike" kern="1200" cap="none" spc="0" normalizeH="0" baseline="0" noProof="0">
                <a:ln>
                  <a:noFill/>
                </a:ln>
                <a:solidFill>
                  <a:srgbClr val="000000"/>
                </a:solidFill>
                <a:effectLst/>
                <a:uLnTx/>
                <a:uFillTx/>
                <a:latin typeface="Segoe UI" pitchFamily="34"/>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t>1/8/2019</a:t>
            </a:fld>
            <a:endParaRPr kumimoji="0" lang="en-US" sz="1200" b="0" i="0" u="none" strike="noStrike" kern="1200" cap="none" spc="0" normalizeH="0" baseline="0" noProof="0">
              <a:ln>
                <a:noFill/>
              </a:ln>
              <a:solidFill>
                <a:srgbClr val="000000"/>
              </a:solidFill>
              <a:effectLst/>
              <a:uLnTx/>
              <a:uFillTx/>
              <a:latin typeface="Segoe UI" pitchFamily="34"/>
              <a:ea typeface="+mn-ea"/>
              <a:cs typeface="+mn-cs"/>
            </a:endParaRPr>
          </a:p>
        </p:txBody>
      </p:sp>
      <p:sp>
        <p:nvSpPr>
          <p:cNvPr id="7" name="Slide Number Placeholder 6">
            <a:extLst>
              <a:ext uri="{FF2B5EF4-FFF2-40B4-BE49-F238E27FC236}">
                <a16:creationId xmlns:a16="http://schemas.microsoft.com/office/drawing/2014/main" id="{FE7553E8-9E1B-4434-906E-6EE4BB9B2CE8}"/>
              </a:ext>
            </a:extLst>
          </p:cNvPr>
          <p:cNvSpPr txBox="1"/>
          <p:nvPr/>
        </p:nvSpPr>
        <p:spPr>
          <a:xfrm>
            <a:off x="5909309" y="8685208"/>
            <a:ext cx="947098" cy="457200"/>
          </a:xfrm>
          <a:prstGeom prst="rect">
            <a:avLst/>
          </a:prstGeom>
          <a:noFill/>
          <a:ln cap="flat">
            <a:noFill/>
          </a:ln>
        </p:spPr>
        <p:txBody>
          <a:bodyPr vert="horz" wrap="square" lIns="91440" tIns="45720" rIns="91440" bIns="45720" anchor="b" anchorCtr="0" compatLnSpc="1">
            <a:noAutofit/>
          </a:bodyPr>
          <a:lstStyle/>
          <a:p>
            <a:pPr marL="0" marR="0" lvl="0" indent="0" algn="r" defTabSz="93274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fld id="{61C6A2B7-DC54-40F6-BDE0-13EEA5AB8E7D}" type="slidenum">
              <a:rPr kumimoji="0" sz="1800" b="0" i="0" u="none" strike="noStrike" kern="0" cap="none" spc="0" normalizeH="0" baseline="0" noProof="0">
                <a:ln>
                  <a:noFill/>
                </a:ln>
                <a:solidFill>
                  <a:srgbClr val="000000"/>
                </a:solidFill>
                <a:effectLst/>
                <a:uLnTx/>
                <a:uFillTx/>
                <a:latin typeface="Calibri" panose="020F0502020204030204"/>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t>74</a:t>
            </a:fld>
            <a:endParaRPr kumimoji="0" lang="en-US" sz="1200" b="0" i="0" u="none" strike="noStrike" kern="1200" cap="none" spc="0" normalizeH="0" baseline="0" noProof="0">
              <a:ln>
                <a:noFill/>
              </a:ln>
              <a:solidFill>
                <a:srgbClr val="000000"/>
              </a:solidFill>
              <a:effectLst/>
              <a:uLnTx/>
              <a:uFillTx/>
              <a:latin typeface="Segoe UI" pitchFamily="34"/>
              <a:ea typeface="+mn-ea"/>
              <a:cs typeface="+mn-cs"/>
            </a:endParaRPr>
          </a:p>
        </p:txBody>
      </p:sp>
    </p:spTree>
    <p:extLst>
      <p:ext uri="{BB962C8B-B14F-4D97-AF65-F5344CB8AC3E}">
        <p14:creationId xmlns:p14="http://schemas.microsoft.com/office/powerpoint/2010/main" val="8786555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defTabSz="932417">
              <a:lnSpc>
                <a:spcPct val="100000"/>
              </a:lnSpc>
              <a:spcBef>
                <a:spcPts val="0"/>
              </a:spcBef>
              <a:spcAft>
                <a:spcPts val="612"/>
              </a:spcAft>
              <a:buFont typeface="Arial" panose="020B0604020202020204" pitchFamily="34" charset="0"/>
              <a:buNone/>
              <a:defRPr/>
            </a:pPr>
            <a:endParaRPr lang="en-US"/>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latin typeface="Segoe U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1/8/2019 12:02 PM</a:t>
            </a:fld>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latin typeface="Segoe U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75</a:t>
            </a:fld>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Tree>
    <p:extLst>
      <p:ext uri="{BB962C8B-B14F-4D97-AF65-F5344CB8AC3E}">
        <p14:creationId xmlns:p14="http://schemas.microsoft.com/office/powerpoint/2010/main" val="3471662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296BB60D-2ABD-4239-9A5A-F3FF3CDAF555}" type="slidenum">
              <a:rPr kumimoji="0" lang="en-US" sz="1200" b="0" i="0" u="none" strike="noStrike" kern="1200" cap="none" spc="0" normalizeH="0" baseline="0" noProof="0" smtClean="0">
                <a:ln>
                  <a:noFill/>
                </a:ln>
                <a:solidFill>
                  <a:srgbClr val="000000"/>
                </a:solidFill>
                <a:effectLst/>
                <a:uLnTx/>
                <a:uFillTx/>
                <a:latin typeface="Segoe UI" pitchFamily="34"/>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76</a:t>
            </a:fld>
            <a:endParaRPr kumimoji="0" lang="en-US" sz="1200" b="0" i="0" u="none" strike="noStrike" kern="1200" cap="none" spc="0" normalizeH="0" baseline="0" noProof="0">
              <a:ln>
                <a:noFill/>
              </a:ln>
              <a:solidFill>
                <a:srgbClr val="000000"/>
              </a:solidFill>
              <a:effectLst/>
              <a:uLnTx/>
              <a:uFillTx/>
              <a:latin typeface="Segoe UI" pitchFamily="34"/>
              <a:ea typeface="+mn-ea"/>
              <a:cs typeface="+mn-cs"/>
            </a:endParaRPr>
          </a:p>
        </p:txBody>
      </p:sp>
    </p:spTree>
    <p:extLst>
      <p:ext uri="{BB962C8B-B14F-4D97-AF65-F5344CB8AC3E}">
        <p14:creationId xmlns:p14="http://schemas.microsoft.com/office/powerpoint/2010/main" val="10767963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296BB60D-2ABD-4239-9A5A-F3FF3CDAF555}" type="slidenum">
              <a:rPr kumimoji="0" lang="en-US" sz="1200" b="0" i="0" u="none" strike="noStrike" kern="1200" cap="none" spc="0" normalizeH="0" baseline="0" noProof="0" smtClean="0">
                <a:ln>
                  <a:noFill/>
                </a:ln>
                <a:solidFill>
                  <a:srgbClr val="000000"/>
                </a:solidFill>
                <a:effectLst/>
                <a:uLnTx/>
                <a:uFillTx/>
                <a:latin typeface="Segoe UI" pitchFamily="34"/>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77</a:t>
            </a:fld>
            <a:endParaRPr kumimoji="0" lang="en-US" sz="1200" b="0" i="0" u="none" strike="noStrike" kern="1200" cap="none" spc="0" normalizeH="0" baseline="0" noProof="0">
              <a:ln>
                <a:noFill/>
              </a:ln>
              <a:solidFill>
                <a:srgbClr val="000000"/>
              </a:solidFill>
              <a:effectLst/>
              <a:uLnTx/>
              <a:uFillTx/>
              <a:latin typeface="Segoe UI" pitchFamily="34"/>
              <a:ea typeface="+mn-ea"/>
              <a:cs typeface="+mn-cs"/>
            </a:endParaRPr>
          </a:p>
        </p:txBody>
      </p:sp>
    </p:spTree>
    <p:extLst>
      <p:ext uri="{BB962C8B-B14F-4D97-AF65-F5344CB8AC3E}">
        <p14:creationId xmlns:p14="http://schemas.microsoft.com/office/powerpoint/2010/main" val="12968957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Segoe UI" pitchFamily="34"/>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srgbClr val="000000"/>
                </a:solidFill>
                <a:effectLst/>
                <a:uLnTx/>
                <a:uFillTx/>
                <a:latin typeface="Segoe UI" pitchFamily="34"/>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1/8/2019 12:02 PM</a:t>
            </a:fld>
            <a:endParaRPr kumimoji="0" lang="en-US" sz="1200" b="0" i="0" u="none" strike="noStrike" kern="1200" cap="none" spc="0" normalizeH="0" baseline="0" noProof="0">
              <a:ln>
                <a:noFill/>
              </a:ln>
              <a:solidFill>
                <a:srgbClr val="000000"/>
              </a:solidFill>
              <a:effectLst/>
              <a:uLnTx/>
              <a:uFillTx/>
              <a:latin typeface="Segoe UI" pitchFamily="3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srgbClr val="000000"/>
                </a:solidFill>
                <a:effectLst/>
                <a:uLnTx/>
                <a:uFillTx/>
                <a:latin typeface="Segoe UI" pitchFamily="34"/>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80</a:t>
            </a:fld>
            <a:endParaRPr kumimoji="0" lang="en-US" sz="1200" b="0" i="0" u="none" strike="noStrike" kern="1200" cap="none" spc="0" normalizeH="0" baseline="0" noProof="0">
              <a:ln>
                <a:noFill/>
              </a:ln>
              <a:solidFill>
                <a:srgbClr val="000000"/>
              </a:solidFill>
              <a:effectLst/>
              <a:uLnTx/>
              <a:uFillTx/>
              <a:latin typeface="Segoe UI" pitchFamily="34"/>
              <a:ea typeface="+mn-ea"/>
              <a:cs typeface="+mn-cs"/>
            </a:endParaRPr>
          </a:p>
        </p:txBody>
      </p:sp>
    </p:spTree>
    <p:extLst>
      <p:ext uri="{BB962C8B-B14F-4D97-AF65-F5344CB8AC3E}">
        <p14:creationId xmlns:p14="http://schemas.microsoft.com/office/powerpoint/2010/main" val="17613952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296BB60D-2ABD-4239-9A5A-F3FF3CDAF555}" type="slidenum">
              <a:rPr kumimoji="0" lang="en-US" sz="1200" b="0" i="0" u="none" strike="noStrike" kern="1200" cap="none" spc="0" normalizeH="0" baseline="0" noProof="0" smtClean="0">
                <a:ln>
                  <a:noFill/>
                </a:ln>
                <a:solidFill>
                  <a:srgbClr val="000000"/>
                </a:solidFill>
                <a:effectLst/>
                <a:uLnTx/>
                <a:uFillTx/>
                <a:latin typeface="Segoe UI" pitchFamily="34"/>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82</a:t>
            </a:fld>
            <a:endParaRPr kumimoji="0" lang="en-US" sz="1200" b="0" i="0" u="none" strike="noStrike" kern="1200" cap="none" spc="0" normalizeH="0" baseline="0" noProof="0">
              <a:ln>
                <a:noFill/>
              </a:ln>
              <a:solidFill>
                <a:srgbClr val="000000"/>
              </a:solidFill>
              <a:effectLst/>
              <a:uLnTx/>
              <a:uFillTx/>
              <a:latin typeface="Segoe UI" pitchFamily="34"/>
              <a:ea typeface="+mn-ea"/>
              <a:cs typeface="+mn-cs"/>
            </a:endParaRPr>
          </a:p>
        </p:txBody>
      </p:sp>
    </p:spTree>
    <p:extLst>
      <p:ext uri="{BB962C8B-B14F-4D97-AF65-F5344CB8AC3E}">
        <p14:creationId xmlns:p14="http://schemas.microsoft.com/office/powerpoint/2010/main" val="41454641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296BB60D-2ABD-4239-9A5A-F3FF3CDAF555}" type="slidenum">
              <a:rPr kumimoji="0" lang="en-US" sz="1200" b="0" i="0" u="none" strike="noStrike" kern="1200" cap="none" spc="0" normalizeH="0" baseline="0" noProof="0" smtClean="0">
                <a:ln>
                  <a:noFill/>
                </a:ln>
                <a:solidFill>
                  <a:srgbClr val="000000"/>
                </a:solidFill>
                <a:effectLst/>
                <a:uLnTx/>
                <a:uFillTx/>
                <a:latin typeface="Segoe UI" pitchFamily="34"/>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83</a:t>
            </a:fld>
            <a:endParaRPr kumimoji="0" lang="en-US" sz="1200" b="0" i="0" u="none" strike="noStrike" kern="1200" cap="none" spc="0" normalizeH="0" baseline="0" noProof="0">
              <a:ln>
                <a:noFill/>
              </a:ln>
              <a:solidFill>
                <a:srgbClr val="000000"/>
              </a:solidFill>
              <a:effectLst/>
              <a:uLnTx/>
              <a:uFillTx/>
              <a:latin typeface="Segoe UI" pitchFamily="34"/>
              <a:ea typeface="+mn-ea"/>
              <a:cs typeface="+mn-cs"/>
            </a:endParaRPr>
          </a:p>
        </p:txBody>
      </p:sp>
    </p:spTree>
    <p:extLst>
      <p:ext uri="{BB962C8B-B14F-4D97-AF65-F5344CB8AC3E}">
        <p14:creationId xmlns:p14="http://schemas.microsoft.com/office/powerpoint/2010/main" val="1562270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1/8/2019 12:02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814425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latin typeface="Segoe U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1/8/2019 12:02 PM</a:t>
            </a:fld>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latin typeface="Segoe U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Tree>
    <p:extLst>
      <p:ext uri="{BB962C8B-B14F-4D97-AF65-F5344CB8AC3E}">
        <p14:creationId xmlns:p14="http://schemas.microsoft.com/office/powerpoint/2010/main" val="8373499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defTabSz="951028" fontAlgn="base">
              <a:spcBef>
                <a:spcPts val="600"/>
              </a:spcBef>
              <a:spcAft>
                <a:spcPct val="0"/>
              </a:spcAft>
            </a:pPr>
            <a:endParaRPr lang="en-US"/>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l" defTabSz="891064"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1/8/2019 12:02 PM</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212860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latin typeface="Segoe U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1/8/2019 12:02 PM</a:t>
            </a:fld>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latin typeface="Segoe U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Tree>
    <p:extLst>
      <p:ext uri="{BB962C8B-B14F-4D97-AF65-F5344CB8AC3E}">
        <p14:creationId xmlns:p14="http://schemas.microsoft.com/office/powerpoint/2010/main" val="28092137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latin typeface="Segoe U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1/8/2019 12:02 PM</a:t>
            </a:fld>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latin typeface="Segoe U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endParaRPr>
          </a:p>
        </p:txBody>
      </p:sp>
    </p:spTree>
    <p:extLst>
      <p:ext uri="{BB962C8B-B14F-4D97-AF65-F5344CB8AC3E}">
        <p14:creationId xmlns:p14="http://schemas.microsoft.com/office/powerpoint/2010/main" val="2274480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6BB60D-2ABD-4239-9A5A-F3FF3CDAF55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504077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4.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emf"/></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emf"/></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6.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emf"/></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7.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emf"/></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8.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8.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emf"/></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9.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emf"/></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9.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0.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emf"/></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emf"/><Relationship Id="rId1" Type="http://schemas.openxmlformats.org/officeDocument/2006/relationships/slideMaster" Target="../slideMasters/slideMaster10.xml"/><Relationship Id="rId4" Type="http://schemas.openxmlformats.org/officeDocument/2006/relationships/image" Target="../media/image39.svg"/></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0.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0.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1.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emf"/></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10.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0.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emf"/><Relationship Id="rId1" Type="http://schemas.openxmlformats.org/officeDocument/2006/relationships/slideMaster" Target="../slideMasters/slideMaster11.xml"/><Relationship Id="rId5" Type="http://schemas.openxmlformats.org/officeDocument/2006/relationships/image" Target="../media/image42.png"/><Relationship Id="rId4" Type="http://schemas.openxmlformats.org/officeDocument/2006/relationships/image" Target="../media/image39.sv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2.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emf"/></Relationships>
</file>

<file path=ppt/slideLayouts/_rels/slideLayout18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Master" Target="../slideMasters/slideMaster11.xml"/><Relationship Id="rId4" Type="http://schemas.openxmlformats.org/officeDocument/2006/relationships/image" Target="../media/image4.emf"/></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Master" Target="../slideMasters/slideMaster11.xml"/><Relationship Id="rId4" Type="http://schemas.openxmlformats.org/officeDocument/2006/relationships/image" Target="../media/image40.png"/></Relationships>
</file>

<file path=ppt/slideLayouts/_rels/slideLayout18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Master" Target="../slideMasters/slideMaster11.xml"/><Relationship Id="rId4" Type="http://schemas.openxmlformats.org/officeDocument/2006/relationships/image" Target="../media/image41.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Master" Target="../slideMasters/slideMaster11.xml"/></Relationships>
</file>

<file path=ppt/slideLayouts/_rels/slideLayout19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Master" Target="../slideMasters/slideMaster11.xml"/></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Master" Target="../slideMasters/slideMaster11.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1.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Master" Target="../slideMasters/slideMaster11.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g"/><Relationship Id="rId1" Type="http://schemas.openxmlformats.org/officeDocument/2006/relationships/slideMaster" Target="../slideMasters/slideMaster12.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Master" Target="../slideMasters/slideMaster12.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1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Master" Target="../slideMasters/slideMaster12.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png"/><Relationship Id="rId1" Type="http://schemas.openxmlformats.org/officeDocument/2006/relationships/slideMaster" Target="../slideMasters/slideMaster2.xml"/><Relationship Id="rId4" Type="http://schemas.openxmlformats.org/officeDocument/2006/relationships/image" Target="../media/image26.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5.jpeg"/><Relationship Id="rId1" Type="http://schemas.openxmlformats.org/officeDocument/2006/relationships/slideMaster" Target="../slideMasters/slideMaster2.xml"/><Relationship Id="rId5" Type="http://schemas.openxmlformats.org/officeDocument/2006/relationships/image" Target="../media/image26.png"/><Relationship Id="rId4" Type="http://schemas.openxmlformats.org/officeDocument/2006/relationships/image" Target="../media/image25.emf"/></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7.jpeg"/><Relationship Id="rId1" Type="http://schemas.openxmlformats.org/officeDocument/2006/relationships/slideMaster" Target="../slideMasters/slideMaster2.xml"/><Relationship Id="rId5" Type="http://schemas.openxmlformats.org/officeDocument/2006/relationships/image" Target="../media/image26.png"/><Relationship Id="rId4" Type="http://schemas.openxmlformats.org/officeDocument/2006/relationships/image" Target="../media/image25.emf"/></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8.jpeg"/><Relationship Id="rId1" Type="http://schemas.openxmlformats.org/officeDocument/2006/relationships/slideMaster" Target="../slideMasters/slideMaster2.xml"/><Relationship Id="rId5" Type="http://schemas.openxmlformats.org/officeDocument/2006/relationships/image" Target="../media/image26.png"/><Relationship Id="rId4" Type="http://schemas.openxmlformats.org/officeDocument/2006/relationships/image" Target="../media/image25.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emf"/></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9.jpeg"/><Relationship Id="rId1" Type="http://schemas.openxmlformats.org/officeDocument/2006/relationships/slideMaster" Target="../slideMasters/slideMaster2.xml"/><Relationship Id="rId5" Type="http://schemas.openxmlformats.org/officeDocument/2006/relationships/image" Target="../media/image26.png"/><Relationship Id="rId4" Type="http://schemas.openxmlformats.org/officeDocument/2006/relationships/image" Target="../media/image25.emf"/></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0.jpeg"/><Relationship Id="rId1" Type="http://schemas.openxmlformats.org/officeDocument/2006/relationships/slideMaster" Target="../slideMasters/slideMaster2.xml"/><Relationship Id="rId5" Type="http://schemas.openxmlformats.org/officeDocument/2006/relationships/image" Target="../media/image26.png"/><Relationship Id="rId4" Type="http://schemas.openxmlformats.org/officeDocument/2006/relationships/image" Target="../media/image25.emf"/></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1.jpeg"/><Relationship Id="rId1" Type="http://schemas.openxmlformats.org/officeDocument/2006/relationships/slideMaster" Target="../slideMasters/slideMaster2.xml"/><Relationship Id="rId5" Type="http://schemas.openxmlformats.org/officeDocument/2006/relationships/image" Target="../media/image26.png"/><Relationship Id="rId4" Type="http://schemas.openxmlformats.org/officeDocument/2006/relationships/image" Target="../media/image25.emf"/></Relationships>
</file>

<file path=ppt/slideLayouts/_rels/slideLayout4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Master" Target="../slideMasters/slideMaster2.xml"/><Relationship Id="rId6" Type="http://schemas.openxmlformats.org/officeDocument/2006/relationships/image" Target="../media/image26.png"/><Relationship Id="rId5" Type="http://schemas.openxmlformats.org/officeDocument/2006/relationships/image" Target="../media/image25.emf"/><Relationship Id="rId4" Type="http://schemas.openxmlformats.org/officeDocument/2006/relationships/image" Target="../media/image27.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3.jpeg"/><Relationship Id="rId1" Type="http://schemas.openxmlformats.org/officeDocument/2006/relationships/slideMaster" Target="../slideMasters/slideMaster2.xml"/><Relationship Id="rId5" Type="http://schemas.openxmlformats.org/officeDocument/2006/relationships/image" Target="../media/image26.png"/><Relationship Id="rId4" Type="http://schemas.openxmlformats.org/officeDocument/2006/relationships/image" Target="../media/image25.emf"/></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4.jpeg"/><Relationship Id="rId1" Type="http://schemas.openxmlformats.org/officeDocument/2006/relationships/slideMaster" Target="../slideMasters/slideMaster2.xml"/><Relationship Id="rId5" Type="http://schemas.openxmlformats.org/officeDocument/2006/relationships/image" Target="../media/image26.png"/><Relationship Id="rId4" Type="http://schemas.openxmlformats.org/officeDocument/2006/relationships/image" Target="../media/image25.emf"/></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5.jpeg"/><Relationship Id="rId1" Type="http://schemas.openxmlformats.org/officeDocument/2006/relationships/slideMaster" Target="../slideMasters/slideMaster2.xml"/><Relationship Id="rId5" Type="http://schemas.openxmlformats.org/officeDocument/2006/relationships/image" Target="../media/image26.png"/><Relationship Id="rId4" Type="http://schemas.openxmlformats.org/officeDocument/2006/relationships/image" Target="../media/image25.emf"/></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6.jpeg"/><Relationship Id="rId1" Type="http://schemas.openxmlformats.org/officeDocument/2006/relationships/slideMaster" Target="../slideMasters/slideMaster2.xml"/><Relationship Id="rId5" Type="http://schemas.openxmlformats.org/officeDocument/2006/relationships/image" Target="../media/image26.png"/><Relationship Id="rId4" Type="http://schemas.openxmlformats.org/officeDocument/2006/relationships/image" Target="../media/image25.emf"/></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7.jpeg"/><Relationship Id="rId1" Type="http://schemas.openxmlformats.org/officeDocument/2006/relationships/slideMaster" Target="../slideMasters/slideMaster2.xml"/><Relationship Id="rId5" Type="http://schemas.openxmlformats.org/officeDocument/2006/relationships/image" Target="../media/image26.png"/><Relationship Id="rId4" Type="http://schemas.openxmlformats.org/officeDocument/2006/relationships/image" Target="../media/image25.emf"/></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8.jpeg"/><Relationship Id="rId1" Type="http://schemas.openxmlformats.org/officeDocument/2006/relationships/slideMaster" Target="../slideMasters/slideMaster2.xml"/><Relationship Id="rId5" Type="http://schemas.openxmlformats.org/officeDocument/2006/relationships/image" Target="../media/image26.png"/><Relationship Id="rId4" Type="http://schemas.openxmlformats.org/officeDocument/2006/relationships/image" Target="../media/image25.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emf"/></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9.jpeg"/><Relationship Id="rId1" Type="http://schemas.openxmlformats.org/officeDocument/2006/relationships/slideMaster" Target="../slideMasters/slideMaster2.xml"/><Relationship Id="rId5" Type="http://schemas.openxmlformats.org/officeDocument/2006/relationships/image" Target="../media/image26.png"/><Relationship Id="rId4" Type="http://schemas.openxmlformats.org/officeDocument/2006/relationships/image" Target="../media/image25.emf"/></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0.jpeg"/><Relationship Id="rId1" Type="http://schemas.openxmlformats.org/officeDocument/2006/relationships/slideMaster" Target="../slideMasters/slideMaster2.xml"/><Relationship Id="rId5" Type="http://schemas.openxmlformats.org/officeDocument/2006/relationships/image" Target="../media/image26.png"/><Relationship Id="rId4" Type="http://schemas.openxmlformats.org/officeDocument/2006/relationships/image" Target="../media/image25.emf"/></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1.jpeg"/><Relationship Id="rId1" Type="http://schemas.openxmlformats.org/officeDocument/2006/relationships/slideMaster" Target="../slideMasters/slideMaster2.xml"/><Relationship Id="rId5" Type="http://schemas.openxmlformats.org/officeDocument/2006/relationships/image" Target="../media/image26.png"/><Relationship Id="rId4" Type="http://schemas.openxmlformats.org/officeDocument/2006/relationships/image" Target="../media/image25.emf"/></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2.jpeg"/><Relationship Id="rId1" Type="http://schemas.openxmlformats.org/officeDocument/2006/relationships/slideMaster" Target="../slideMasters/slideMaster2.xml"/><Relationship Id="rId5" Type="http://schemas.openxmlformats.org/officeDocument/2006/relationships/image" Target="../media/image26.png"/><Relationship Id="rId4" Type="http://schemas.openxmlformats.org/officeDocument/2006/relationships/image" Target="../media/image25.emf"/></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emf"/></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emf"/></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4.emf"/><Relationship Id="rId4" Type="http://schemas.openxmlformats.org/officeDocument/2006/relationships/image" Target="../media/image6.png"/></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emf"/></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Walk-in">
    <p:bg>
      <p:bgRef idx="1001">
        <a:schemeClr val="bg2"/>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1A570A-3DF6-4E73-936C-B8EFE6BE0AF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274" b="274"/>
          <a:stretch/>
        </p:blipFill>
        <p:spPr>
          <a:xfrm>
            <a:off x="0" y="860"/>
            <a:ext cx="12188944" cy="6856281"/>
          </a:xfrm>
          <a:prstGeom prst="rect">
            <a:avLst/>
          </a:prstGeom>
        </p:spPr>
      </p:pic>
      <p:sp>
        <p:nvSpPr>
          <p:cNvPr id="5" name="Rectangle 4">
            <a:extLst>
              <a:ext uri="{FF2B5EF4-FFF2-40B4-BE49-F238E27FC236}">
                <a16:creationId xmlns:a16="http://schemas.microsoft.com/office/drawing/2014/main" id="{4951D116-D62F-4654-B645-CAA42BD9589F}"/>
              </a:ext>
            </a:extLst>
          </p:cNvPr>
          <p:cNvSpPr/>
          <p:nvPr userDrawn="1"/>
        </p:nvSpPr>
        <p:spPr bwMode="black">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5405">
                      <a:srgbClr val="282828"/>
                    </a:gs>
                    <a:gs pos="16216">
                      <a:srgbClr val="282828"/>
                    </a:gs>
                  </a:gsLst>
                  <a:lin ang="5400000" scaled="1"/>
                </a:gradFill>
                <a:effectLst/>
                <a:uLnTx/>
                <a:uFillTx/>
                <a:latin typeface="Segoe UI Semibold"/>
                <a:ea typeface="+mn-ea"/>
                <a:cs typeface="Segoe UI" pitchFamily="34" charset="0"/>
              </a:rPr>
              <a:t>Learn. Explore. Connect.</a:t>
            </a:r>
          </a:p>
        </p:txBody>
      </p:sp>
      <p:pic>
        <p:nvPicPr>
          <p:cNvPr id="6" name="Picture 5">
            <a:extLst>
              <a:ext uri="{FF2B5EF4-FFF2-40B4-BE49-F238E27FC236}">
                <a16:creationId xmlns:a16="http://schemas.microsoft.com/office/drawing/2014/main" id="{BC5F3211-D2D8-4D1C-A479-5841F4A39C0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089" y="2292759"/>
            <a:ext cx="4170171" cy="1150784"/>
          </a:xfrm>
          <a:prstGeom prst="rect">
            <a:avLst/>
          </a:prstGeom>
        </p:spPr>
      </p:pic>
      <p:pic>
        <p:nvPicPr>
          <p:cNvPr id="7" name="MS logo gray - EMF" descr="Microsoft logo, gray text version">
            <a:extLst>
              <a:ext uri="{FF2B5EF4-FFF2-40B4-BE49-F238E27FC236}">
                <a16:creationId xmlns:a16="http://schemas.microsoft.com/office/drawing/2014/main" id="{3D740DC2-0389-4549-8BD2-C450AEDDC88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black">
          <a:xfrm>
            <a:off x="584200" y="585788"/>
            <a:ext cx="1366440" cy="292608"/>
          </a:xfrm>
          <a:prstGeom prst="rect">
            <a:avLst/>
          </a:prstGeom>
        </p:spPr>
      </p:pic>
    </p:spTree>
    <p:extLst>
      <p:ext uri="{BB962C8B-B14F-4D97-AF65-F5344CB8AC3E}">
        <p14:creationId xmlns:p14="http://schemas.microsoft.com/office/powerpoint/2010/main" val="23835293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Walk-in - Mumbai">
    <p:bg>
      <p:bgRef idx="1001">
        <a:schemeClr val="bg2"/>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75B27BE-ECE9-4194-B764-AB074B9C1BC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8" name="Picture 7">
            <a:extLst>
              <a:ext uri="{FF2B5EF4-FFF2-40B4-BE49-F238E27FC236}">
                <a16:creationId xmlns:a16="http://schemas.microsoft.com/office/drawing/2014/main" id="{D6EB4BF7-FF7A-4E04-B281-38408891E22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44" cy="6856281"/>
          </a:xfrm>
          <a:prstGeom prst="rect">
            <a:avLst/>
          </a:prstGeom>
        </p:spPr>
      </p:pic>
      <p:sp>
        <p:nvSpPr>
          <p:cNvPr id="10" name="Rectangle 9">
            <a:extLst>
              <a:ext uri="{FF2B5EF4-FFF2-40B4-BE49-F238E27FC236}">
                <a16:creationId xmlns:a16="http://schemas.microsoft.com/office/drawing/2014/main" id="{30FC5A2C-FF29-4A51-982C-87C262D6E54A}"/>
              </a:ext>
            </a:extLst>
          </p:cNvPr>
          <p:cNvSpPr/>
          <p:nvPr userDrawn="1"/>
        </p:nvSpPr>
        <p:spPr bwMode="black">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802">
                      <a:srgbClr val="282828"/>
                    </a:gs>
                    <a:gs pos="16216">
                      <a:srgbClr val="282828"/>
                    </a:gs>
                  </a:gsLst>
                  <a:lin ang="5400000" scaled="1"/>
                </a:gradFill>
                <a:effectLst/>
                <a:uLnTx/>
                <a:uFillTx/>
                <a:latin typeface="Segoe UI Semibold"/>
                <a:ea typeface="+mn-ea"/>
                <a:cs typeface="Segoe UI" pitchFamily="34" charset="0"/>
              </a:rPr>
              <a:t>Mumbai, India</a:t>
            </a:r>
          </a:p>
        </p:txBody>
      </p:sp>
      <p:sp>
        <p:nvSpPr>
          <p:cNvPr id="11" name="Rectangle 10">
            <a:extLst>
              <a:ext uri="{FF2B5EF4-FFF2-40B4-BE49-F238E27FC236}">
                <a16:creationId xmlns:a16="http://schemas.microsoft.com/office/drawing/2014/main" id="{04902561-1E26-467D-AF4A-94BCDB9ABD1D}"/>
              </a:ext>
            </a:extLst>
          </p:cNvPr>
          <p:cNvSpPr/>
          <p:nvPr userDrawn="1"/>
        </p:nvSpPr>
        <p:spPr bwMode="black">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5405">
                      <a:srgbClr val="282828"/>
                    </a:gs>
                    <a:gs pos="16216">
                      <a:srgbClr val="282828"/>
                    </a:gs>
                  </a:gsLst>
                  <a:lin ang="5400000" scaled="1"/>
                </a:gradFill>
                <a:effectLst/>
                <a:uLnTx/>
                <a:uFillTx/>
                <a:latin typeface="Segoe UI Semibold"/>
                <a:ea typeface="+mn-ea"/>
                <a:cs typeface="Segoe UI" pitchFamily="34" charset="0"/>
              </a:rPr>
              <a:t>Learn. Explore. Connect.</a:t>
            </a:r>
          </a:p>
        </p:txBody>
      </p:sp>
      <p:pic>
        <p:nvPicPr>
          <p:cNvPr id="15" name="MS logo gray - EMF" descr="Microsoft logo, gray text version">
            <a:extLst>
              <a:ext uri="{FF2B5EF4-FFF2-40B4-BE49-F238E27FC236}">
                <a16:creationId xmlns:a16="http://schemas.microsoft.com/office/drawing/2014/main" id="{2306D267-4F72-4F3B-B356-CC0F0A0C7FB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black">
          <a:xfrm>
            <a:off x="584200" y="585788"/>
            <a:ext cx="1366440" cy="292608"/>
          </a:xfrm>
          <a:prstGeom prst="rect">
            <a:avLst/>
          </a:prstGeom>
        </p:spPr>
      </p:pic>
      <p:pic>
        <p:nvPicPr>
          <p:cNvPr id="16" name="Picture 15">
            <a:extLst>
              <a:ext uri="{FF2B5EF4-FFF2-40B4-BE49-F238E27FC236}">
                <a16:creationId xmlns:a16="http://schemas.microsoft.com/office/drawing/2014/main" id="{9EA9C6A6-1822-431B-BE3E-E43944D5D33D}"/>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4"/>
          </a:xfrm>
          <a:prstGeom prst="rect">
            <a:avLst/>
          </a:prstGeom>
        </p:spPr>
      </p:pic>
    </p:spTree>
    <p:extLst>
      <p:ext uri="{BB962C8B-B14F-4D97-AF65-F5344CB8AC3E}">
        <p14:creationId xmlns:p14="http://schemas.microsoft.com/office/powerpoint/2010/main" val="336315177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itle Only">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2655">
                      <a:schemeClr val="tx1"/>
                    </a:gs>
                    <a:gs pos="31000">
                      <a:schemeClr val="tx1"/>
                    </a:gs>
                  </a:gsLst>
                  <a:lin ang="5400000" scaled="0"/>
                </a:gradFill>
              </a:defRPr>
            </a:lvl1pPr>
          </a:lstStyle>
          <a:p>
            <a:r>
              <a:rPr lang="en-US"/>
              <a:t>Click to edit Master title style</a:t>
            </a:r>
          </a:p>
        </p:txBody>
      </p:sp>
    </p:spTree>
    <p:extLst>
      <p:ext uri="{BB962C8B-B14F-4D97-AF65-F5344CB8AC3E}">
        <p14:creationId xmlns:p14="http://schemas.microsoft.com/office/powerpoint/2010/main" val="1180859303"/>
      </p:ext>
    </p:extLst>
  </p:cSld>
  <p:clrMapOvr>
    <a:masterClrMapping/>
  </p:clrMapOvr>
  <p:transition>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1_Title Only-blue">
    <p:bg bwMode="gray">
      <p:bgPr>
        <a:solidFill>
          <a:srgbClr val="0072C6"/>
        </a:solidFill>
        <a:effectLst/>
      </p:bgPr>
    </p:bg>
    <p:spTree>
      <p:nvGrpSpPr>
        <p:cNvPr id="1" name=""/>
        <p:cNvGrpSpPr/>
        <p:nvPr/>
      </p:nvGrpSpPr>
      <p:grpSpPr>
        <a:xfrm>
          <a:off x="0" y="0"/>
          <a:ext cx="0" cy="0"/>
          <a:chOff x="0" y="0"/>
          <a:chExt cx="0" cy="0"/>
        </a:xfrm>
      </p:grpSpPr>
      <p:sp>
        <p:nvSpPr>
          <p:cNvPr id="3" name="Title 1"/>
          <p:cNvSpPr>
            <a:spLocks noGrp="1"/>
          </p:cNvSpPr>
          <p:nvPr>
            <p:ph type="title"/>
          </p:nvPr>
        </p:nvSpPr>
        <p:spPr>
          <a:xfrm>
            <a:off x="268928" y="291102"/>
            <a:ext cx="11655840" cy="899665"/>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681312242"/>
      </p:ext>
    </p:extLst>
  </p:cSld>
  <p:clrMapOvr>
    <a:masterClrMapping/>
  </p:clrMapOvr>
  <p:transition>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_Title Slide 2_Option 1 - Preferred">
    <p:bg>
      <p:bgPr>
        <a:solidFill>
          <a:srgbClr val="0078D7"/>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269302" y="1725569"/>
            <a:ext cx="7888452" cy="1793090"/>
          </a:xfrm>
          <a:noFill/>
        </p:spPr>
        <p:txBody>
          <a:bodyPr lIns="146304" tIns="91440" rIns="146304" bIns="91440" anchor="t" anchorCtr="0"/>
          <a:lstStyle>
            <a:lvl1pPr>
              <a:defRPr sz="5294" spc="-98" baseline="0">
                <a:solidFill>
                  <a:schemeClr val="tx1"/>
                </a:solidFill>
              </a:defRPr>
            </a:lvl1pPr>
          </a:lstStyle>
          <a:p>
            <a:r>
              <a:rPr lang="en-US"/>
              <a:t>Lorem ipsum</a:t>
            </a:r>
          </a:p>
        </p:txBody>
      </p:sp>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068113" y="918682"/>
            <a:ext cx="4015940" cy="5020636"/>
          </a:xfrm>
          <a:prstGeom prst="rect">
            <a:avLst/>
          </a:prstGeom>
        </p:spPr>
      </p:pic>
    </p:spTree>
    <p:extLst>
      <p:ext uri="{BB962C8B-B14F-4D97-AF65-F5344CB8AC3E}">
        <p14:creationId xmlns:p14="http://schemas.microsoft.com/office/powerpoint/2010/main" val="396282297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rgbClr val="0078D7"/>
        </a:solidFill>
        <a:effectLst/>
      </p:bgPr>
    </p:bg>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269302" y="1725569"/>
            <a:ext cx="7888452" cy="1793090"/>
          </a:xfrm>
          <a:noFill/>
        </p:spPr>
        <p:txBody>
          <a:bodyPr lIns="146304" tIns="91440" rIns="146304" bIns="91440" anchor="t" anchorCtr="0"/>
          <a:lstStyle>
            <a:lvl1pPr>
              <a:defRPr sz="5294" spc="-98" baseline="0">
                <a:solidFill>
                  <a:schemeClr val="tx1"/>
                </a:solidFill>
              </a:defRPr>
            </a:lvl1pPr>
          </a:lstStyle>
          <a:p>
            <a:r>
              <a:rPr lang="en-US"/>
              <a:t>Lorem ipsum</a:t>
            </a:r>
          </a:p>
        </p:txBody>
      </p:sp>
    </p:spTree>
    <p:extLst>
      <p:ext uri="{BB962C8B-B14F-4D97-AF65-F5344CB8AC3E}">
        <p14:creationId xmlns:p14="http://schemas.microsoft.com/office/powerpoint/2010/main" val="3178955389"/>
      </p:ext>
    </p:extLst>
  </p:cSld>
  <p:clrMapOvr>
    <a:masterClrMapping/>
  </p:clrMapOvr>
  <p:transition>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172" name="Rectangle 4"/>
          <p:cNvSpPr>
            <a:spLocks noGrp="1" noChangeArrowheads="1"/>
          </p:cNvSpPr>
          <p:nvPr>
            <p:ph type="ctrTitle" hasCustomPrompt="1"/>
          </p:nvPr>
        </p:nvSpPr>
        <p:spPr>
          <a:xfrm>
            <a:off x="731520" y="1951114"/>
            <a:ext cx="10728960" cy="665087"/>
          </a:xfrm>
          <a:solidFill>
            <a:schemeClr val="accent1">
              <a:alpha val="0"/>
            </a:schemeClr>
          </a:solidFill>
        </p:spPr>
        <p:txBody>
          <a:bodyPr anchor="b"/>
          <a:lstStyle>
            <a:lvl1pPr algn="ctr">
              <a:defRPr sz="3733">
                <a:solidFill>
                  <a:schemeClr val="tx1">
                    <a:lumMod val="75000"/>
                    <a:lumOff val="25000"/>
                  </a:schemeClr>
                </a:solidFill>
              </a:defRPr>
            </a:lvl1pPr>
          </a:lstStyle>
          <a:p>
            <a:r>
              <a:rPr lang="en-US"/>
              <a:t>CLICK TO EDIT MASTER TITLE STYLE</a:t>
            </a:r>
          </a:p>
        </p:txBody>
      </p:sp>
      <p:sp>
        <p:nvSpPr>
          <p:cNvPr id="7173" name="Rectangle 5"/>
          <p:cNvSpPr>
            <a:spLocks noGrp="1" noChangeArrowheads="1"/>
          </p:cNvSpPr>
          <p:nvPr>
            <p:ph type="subTitle" idx="1"/>
          </p:nvPr>
        </p:nvSpPr>
        <p:spPr>
          <a:xfrm>
            <a:off x="731520" y="3657603"/>
            <a:ext cx="10728960" cy="853440"/>
          </a:xfrm>
          <a:solidFill>
            <a:schemeClr val="accent1">
              <a:alpha val="0"/>
            </a:schemeClr>
          </a:solidFill>
        </p:spPr>
        <p:txBody>
          <a:bodyPr/>
          <a:lstStyle>
            <a:lvl1pPr marL="0" indent="0" algn="ctr">
              <a:buFont typeface="Times" pitchFamily="18" charset="0"/>
              <a:buNone/>
              <a:defRPr sz="2400">
                <a:solidFill>
                  <a:schemeClr val="tx1">
                    <a:lumMod val="75000"/>
                    <a:lumOff val="25000"/>
                  </a:schemeClr>
                </a:solidFill>
                <a:latin typeface="+mn-lt"/>
              </a:defRPr>
            </a:lvl1pPr>
          </a:lstStyle>
          <a:p>
            <a:r>
              <a:rPr lang="en-US"/>
              <a:t>Click to edit Master subtitle style</a:t>
            </a:r>
          </a:p>
        </p:txBody>
      </p:sp>
      <p:cxnSp>
        <p:nvCxnSpPr>
          <p:cNvPr id="8" name="Straight Connector 7"/>
          <p:cNvCxnSpPr/>
          <p:nvPr userDrawn="1"/>
        </p:nvCxnSpPr>
        <p:spPr>
          <a:xfrm>
            <a:off x="782110" y="3073875"/>
            <a:ext cx="10627783" cy="0"/>
          </a:xfrm>
          <a:prstGeom prst="line">
            <a:avLst/>
          </a:prstGeom>
          <a:effectLst/>
        </p:spPr>
        <p:style>
          <a:lnRef idx="2">
            <a:schemeClr val="accent1"/>
          </a:lnRef>
          <a:fillRef idx="0">
            <a:schemeClr val="accent1"/>
          </a:fillRef>
          <a:effectRef idx="1">
            <a:schemeClr val="accent1"/>
          </a:effectRef>
          <a:fontRef idx="minor">
            <a:schemeClr val="tx1"/>
          </a:fontRef>
        </p:style>
      </p:cxnSp>
      <p:grpSp>
        <p:nvGrpSpPr>
          <p:cNvPr id="9" name="Group 8"/>
          <p:cNvGrpSpPr/>
          <p:nvPr userDrawn="1"/>
        </p:nvGrpSpPr>
        <p:grpSpPr>
          <a:xfrm>
            <a:off x="5862108" y="2846828"/>
            <a:ext cx="467784" cy="467784"/>
            <a:chOff x="4413750" y="2433065"/>
            <a:chExt cx="547410" cy="547410"/>
          </a:xfrm>
        </p:grpSpPr>
        <p:sp>
          <p:nvSpPr>
            <p:cNvPr id="10" name="Oval 9"/>
            <p:cNvSpPr/>
            <p:nvPr userDrawn="1"/>
          </p:nvSpPr>
          <p:spPr>
            <a:xfrm>
              <a:off x="4413750" y="2433065"/>
              <a:ext cx="547410" cy="547410"/>
            </a:xfrm>
            <a:prstGeom prst="ellipse">
              <a:avLst/>
            </a:prstGeom>
            <a:solidFill>
              <a:srgbClr val="FFFFF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11" name="Oval 10"/>
            <p:cNvSpPr/>
            <p:nvPr userDrawn="1"/>
          </p:nvSpPr>
          <p:spPr>
            <a:xfrm>
              <a:off x="4517676" y="2536991"/>
              <a:ext cx="339558" cy="339558"/>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12" name="Arc 11"/>
            <p:cNvSpPr/>
            <p:nvPr userDrawn="1"/>
          </p:nvSpPr>
          <p:spPr>
            <a:xfrm rot="2700000">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sp>
          <p:nvSpPr>
            <p:cNvPr id="13" name="Arc 12"/>
            <p:cNvSpPr/>
            <p:nvPr userDrawn="1"/>
          </p:nvSpPr>
          <p:spPr>
            <a:xfrm rot="18900000" flipH="1">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gr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46883" y="279400"/>
            <a:ext cx="4498236" cy="663376"/>
          </a:xfrm>
          <a:prstGeom prst="rect">
            <a:avLst/>
          </a:prstGeom>
        </p:spPr>
      </p:pic>
      <p:sp>
        <p:nvSpPr>
          <p:cNvPr id="6" name="Text Placeholder 5"/>
          <p:cNvSpPr>
            <a:spLocks noGrp="1"/>
          </p:cNvSpPr>
          <p:nvPr>
            <p:ph type="body" sz="quarter" idx="12" hasCustomPrompt="1"/>
          </p:nvPr>
        </p:nvSpPr>
        <p:spPr>
          <a:xfrm>
            <a:off x="731520" y="5095240"/>
            <a:ext cx="10728960" cy="365760"/>
          </a:xfrm>
        </p:spPr>
        <p:txBody>
          <a:bodyPr anchor="ctr"/>
          <a:lstStyle>
            <a:lvl1pPr marL="0" indent="0" algn="ctr">
              <a:buNone/>
              <a:defRPr sz="1600" baseline="0">
                <a:latin typeface="+mn-lt"/>
              </a:defRPr>
            </a:lvl1pPr>
          </a:lstStyle>
          <a:p>
            <a:pPr lvl="0"/>
            <a:r>
              <a:rPr lang="en-US"/>
              <a:t>Click to add date</a:t>
            </a:r>
          </a:p>
        </p:txBody>
      </p:sp>
      <p:sp>
        <p:nvSpPr>
          <p:cNvPr id="3" name="Footer Placeholder 2"/>
          <p:cNvSpPr>
            <a:spLocks noGrp="1"/>
          </p:cNvSpPr>
          <p:nvPr>
            <p:ph type="ftr" sz="quarter" idx="13"/>
          </p:nvPr>
        </p:nvSpPr>
        <p:spPr/>
        <p:txBody>
          <a:bodyPr/>
          <a:lstStyle/>
          <a:p>
            <a:r>
              <a:rPr lang="it-IT"/>
              <a:t>© 2018 Walmart Inc. – Non-Sensitive Data</a:t>
            </a:r>
            <a:endParaRPr lang="en-US"/>
          </a:p>
        </p:txBody>
      </p:sp>
      <p:sp>
        <p:nvSpPr>
          <p:cNvPr id="4" name="Slide Number Placeholder 3"/>
          <p:cNvSpPr>
            <a:spLocks noGrp="1"/>
          </p:cNvSpPr>
          <p:nvPr>
            <p:ph type="sldNum" sz="quarter" idx="14"/>
          </p:nvPr>
        </p:nvSpPr>
        <p:spPr/>
        <p:txBody>
          <a:bodyPr/>
          <a:lstStyle/>
          <a:p>
            <a:fld id="{65B3A5B5-D464-4D94-A6FF-B439700E06BB}" type="slidenum">
              <a:rPr lang="en-US" smtClean="0"/>
              <a:pPr/>
              <a:t>‹#›</a:t>
            </a:fld>
            <a:endParaRPr lang="en-US"/>
          </a:p>
        </p:txBody>
      </p:sp>
    </p:spTree>
    <p:extLst>
      <p:ext uri="{BB962C8B-B14F-4D97-AF65-F5344CB8AC3E}">
        <p14:creationId xmlns:p14="http://schemas.microsoft.com/office/powerpoint/2010/main" val="410326003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5"/>
          <p:cNvSpPr>
            <a:spLocks noGrp="1"/>
          </p:cNvSpPr>
          <p:nvPr>
            <p:ph type="title"/>
          </p:nvPr>
        </p:nvSpPr>
        <p:spPr/>
        <p:txBody>
          <a:bodyPr/>
          <a:lstStyle/>
          <a:p>
            <a:r>
              <a:rPr lang="en-US"/>
              <a:t>Click to edit Master title style</a:t>
            </a:r>
          </a:p>
        </p:txBody>
      </p:sp>
      <p:sp>
        <p:nvSpPr>
          <p:cNvPr id="2" name="Footer Placeholder 1"/>
          <p:cNvSpPr>
            <a:spLocks noGrp="1"/>
          </p:cNvSpPr>
          <p:nvPr>
            <p:ph type="ftr" sz="quarter" idx="10"/>
          </p:nvPr>
        </p:nvSpPr>
        <p:spPr/>
        <p:txBody>
          <a:bodyPr/>
          <a:lstStyle/>
          <a:p>
            <a:r>
              <a:rPr lang="it-IT"/>
              <a:t>© 2018 Walmart Inc. – Non-Sensitive Data</a:t>
            </a:r>
            <a:endParaRPr lang="en-US"/>
          </a:p>
        </p:txBody>
      </p:sp>
      <p:sp>
        <p:nvSpPr>
          <p:cNvPr id="4" name="Slide Number Placeholder 3"/>
          <p:cNvSpPr>
            <a:spLocks noGrp="1"/>
          </p:cNvSpPr>
          <p:nvPr>
            <p:ph type="sldNum" sz="quarter" idx="11"/>
          </p:nvPr>
        </p:nvSpPr>
        <p:spPr/>
        <p:txBody>
          <a:bodyPr/>
          <a:lstStyle/>
          <a:p>
            <a:fld id="{65B3A5B5-D464-4D94-A6FF-B439700E06BB}" type="slidenum">
              <a:rPr lang="en-US" smtClean="0"/>
              <a:pPr/>
              <a:t>‹#›</a:t>
            </a:fld>
            <a:endParaRPr lang="en-US"/>
          </a:p>
        </p:txBody>
      </p:sp>
    </p:spTree>
    <p:extLst>
      <p:ext uri="{BB962C8B-B14F-4D97-AF65-F5344CB8AC3E}">
        <p14:creationId xmlns:p14="http://schemas.microsoft.com/office/powerpoint/2010/main" val="298198903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11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5"/>
          <p:cNvSpPr>
            <a:spLocks noGrp="1"/>
          </p:cNvSpPr>
          <p:nvPr>
            <p:ph type="title"/>
          </p:nvPr>
        </p:nvSpPr>
        <p:spPr/>
        <p:txBody>
          <a:bodyPr/>
          <a:lstStyle/>
          <a:p>
            <a:r>
              <a:rPr lang="en-US"/>
              <a:t>Click to edit Master title style</a:t>
            </a:r>
          </a:p>
        </p:txBody>
      </p:sp>
      <p:sp>
        <p:nvSpPr>
          <p:cNvPr id="2" name="Footer Placeholder 1"/>
          <p:cNvSpPr>
            <a:spLocks noGrp="1"/>
          </p:cNvSpPr>
          <p:nvPr>
            <p:ph type="ftr" sz="quarter" idx="10"/>
          </p:nvPr>
        </p:nvSpPr>
        <p:spPr/>
        <p:txBody>
          <a:bodyPr/>
          <a:lstStyle/>
          <a:p>
            <a:r>
              <a:rPr lang="it-IT"/>
              <a:t>© 2018 Walmart Inc. – Non-Sensitive Data</a:t>
            </a:r>
            <a:endParaRPr lang="en-US"/>
          </a:p>
        </p:txBody>
      </p:sp>
      <p:sp>
        <p:nvSpPr>
          <p:cNvPr id="4" name="Slide Number Placeholder 3"/>
          <p:cNvSpPr>
            <a:spLocks noGrp="1"/>
          </p:cNvSpPr>
          <p:nvPr>
            <p:ph type="sldNum" sz="quarter" idx="11"/>
          </p:nvPr>
        </p:nvSpPr>
        <p:spPr/>
        <p:txBody>
          <a:bodyPr/>
          <a:lstStyle/>
          <a:p>
            <a:fld id="{65B3A5B5-D464-4D94-A6FF-B439700E06BB}" type="slidenum">
              <a:rPr lang="en-US" smtClean="0"/>
              <a:pPr/>
              <a:t>‹#›</a:t>
            </a:fld>
            <a:endParaRPr lang="en-US"/>
          </a:p>
        </p:txBody>
      </p:sp>
      <p:sp>
        <p:nvSpPr>
          <p:cNvPr id="7" name="Text Placeholder 6"/>
          <p:cNvSpPr>
            <a:spLocks noGrp="1"/>
          </p:cNvSpPr>
          <p:nvPr>
            <p:ph type="body" sz="quarter" idx="12" hasCustomPrompt="1"/>
          </p:nvPr>
        </p:nvSpPr>
        <p:spPr>
          <a:xfrm>
            <a:off x="609600" y="1227667"/>
            <a:ext cx="10972800" cy="365760"/>
          </a:xfrm>
          <a:solidFill>
            <a:schemeClr val="accent1"/>
          </a:solidFill>
        </p:spPr>
        <p:txBody>
          <a:bodyPr anchor="ctr"/>
          <a:lstStyle>
            <a:lvl1pPr marL="0" indent="0" algn="ctr">
              <a:buNone/>
              <a:defRPr>
                <a:solidFill>
                  <a:schemeClr val="bg1"/>
                </a:solidFill>
              </a:defRPr>
            </a:lvl1pPr>
          </a:lstStyle>
          <a:p>
            <a:pPr lvl="0"/>
            <a:r>
              <a:rPr lang="en-US"/>
              <a:t>Keyword here</a:t>
            </a:r>
          </a:p>
        </p:txBody>
      </p:sp>
    </p:spTree>
    <p:extLst>
      <p:ext uri="{BB962C8B-B14F-4D97-AF65-F5344CB8AC3E}">
        <p14:creationId xmlns:p14="http://schemas.microsoft.com/office/powerpoint/2010/main" val="33921251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12" name="Pentagon 11"/>
          <p:cNvSpPr/>
          <p:nvPr userDrawn="1"/>
        </p:nvSpPr>
        <p:spPr bwMode="auto">
          <a:xfrm rot="5400000">
            <a:off x="4127499" y="444502"/>
            <a:ext cx="3937002" cy="3048000"/>
          </a:xfrm>
          <a:prstGeom prst="homePlate">
            <a:avLst/>
          </a:prstGeom>
          <a:solidFill>
            <a:schemeClr val="accent1"/>
          </a:solidFill>
          <a:ln w="9525">
            <a:noFill/>
            <a:round/>
            <a:headEnd/>
            <a:tailEnd/>
          </a:ln>
        </p:spPr>
        <p:txBody>
          <a:bodyPr vert="horz" wrap="square" lIns="121903" tIns="60952" rIns="121903" bIns="60952" numCol="1" rtlCol="0" anchor="t" anchorCtr="0" compatLnSpc="1">
            <a:prstTxWarp prst="textNoShape">
              <a:avLst/>
            </a:prstTxWarp>
          </a:bodyPr>
          <a:lstStyle/>
          <a:p>
            <a:pPr algn="ctr"/>
            <a:endParaRPr lang="en-US" sz="2400"/>
          </a:p>
        </p:txBody>
      </p:sp>
      <p:sp>
        <p:nvSpPr>
          <p:cNvPr id="2" name="Title 1"/>
          <p:cNvSpPr>
            <a:spLocks noGrp="1"/>
          </p:cNvSpPr>
          <p:nvPr>
            <p:ph type="title"/>
          </p:nvPr>
        </p:nvSpPr>
        <p:spPr>
          <a:xfrm>
            <a:off x="914400" y="4045664"/>
            <a:ext cx="10363200" cy="500937"/>
          </a:xfrm>
        </p:spPr>
        <p:txBody>
          <a:bodyPr/>
          <a:lstStyle>
            <a:lvl1pPr algn="ctr">
              <a:defRPr sz="2666" b="1" cap="all">
                <a:solidFill>
                  <a:schemeClr val="tx2"/>
                </a:solidFill>
              </a:defRPr>
            </a:lvl1pPr>
          </a:lstStyle>
          <a:p>
            <a:r>
              <a:rPr lang="en-US"/>
              <a:t>Click to edit Master title style</a:t>
            </a:r>
          </a:p>
        </p:txBody>
      </p:sp>
      <p:sp>
        <p:nvSpPr>
          <p:cNvPr id="3" name="Text Placeholder 2"/>
          <p:cNvSpPr>
            <a:spLocks noGrp="1"/>
          </p:cNvSpPr>
          <p:nvPr>
            <p:ph type="body" idx="1"/>
          </p:nvPr>
        </p:nvSpPr>
        <p:spPr>
          <a:xfrm>
            <a:off x="914400" y="4587240"/>
            <a:ext cx="10363200" cy="365760"/>
          </a:xfrm>
        </p:spPr>
        <p:txBody>
          <a:bodyPr anchor="ctr"/>
          <a:lstStyle>
            <a:lvl1pPr marL="0" indent="0" algn="ctr">
              <a:buNone/>
              <a:defRPr sz="1866">
                <a:solidFill>
                  <a:schemeClr val="tx2"/>
                </a:solidFill>
                <a:latin typeface="+mn-lt"/>
              </a:defRPr>
            </a:lvl1pPr>
            <a:lvl2pPr marL="609498" indent="0">
              <a:buNone/>
              <a:defRPr sz="2400"/>
            </a:lvl2pPr>
            <a:lvl3pPr marL="1218996" indent="0">
              <a:buNone/>
              <a:defRPr sz="2133"/>
            </a:lvl3pPr>
            <a:lvl4pPr marL="1828494" indent="0">
              <a:buNone/>
              <a:defRPr sz="1866"/>
            </a:lvl4pPr>
            <a:lvl5pPr marL="2437991" indent="0">
              <a:buNone/>
              <a:defRPr sz="1866"/>
            </a:lvl5pPr>
            <a:lvl6pPr marL="3047489" indent="0">
              <a:buNone/>
              <a:defRPr sz="1866"/>
            </a:lvl6pPr>
            <a:lvl7pPr marL="3656988" indent="0">
              <a:buNone/>
              <a:defRPr sz="1866"/>
            </a:lvl7pPr>
            <a:lvl8pPr marL="4266485" indent="0">
              <a:buNone/>
              <a:defRPr sz="1866"/>
            </a:lvl8pPr>
            <a:lvl9pPr marL="4875983" indent="0">
              <a:buNone/>
              <a:defRPr sz="1866"/>
            </a:lvl9pPr>
          </a:lstStyle>
          <a:p>
            <a:pPr lvl="0"/>
            <a:r>
              <a:rPr lang="en-US"/>
              <a:t>Click to edit Master text styles</a:t>
            </a:r>
          </a:p>
        </p:txBody>
      </p:sp>
      <p:sp>
        <p:nvSpPr>
          <p:cNvPr id="16" name="Freeform 101"/>
          <p:cNvSpPr>
            <a:spLocks noEditPoints="1"/>
          </p:cNvSpPr>
          <p:nvPr userDrawn="1"/>
        </p:nvSpPr>
        <p:spPr bwMode="auto">
          <a:xfrm>
            <a:off x="5283200" y="1294709"/>
            <a:ext cx="1625600" cy="1503955"/>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vert="horz" wrap="square" lIns="121903" tIns="60952" rIns="121903" bIns="60952" numCol="1" anchor="t" anchorCtr="0" compatLnSpc="1">
            <a:prstTxWarp prst="textNoShape">
              <a:avLst/>
            </a:prstTxWarp>
          </a:bodyPr>
          <a:lstStyle/>
          <a:p>
            <a:endParaRPr lang="en-US" sz="2400"/>
          </a:p>
        </p:txBody>
      </p:sp>
      <p:cxnSp>
        <p:nvCxnSpPr>
          <p:cNvPr id="17" name="Straight Connector 16"/>
          <p:cNvCxnSpPr/>
          <p:nvPr userDrawn="1"/>
        </p:nvCxnSpPr>
        <p:spPr>
          <a:xfrm>
            <a:off x="3352800" y="5484847"/>
            <a:ext cx="5486400" cy="0"/>
          </a:xfrm>
          <a:prstGeom prst="line">
            <a:avLst/>
          </a:prstGeom>
          <a:effectLst/>
        </p:spPr>
        <p:style>
          <a:lnRef idx="2">
            <a:schemeClr val="accent1"/>
          </a:lnRef>
          <a:fillRef idx="0">
            <a:schemeClr val="accent1"/>
          </a:fillRef>
          <a:effectRef idx="1">
            <a:schemeClr val="accent1"/>
          </a:effectRef>
          <a:fontRef idx="minor">
            <a:schemeClr val="tx1"/>
          </a:fontRef>
        </p:style>
      </p:cxnSp>
      <p:grpSp>
        <p:nvGrpSpPr>
          <p:cNvPr id="18" name="Group 17"/>
          <p:cNvGrpSpPr/>
          <p:nvPr userDrawn="1"/>
        </p:nvGrpSpPr>
        <p:grpSpPr>
          <a:xfrm>
            <a:off x="5862108" y="5257800"/>
            <a:ext cx="467784" cy="467784"/>
            <a:chOff x="4413750" y="2433065"/>
            <a:chExt cx="547410" cy="547410"/>
          </a:xfrm>
        </p:grpSpPr>
        <p:sp>
          <p:nvSpPr>
            <p:cNvPr id="19" name="Oval 18"/>
            <p:cNvSpPr/>
            <p:nvPr userDrawn="1"/>
          </p:nvSpPr>
          <p:spPr>
            <a:xfrm>
              <a:off x="4413750" y="2433065"/>
              <a:ext cx="547410" cy="547410"/>
            </a:xfrm>
            <a:prstGeom prst="ellipse">
              <a:avLst/>
            </a:prstGeom>
            <a:solidFill>
              <a:srgbClr val="FFFFF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0" name="Oval 19"/>
            <p:cNvSpPr/>
            <p:nvPr userDrawn="1"/>
          </p:nvSpPr>
          <p:spPr>
            <a:xfrm>
              <a:off x="4517676" y="2536991"/>
              <a:ext cx="339558" cy="339558"/>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1" name="Arc 20"/>
            <p:cNvSpPr/>
            <p:nvPr userDrawn="1"/>
          </p:nvSpPr>
          <p:spPr>
            <a:xfrm rot="2700000">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sp>
          <p:nvSpPr>
            <p:cNvPr id="22" name="Arc 21"/>
            <p:cNvSpPr/>
            <p:nvPr userDrawn="1"/>
          </p:nvSpPr>
          <p:spPr>
            <a:xfrm rot="18900000" flipH="1">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grpSp>
      <p:sp>
        <p:nvSpPr>
          <p:cNvPr id="4" name="Footer Placeholder 3"/>
          <p:cNvSpPr>
            <a:spLocks noGrp="1"/>
          </p:cNvSpPr>
          <p:nvPr>
            <p:ph type="ftr" sz="quarter" idx="10"/>
          </p:nvPr>
        </p:nvSpPr>
        <p:spPr/>
        <p:txBody>
          <a:bodyPr/>
          <a:lstStyle/>
          <a:p>
            <a:r>
              <a:rPr lang="it-IT"/>
              <a:t>© 2018 Walmart Inc. – Non-Sensitive Data</a:t>
            </a:r>
            <a:endParaRPr lang="en-US"/>
          </a:p>
        </p:txBody>
      </p:sp>
      <p:sp>
        <p:nvSpPr>
          <p:cNvPr id="5" name="Slide Number Placeholder 4"/>
          <p:cNvSpPr>
            <a:spLocks noGrp="1"/>
          </p:cNvSpPr>
          <p:nvPr>
            <p:ph type="sldNum" sz="quarter" idx="11"/>
          </p:nvPr>
        </p:nvSpPr>
        <p:spPr/>
        <p:txBody>
          <a:bodyPr/>
          <a:lstStyle/>
          <a:p>
            <a:fld id="{65B3A5B5-D464-4D94-A6FF-B439700E06BB}" type="slidenum">
              <a:rPr lang="en-US" smtClean="0"/>
              <a:pPr/>
              <a:t>‹#›</a:t>
            </a:fld>
            <a:endParaRPr lang="en-US"/>
          </a:p>
        </p:txBody>
      </p:sp>
    </p:spTree>
    <p:extLst>
      <p:ext uri="{BB962C8B-B14F-4D97-AF65-F5344CB8AC3E}">
        <p14:creationId xmlns:p14="http://schemas.microsoft.com/office/powerpoint/2010/main" val="26340794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Section Header - Matrix">
    <p:bg>
      <p:bgPr>
        <a:solidFill>
          <a:schemeClr val="bg1"/>
        </a:solidFill>
        <a:effectLst/>
      </p:bgPr>
    </p:bg>
    <p:spTree>
      <p:nvGrpSpPr>
        <p:cNvPr id="1" name=""/>
        <p:cNvGrpSpPr/>
        <p:nvPr/>
      </p:nvGrpSpPr>
      <p:grpSpPr>
        <a:xfrm>
          <a:off x="0" y="0"/>
          <a:ext cx="0" cy="0"/>
          <a:chOff x="0" y="0"/>
          <a:chExt cx="0" cy="0"/>
        </a:xfrm>
      </p:grpSpPr>
      <p:sp>
        <p:nvSpPr>
          <p:cNvPr id="12" name="Pentagon 11"/>
          <p:cNvSpPr/>
          <p:nvPr userDrawn="1"/>
        </p:nvSpPr>
        <p:spPr bwMode="auto">
          <a:xfrm rot="5400000">
            <a:off x="4127499" y="444502"/>
            <a:ext cx="3937002" cy="3048000"/>
          </a:xfrm>
          <a:prstGeom prst="homePlate">
            <a:avLst/>
          </a:prstGeom>
          <a:solidFill>
            <a:schemeClr val="accent1"/>
          </a:solidFill>
          <a:ln w="9525">
            <a:noFill/>
            <a:round/>
            <a:headEnd/>
            <a:tailEnd/>
          </a:ln>
        </p:spPr>
        <p:txBody>
          <a:bodyPr vert="horz" wrap="square" lIns="121903" tIns="60952" rIns="121903" bIns="60952" numCol="1" rtlCol="0" anchor="t" anchorCtr="0" compatLnSpc="1">
            <a:prstTxWarp prst="textNoShape">
              <a:avLst/>
            </a:prstTxWarp>
          </a:bodyPr>
          <a:lstStyle/>
          <a:p>
            <a:pPr algn="ctr"/>
            <a:endParaRPr lang="en-US" sz="2400"/>
          </a:p>
        </p:txBody>
      </p:sp>
      <p:sp>
        <p:nvSpPr>
          <p:cNvPr id="2" name="Title 1"/>
          <p:cNvSpPr>
            <a:spLocks noGrp="1"/>
          </p:cNvSpPr>
          <p:nvPr>
            <p:ph type="title"/>
          </p:nvPr>
        </p:nvSpPr>
        <p:spPr>
          <a:xfrm>
            <a:off x="914400" y="4045664"/>
            <a:ext cx="10363200" cy="500937"/>
          </a:xfrm>
        </p:spPr>
        <p:txBody>
          <a:bodyPr/>
          <a:lstStyle>
            <a:lvl1pPr algn="ctr">
              <a:defRPr sz="2666" b="1" cap="all">
                <a:solidFill>
                  <a:schemeClr val="tx2"/>
                </a:solidFill>
              </a:defRPr>
            </a:lvl1pPr>
          </a:lstStyle>
          <a:p>
            <a:r>
              <a:rPr lang="en-US"/>
              <a:t>Click to edit Master title style</a:t>
            </a:r>
          </a:p>
        </p:txBody>
      </p:sp>
      <p:sp>
        <p:nvSpPr>
          <p:cNvPr id="3" name="Text Placeholder 2"/>
          <p:cNvSpPr>
            <a:spLocks noGrp="1"/>
          </p:cNvSpPr>
          <p:nvPr>
            <p:ph type="body" idx="1"/>
          </p:nvPr>
        </p:nvSpPr>
        <p:spPr>
          <a:xfrm>
            <a:off x="914400" y="4587240"/>
            <a:ext cx="10363200" cy="365760"/>
          </a:xfrm>
        </p:spPr>
        <p:txBody>
          <a:bodyPr anchor="ctr"/>
          <a:lstStyle>
            <a:lvl1pPr marL="0" indent="0" algn="ctr">
              <a:buNone/>
              <a:defRPr sz="1866">
                <a:solidFill>
                  <a:schemeClr val="tx2"/>
                </a:solidFill>
                <a:latin typeface="+mn-lt"/>
              </a:defRPr>
            </a:lvl1pPr>
            <a:lvl2pPr marL="609498" indent="0">
              <a:buNone/>
              <a:defRPr sz="2400"/>
            </a:lvl2pPr>
            <a:lvl3pPr marL="1218996" indent="0">
              <a:buNone/>
              <a:defRPr sz="2133"/>
            </a:lvl3pPr>
            <a:lvl4pPr marL="1828494" indent="0">
              <a:buNone/>
              <a:defRPr sz="1866"/>
            </a:lvl4pPr>
            <a:lvl5pPr marL="2437991" indent="0">
              <a:buNone/>
              <a:defRPr sz="1866"/>
            </a:lvl5pPr>
            <a:lvl6pPr marL="3047489" indent="0">
              <a:buNone/>
              <a:defRPr sz="1866"/>
            </a:lvl6pPr>
            <a:lvl7pPr marL="3656988" indent="0">
              <a:buNone/>
              <a:defRPr sz="1866"/>
            </a:lvl7pPr>
            <a:lvl8pPr marL="4266485" indent="0">
              <a:buNone/>
              <a:defRPr sz="1866"/>
            </a:lvl8pPr>
            <a:lvl9pPr marL="4875983" indent="0">
              <a:buNone/>
              <a:defRPr sz="1866"/>
            </a:lvl9pPr>
          </a:lstStyle>
          <a:p>
            <a:pPr lvl="0"/>
            <a:r>
              <a:rPr lang="en-US"/>
              <a:t>Click to edit Master text styles</a:t>
            </a:r>
          </a:p>
        </p:txBody>
      </p:sp>
      <p:cxnSp>
        <p:nvCxnSpPr>
          <p:cNvPr id="17" name="Straight Connector 16"/>
          <p:cNvCxnSpPr/>
          <p:nvPr userDrawn="1"/>
        </p:nvCxnSpPr>
        <p:spPr>
          <a:xfrm>
            <a:off x="3352800" y="5484847"/>
            <a:ext cx="5486400" cy="0"/>
          </a:xfrm>
          <a:prstGeom prst="line">
            <a:avLst/>
          </a:prstGeom>
          <a:effectLst/>
        </p:spPr>
        <p:style>
          <a:lnRef idx="2">
            <a:schemeClr val="accent1"/>
          </a:lnRef>
          <a:fillRef idx="0">
            <a:schemeClr val="accent1"/>
          </a:fillRef>
          <a:effectRef idx="1">
            <a:schemeClr val="accent1"/>
          </a:effectRef>
          <a:fontRef idx="minor">
            <a:schemeClr val="tx1"/>
          </a:fontRef>
        </p:style>
      </p:cxnSp>
      <p:grpSp>
        <p:nvGrpSpPr>
          <p:cNvPr id="18" name="Group 17"/>
          <p:cNvGrpSpPr/>
          <p:nvPr userDrawn="1"/>
        </p:nvGrpSpPr>
        <p:grpSpPr>
          <a:xfrm>
            <a:off x="5862108" y="5257800"/>
            <a:ext cx="467784" cy="467784"/>
            <a:chOff x="4413750" y="2433065"/>
            <a:chExt cx="547410" cy="547410"/>
          </a:xfrm>
        </p:grpSpPr>
        <p:sp>
          <p:nvSpPr>
            <p:cNvPr id="19" name="Oval 18"/>
            <p:cNvSpPr/>
            <p:nvPr userDrawn="1"/>
          </p:nvSpPr>
          <p:spPr>
            <a:xfrm>
              <a:off x="4413750" y="2433065"/>
              <a:ext cx="547410" cy="547410"/>
            </a:xfrm>
            <a:prstGeom prst="ellipse">
              <a:avLst/>
            </a:prstGeom>
            <a:solidFill>
              <a:srgbClr val="FFFFF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0" name="Oval 19"/>
            <p:cNvSpPr/>
            <p:nvPr userDrawn="1"/>
          </p:nvSpPr>
          <p:spPr>
            <a:xfrm>
              <a:off x="4517676" y="2536991"/>
              <a:ext cx="339558" cy="339558"/>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1" name="Arc 20"/>
            <p:cNvSpPr/>
            <p:nvPr userDrawn="1"/>
          </p:nvSpPr>
          <p:spPr>
            <a:xfrm rot="2700000">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sp>
          <p:nvSpPr>
            <p:cNvPr id="22" name="Arc 21"/>
            <p:cNvSpPr/>
            <p:nvPr userDrawn="1"/>
          </p:nvSpPr>
          <p:spPr>
            <a:xfrm rot="18900000" flipH="1">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grpSp>
      <p:sp>
        <p:nvSpPr>
          <p:cNvPr id="4" name="Footer Placeholder 3"/>
          <p:cNvSpPr>
            <a:spLocks noGrp="1"/>
          </p:cNvSpPr>
          <p:nvPr>
            <p:ph type="ftr" sz="quarter" idx="10"/>
          </p:nvPr>
        </p:nvSpPr>
        <p:spPr/>
        <p:txBody>
          <a:bodyPr/>
          <a:lstStyle/>
          <a:p>
            <a:r>
              <a:rPr lang="it-IT"/>
              <a:t>© 2018 Walmart Inc. – Non-Sensitive Data</a:t>
            </a:r>
            <a:endParaRPr lang="en-US"/>
          </a:p>
        </p:txBody>
      </p:sp>
      <p:sp>
        <p:nvSpPr>
          <p:cNvPr id="5" name="Slide Number Placeholder 4"/>
          <p:cNvSpPr>
            <a:spLocks noGrp="1"/>
          </p:cNvSpPr>
          <p:nvPr>
            <p:ph type="sldNum" sz="quarter" idx="11"/>
          </p:nvPr>
        </p:nvSpPr>
        <p:spPr/>
        <p:txBody>
          <a:bodyPr/>
          <a:lstStyle/>
          <a:p>
            <a:fld id="{65B3A5B5-D464-4D94-A6FF-B439700E06BB}" type="slidenum">
              <a:rPr lang="en-US" smtClean="0"/>
              <a:pPr/>
              <a:t>‹#›</a:t>
            </a:fld>
            <a:endParaRPr lang="en-US"/>
          </a:p>
        </p:txBody>
      </p:sp>
      <p:sp>
        <p:nvSpPr>
          <p:cNvPr id="14" name="Freeform 15"/>
          <p:cNvSpPr>
            <a:spLocks noEditPoints="1"/>
          </p:cNvSpPr>
          <p:nvPr userDrawn="1"/>
        </p:nvSpPr>
        <p:spPr bwMode="auto">
          <a:xfrm>
            <a:off x="5273188" y="1318684"/>
            <a:ext cx="1645626" cy="1297516"/>
          </a:xfrm>
          <a:custGeom>
            <a:avLst/>
            <a:gdLst/>
            <a:ahLst/>
            <a:cxnLst>
              <a:cxn ang="0">
                <a:pos x="17" y="16"/>
              </a:cxn>
              <a:cxn ang="0">
                <a:pos x="0" y="12"/>
              </a:cxn>
              <a:cxn ang="0">
                <a:pos x="4" y="0"/>
              </a:cxn>
              <a:cxn ang="0">
                <a:pos x="21" y="4"/>
              </a:cxn>
              <a:cxn ang="0">
                <a:pos x="21" y="33"/>
              </a:cxn>
              <a:cxn ang="0">
                <a:pos x="4" y="36"/>
              </a:cxn>
              <a:cxn ang="0">
                <a:pos x="0" y="25"/>
              </a:cxn>
              <a:cxn ang="0">
                <a:pos x="17" y="21"/>
              </a:cxn>
              <a:cxn ang="0">
                <a:pos x="21" y="33"/>
              </a:cxn>
              <a:cxn ang="0">
                <a:pos x="17" y="57"/>
              </a:cxn>
              <a:cxn ang="0">
                <a:pos x="0" y="53"/>
              </a:cxn>
              <a:cxn ang="0">
                <a:pos x="4" y="42"/>
              </a:cxn>
              <a:cxn ang="0">
                <a:pos x="21" y="45"/>
              </a:cxn>
              <a:cxn ang="0">
                <a:pos x="47" y="12"/>
              </a:cxn>
              <a:cxn ang="0">
                <a:pos x="30" y="16"/>
              </a:cxn>
              <a:cxn ang="0">
                <a:pos x="26" y="4"/>
              </a:cxn>
              <a:cxn ang="0">
                <a:pos x="43" y="0"/>
              </a:cxn>
              <a:cxn ang="0">
                <a:pos x="47" y="12"/>
              </a:cxn>
              <a:cxn ang="0">
                <a:pos x="43" y="36"/>
              </a:cxn>
              <a:cxn ang="0">
                <a:pos x="26" y="33"/>
              </a:cxn>
              <a:cxn ang="0">
                <a:pos x="30" y="21"/>
              </a:cxn>
              <a:cxn ang="0">
                <a:pos x="47" y="25"/>
              </a:cxn>
              <a:cxn ang="0">
                <a:pos x="47" y="53"/>
              </a:cxn>
              <a:cxn ang="0">
                <a:pos x="30" y="57"/>
              </a:cxn>
              <a:cxn ang="0">
                <a:pos x="26" y="45"/>
              </a:cxn>
              <a:cxn ang="0">
                <a:pos x="43" y="42"/>
              </a:cxn>
              <a:cxn ang="0">
                <a:pos x="47" y="53"/>
              </a:cxn>
              <a:cxn ang="0">
                <a:pos x="69" y="16"/>
              </a:cxn>
              <a:cxn ang="0">
                <a:pos x="52" y="12"/>
              </a:cxn>
              <a:cxn ang="0">
                <a:pos x="56" y="0"/>
              </a:cxn>
              <a:cxn ang="0">
                <a:pos x="72" y="4"/>
              </a:cxn>
              <a:cxn ang="0">
                <a:pos x="72" y="33"/>
              </a:cxn>
              <a:cxn ang="0">
                <a:pos x="56" y="36"/>
              </a:cxn>
              <a:cxn ang="0">
                <a:pos x="52" y="25"/>
              </a:cxn>
              <a:cxn ang="0">
                <a:pos x="69" y="21"/>
              </a:cxn>
              <a:cxn ang="0">
                <a:pos x="72" y="33"/>
              </a:cxn>
              <a:cxn ang="0">
                <a:pos x="69" y="57"/>
              </a:cxn>
              <a:cxn ang="0">
                <a:pos x="52" y="53"/>
              </a:cxn>
              <a:cxn ang="0">
                <a:pos x="56" y="42"/>
              </a:cxn>
              <a:cxn ang="0">
                <a:pos x="72" y="45"/>
              </a:cxn>
            </a:cxnLst>
            <a:rect l="0" t="0" r="r" b="b"/>
            <a:pathLst>
              <a:path w="72" h="57">
                <a:moveTo>
                  <a:pt x="21" y="12"/>
                </a:moveTo>
                <a:cubicBezTo>
                  <a:pt x="21" y="14"/>
                  <a:pt x="19" y="16"/>
                  <a:pt x="17" y="16"/>
                </a:cubicBezTo>
                <a:cubicBezTo>
                  <a:pt x="4" y="16"/>
                  <a:pt x="4" y="16"/>
                  <a:pt x="4" y="16"/>
                </a:cubicBezTo>
                <a:cubicBezTo>
                  <a:pt x="2" y="16"/>
                  <a:pt x="0" y="14"/>
                  <a:pt x="0" y="12"/>
                </a:cubicBezTo>
                <a:cubicBezTo>
                  <a:pt x="0" y="4"/>
                  <a:pt x="0" y="4"/>
                  <a:pt x="0" y="4"/>
                </a:cubicBezTo>
                <a:cubicBezTo>
                  <a:pt x="0" y="2"/>
                  <a:pt x="2" y="0"/>
                  <a:pt x="4" y="0"/>
                </a:cubicBezTo>
                <a:cubicBezTo>
                  <a:pt x="17" y="0"/>
                  <a:pt x="17" y="0"/>
                  <a:pt x="17" y="0"/>
                </a:cubicBezTo>
                <a:cubicBezTo>
                  <a:pt x="19" y="0"/>
                  <a:pt x="21" y="2"/>
                  <a:pt x="21" y="4"/>
                </a:cubicBezTo>
                <a:lnTo>
                  <a:pt x="21" y="12"/>
                </a:lnTo>
                <a:close/>
                <a:moveTo>
                  <a:pt x="21" y="33"/>
                </a:moveTo>
                <a:cubicBezTo>
                  <a:pt x="21" y="35"/>
                  <a:pt x="19" y="36"/>
                  <a:pt x="17" y="36"/>
                </a:cubicBezTo>
                <a:cubicBezTo>
                  <a:pt x="4" y="36"/>
                  <a:pt x="4" y="36"/>
                  <a:pt x="4" y="36"/>
                </a:cubicBezTo>
                <a:cubicBezTo>
                  <a:pt x="2" y="36"/>
                  <a:pt x="0" y="35"/>
                  <a:pt x="0" y="33"/>
                </a:cubicBezTo>
                <a:cubicBezTo>
                  <a:pt x="0" y="25"/>
                  <a:pt x="0" y="25"/>
                  <a:pt x="0" y="25"/>
                </a:cubicBezTo>
                <a:cubicBezTo>
                  <a:pt x="0" y="23"/>
                  <a:pt x="2" y="21"/>
                  <a:pt x="4" y="21"/>
                </a:cubicBezTo>
                <a:cubicBezTo>
                  <a:pt x="17" y="21"/>
                  <a:pt x="17" y="21"/>
                  <a:pt x="17" y="21"/>
                </a:cubicBezTo>
                <a:cubicBezTo>
                  <a:pt x="19" y="21"/>
                  <a:pt x="21" y="23"/>
                  <a:pt x="21" y="25"/>
                </a:cubicBezTo>
                <a:lnTo>
                  <a:pt x="21" y="33"/>
                </a:lnTo>
                <a:close/>
                <a:moveTo>
                  <a:pt x="21" y="53"/>
                </a:moveTo>
                <a:cubicBezTo>
                  <a:pt x="21" y="55"/>
                  <a:pt x="19" y="57"/>
                  <a:pt x="17" y="57"/>
                </a:cubicBezTo>
                <a:cubicBezTo>
                  <a:pt x="4" y="57"/>
                  <a:pt x="4" y="57"/>
                  <a:pt x="4" y="57"/>
                </a:cubicBezTo>
                <a:cubicBezTo>
                  <a:pt x="2" y="57"/>
                  <a:pt x="0" y="55"/>
                  <a:pt x="0" y="53"/>
                </a:cubicBezTo>
                <a:cubicBezTo>
                  <a:pt x="0" y="45"/>
                  <a:pt x="0" y="45"/>
                  <a:pt x="0" y="45"/>
                </a:cubicBezTo>
                <a:cubicBezTo>
                  <a:pt x="0" y="43"/>
                  <a:pt x="2" y="42"/>
                  <a:pt x="4" y="42"/>
                </a:cubicBezTo>
                <a:cubicBezTo>
                  <a:pt x="17" y="42"/>
                  <a:pt x="17" y="42"/>
                  <a:pt x="17" y="42"/>
                </a:cubicBezTo>
                <a:cubicBezTo>
                  <a:pt x="19" y="42"/>
                  <a:pt x="21" y="43"/>
                  <a:pt x="21" y="45"/>
                </a:cubicBezTo>
                <a:lnTo>
                  <a:pt x="21" y="53"/>
                </a:lnTo>
                <a:close/>
                <a:moveTo>
                  <a:pt x="47" y="12"/>
                </a:moveTo>
                <a:cubicBezTo>
                  <a:pt x="47" y="14"/>
                  <a:pt x="45" y="16"/>
                  <a:pt x="43" y="16"/>
                </a:cubicBezTo>
                <a:cubicBezTo>
                  <a:pt x="30" y="16"/>
                  <a:pt x="30" y="16"/>
                  <a:pt x="30" y="16"/>
                </a:cubicBezTo>
                <a:cubicBezTo>
                  <a:pt x="28" y="16"/>
                  <a:pt x="26" y="14"/>
                  <a:pt x="26" y="12"/>
                </a:cubicBezTo>
                <a:cubicBezTo>
                  <a:pt x="26" y="4"/>
                  <a:pt x="26" y="4"/>
                  <a:pt x="26" y="4"/>
                </a:cubicBezTo>
                <a:cubicBezTo>
                  <a:pt x="26" y="2"/>
                  <a:pt x="28" y="0"/>
                  <a:pt x="30" y="0"/>
                </a:cubicBezTo>
                <a:cubicBezTo>
                  <a:pt x="43" y="0"/>
                  <a:pt x="43" y="0"/>
                  <a:pt x="43" y="0"/>
                </a:cubicBezTo>
                <a:cubicBezTo>
                  <a:pt x="45" y="0"/>
                  <a:pt x="47" y="2"/>
                  <a:pt x="47" y="4"/>
                </a:cubicBezTo>
                <a:lnTo>
                  <a:pt x="47" y="12"/>
                </a:lnTo>
                <a:close/>
                <a:moveTo>
                  <a:pt x="47" y="33"/>
                </a:moveTo>
                <a:cubicBezTo>
                  <a:pt x="47" y="35"/>
                  <a:pt x="45" y="36"/>
                  <a:pt x="43" y="36"/>
                </a:cubicBezTo>
                <a:cubicBezTo>
                  <a:pt x="30" y="36"/>
                  <a:pt x="30" y="36"/>
                  <a:pt x="30" y="36"/>
                </a:cubicBezTo>
                <a:cubicBezTo>
                  <a:pt x="28" y="36"/>
                  <a:pt x="26" y="35"/>
                  <a:pt x="26" y="33"/>
                </a:cubicBezTo>
                <a:cubicBezTo>
                  <a:pt x="26" y="25"/>
                  <a:pt x="26" y="25"/>
                  <a:pt x="26" y="25"/>
                </a:cubicBezTo>
                <a:cubicBezTo>
                  <a:pt x="26" y="23"/>
                  <a:pt x="28" y="21"/>
                  <a:pt x="30" y="21"/>
                </a:cubicBezTo>
                <a:cubicBezTo>
                  <a:pt x="43" y="21"/>
                  <a:pt x="43" y="21"/>
                  <a:pt x="43" y="21"/>
                </a:cubicBezTo>
                <a:cubicBezTo>
                  <a:pt x="45" y="21"/>
                  <a:pt x="47" y="23"/>
                  <a:pt x="47" y="25"/>
                </a:cubicBezTo>
                <a:lnTo>
                  <a:pt x="47" y="33"/>
                </a:lnTo>
                <a:close/>
                <a:moveTo>
                  <a:pt x="47" y="53"/>
                </a:moveTo>
                <a:cubicBezTo>
                  <a:pt x="47" y="55"/>
                  <a:pt x="45" y="57"/>
                  <a:pt x="43" y="57"/>
                </a:cubicBezTo>
                <a:cubicBezTo>
                  <a:pt x="30" y="57"/>
                  <a:pt x="30" y="57"/>
                  <a:pt x="30" y="57"/>
                </a:cubicBezTo>
                <a:cubicBezTo>
                  <a:pt x="28" y="57"/>
                  <a:pt x="26" y="55"/>
                  <a:pt x="26" y="53"/>
                </a:cubicBezTo>
                <a:cubicBezTo>
                  <a:pt x="26" y="45"/>
                  <a:pt x="26" y="45"/>
                  <a:pt x="26" y="45"/>
                </a:cubicBezTo>
                <a:cubicBezTo>
                  <a:pt x="26" y="43"/>
                  <a:pt x="28" y="42"/>
                  <a:pt x="30" y="42"/>
                </a:cubicBezTo>
                <a:cubicBezTo>
                  <a:pt x="43" y="42"/>
                  <a:pt x="43" y="42"/>
                  <a:pt x="43" y="42"/>
                </a:cubicBezTo>
                <a:cubicBezTo>
                  <a:pt x="45" y="42"/>
                  <a:pt x="47" y="43"/>
                  <a:pt x="47" y="45"/>
                </a:cubicBezTo>
                <a:lnTo>
                  <a:pt x="47" y="53"/>
                </a:lnTo>
                <a:close/>
                <a:moveTo>
                  <a:pt x="72" y="12"/>
                </a:moveTo>
                <a:cubicBezTo>
                  <a:pt x="72" y="14"/>
                  <a:pt x="71" y="16"/>
                  <a:pt x="69" y="16"/>
                </a:cubicBezTo>
                <a:cubicBezTo>
                  <a:pt x="56" y="16"/>
                  <a:pt x="56" y="16"/>
                  <a:pt x="56" y="16"/>
                </a:cubicBezTo>
                <a:cubicBezTo>
                  <a:pt x="54" y="16"/>
                  <a:pt x="52" y="14"/>
                  <a:pt x="52" y="12"/>
                </a:cubicBezTo>
                <a:cubicBezTo>
                  <a:pt x="52" y="4"/>
                  <a:pt x="52" y="4"/>
                  <a:pt x="52" y="4"/>
                </a:cubicBezTo>
                <a:cubicBezTo>
                  <a:pt x="52" y="2"/>
                  <a:pt x="54" y="0"/>
                  <a:pt x="56" y="0"/>
                </a:cubicBezTo>
                <a:cubicBezTo>
                  <a:pt x="69" y="0"/>
                  <a:pt x="69" y="0"/>
                  <a:pt x="69" y="0"/>
                </a:cubicBezTo>
                <a:cubicBezTo>
                  <a:pt x="71" y="0"/>
                  <a:pt x="72" y="2"/>
                  <a:pt x="72" y="4"/>
                </a:cubicBezTo>
                <a:lnTo>
                  <a:pt x="72" y="12"/>
                </a:lnTo>
                <a:close/>
                <a:moveTo>
                  <a:pt x="72" y="33"/>
                </a:moveTo>
                <a:cubicBezTo>
                  <a:pt x="72" y="35"/>
                  <a:pt x="71" y="36"/>
                  <a:pt x="69" y="36"/>
                </a:cubicBezTo>
                <a:cubicBezTo>
                  <a:pt x="56" y="36"/>
                  <a:pt x="56" y="36"/>
                  <a:pt x="56" y="36"/>
                </a:cubicBezTo>
                <a:cubicBezTo>
                  <a:pt x="54" y="36"/>
                  <a:pt x="52" y="35"/>
                  <a:pt x="52" y="33"/>
                </a:cubicBezTo>
                <a:cubicBezTo>
                  <a:pt x="52" y="25"/>
                  <a:pt x="52" y="25"/>
                  <a:pt x="52" y="25"/>
                </a:cubicBezTo>
                <a:cubicBezTo>
                  <a:pt x="52" y="23"/>
                  <a:pt x="54" y="21"/>
                  <a:pt x="56" y="21"/>
                </a:cubicBezTo>
                <a:cubicBezTo>
                  <a:pt x="69" y="21"/>
                  <a:pt x="69" y="21"/>
                  <a:pt x="69" y="21"/>
                </a:cubicBezTo>
                <a:cubicBezTo>
                  <a:pt x="71" y="21"/>
                  <a:pt x="72" y="23"/>
                  <a:pt x="72" y="25"/>
                </a:cubicBezTo>
                <a:lnTo>
                  <a:pt x="72" y="33"/>
                </a:lnTo>
                <a:close/>
                <a:moveTo>
                  <a:pt x="72" y="53"/>
                </a:moveTo>
                <a:cubicBezTo>
                  <a:pt x="72" y="55"/>
                  <a:pt x="71" y="57"/>
                  <a:pt x="69" y="57"/>
                </a:cubicBezTo>
                <a:cubicBezTo>
                  <a:pt x="56" y="57"/>
                  <a:pt x="56" y="57"/>
                  <a:pt x="56" y="57"/>
                </a:cubicBezTo>
                <a:cubicBezTo>
                  <a:pt x="54" y="57"/>
                  <a:pt x="52" y="55"/>
                  <a:pt x="52" y="53"/>
                </a:cubicBezTo>
                <a:cubicBezTo>
                  <a:pt x="52" y="45"/>
                  <a:pt x="52" y="45"/>
                  <a:pt x="52" y="45"/>
                </a:cubicBezTo>
                <a:cubicBezTo>
                  <a:pt x="52" y="43"/>
                  <a:pt x="54" y="42"/>
                  <a:pt x="56" y="42"/>
                </a:cubicBezTo>
                <a:cubicBezTo>
                  <a:pt x="69" y="42"/>
                  <a:pt x="69" y="42"/>
                  <a:pt x="69" y="42"/>
                </a:cubicBezTo>
                <a:cubicBezTo>
                  <a:pt x="71" y="42"/>
                  <a:pt x="72" y="43"/>
                  <a:pt x="72" y="45"/>
                </a:cubicBezTo>
                <a:lnTo>
                  <a:pt x="72" y="53"/>
                </a:lnTo>
                <a:close/>
              </a:path>
            </a:pathLst>
          </a:custGeom>
          <a:solidFill>
            <a:schemeClr val="bg1"/>
          </a:solidFill>
          <a:ln w="9525">
            <a:noFill/>
            <a:round/>
            <a:headEnd/>
            <a:tailEnd/>
          </a:ln>
        </p:spPr>
        <p:txBody>
          <a:bodyPr vert="horz" wrap="square" lIns="121903" tIns="60952" rIns="121903" bIns="60952"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2433666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Section Header - Flowchart">
    <p:bg>
      <p:bgPr>
        <a:solidFill>
          <a:schemeClr val="bg1"/>
        </a:solidFill>
        <a:effectLst/>
      </p:bgPr>
    </p:bg>
    <p:spTree>
      <p:nvGrpSpPr>
        <p:cNvPr id="1" name=""/>
        <p:cNvGrpSpPr/>
        <p:nvPr/>
      </p:nvGrpSpPr>
      <p:grpSpPr>
        <a:xfrm>
          <a:off x="0" y="0"/>
          <a:ext cx="0" cy="0"/>
          <a:chOff x="0" y="0"/>
          <a:chExt cx="0" cy="0"/>
        </a:xfrm>
      </p:grpSpPr>
      <p:sp>
        <p:nvSpPr>
          <p:cNvPr id="12" name="Pentagon 11"/>
          <p:cNvSpPr/>
          <p:nvPr userDrawn="1"/>
        </p:nvSpPr>
        <p:spPr bwMode="auto">
          <a:xfrm rot="5400000">
            <a:off x="4127499" y="444502"/>
            <a:ext cx="3937002" cy="3048000"/>
          </a:xfrm>
          <a:prstGeom prst="homePlate">
            <a:avLst/>
          </a:prstGeom>
          <a:solidFill>
            <a:schemeClr val="accent1"/>
          </a:solidFill>
          <a:ln w="9525">
            <a:noFill/>
            <a:round/>
            <a:headEnd/>
            <a:tailEnd/>
          </a:ln>
        </p:spPr>
        <p:txBody>
          <a:bodyPr vert="horz" wrap="square" lIns="121903" tIns="60952" rIns="121903" bIns="60952" numCol="1" rtlCol="0" anchor="t" anchorCtr="0" compatLnSpc="1">
            <a:prstTxWarp prst="textNoShape">
              <a:avLst/>
            </a:prstTxWarp>
          </a:bodyPr>
          <a:lstStyle/>
          <a:p>
            <a:pPr algn="ctr"/>
            <a:endParaRPr lang="en-US" sz="2400"/>
          </a:p>
        </p:txBody>
      </p:sp>
      <p:sp>
        <p:nvSpPr>
          <p:cNvPr id="2" name="Title 1"/>
          <p:cNvSpPr>
            <a:spLocks noGrp="1"/>
          </p:cNvSpPr>
          <p:nvPr>
            <p:ph type="title"/>
          </p:nvPr>
        </p:nvSpPr>
        <p:spPr>
          <a:xfrm>
            <a:off x="914400" y="4045664"/>
            <a:ext cx="10363200" cy="500937"/>
          </a:xfrm>
        </p:spPr>
        <p:txBody>
          <a:bodyPr/>
          <a:lstStyle>
            <a:lvl1pPr algn="ctr">
              <a:defRPr sz="2666" b="1" cap="all">
                <a:solidFill>
                  <a:schemeClr val="tx2"/>
                </a:solidFill>
              </a:defRPr>
            </a:lvl1pPr>
          </a:lstStyle>
          <a:p>
            <a:r>
              <a:rPr lang="en-US"/>
              <a:t>Click to edit Master title style</a:t>
            </a:r>
          </a:p>
        </p:txBody>
      </p:sp>
      <p:sp>
        <p:nvSpPr>
          <p:cNvPr id="3" name="Text Placeholder 2"/>
          <p:cNvSpPr>
            <a:spLocks noGrp="1"/>
          </p:cNvSpPr>
          <p:nvPr>
            <p:ph type="body" idx="1"/>
          </p:nvPr>
        </p:nvSpPr>
        <p:spPr>
          <a:xfrm>
            <a:off x="914400" y="4587240"/>
            <a:ext cx="10363200" cy="365760"/>
          </a:xfrm>
        </p:spPr>
        <p:txBody>
          <a:bodyPr anchor="ctr"/>
          <a:lstStyle>
            <a:lvl1pPr marL="0" indent="0" algn="ctr">
              <a:buNone/>
              <a:defRPr sz="1866">
                <a:solidFill>
                  <a:schemeClr val="tx2"/>
                </a:solidFill>
                <a:latin typeface="+mn-lt"/>
              </a:defRPr>
            </a:lvl1pPr>
            <a:lvl2pPr marL="609498" indent="0">
              <a:buNone/>
              <a:defRPr sz="2400"/>
            </a:lvl2pPr>
            <a:lvl3pPr marL="1218996" indent="0">
              <a:buNone/>
              <a:defRPr sz="2133"/>
            </a:lvl3pPr>
            <a:lvl4pPr marL="1828494" indent="0">
              <a:buNone/>
              <a:defRPr sz="1866"/>
            </a:lvl4pPr>
            <a:lvl5pPr marL="2437991" indent="0">
              <a:buNone/>
              <a:defRPr sz="1866"/>
            </a:lvl5pPr>
            <a:lvl6pPr marL="3047489" indent="0">
              <a:buNone/>
              <a:defRPr sz="1866"/>
            </a:lvl6pPr>
            <a:lvl7pPr marL="3656988" indent="0">
              <a:buNone/>
              <a:defRPr sz="1866"/>
            </a:lvl7pPr>
            <a:lvl8pPr marL="4266485" indent="0">
              <a:buNone/>
              <a:defRPr sz="1866"/>
            </a:lvl8pPr>
            <a:lvl9pPr marL="4875983" indent="0">
              <a:buNone/>
              <a:defRPr sz="1866"/>
            </a:lvl9pPr>
          </a:lstStyle>
          <a:p>
            <a:pPr lvl="0"/>
            <a:r>
              <a:rPr lang="en-US"/>
              <a:t>Click to edit Master text styles</a:t>
            </a:r>
          </a:p>
        </p:txBody>
      </p:sp>
      <p:cxnSp>
        <p:nvCxnSpPr>
          <p:cNvPr id="17" name="Straight Connector 16"/>
          <p:cNvCxnSpPr/>
          <p:nvPr userDrawn="1"/>
        </p:nvCxnSpPr>
        <p:spPr>
          <a:xfrm>
            <a:off x="3352800" y="5484847"/>
            <a:ext cx="5486400" cy="0"/>
          </a:xfrm>
          <a:prstGeom prst="line">
            <a:avLst/>
          </a:prstGeom>
          <a:effectLst/>
        </p:spPr>
        <p:style>
          <a:lnRef idx="2">
            <a:schemeClr val="accent1"/>
          </a:lnRef>
          <a:fillRef idx="0">
            <a:schemeClr val="accent1"/>
          </a:fillRef>
          <a:effectRef idx="1">
            <a:schemeClr val="accent1"/>
          </a:effectRef>
          <a:fontRef idx="minor">
            <a:schemeClr val="tx1"/>
          </a:fontRef>
        </p:style>
      </p:cxnSp>
      <p:grpSp>
        <p:nvGrpSpPr>
          <p:cNvPr id="18" name="Group 17"/>
          <p:cNvGrpSpPr/>
          <p:nvPr userDrawn="1"/>
        </p:nvGrpSpPr>
        <p:grpSpPr>
          <a:xfrm>
            <a:off x="5862108" y="5257800"/>
            <a:ext cx="467784" cy="467784"/>
            <a:chOff x="4413750" y="2433065"/>
            <a:chExt cx="547410" cy="547410"/>
          </a:xfrm>
        </p:grpSpPr>
        <p:sp>
          <p:nvSpPr>
            <p:cNvPr id="19" name="Oval 18"/>
            <p:cNvSpPr/>
            <p:nvPr userDrawn="1"/>
          </p:nvSpPr>
          <p:spPr>
            <a:xfrm>
              <a:off x="4413750" y="2433065"/>
              <a:ext cx="547410" cy="547410"/>
            </a:xfrm>
            <a:prstGeom prst="ellipse">
              <a:avLst/>
            </a:prstGeom>
            <a:solidFill>
              <a:srgbClr val="FFFFF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0" name="Oval 19"/>
            <p:cNvSpPr/>
            <p:nvPr userDrawn="1"/>
          </p:nvSpPr>
          <p:spPr>
            <a:xfrm>
              <a:off x="4517676" y="2536991"/>
              <a:ext cx="339558" cy="339558"/>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1" name="Arc 20"/>
            <p:cNvSpPr/>
            <p:nvPr userDrawn="1"/>
          </p:nvSpPr>
          <p:spPr>
            <a:xfrm rot="2700000">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sp>
          <p:nvSpPr>
            <p:cNvPr id="22" name="Arc 21"/>
            <p:cNvSpPr/>
            <p:nvPr userDrawn="1"/>
          </p:nvSpPr>
          <p:spPr>
            <a:xfrm rot="18900000" flipH="1">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grpSp>
      <p:sp>
        <p:nvSpPr>
          <p:cNvPr id="4" name="Footer Placeholder 3"/>
          <p:cNvSpPr>
            <a:spLocks noGrp="1"/>
          </p:cNvSpPr>
          <p:nvPr>
            <p:ph type="ftr" sz="quarter" idx="10"/>
          </p:nvPr>
        </p:nvSpPr>
        <p:spPr/>
        <p:txBody>
          <a:bodyPr/>
          <a:lstStyle/>
          <a:p>
            <a:r>
              <a:rPr lang="it-IT"/>
              <a:t>© 2018 Walmart Inc. – Non-Sensitive Data</a:t>
            </a:r>
            <a:endParaRPr lang="en-US"/>
          </a:p>
        </p:txBody>
      </p:sp>
      <p:sp>
        <p:nvSpPr>
          <p:cNvPr id="5" name="Slide Number Placeholder 4"/>
          <p:cNvSpPr>
            <a:spLocks noGrp="1"/>
          </p:cNvSpPr>
          <p:nvPr>
            <p:ph type="sldNum" sz="quarter" idx="11"/>
          </p:nvPr>
        </p:nvSpPr>
        <p:spPr/>
        <p:txBody>
          <a:bodyPr/>
          <a:lstStyle/>
          <a:p>
            <a:fld id="{65B3A5B5-D464-4D94-A6FF-B439700E06BB}" type="slidenum">
              <a:rPr lang="en-US" smtClean="0"/>
              <a:pPr/>
              <a:t>‹#›</a:t>
            </a:fld>
            <a:endParaRPr lang="en-US"/>
          </a:p>
        </p:txBody>
      </p:sp>
      <p:sp>
        <p:nvSpPr>
          <p:cNvPr id="15" name="Freeform 145"/>
          <p:cNvSpPr>
            <a:spLocks/>
          </p:cNvSpPr>
          <p:nvPr userDrawn="1"/>
        </p:nvSpPr>
        <p:spPr bwMode="auto">
          <a:xfrm>
            <a:off x="5292584" y="1230596"/>
            <a:ext cx="1606834" cy="1385605"/>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bg1"/>
          </a:solidFill>
          <a:ln w="9525">
            <a:noFill/>
            <a:round/>
            <a:headEnd/>
            <a:tailEnd/>
          </a:ln>
        </p:spPr>
        <p:txBody>
          <a:bodyPr vert="horz" wrap="square" lIns="121903" tIns="60952" rIns="121903" bIns="60952"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510677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Walk-in - Sao Paulo">
    <p:bg>
      <p:bgRef idx="1001">
        <a:schemeClr val="bg2"/>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5960B1E-2ECE-4161-826E-E07FFB783B5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8" name="Picture 7">
            <a:extLst>
              <a:ext uri="{FF2B5EF4-FFF2-40B4-BE49-F238E27FC236}">
                <a16:creationId xmlns:a16="http://schemas.microsoft.com/office/drawing/2014/main" id="{E3AE8C90-DC2B-426E-B93C-971B3D08339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44" cy="6856281"/>
          </a:xfrm>
          <a:prstGeom prst="rect">
            <a:avLst/>
          </a:prstGeom>
        </p:spPr>
      </p:pic>
      <p:sp>
        <p:nvSpPr>
          <p:cNvPr id="10" name="Rectangle 9">
            <a:extLst>
              <a:ext uri="{FF2B5EF4-FFF2-40B4-BE49-F238E27FC236}">
                <a16:creationId xmlns:a16="http://schemas.microsoft.com/office/drawing/2014/main" id="{6AB75210-51C5-4C97-A3CA-435A280AC380}"/>
              </a:ext>
            </a:extLst>
          </p:cNvPr>
          <p:cNvSpPr/>
          <p:nvPr userDrawn="1"/>
        </p:nvSpPr>
        <p:spPr bwMode="black">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802">
                      <a:srgbClr val="282828"/>
                    </a:gs>
                    <a:gs pos="16216">
                      <a:srgbClr val="282828"/>
                    </a:gs>
                  </a:gsLst>
                  <a:lin ang="5400000" scaled="1"/>
                </a:gradFill>
                <a:effectLst/>
                <a:uLnTx/>
                <a:uFillTx/>
                <a:latin typeface="Segoe UI Semibold"/>
                <a:ea typeface="+mn-ea"/>
                <a:cs typeface="Segoe UI" pitchFamily="34" charset="0"/>
              </a:rPr>
              <a:t>Sao Paulo, Brazil</a:t>
            </a:r>
          </a:p>
        </p:txBody>
      </p:sp>
      <p:sp>
        <p:nvSpPr>
          <p:cNvPr id="11" name="Rectangle 10">
            <a:extLst>
              <a:ext uri="{FF2B5EF4-FFF2-40B4-BE49-F238E27FC236}">
                <a16:creationId xmlns:a16="http://schemas.microsoft.com/office/drawing/2014/main" id="{A9A1FA8B-8B2A-48A5-BAF9-B74C45265278}"/>
              </a:ext>
            </a:extLst>
          </p:cNvPr>
          <p:cNvSpPr/>
          <p:nvPr userDrawn="1"/>
        </p:nvSpPr>
        <p:spPr bwMode="black">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5405">
                      <a:srgbClr val="282828"/>
                    </a:gs>
                    <a:gs pos="16216">
                      <a:srgbClr val="282828"/>
                    </a:gs>
                  </a:gsLst>
                  <a:lin ang="5400000" scaled="1"/>
                </a:gradFill>
                <a:effectLst/>
                <a:uLnTx/>
                <a:uFillTx/>
                <a:latin typeface="Segoe UI Semibold"/>
                <a:ea typeface="+mn-ea"/>
                <a:cs typeface="Segoe UI" pitchFamily="34" charset="0"/>
              </a:rPr>
              <a:t>Learn. Explore. Connect.</a:t>
            </a:r>
          </a:p>
        </p:txBody>
      </p:sp>
      <p:pic>
        <p:nvPicPr>
          <p:cNvPr id="15" name="MS logo gray - EMF" descr="Microsoft logo, gray text version">
            <a:extLst>
              <a:ext uri="{FF2B5EF4-FFF2-40B4-BE49-F238E27FC236}">
                <a16:creationId xmlns:a16="http://schemas.microsoft.com/office/drawing/2014/main" id="{D3B14A65-8E86-4BE1-B02F-A474CDD1913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black">
          <a:xfrm>
            <a:off x="584200" y="585788"/>
            <a:ext cx="1366440" cy="292608"/>
          </a:xfrm>
          <a:prstGeom prst="rect">
            <a:avLst/>
          </a:prstGeom>
        </p:spPr>
      </p:pic>
      <p:pic>
        <p:nvPicPr>
          <p:cNvPr id="16" name="Picture 15">
            <a:extLst>
              <a:ext uri="{FF2B5EF4-FFF2-40B4-BE49-F238E27FC236}">
                <a16:creationId xmlns:a16="http://schemas.microsoft.com/office/drawing/2014/main" id="{699DAD08-F0EB-40DB-8536-F3354797AE23}"/>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4"/>
          </a:xfrm>
          <a:prstGeom prst="rect">
            <a:avLst/>
          </a:prstGeom>
        </p:spPr>
      </p:pic>
    </p:spTree>
    <p:extLst>
      <p:ext uri="{BB962C8B-B14F-4D97-AF65-F5344CB8AC3E}">
        <p14:creationId xmlns:p14="http://schemas.microsoft.com/office/powerpoint/2010/main" val="53253615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Section Header - Tree">
    <p:bg>
      <p:bgPr>
        <a:solidFill>
          <a:schemeClr val="bg1"/>
        </a:solidFill>
        <a:effectLst/>
      </p:bgPr>
    </p:bg>
    <p:spTree>
      <p:nvGrpSpPr>
        <p:cNvPr id="1" name=""/>
        <p:cNvGrpSpPr/>
        <p:nvPr/>
      </p:nvGrpSpPr>
      <p:grpSpPr>
        <a:xfrm>
          <a:off x="0" y="0"/>
          <a:ext cx="0" cy="0"/>
          <a:chOff x="0" y="0"/>
          <a:chExt cx="0" cy="0"/>
        </a:xfrm>
      </p:grpSpPr>
      <p:sp>
        <p:nvSpPr>
          <p:cNvPr id="12" name="Pentagon 11"/>
          <p:cNvSpPr/>
          <p:nvPr userDrawn="1"/>
        </p:nvSpPr>
        <p:spPr bwMode="auto">
          <a:xfrm rot="5400000">
            <a:off x="4127499" y="444502"/>
            <a:ext cx="3937002" cy="3048000"/>
          </a:xfrm>
          <a:prstGeom prst="homePlate">
            <a:avLst/>
          </a:prstGeom>
          <a:solidFill>
            <a:schemeClr val="accent1"/>
          </a:solidFill>
          <a:ln w="9525">
            <a:noFill/>
            <a:round/>
            <a:headEnd/>
            <a:tailEnd/>
          </a:ln>
        </p:spPr>
        <p:txBody>
          <a:bodyPr vert="horz" wrap="square" lIns="121903" tIns="60952" rIns="121903" bIns="60952" numCol="1" rtlCol="0" anchor="t" anchorCtr="0" compatLnSpc="1">
            <a:prstTxWarp prst="textNoShape">
              <a:avLst/>
            </a:prstTxWarp>
          </a:bodyPr>
          <a:lstStyle/>
          <a:p>
            <a:pPr algn="ctr"/>
            <a:endParaRPr lang="en-US" sz="2400"/>
          </a:p>
        </p:txBody>
      </p:sp>
      <p:sp>
        <p:nvSpPr>
          <p:cNvPr id="2" name="Title 1"/>
          <p:cNvSpPr>
            <a:spLocks noGrp="1"/>
          </p:cNvSpPr>
          <p:nvPr>
            <p:ph type="title"/>
          </p:nvPr>
        </p:nvSpPr>
        <p:spPr>
          <a:xfrm>
            <a:off x="914400" y="4045664"/>
            <a:ext cx="10363200" cy="500937"/>
          </a:xfrm>
        </p:spPr>
        <p:txBody>
          <a:bodyPr/>
          <a:lstStyle>
            <a:lvl1pPr algn="ctr">
              <a:defRPr sz="2666" b="1" cap="all">
                <a:solidFill>
                  <a:schemeClr val="tx2"/>
                </a:solidFill>
              </a:defRPr>
            </a:lvl1pPr>
          </a:lstStyle>
          <a:p>
            <a:r>
              <a:rPr lang="en-US"/>
              <a:t>Click to edit Master title style</a:t>
            </a:r>
          </a:p>
        </p:txBody>
      </p:sp>
      <p:sp>
        <p:nvSpPr>
          <p:cNvPr id="3" name="Text Placeholder 2"/>
          <p:cNvSpPr>
            <a:spLocks noGrp="1"/>
          </p:cNvSpPr>
          <p:nvPr>
            <p:ph type="body" idx="1"/>
          </p:nvPr>
        </p:nvSpPr>
        <p:spPr>
          <a:xfrm>
            <a:off x="914400" y="4587240"/>
            <a:ext cx="10363200" cy="365760"/>
          </a:xfrm>
        </p:spPr>
        <p:txBody>
          <a:bodyPr anchor="ctr"/>
          <a:lstStyle>
            <a:lvl1pPr marL="0" indent="0" algn="ctr">
              <a:buNone/>
              <a:defRPr sz="1866">
                <a:solidFill>
                  <a:schemeClr val="tx2"/>
                </a:solidFill>
                <a:latin typeface="+mn-lt"/>
              </a:defRPr>
            </a:lvl1pPr>
            <a:lvl2pPr marL="609498" indent="0">
              <a:buNone/>
              <a:defRPr sz="2400"/>
            </a:lvl2pPr>
            <a:lvl3pPr marL="1218996" indent="0">
              <a:buNone/>
              <a:defRPr sz="2133"/>
            </a:lvl3pPr>
            <a:lvl4pPr marL="1828494" indent="0">
              <a:buNone/>
              <a:defRPr sz="1866"/>
            </a:lvl4pPr>
            <a:lvl5pPr marL="2437991" indent="0">
              <a:buNone/>
              <a:defRPr sz="1866"/>
            </a:lvl5pPr>
            <a:lvl6pPr marL="3047489" indent="0">
              <a:buNone/>
              <a:defRPr sz="1866"/>
            </a:lvl6pPr>
            <a:lvl7pPr marL="3656988" indent="0">
              <a:buNone/>
              <a:defRPr sz="1866"/>
            </a:lvl7pPr>
            <a:lvl8pPr marL="4266485" indent="0">
              <a:buNone/>
              <a:defRPr sz="1866"/>
            </a:lvl8pPr>
            <a:lvl9pPr marL="4875983" indent="0">
              <a:buNone/>
              <a:defRPr sz="1866"/>
            </a:lvl9pPr>
          </a:lstStyle>
          <a:p>
            <a:pPr lvl="0"/>
            <a:r>
              <a:rPr lang="en-US"/>
              <a:t>Click to edit Master text styles</a:t>
            </a:r>
          </a:p>
        </p:txBody>
      </p:sp>
      <p:cxnSp>
        <p:nvCxnSpPr>
          <p:cNvPr id="17" name="Straight Connector 16"/>
          <p:cNvCxnSpPr/>
          <p:nvPr userDrawn="1"/>
        </p:nvCxnSpPr>
        <p:spPr>
          <a:xfrm>
            <a:off x="3352800" y="5484847"/>
            <a:ext cx="5486400" cy="0"/>
          </a:xfrm>
          <a:prstGeom prst="line">
            <a:avLst/>
          </a:prstGeom>
          <a:effectLst/>
        </p:spPr>
        <p:style>
          <a:lnRef idx="2">
            <a:schemeClr val="accent1"/>
          </a:lnRef>
          <a:fillRef idx="0">
            <a:schemeClr val="accent1"/>
          </a:fillRef>
          <a:effectRef idx="1">
            <a:schemeClr val="accent1"/>
          </a:effectRef>
          <a:fontRef idx="minor">
            <a:schemeClr val="tx1"/>
          </a:fontRef>
        </p:style>
      </p:cxnSp>
      <p:grpSp>
        <p:nvGrpSpPr>
          <p:cNvPr id="18" name="Group 17"/>
          <p:cNvGrpSpPr/>
          <p:nvPr userDrawn="1"/>
        </p:nvGrpSpPr>
        <p:grpSpPr>
          <a:xfrm>
            <a:off x="5862108" y="5257800"/>
            <a:ext cx="467784" cy="467784"/>
            <a:chOff x="4413750" y="2433065"/>
            <a:chExt cx="547410" cy="547410"/>
          </a:xfrm>
        </p:grpSpPr>
        <p:sp>
          <p:nvSpPr>
            <p:cNvPr id="19" name="Oval 18"/>
            <p:cNvSpPr/>
            <p:nvPr userDrawn="1"/>
          </p:nvSpPr>
          <p:spPr>
            <a:xfrm>
              <a:off x="4413750" y="2433065"/>
              <a:ext cx="547410" cy="547410"/>
            </a:xfrm>
            <a:prstGeom prst="ellipse">
              <a:avLst/>
            </a:prstGeom>
            <a:solidFill>
              <a:srgbClr val="FFFFF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0" name="Oval 19"/>
            <p:cNvSpPr/>
            <p:nvPr userDrawn="1"/>
          </p:nvSpPr>
          <p:spPr>
            <a:xfrm>
              <a:off x="4517676" y="2536991"/>
              <a:ext cx="339558" cy="339558"/>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1" name="Arc 20"/>
            <p:cNvSpPr/>
            <p:nvPr userDrawn="1"/>
          </p:nvSpPr>
          <p:spPr>
            <a:xfrm rot="2700000">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sp>
          <p:nvSpPr>
            <p:cNvPr id="22" name="Arc 21"/>
            <p:cNvSpPr/>
            <p:nvPr userDrawn="1"/>
          </p:nvSpPr>
          <p:spPr>
            <a:xfrm rot="18900000" flipH="1">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grpSp>
      <p:sp>
        <p:nvSpPr>
          <p:cNvPr id="4" name="Footer Placeholder 3"/>
          <p:cNvSpPr>
            <a:spLocks noGrp="1"/>
          </p:cNvSpPr>
          <p:nvPr>
            <p:ph type="ftr" sz="quarter" idx="10"/>
          </p:nvPr>
        </p:nvSpPr>
        <p:spPr/>
        <p:txBody>
          <a:bodyPr/>
          <a:lstStyle/>
          <a:p>
            <a:r>
              <a:rPr lang="it-IT"/>
              <a:t>© 2018 Walmart Inc. – Non-Sensitive Data</a:t>
            </a:r>
            <a:endParaRPr lang="en-US"/>
          </a:p>
        </p:txBody>
      </p:sp>
      <p:sp>
        <p:nvSpPr>
          <p:cNvPr id="5" name="Slide Number Placeholder 4"/>
          <p:cNvSpPr>
            <a:spLocks noGrp="1"/>
          </p:cNvSpPr>
          <p:nvPr>
            <p:ph type="sldNum" sz="quarter" idx="11"/>
          </p:nvPr>
        </p:nvSpPr>
        <p:spPr/>
        <p:txBody>
          <a:bodyPr/>
          <a:lstStyle/>
          <a:p>
            <a:fld id="{65B3A5B5-D464-4D94-A6FF-B439700E06BB}" type="slidenum">
              <a:rPr lang="en-US" smtClean="0"/>
              <a:pPr/>
              <a:t>‹#›</a:t>
            </a:fld>
            <a:endParaRPr lang="en-US"/>
          </a:p>
        </p:txBody>
      </p:sp>
      <p:sp>
        <p:nvSpPr>
          <p:cNvPr id="14" name="Freeform 129"/>
          <p:cNvSpPr>
            <a:spLocks/>
          </p:cNvSpPr>
          <p:nvPr userDrawn="1"/>
        </p:nvSpPr>
        <p:spPr bwMode="auto">
          <a:xfrm>
            <a:off x="5583767" y="1363137"/>
            <a:ext cx="1024466" cy="1253064"/>
          </a:xfrm>
          <a:custGeom>
            <a:avLst/>
            <a:gdLst/>
            <a:ahLst/>
            <a:cxnLst>
              <a:cxn ang="0">
                <a:pos x="53" y="58"/>
              </a:cxn>
              <a:cxn ang="0">
                <a:pos x="36" y="58"/>
              </a:cxn>
              <a:cxn ang="0">
                <a:pos x="36" y="65"/>
              </a:cxn>
              <a:cxn ang="0">
                <a:pos x="34" y="68"/>
              </a:cxn>
              <a:cxn ang="0">
                <a:pos x="22" y="68"/>
              </a:cxn>
              <a:cxn ang="0">
                <a:pos x="20" y="65"/>
              </a:cxn>
              <a:cxn ang="0">
                <a:pos x="20" y="58"/>
              </a:cxn>
              <a:cxn ang="0">
                <a:pos x="2" y="58"/>
              </a:cxn>
              <a:cxn ang="0">
                <a:pos x="0" y="56"/>
              </a:cxn>
              <a:cxn ang="0">
                <a:pos x="1" y="54"/>
              </a:cxn>
              <a:cxn ang="0">
                <a:pos x="16" y="39"/>
              </a:cxn>
              <a:cxn ang="0">
                <a:pos x="7" y="39"/>
              </a:cxn>
              <a:cxn ang="0">
                <a:pos x="5" y="36"/>
              </a:cxn>
              <a:cxn ang="0">
                <a:pos x="6" y="34"/>
              </a:cxn>
              <a:cxn ang="0">
                <a:pos x="21" y="19"/>
              </a:cxn>
              <a:cxn ang="0">
                <a:pos x="13" y="19"/>
              </a:cxn>
              <a:cxn ang="0">
                <a:pos x="11" y="17"/>
              </a:cxn>
              <a:cxn ang="0">
                <a:pos x="12" y="15"/>
              </a:cxn>
              <a:cxn ang="0">
                <a:pos x="26" y="0"/>
              </a:cxn>
              <a:cxn ang="0">
                <a:pos x="28" y="0"/>
              </a:cxn>
              <a:cxn ang="0">
                <a:pos x="30" y="0"/>
              </a:cxn>
              <a:cxn ang="0">
                <a:pos x="44" y="15"/>
              </a:cxn>
              <a:cxn ang="0">
                <a:pos x="45" y="17"/>
              </a:cxn>
              <a:cxn ang="0">
                <a:pos x="42" y="19"/>
              </a:cxn>
              <a:cxn ang="0">
                <a:pos x="35" y="19"/>
              </a:cxn>
              <a:cxn ang="0">
                <a:pos x="50" y="34"/>
              </a:cxn>
              <a:cxn ang="0">
                <a:pos x="51" y="36"/>
              </a:cxn>
              <a:cxn ang="0">
                <a:pos x="49" y="39"/>
              </a:cxn>
              <a:cxn ang="0">
                <a:pos x="40" y="39"/>
              </a:cxn>
              <a:cxn ang="0">
                <a:pos x="55" y="54"/>
              </a:cxn>
              <a:cxn ang="0">
                <a:pos x="56" y="56"/>
              </a:cxn>
              <a:cxn ang="0">
                <a:pos x="53" y="58"/>
              </a:cxn>
            </a:cxnLst>
            <a:rect l="0" t="0" r="r" b="b"/>
            <a:pathLst>
              <a:path w="56" h="68">
                <a:moveTo>
                  <a:pt x="53" y="58"/>
                </a:moveTo>
                <a:cubicBezTo>
                  <a:pt x="36" y="58"/>
                  <a:pt x="36" y="58"/>
                  <a:pt x="36" y="58"/>
                </a:cubicBezTo>
                <a:cubicBezTo>
                  <a:pt x="36" y="60"/>
                  <a:pt x="36" y="63"/>
                  <a:pt x="36" y="65"/>
                </a:cubicBezTo>
                <a:cubicBezTo>
                  <a:pt x="36" y="67"/>
                  <a:pt x="35" y="68"/>
                  <a:pt x="34" y="68"/>
                </a:cubicBezTo>
                <a:cubicBezTo>
                  <a:pt x="22" y="68"/>
                  <a:pt x="22" y="68"/>
                  <a:pt x="22" y="68"/>
                </a:cubicBezTo>
                <a:cubicBezTo>
                  <a:pt x="21" y="68"/>
                  <a:pt x="20" y="67"/>
                  <a:pt x="20" y="65"/>
                </a:cubicBezTo>
                <a:cubicBezTo>
                  <a:pt x="20" y="63"/>
                  <a:pt x="20" y="60"/>
                  <a:pt x="20" y="58"/>
                </a:cubicBezTo>
                <a:cubicBezTo>
                  <a:pt x="2" y="58"/>
                  <a:pt x="2" y="58"/>
                  <a:pt x="2" y="58"/>
                </a:cubicBezTo>
                <a:cubicBezTo>
                  <a:pt x="1" y="58"/>
                  <a:pt x="0" y="57"/>
                  <a:pt x="0" y="56"/>
                </a:cubicBezTo>
                <a:cubicBezTo>
                  <a:pt x="0" y="55"/>
                  <a:pt x="0" y="54"/>
                  <a:pt x="1" y="54"/>
                </a:cubicBezTo>
                <a:cubicBezTo>
                  <a:pt x="16" y="39"/>
                  <a:pt x="16" y="39"/>
                  <a:pt x="16" y="39"/>
                </a:cubicBezTo>
                <a:cubicBezTo>
                  <a:pt x="7" y="39"/>
                  <a:pt x="7" y="39"/>
                  <a:pt x="7" y="39"/>
                </a:cubicBezTo>
                <a:cubicBezTo>
                  <a:pt x="6" y="39"/>
                  <a:pt x="5" y="37"/>
                  <a:pt x="5" y="36"/>
                </a:cubicBezTo>
                <a:cubicBezTo>
                  <a:pt x="5" y="35"/>
                  <a:pt x="5" y="35"/>
                  <a:pt x="6" y="34"/>
                </a:cubicBezTo>
                <a:cubicBezTo>
                  <a:pt x="21" y="19"/>
                  <a:pt x="21" y="19"/>
                  <a:pt x="21" y="19"/>
                </a:cubicBezTo>
                <a:cubicBezTo>
                  <a:pt x="13" y="19"/>
                  <a:pt x="13" y="19"/>
                  <a:pt x="13" y="19"/>
                </a:cubicBezTo>
                <a:cubicBezTo>
                  <a:pt x="12" y="19"/>
                  <a:pt x="11" y="18"/>
                  <a:pt x="11" y="17"/>
                </a:cubicBezTo>
                <a:cubicBezTo>
                  <a:pt x="11" y="16"/>
                  <a:pt x="11" y="15"/>
                  <a:pt x="12" y="15"/>
                </a:cubicBezTo>
                <a:cubicBezTo>
                  <a:pt x="26" y="0"/>
                  <a:pt x="26" y="0"/>
                  <a:pt x="26" y="0"/>
                </a:cubicBezTo>
                <a:cubicBezTo>
                  <a:pt x="27" y="0"/>
                  <a:pt x="27" y="0"/>
                  <a:pt x="28" y="0"/>
                </a:cubicBezTo>
                <a:cubicBezTo>
                  <a:pt x="29" y="0"/>
                  <a:pt x="29" y="0"/>
                  <a:pt x="30" y="0"/>
                </a:cubicBezTo>
                <a:cubicBezTo>
                  <a:pt x="44" y="15"/>
                  <a:pt x="44" y="15"/>
                  <a:pt x="44" y="15"/>
                </a:cubicBezTo>
                <a:cubicBezTo>
                  <a:pt x="45" y="15"/>
                  <a:pt x="45" y="16"/>
                  <a:pt x="45" y="17"/>
                </a:cubicBezTo>
                <a:cubicBezTo>
                  <a:pt x="45" y="18"/>
                  <a:pt x="44" y="19"/>
                  <a:pt x="42" y="19"/>
                </a:cubicBezTo>
                <a:cubicBezTo>
                  <a:pt x="35" y="19"/>
                  <a:pt x="35" y="19"/>
                  <a:pt x="35" y="19"/>
                </a:cubicBezTo>
                <a:cubicBezTo>
                  <a:pt x="50" y="34"/>
                  <a:pt x="50" y="34"/>
                  <a:pt x="50" y="34"/>
                </a:cubicBezTo>
                <a:cubicBezTo>
                  <a:pt x="51" y="35"/>
                  <a:pt x="51" y="35"/>
                  <a:pt x="51" y="36"/>
                </a:cubicBezTo>
                <a:cubicBezTo>
                  <a:pt x="51" y="37"/>
                  <a:pt x="50" y="39"/>
                  <a:pt x="49" y="39"/>
                </a:cubicBezTo>
                <a:cubicBezTo>
                  <a:pt x="40" y="39"/>
                  <a:pt x="40" y="39"/>
                  <a:pt x="40" y="39"/>
                </a:cubicBezTo>
                <a:cubicBezTo>
                  <a:pt x="55" y="54"/>
                  <a:pt x="55" y="54"/>
                  <a:pt x="55" y="54"/>
                </a:cubicBezTo>
                <a:cubicBezTo>
                  <a:pt x="56" y="54"/>
                  <a:pt x="56" y="55"/>
                  <a:pt x="56" y="56"/>
                </a:cubicBezTo>
                <a:cubicBezTo>
                  <a:pt x="56" y="57"/>
                  <a:pt x="55" y="58"/>
                  <a:pt x="53" y="58"/>
                </a:cubicBezTo>
                <a:close/>
              </a:path>
            </a:pathLst>
          </a:custGeom>
          <a:solidFill>
            <a:schemeClr val="bg1"/>
          </a:solidFill>
          <a:ln w="9525">
            <a:noFill/>
            <a:round/>
            <a:headEnd/>
            <a:tailEnd/>
          </a:ln>
        </p:spPr>
        <p:txBody>
          <a:bodyPr vert="horz" wrap="square" lIns="121903" tIns="60952" rIns="121903" bIns="60952"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1882114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Section Header - Timeline">
    <p:bg>
      <p:bgPr>
        <a:solidFill>
          <a:schemeClr val="bg1"/>
        </a:solidFill>
        <a:effectLst/>
      </p:bgPr>
    </p:bg>
    <p:spTree>
      <p:nvGrpSpPr>
        <p:cNvPr id="1" name=""/>
        <p:cNvGrpSpPr/>
        <p:nvPr/>
      </p:nvGrpSpPr>
      <p:grpSpPr>
        <a:xfrm>
          <a:off x="0" y="0"/>
          <a:ext cx="0" cy="0"/>
          <a:chOff x="0" y="0"/>
          <a:chExt cx="0" cy="0"/>
        </a:xfrm>
      </p:grpSpPr>
      <p:sp>
        <p:nvSpPr>
          <p:cNvPr id="12" name="Pentagon 11"/>
          <p:cNvSpPr/>
          <p:nvPr userDrawn="1"/>
        </p:nvSpPr>
        <p:spPr bwMode="auto">
          <a:xfrm rot="5400000">
            <a:off x="4127499" y="444502"/>
            <a:ext cx="3937002" cy="3048000"/>
          </a:xfrm>
          <a:prstGeom prst="homePlate">
            <a:avLst/>
          </a:prstGeom>
          <a:solidFill>
            <a:schemeClr val="accent1"/>
          </a:solidFill>
          <a:ln w="9525">
            <a:noFill/>
            <a:round/>
            <a:headEnd/>
            <a:tailEnd/>
          </a:ln>
        </p:spPr>
        <p:txBody>
          <a:bodyPr vert="horz" wrap="square" lIns="121903" tIns="60952" rIns="121903" bIns="60952" numCol="1" rtlCol="0" anchor="t" anchorCtr="0" compatLnSpc="1">
            <a:prstTxWarp prst="textNoShape">
              <a:avLst/>
            </a:prstTxWarp>
          </a:bodyPr>
          <a:lstStyle/>
          <a:p>
            <a:pPr algn="ctr"/>
            <a:endParaRPr lang="en-US" sz="2400"/>
          </a:p>
        </p:txBody>
      </p:sp>
      <p:sp>
        <p:nvSpPr>
          <p:cNvPr id="2" name="Title 1"/>
          <p:cNvSpPr>
            <a:spLocks noGrp="1"/>
          </p:cNvSpPr>
          <p:nvPr>
            <p:ph type="title"/>
          </p:nvPr>
        </p:nvSpPr>
        <p:spPr>
          <a:xfrm>
            <a:off x="914400" y="4045664"/>
            <a:ext cx="10363200" cy="500937"/>
          </a:xfrm>
        </p:spPr>
        <p:txBody>
          <a:bodyPr/>
          <a:lstStyle>
            <a:lvl1pPr algn="ctr">
              <a:defRPr sz="2666" b="1" cap="all">
                <a:solidFill>
                  <a:schemeClr val="tx2"/>
                </a:solidFill>
              </a:defRPr>
            </a:lvl1pPr>
          </a:lstStyle>
          <a:p>
            <a:r>
              <a:rPr lang="en-US"/>
              <a:t>Click to edit Master title style</a:t>
            </a:r>
          </a:p>
        </p:txBody>
      </p:sp>
      <p:sp>
        <p:nvSpPr>
          <p:cNvPr id="3" name="Text Placeholder 2"/>
          <p:cNvSpPr>
            <a:spLocks noGrp="1"/>
          </p:cNvSpPr>
          <p:nvPr>
            <p:ph type="body" idx="1"/>
          </p:nvPr>
        </p:nvSpPr>
        <p:spPr>
          <a:xfrm>
            <a:off x="914400" y="4587240"/>
            <a:ext cx="10363200" cy="365760"/>
          </a:xfrm>
        </p:spPr>
        <p:txBody>
          <a:bodyPr anchor="ctr"/>
          <a:lstStyle>
            <a:lvl1pPr marL="0" indent="0" algn="ctr">
              <a:buNone/>
              <a:defRPr sz="1866">
                <a:solidFill>
                  <a:schemeClr val="tx2"/>
                </a:solidFill>
                <a:latin typeface="+mn-lt"/>
              </a:defRPr>
            </a:lvl1pPr>
            <a:lvl2pPr marL="609498" indent="0">
              <a:buNone/>
              <a:defRPr sz="2400"/>
            </a:lvl2pPr>
            <a:lvl3pPr marL="1218996" indent="0">
              <a:buNone/>
              <a:defRPr sz="2133"/>
            </a:lvl3pPr>
            <a:lvl4pPr marL="1828494" indent="0">
              <a:buNone/>
              <a:defRPr sz="1866"/>
            </a:lvl4pPr>
            <a:lvl5pPr marL="2437991" indent="0">
              <a:buNone/>
              <a:defRPr sz="1866"/>
            </a:lvl5pPr>
            <a:lvl6pPr marL="3047489" indent="0">
              <a:buNone/>
              <a:defRPr sz="1866"/>
            </a:lvl6pPr>
            <a:lvl7pPr marL="3656988" indent="0">
              <a:buNone/>
              <a:defRPr sz="1866"/>
            </a:lvl7pPr>
            <a:lvl8pPr marL="4266485" indent="0">
              <a:buNone/>
              <a:defRPr sz="1866"/>
            </a:lvl8pPr>
            <a:lvl9pPr marL="4875983" indent="0">
              <a:buNone/>
              <a:defRPr sz="1866"/>
            </a:lvl9pPr>
          </a:lstStyle>
          <a:p>
            <a:pPr lvl="0"/>
            <a:r>
              <a:rPr lang="en-US"/>
              <a:t>Click to edit Master text styles</a:t>
            </a:r>
          </a:p>
        </p:txBody>
      </p:sp>
      <p:cxnSp>
        <p:nvCxnSpPr>
          <p:cNvPr id="17" name="Straight Connector 16"/>
          <p:cNvCxnSpPr/>
          <p:nvPr userDrawn="1"/>
        </p:nvCxnSpPr>
        <p:spPr>
          <a:xfrm>
            <a:off x="3352800" y="5484847"/>
            <a:ext cx="5486400" cy="0"/>
          </a:xfrm>
          <a:prstGeom prst="line">
            <a:avLst/>
          </a:prstGeom>
          <a:effectLst/>
        </p:spPr>
        <p:style>
          <a:lnRef idx="2">
            <a:schemeClr val="accent1"/>
          </a:lnRef>
          <a:fillRef idx="0">
            <a:schemeClr val="accent1"/>
          </a:fillRef>
          <a:effectRef idx="1">
            <a:schemeClr val="accent1"/>
          </a:effectRef>
          <a:fontRef idx="minor">
            <a:schemeClr val="tx1"/>
          </a:fontRef>
        </p:style>
      </p:cxnSp>
      <p:grpSp>
        <p:nvGrpSpPr>
          <p:cNvPr id="18" name="Group 17"/>
          <p:cNvGrpSpPr/>
          <p:nvPr userDrawn="1"/>
        </p:nvGrpSpPr>
        <p:grpSpPr>
          <a:xfrm>
            <a:off x="5862108" y="5257800"/>
            <a:ext cx="467784" cy="467784"/>
            <a:chOff x="4413750" y="2433065"/>
            <a:chExt cx="547410" cy="547410"/>
          </a:xfrm>
        </p:grpSpPr>
        <p:sp>
          <p:nvSpPr>
            <p:cNvPr id="19" name="Oval 18"/>
            <p:cNvSpPr/>
            <p:nvPr userDrawn="1"/>
          </p:nvSpPr>
          <p:spPr>
            <a:xfrm>
              <a:off x="4413750" y="2433065"/>
              <a:ext cx="547410" cy="547410"/>
            </a:xfrm>
            <a:prstGeom prst="ellipse">
              <a:avLst/>
            </a:prstGeom>
            <a:solidFill>
              <a:srgbClr val="FFFFF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0" name="Oval 19"/>
            <p:cNvSpPr/>
            <p:nvPr userDrawn="1"/>
          </p:nvSpPr>
          <p:spPr>
            <a:xfrm>
              <a:off x="4517676" y="2536991"/>
              <a:ext cx="339558" cy="339558"/>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1" name="Arc 20"/>
            <p:cNvSpPr/>
            <p:nvPr userDrawn="1"/>
          </p:nvSpPr>
          <p:spPr>
            <a:xfrm rot="2700000">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sp>
          <p:nvSpPr>
            <p:cNvPr id="22" name="Arc 21"/>
            <p:cNvSpPr/>
            <p:nvPr userDrawn="1"/>
          </p:nvSpPr>
          <p:spPr>
            <a:xfrm rot="18900000" flipH="1">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grpSp>
      <p:sp>
        <p:nvSpPr>
          <p:cNvPr id="4" name="Footer Placeholder 3"/>
          <p:cNvSpPr>
            <a:spLocks noGrp="1"/>
          </p:cNvSpPr>
          <p:nvPr>
            <p:ph type="ftr" sz="quarter" idx="10"/>
          </p:nvPr>
        </p:nvSpPr>
        <p:spPr/>
        <p:txBody>
          <a:bodyPr/>
          <a:lstStyle/>
          <a:p>
            <a:r>
              <a:rPr lang="it-IT"/>
              <a:t>© 2018 Walmart Inc. – Non-Sensitive Data</a:t>
            </a:r>
            <a:endParaRPr lang="en-US"/>
          </a:p>
        </p:txBody>
      </p:sp>
      <p:sp>
        <p:nvSpPr>
          <p:cNvPr id="5" name="Slide Number Placeholder 4"/>
          <p:cNvSpPr>
            <a:spLocks noGrp="1"/>
          </p:cNvSpPr>
          <p:nvPr>
            <p:ph type="sldNum" sz="quarter" idx="11"/>
          </p:nvPr>
        </p:nvSpPr>
        <p:spPr/>
        <p:txBody>
          <a:bodyPr/>
          <a:lstStyle/>
          <a:p>
            <a:fld id="{65B3A5B5-D464-4D94-A6FF-B439700E06BB}" type="slidenum">
              <a:rPr lang="en-US" smtClean="0"/>
              <a:pPr/>
              <a:t>‹#›</a:t>
            </a:fld>
            <a:endParaRPr lang="en-US"/>
          </a:p>
        </p:txBody>
      </p:sp>
      <p:sp>
        <p:nvSpPr>
          <p:cNvPr id="15" name="Freeform 69"/>
          <p:cNvSpPr>
            <a:spLocks noEditPoints="1"/>
          </p:cNvSpPr>
          <p:nvPr userDrawn="1"/>
        </p:nvSpPr>
        <p:spPr bwMode="auto">
          <a:xfrm>
            <a:off x="5467090" y="1498600"/>
            <a:ext cx="1257823" cy="1267883"/>
          </a:xfrm>
          <a:custGeom>
            <a:avLst/>
            <a:gdLst/>
            <a:ahLst/>
            <a:cxnLst>
              <a:cxn ang="0">
                <a:pos x="29" y="58"/>
              </a:cxn>
              <a:cxn ang="0">
                <a:pos x="6" y="47"/>
              </a:cxn>
              <a:cxn ang="0">
                <a:pos x="7" y="46"/>
              </a:cxn>
              <a:cxn ang="0">
                <a:pos x="12" y="40"/>
              </a:cxn>
              <a:cxn ang="0">
                <a:pos x="13" y="40"/>
              </a:cxn>
              <a:cxn ang="0">
                <a:pos x="14" y="41"/>
              </a:cxn>
              <a:cxn ang="0">
                <a:pos x="29" y="48"/>
              </a:cxn>
              <a:cxn ang="0">
                <a:pos x="48" y="29"/>
              </a:cxn>
              <a:cxn ang="0">
                <a:pos x="29" y="9"/>
              </a:cxn>
              <a:cxn ang="0">
                <a:pos x="16" y="14"/>
              </a:cxn>
              <a:cxn ang="0">
                <a:pos x="21" y="20"/>
              </a:cxn>
              <a:cxn ang="0">
                <a:pos x="21" y="22"/>
              </a:cxn>
              <a:cxn ang="0">
                <a:pos x="19" y="24"/>
              </a:cxn>
              <a:cxn ang="0">
                <a:pos x="2" y="24"/>
              </a:cxn>
              <a:cxn ang="0">
                <a:pos x="0" y="21"/>
              </a:cxn>
              <a:cxn ang="0">
                <a:pos x="0" y="4"/>
              </a:cxn>
              <a:cxn ang="0">
                <a:pos x="1" y="2"/>
              </a:cxn>
              <a:cxn ang="0">
                <a:pos x="4" y="3"/>
              </a:cxn>
              <a:cxn ang="0">
                <a:pos x="9" y="8"/>
              </a:cxn>
              <a:cxn ang="0">
                <a:pos x="29" y="0"/>
              </a:cxn>
              <a:cxn ang="0">
                <a:pos x="58" y="29"/>
              </a:cxn>
              <a:cxn ang="0">
                <a:pos x="29" y="58"/>
              </a:cxn>
              <a:cxn ang="0">
                <a:pos x="34" y="35"/>
              </a:cxn>
              <a:cxn ang="0">
                <a:pos x="33" y="36"/>
              </a:cxn>
              <a:cxn ang="0">
                <a:pos x="20" y="36"/>
              </a:cxn>
              <a:cxn ang="0">
                <a:pos x="19" y="35"/>
              </a:cxn>
              <a:cxn ang="0">
                <a:pos x="19" y="32"/>
              </a:cxn>
              <a:cxn ang="0">
                <a:pos x="20" y="31"/>
              </a:cxn>
              <a:cxn ang="0">
                <a:pos x="29" y="31"/>
              </a:cxn>
              <a:cxn ang="0">
                <a:pos x="29" y="18"/>
              </a:cxn>
              <a:cxn ang="0">
                <a:pos x="30" y="17"/>
              </a:cxn>
              <a:cxn ang="0">
                <a:pos x="33" y="17"/>
              </a:cxn>
              <a:cxn ang="0">
                <a:pos x="34" y="18"/>
              </a:cxn>
              <a:cxn ang="0">
                <a:pos x="34" y="35"/>
              </a:cxn>
            </a:cxnLst>
            <a:rect l="0" t="0" r="r" b="b"/>
            <a:pathLst>
              <a:path w="58" h="58">
                <a:moveTo>
                  <a:pt x="29" y="58"/>
                </a:moveTo>
                <a:cubicBezTo>
                  <a:pt x="20" y="58"/>
                  <a:pt x="12" y="54"/>
                  <a:pt x="6" y="47"/>
                </a:cubicBezTo>
                <a:cubicBezTo>
                  <a:pt x="6" y="47"/>
                  <a:pt x="6" y="46"/>
                  <a:pt x="7" y="46"/>
                </a:cubicBezTo>
                <a:cubicBezTo>
                  <a:pt x="12" y="40"/>
                  <a:pt x="12" y="40"/>
                  <a:pt x="12" y="40"/>
                </a:cubicBezTo>
                <a:cubicBezTo>
                  <a:pt x="12" y="40"/>
                  <a:pt x="12" y="40"/>
                  <a:pt x="13" y="40"/>
                </a:cubicBezTo>
                <a:cubicBezTo>
                  <a:pt x="13" y="40"/>
                  <a:pt x="13" y="40"/>
                  <a:pt x="14" y="41"/>
                </a:cubicBezTo>
                <a:cubicBezTo>
                  <a:pt x="17" y="45"/>
                  <a:pt x="23" y="48"/>
                  <a:pt x="29" y="48"/>
                </a:cubicBezTo>
                <a:cubicBezTo>
                  <a:pt x="40" y="48"/>
                  <a:pt x="48" y="39"/>
                  <a:pt x="48" y="29"/>
                </a:cubicBezTo>
                <a:cubicBezTo>
                  <a:pt x="48" y="18"/>
                  <a:pt x="40" y="9"/>
                  <a:pt x="29" y="9"/>
                </a:cubicBezTo>
                <a:cubicBezTo>
                  <a:pt x="24" y="9"/>
                  <a:pt x="19" y="11"/>
                  <a:pt x="16" y="14"/>
                </a:cubicBezTo>
                <a:cubicBezTo>
                  <a:pt x="21" y="20"/>
                  <a:pt x="21" y="20"/>
                  <a:pt x="21" y="20"/>
                </a:cubicBezTo>
                <a:cubicBezTo>
                  <a:pt x="22" y="20"/>
                  <a:pt x="22" y="21"/>
                  <a:pt x="21" y="22"/>
                </a:cubicBezTo>
                <a:cubicBezTo>
                  <a:pt x="21" y="23"/>
                  <a:pt x="20" y="24"/>
                  <a:pt x="19" y="24"/>
                </a:cubicBezTo>
                <a:cubicBezTo>
                  <a:pt x="2" y="24"/>
                  <a:pt x="2" y="24"/>
                  <a:pt x="2" y="24"/>
                </a:cubicBezTo>
                <a:cubicBezTo>
                  <a:pt x="1" y="24"/>
                  <a:pt x="0" y="23"/>
                  <a:pt x="0" y="21"/>
                </a:cubicBezTo>
                <a:cubicBezTo>
                  <a:pt x="0" y="4"/>
                  <a:pt x="0" y="4"/>
                  <a:pt x="0" y="4"/>
                </a:cubicBezTo>
                <a:cubicBezTo>
                  <a:pt x="0" y="3"/>
                  <a:pt x="0" y="3"/>
                  <a:pt x="1" y="2"/>
                </a:cubicBezTo>
                <a:cubicBezTo>
                  <a:pt x="2" y="2"/>
                  <a:pt x="3" y="2"/>
                  <a:pt x="4" y="3"/>
                </a:cubicBezTo>
                <a:cubicBezTo>
                  <a:pt x="9" y="8"/>
                  <a:pt x="9" y="8"/>
                  <a:pt x="9" y="8"/>
                </a:cubicBezTo>
                <a:cubicBezTo>
                  <a:pt x="14" y="3"/>
                  <a:pt x="21" y="0"/>
                  <a:pt x="29" y="0"/>
                </a:cubicBezTo>
                <a:cubicBezTo>
                  <a:pt x="45" y="0"/>
                  <a:pt x="58" y="13"/>
                  <a:pt x="58" y="29"/>
                </a:cubicBezTo>
                <a:cubicBezTo>
                  <a:pt x="58" y="45"/>
                  <a:pt x="45" y="58"/>
                  <a:pt x="29" y="58"/>
                </a:cubicBezTo>
                <a:close/>
                <a:moveTo>
                  <a:pt x="34" y="35"/>
                </a:moveTo>
                <a:cubicBezTo>
                  <a:pt x="34" y="35"/>
                  <a:pt x="33" y="36"/>
                  <a:pt x="33" y="36"/>
                </a:cubicBezTo>
                <a:cubicBezTo>
                  <a:pt x="20" y="36"/>
                  <a:pt x="20" y="36"/>
                  <a:pt x="20" y="36"/>
                </a:cubicBezTo>
                <a:cubicBezTo>
                  <a:pt x="20" y="36"/>
                  <a:pt x="19" y="35"/>
                  <a:pt x="19" y="35"/>
                </a:cubicBezTo>
                <a:cubicBezTo>
                  <a:pt x="19" y="32"/>
                  <a:pt x="19" y="32"/>
                  <a:pt x="19" y="32"/>
                </a:cubicBezTo>
                <a:cubicBezTo>
                  <a:pt x="19" y="32"/>
                  <a:pt x="20" y="31"/>
                  <a:pt x="20" y="31"/>
                </a:cubicBezTo>
                <a:cubicBezTo>
                  <a:pt x="29" y="31"/>
                  <a:pt x="29" y="31"/>
                  <a:pt x="29" y="31"/>
                </a:cubicBezTo>
                <a:cubicBezTo>
                  <a:pt x="29" y="18"/>
                  <a:pt x="29" y="18"/>
                  <a:pt x="29" y="18"/>
                </a:cubicBezTo>
                <a:cubicBezTo>
                  <a:pt x="29" y="17"/>
                  <a:pt x="29" y="17"/>
                  <a:pt x="30" y="17"/>
                </a:cubicBezTo>
                <a:cubicBezTo>
                  <a:pt x="33" y="17"/>
                  <a:pt x="33" y="17"/>
                  <a:pt x="33" y="17"/>
                </a:cubicBezTo>
                <a:cubicBezTo>
                  <a:pt x="33" y="17"/>
                  <a:pt x="34" y="17"/>
                  <a:pt x="34" y="18"/>
                </a:cubicBezTo>
                <a:lnTo>
                  <a:pt x="34" y="35"/>
                </a:lnTo>
                <a:close/>
              </a:path>
            </a:pathLst>
          </a:custGeom>
          <a:solidFill>
            <a:schemeClr val="bg1"/>
          </a:solidFill>
          <a:ln w="9525">
            <a:noFill/>
            <a:round/>
            <a:headEnd/>
            <a:tailEnd/>
          </a:ln>
        </p:spPr>
        <p:txBody>
          <a:bodyPr vert="horz" wrap="square" lIns="121903" tIns="60952" rIns="121903" bIns="60952"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329282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Section Header - Mgmt">
    <p:bg>
      <p:bgPr>
        <a:solidFill>
          <a:schemeClr val="bg1"/>
        </a:solidFill>
        <a:effectLst/>
      </p:bgPr>
    </p:bg>
    <p:spTree>
      <p:nvGrpSpPr>
        <p:cNvPr id="1" name=""/>
        <p:cNvGrpSpPr/>
        <p:nvPr/>
      </p:nvGrpSpPr>
      <p:grpSpPr>
        <a:xfrm>
          <a:off x="0" y="0"/>
          <a:ext cx="0" cy="0"/>
          <a:chOff x="0" y="0"/>
          <a:chExt cx="0" cy="0"/>
        </a:xfrm>
      </p:grpSpPr>
      <p:sp>
        <p:nvSpPr>
          <p:cNvPr id="12" name="Pentagon 11"/>
          <p:cNvSpPr/>
          <p:nvPr userDrawn="1"/>
        </p:nvSpPr>
        <p:spPr bwMode="auto">
          <a:xfrm rot="5400000">
            <a:off x="4127499" y="444502"/>
            <a:ext cx="3937002" cy="3048000"/>
          </a:xfrm>
          <a:prstGeom prst="homePlate">
            <a:avLst/>
          </a:prstGeom>
          <a:solidFill>
            <a:schemeClr val="accent1"/>
          </a:solidFill>
          <a:ln w="9525">
            <a:noFill/>
            <a:round/>
            <a:headEnd/>
            <a:tailEnd/>
          </a:ln>
        </p:spPr>
        <p:txBody>
          <a:bodyPr vert="horz" wrap="square" lIns="121903" tIns="60952" rIns="121903" bIns="60952" numCol="1" rtlCol="0" anchor="t" anchorCtr="0" compatLnSpc="1">
            <a:prstTxWarp prst="textNoShape">
              <a:avLst/>
            </a:prstTxWarp>
          </a:bodyPr>
          <a:lstStyle/>
          <a:p>
            <a:pPr algn="ctr"/>
            <a:endParaRPr lang="en-US" sz="2400"/>
          </a:p>
        </p:txBody>
      </p:sp>
      <p:sp>
        <p:nvSpPr>
          <p:cNvPr id="2" name="Title 1"/>
          <p:cNvSpPr>
            <a:spLocks noGrp="1"/>
          </p:cNvSpPr>
          <p:nvPr>
            <p:ph type="title"/>
          </p:nvPr>
        </p:nvSpPr>
        <p:spPr>
          <a:xfrm>
            <a:off x="914400" y="4045664"/>
            <a:ext cx="10363200" cy="500937"/>
          </a:xfrm>
        </p:spPr>
        <p:txBody>
          <a:bodyPr/>
          <a:lstStyle>
            <a:lvl1pPr algn="ctr">
              <a:defRPr sz="2666" b="1" cap="all">
                <a:solidFill>
                  <a:schemeClr val="tx2"/>
                </a:solidFill>
              </a:defRPr>
            </a:lvl1pPr>
          </a:lstStyle>
          <a:p>
            <a:r>
              <a:rPr lang="en-US"/>
              <a:t>Click to edit Master title style</a:t>
            </a:r>
          </a:p>
        </p:txBody>
      </p:sp>
      <p:sp>
        <p:nvSpPr>
          <p:cNvPr id="3" name="Text Placeholder 2"/>
          <p:cNvSpPr>
            <a:spLocks noGrp="1"/>
          </p:cNvSpPr>
          <p:nvPr>
            <p:ph type="body" idx="1"/>
          </p:nvPr>
        </p:nvSpPr>
        <p:spPr>
          <a:xfrm>
            <a:off x="914400" y="4587240"/>
            <a:ext cx="10363200" cy="365760"/>
          </a:xfrm>
        </p:spPr>
        <p:txBody>
          <a:bodyPr anchor="ctr"/>
          <a:lstStyle>
            <a:lvl1pPr marL="0" indent="0" algn="ctr">
              <a:buNone/>
              <a:defRPr sz="1866">
                <a:solidFill>
                  <a:schemeClr val="tx2"/>
                </a:solidFill>
                <a:latin typeface="+mn-lt"/>
              </a:defRPr>
            </a:lvl1pPr>
            <a:lvl2pPr marL="609498" indent="0">
              <a:buNone/>
              <a:defRPr sz="2400"/>
            </a:lvl2pPr>
            <a:lvl3pPr marL="1218996" indent="0">
              <a:buNone/>
              <a:defRPr sz="2133"/>
            </a:lvl3pPr>
            <a:lvl4pPr marL="1828494" indent="0">
              <a:buNone/>
              <a:defRPr sz="1866"/>
            </a:lvl4pPr>
            <a:lvl5pPr marL="2437991" indent="0">
              <a:buNone/>
              <a:defRPr sz="1866"/>
            </a:lvl5pPr>
            <a:lvl6pPr marL="3047489" indent="0">
              <a:buNone/>
              <a:defRPr sz="1866"/>
            </a:lvl6pPr>
            <a:lvl7pPr marL="3656988" indent="0">
              <a:buNone/>
              <a:defRPr sz="1866"/>
            </a:lvl7pPr>
            <a:lvl8pPr marL="4266485" indent="0">
              <a:buNone/>
              <a:defRPr sz="1866"/>
            </a:lvl8pPr>
            <a:lvl9pPr marL="4875983" indent="0">
              <a:buNone/>
              <a:defRPr sz="1866"/>
            </a:lvl9pPr>
          </a:lstStyle>
          <a:p>
            <a:pPr lvl="0"/>
            <a:r>
              <a:rPr lang="en-US"/>
              <a:t>Click to edit Master text styles</a:t>
            </a:r>
          </a:p>
        </p:txBody>
      </p:sp>
      <p:cxnSp>
        <p:nvCxnSpPr>
          <p:cNvPr id="17" name="Straight Connector 16"/>
          <p:cNvCxnSpPr/>
          <p:nvPr userDrawn="1"/>
        </p:nvCxnSpPr>
        <p:spPr>
          <a:xfrm>
            <a:off x="3352800" y="5484847"/>
            <a:ext cx="5486400" cy="0"/>
          </a:xfrm>
          <a:prstGeom prst="line">
            <a:avLst/>
          </a:prstGeom>
          <a:effectLst/>
        </p:spPr>
        <p:style>
          <a:lnRef idx="2">
            <a:schemeClr val="accent1"/>
          </a:lnRef>
          <a:fillRef idx="0">
            <a:schemeClr val="accent1"/>
          </a:fillRef>
          <a:effectRef idx="1">
            <a:schemeClr val="accent1"/>
          </a:effectRef>
          <a:fontRef idx="minor">
            <a:schemeClr val="tx1"/>
          </a:fontRef>
        </p:style>
      </p:cxnSp>
      <p:grpSp>
        <p:nvGrpSpPr>
          <p:cNvPr id="18" name="Group 17"/>
          <p:cNvGrpSpPr/>
          <p:nvPr userDrawn="1"/>
        </p:nvGrpSpPr>
        <p:grpSpPr>
          <a:xfrm>
            <a:off x="5862108" y="5257800"/>
            <a:ext cx="467784" cy="467784"/>
            <a:chOff x="4413750" y="2433065"/>
            <a:chExt cx="547410" cy="547410"/>
          </a:xfrm>
        </p:grpSpPr>
        <p:sp>
          <p:nvSpPr>
            <p:cNvPr id="19" name="Oval 18"/>
            <p:cNvSpPr/>
            <p:nvPr userDrawn="1"/>
          </p:nvSpPr>
          <p:spPr>
            <a:xfrm>
              <a:off x="4413750" y="2433065"/>
              <a:ext cx="547410" cy="547410"/>
            </a:xfrm>
            <a:prstGeom prst="ellipse">
              <a:avLst/>
            </a:prstGeom>
            <a:solidFill>
              <a:srgbClr val="FFFFF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0" name="Oval 19"/>
            <p:cNvSpPr/>
            <p:nvPr userDrawn="1"/>
          </p:nvSpPr>
          <p:spPr>
            <a:xfrm>
              <a:off x="4517676" y="2536991"/>
              <a:ext cx="339558" cy="339558"/>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1" name="Arc 20"/>
            <p:cNvSpPr/>
            <p:nvPr userDrawn="1"/>
          </p:nvSpPr>
          <p:spPr>
            <a:xfrm rot="2700000">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sp>
          <p:nvSpPr>
            <p:cNvPr id="22" name="Arc 21"/>
            <p:cNvSpPr/>
            <p:nvPr userDrawn="1"/>
          </p:nvSpPr>
          <p:spPr>
            <a:xfrm rot="18900000" flipH="1">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grpSp>
      <p:sp>
        <p:nvSpPr>
          <p:cNvPr id="4" name="Footer Placeholder 3"/>
          <p:cNvSpPr>
            <a:spLocks noGrp="1"/>
          </p:cNvSpPr>
          <p:nvPr>
            <p:ph type="ftr" sz="quarter" idx="10"/>
          </p:nvPr>
        </p:nvSpPr>
        <p:spPr/>
        <p:txBody>
          <a:bodyPr/>
          <a:lstStyle/>
          <a:p>
            <a:r>
              <a:rPr lang="it-IT"/>
              <a:t>© 2018 Walmart Inc. – Non-Sensitive Data</a:t>
            </a:r>
            <a:endParaRPr lang="en-US"/>
          </a:p>
        </p:txBody>
      </p:sp>
      <p:sp>
        <p:nvSpPr>
          <p:cNvPr id="5" name="Slide Number Placeholder 4"/>
          <p:cNvSpPr>
            <a:spLocks noGrp="1"/>
          </p:cNvSpPr>
          <p:nvPr>
            <p:ph type="sldNum" sz="quarter" idx="11"/>
          </p:nvPr>
        </p:nvSpPr>
        <p:spPr/>
        <p:txBody>
          <a:bodyPr/>
          <a:lstStyle/>
          <a:p>
            <a:fld id="{65B3A5B5-D464-4D94-A6FF-B439700E06BB}" type="slidenum">
              <a:rPr lang="en-US" smtClean="0"/>
              <a:pPr/>
              <a:t>‹#›</a:t>
            </a:fld>
            <a:endParaRPr lang="en-US"/>
          </a:p>
        </p:txBody>
      </p:sp>
      <p:sp>
        <p:nvSpPr>
          <p:cNvPr id="14" name="Freeform 100"/>
          <p:cNvSpPr>
            <a:spLocks noEditPoints="1"/>
          </p:cNvSpPr>
          <p:nvPr userDrawn="1"/>
        </p:nvSpPr>
        <p:spPr bwMode="auto">
          <a:xfrm>
            <a:off x="5428193" y="1498601"/>
            <a:ext cx="1335617" cy="1280351"/>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headEnd/>
            <a:tailEnd/>
          </a:ln>
        </p:spPr>
        <p:txBody>
          <a:bodyPr vert="horz" wrap="square" lIns="121903" tIns="60952" rIns="121903" bIns="60952"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839922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Section Header - Special">
    <p:bg>
      <p:bgPr>
        <a:solidFill>
          <a:schemeClr val="bg1"/>
        </a:solidFill>
        <a:effectLst/>
      </p:bgPr>
    </p:bg>
    <p:spTree>
      <p:nvGrpSpPr>
        <p:cNvPr id="1" name=""/>
        <p:cNvGrpSpPr/>
        <p:nvPr/>
      </p:nvGrpSpPr>
      <p:grpSpPr>
        <a:xfrm>
          <a:off x="0" y="0"/>
          <a:ext cx="0" cy="0"/>
          <a:chOff x="0" y="0"/>
          <a:chExt cx="0" cy="0"/>
        </a:xfrm>
      </p:grpSpPr>
      <p:sp>
        <p:nvSpPr>
          <p:cNvPr id="12" name="Pentagon 11"/>
          <p:cNvSpPr/>
          <p:nvPr userDrawn="1"/>
        </p:nvSpPr>
        <p:spPr bwMode="auto">
          <a:xfrm rot="5400000">
            <a:off x="4127499" y="444502"/>
            <a:ext cx="3937002" cy="3048000"/>
          </a:xfrm>
          <a:prstGeom prst="homePlate">
            <a:avLst/>
          </a:prstGeom>
          <a:solidFill>
            <a:schemeClr val="accent1"/>
          </a:solidFill>
          <a:ln w="9525">
            <a:noFill/>
            <a:round/>
            <a:headEnd/>
            <a:tailEnd/>
          </a:ln>
        </p:spPr>
        <p:txBody>
          <a:bodyPr vert="horz" wrap="square" lIns="121903" tIns="60952" rIns="121903" bIns="60952" numCol="1" rtlCol="0" anchor="t" anchorCtr="0" compatLnSpc="1">
            <a:prstTxWarp prst="textNoShape">
              <a:avLst/>
            </a:prstTxWarp>
          </a:bodyPr>
          <a:lstStyle/>
          <a:p>
            <a:pPr algn="ctr"/>
            <a:endParaRPr lang="en-US" sz="2400"/>
          </a:p>
        </p:txBody>
      </p:sp>
      <p:sp>
        <p:nvSpPr>
          <p:cNvPr id="2" name="Title 1"/>
          <p:cNvSpPr>
            <a:spLocks noGrp="1"/>
          </p:cNvSpPr>
          <p:nvPr>
            <p:ph type="title"/>
          </p:nvPr>
        </p:nvSpPr>
        <p:spPr>
          <a:xfrm>
            <a:off x="914400" y="4045664"/>
            <a:ext cx="10363200" cy="500937"/>
          </a:xfrm>
        </p:spPr>
        <p:txBody>
          <a:bodyPr/>
          <a:lstStyle>
            <a:lvl1pPr algn="ctr">
              <a:defRPr sz="2666" b="1" cap="all">
                <a:solidFill>
                  <a:schemeClr val="tx2"/>
                </a:solidFill>
              </a:defRPr>
            </a:lvl1pPr>
          </a:lstStyle>
          <a:p>
            <a:r>
              <a:rPr lang="en-US"/>
              <a:t>Click to edit Master title style</a:t>
            </a:r>
          </a:p>
        </p:txBody>
      </p:sp>
      <p:sp>
        <p:nvSpPr>
          <p:cNvPr id="3" name="Text Placeholder 2"/>
          <p:cNvSpPr>
            <a:spLocks noGrp="1"/>
          </p:cNvSpPr>
          <p:nvPr>
            <p:ph type="body" idx="1"/>
          </p:nvPr>
        </p:nvSpPr>
        <p:spPr>
          <a:xfrm>
            <a:off x="914400" y="4587240"/>
            <a:ext cx="10363200" cy="365760"/>
          </a:xfrm>
        </p:spPr>
        <p:txBody>
          <a:bodyPr anchor="ctr"/>
          <a:lstStyle>
            <a:lvl1pPr marL="0" indent="0" algn="ctr">
              <a:buNone/>
              <a:defRPr sz="1866">
                <a:solidFill>
                  <a:schemeClr val="tx2"/>
                </a:solidFill>
                <a:latin typeface="+mn-lt"/>
              </a:defRPr>
            </a:lvl1pPr>
            <a:lvl2pPr marL="609498" indent="0">
              <a:buNone/>
              <a:defRPr sz="2400"/>
            </a:lvl2pPr>
            <a:lvl3pPr marL="1218996" indent="0">
              <a:buNone/>
              <a:defRPr sz="2133"/>
            </a:lvl3pPr>
            <a:lvl4pPr marL="1828494" indent="0">
              <a:buNone/>
              <a:defRPr sz="1866"/>
            </a:lvl4pPr>
            <a:lvl5pPr marL="2437991" indent="0">
              <a:buNone/>
              <a:defRPr sz="1866"/>
            </a:lvl5pPr>
            <a:lvl6pPr marL="3047489" indent="0">
              <a:buNone/>
              <a:defRPr sz="1866"/>
            </a:lvl6pPr>
            <a:lvl7pPr marL="3656988" indent="0">
              <a:buNone/>
              <a:defRPr sz="1866"/>
            </a:lvl7pPr>
            <a:lvl8pPr marL="4266485" indent="0">
              <a:buNone/>
              <a:defRPr sz="1866"/>
            </a:lvl8pPr>
            <a:lvl9pPr marL="4875983" indent="0">
              <a:buNone/>
              <a:defRPr sz="1866"/>
            </a:lvl9pPr>
          </a:lstStyle>
          <a:p>
            <a:pPr lvl="0"/>
            <a:r>
              <a:rPr lang="en-US"/>
              <a:t>Click to edit Master text styles</a:t>
            </a:r>
          </a:p>
        </p:txBody>
      </p:sp>
      <p:cxnSp>
        <p:nvCxnSpPr>
          <p:cNvPr id="17" name="Straight Connector 16"/>
          <p:cNvCxnSpPr/>
          <p:nvPr userDrawn="1"/>
        </p:nvCxnSpPr>
        <p:spPr>
          <a:xfrm>
            <a:off x="3352800" y="5484847"/>
            <a:ext cx="5486400" cy="0"/>
          </a:xfrm>
          <a:prstGeom prst="line">
            <a:avLst/>
          </a:prstGeom>
          <a:effectLst/>
        </p:spPr>
        <p:style>
          <a:lnRef idx="2">
            <a:schemeClr val="accent1"/>
          </a:lnRef>
          <a:fillRef idx="0">
            <a:schemeClr val="accent1"/>
          </a:fillRef>
          <a:effectRef idx="1">
            <a:schemeClr val="accent1"/>
          </a:effectRef>
          <a:fontRef idx="minor">
            <a:schemeClr val="tx1"/>
          </a:fontRef>
        </p:style>
      </p:cxnSp>
      <p:grpSp>
        <p:nvGrpSpPr>
          <p:cNvPr id="18" name="Group 17"/>
          <p:cNvGrpSpPr/>
          <p:nvPr userDrawn="1"/>
        </p:nvGrpSpPr>
        <p:grpSpPr>
          <a:xfrm>
            <a:off x="5862108" y="5257800"/>
            <a:ext cx="467784" cy="467784"/>
            <a:chOff x="4413750" y="2433065"/>
            <a:chExt cx="547410" cy="547410"/>
          </a:xfrm>
        </p:grpSpPr>
        <p:sp>
          <p:nvSpPr>
            <p:cNvPr id="19" name="Oval 18"/>
            <p:cNvSpPr/>
            <p:nvPr userDrawn="1"/>
          </p:nvSpPr>
          <p:spPr>
            <a:xfrm>
              <a:off x="4413750" y="2433065"/>
              <a:ext cx="547410" cy="547410"/>
            </a:xfrm>
            <a:prstGeom prst="ellipse">
              <a:avLst/>
            </a:prstGeom>
            <a:solidFill>
              <a:srgbClr val="FFFFF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0" name="Oval 19"/>
            <p:cNvSpPr/>
            <p:nvPr userDrawn="1"/>
          </p:nvSpPr>
          <p:spPr>
            <a:xfrm>
              <a:off x="4517676" y="2536991"/>
              <a:ext cx="339558" cy="339558"/>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1" name="Arc 20"/>
            <p:cNvSpPr/>
            <p:nvPr userDrawn="1"/>
          </p:nvSpPr>
          <p:spPr>
            <a:xfrm rot="2700000">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sp>
          <p:nvSpPr>
            <p:cNvPr id="22" name="Arc 21"/>
            <p:cNvSpPr/>
            <p:nvPr userDrawn="1"/>
          </p:nvSpPr>
          <p:spPr>
            <a:xfrm rot="18900000" flipH="1">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grpSp>
      <p:sp>
        <p:nvSpPr>
          <p:cNvPr id="4" name="Footer Placeholder 3"/>
          <p:cNvSpPr>
            <a:spLocks noGrp="1"/>
          </p:cNvSpPr>
          <p:nvPr>
            <p:ph type="ftr" sz="quarter" idx="10"/>
          </p:nvPr>
        </p:nvSpPr>
        <p:spPr/>
        <p:txBody>
          <a:bodyPr/>
          <a:lstStyle/>
          <a:p>
            <a:r>
              <a:rPr lang="it-IT"/>
              <a:t>© 2018 Walmart Inc. – Non-Sensitive Data</a:t>
            </a:r>
            <a:endParaRPr lang="en-US"/>
          </a:p>
        </p:txBody>
      </p:sp>
      <p:sp>
        <p:nvSpPr>
          <p:cNvPr id="5" name="Slide Number Placeholder 4"/>
          <p:cNvSpPr>
            <a:spLocks noGrp="1"/>
          </p:cNvSpPr>
          <p:nvPr>
            <p:ph type="sldNum" sz="quarter" idx="11"/>
          </p:nvPr>
        </p:nvSpPr>
        <p:spPr/>
        <p:txBody>
          <a:bodyPr/>
          <a:lstStyle/>
          <a:p>
            <a:fld id="{65B3A5B5-D464-4D94-A6FF-B439700E06BB}" type="slidenum">
              <a:rPr lang="en-US" smtClean="0"/>
              <a:pPr/>
              <a:t>‹#›</a:t>
            </a:fld>
            <a:endParaRPr lang="en-US"/>
          </a:p>
        </p:txBody>
      </p:sp>
      <p:sp>
        <p:nvSpPr>
          <p:cNvPr id="15" name="Freeform 89"/>
          <p:cNvSpPr>
            <a:spLocks noEditPoints="1"/>
          </p:cNvSpPr>
          <p:nvPr userDrawn="1"/>
        </p:nvSpPr>
        <p:spPr bwMode="auto">
          <a:xfrm>
            <a:off x="5524265" y="1698556"/>
            <a:ext cx="1143473" cy="998408"/>
          </a:xfrm>
          <a:custGeom>
            <a:avLst/>
            <a:gdLst/>
            <a:ahLst/>
            <a:cxnLst>
              <a:cxn ang="0">
                <a:pos x="62" y="32"/>
              </a:cxn>
              <a:cxn ang="0">
                <a:pos x="61" y="33"/>
              </a:cxn>
              <a:cxn ang="0">
                <a:pos x="57" y="33"/>
              </a:cxn>
              <a:cxn ang="0">
                <a:pos x="57" y="50"/>
              </a:cxn>
              <a:cxn ang="0">
                <a:pos x="53" y="54"/>
              </a:cxn>
              <a:cxn ang="0">
                <a:pos x="9" y="54"/>
              </a:cxn>
              <a:cxn ang="0">
                <a:pos x="6" y="50"/>
              </a:cxn>
              <a:cxn ang="0">
                <a:pos x="6" y="33"/>
              </a:cxn>
              <a:cxn ang="0">
                <a:pos x="2" y="33"/>
              </a:cxn>
              <a:cxn ang="0">
                <a:pos x="0" y="32"/>
              </a:cxn>
              <a:cxn ang="0">
                <a:pos x="0" y="19"/>
              </a:cxn>
              <a:cxn ang="0">
                <a:pos x="2" y="18"/>
              </a:cxn>
              <a:cxn ang="0">
                <a:pos x="19" y="18"/>
              </a:cxn>
              <a:cxn ang="0">
                <a:pos x="10" y="9"/>
              </a:cxn>
              <a:cxn ang="0">
                <a:pos x="19" y="0"/>
              </a:cxn>
              <a:cxn ang="0">
                <a:pos x="26" y="3"/>
              </a:cxn>
              <a:cxn ang="0">
                <a:pos x="31" y="10"/>
              </a:cxn>
              <a:cxn ang="0">
                <a:pos x="36" y="3"/>
              </a:cxn>
              <a:cxn ang="0">
                <a:pos x="43" y="0"/>
              </a:cxn>
              <a:cxn ang="0">
                <a:pos x="52" y="9"/>
              </a:cxn>
              <a:cxn ang="0">
                <a:pos x="43" y="18"/>
              </a:cxn>
              <a:cxn ang="0">
                <a:pos x="61" y="18"/>
              </a:cxn>
              <a:cxn ang="0">
                <a:pos x="62" y="19"/>
              </a:cxn>
              <a:cxn ang="0">
                <a:pos x="62" y="32"/>
              </a:cxn>
              <a:cxn ang="0">
                <a:pos x="27" y="13"/>
              </a:cxn>
              <a:cxn ang="0">
                <a:pos x="22" y="6"/>
              </a:cxn>
              <a:cxn ang="0">
                <a:pos x="19" y="5"/>
              </a:cxn>
              <a:cxn ang="0">
                <a:pos x="16" y="9"/>
              </a:cxn>
              <a:cxn ang="0">
                <a:pos x="19" y="13"/>
              </a:cxn>
              <a:cxn ang="0">
                <a:pos x="27" y="13"/>
              </a:cxn>
              <a:cxn ang="0">
                <a:pos x="38" y="45"/>
              </a:cxn>
              <a:cxn ang="0">
                <a:pos x="38" y="26"/>
              </a:cxn>
              <a:cxn ang="0">
                <a:pos x="38" y="18"/>
              </a:cxn>
              <a:cxn ang="0">
                <a:pos x="25" y="18"/>
              </a:cxn>
              <a:cxn ang="0">
                <a:pos x="25" y="26"/>
              </a:cxn>
              <a:cxn ang="0">
                <a:pos x="25" y="45"/>
              </a:cxn>
              <a:cxn ang="0">
                <a:pos x="25" y="47"/>
              </a:cxn>
              <a:cxn ang="0">
                <a:pos x="27" y="49"/>
              </a:cxn>
              <a:cxn ang="0">
                <a:pos x="35" y="49"/>
              </a:cxn>
              <a:cxn ang="0">
                <a:pos x="38" y="47"/>
              </a:cxn>
              <a:cxn ang="0">
                <a:pos x="38" y="45"/>
              </a:cxn>
              <a:cxn ang="0">
                <a:pos x="43" y="5"/>
              </a:cxn>
              <a:cxn ang="0">
                <a:pos x="40" y="6"/>
              </a:cxn>
              <a:cxn ang="0">
                <a:pos x="35" y="13"/>
              </a:cxn>
              <a:cxn ang="0">
                <a:pos x="43" y="13"/>
              </a:cxn>
              <a:cxn ang="0">
                <a:pos x="47" y="9"/>
              </a:cxn>
              <a:cxn ang="0">
                <a:pos x="43" y="5"/>
              </a:cxn>
            </a:cxnLst>
            <a:rect l="0" t="0" r="r" b="b"/>
            <a:pathLst>
              <a:path w="62" h="54">
                <a:moveTo>
                  <a:pt x="62" y="32"/>
                </a:moveTo>
                <a:cubicBezTo>
                  <a:pt x="62" y="33"/>
                  <a:pt x="62" y="33"/>
                  <a:pt x="61" y="33"/>
                </a:cubicBezTo>
                <a:cubicBezTo>
                  <a:pt x="57" y="33"/>
                  <a:pt x="57" y="33"/>
                  <a:pt x="57" y="33"/>
                </a:cubicBezTo>
                <a:cubicBezTo>
                  <a:pt x="57" y="50"/>
                  <a:pt x="57" y="50"/>
                  <a:pt x="57" y="50"/>
                </a:cubicBezTo>
                <a:cubicBezTo>
                  <a:pt x="57" y="52"/>
                  <a:pt x="55" y="54"/>
                  <a:pt x="53" y="54"/>
                </a:cubicBezTo>
                <a:cubicBezTo>
                  <a:pt x="9" y="54"/>
                  <a:pt x="9" y="54"/>
                  <a:pt x="9" y="54"/>
                </a:cubicBezTo>
                <a:cubicBezTo>
                  <a:pt x="7" y="54"/>
                  <a:pt x="6" y="52"/>
                  <a:pt x="6" y="50"/>
                </a:cubicBezTo>
                <a:cubicBezTo>
                  <a:pt x="6" y="33"/>
                  <a:pt x="6" y="33"/>
                  <a:pt x="6" y="33"/>
                </a:cubicBezTo>
                <a:cubicBezTo>
                  <a:pt x="2" y="33"/>
                  <a:pt x="2" y="33"/>
                  <a:pt x="2" y="33"/>
                </a:cubicBezTo>
                <a:cubicBezTo>
                  <a:pt x="1" y="33"/>
                  <a:pt x="0" y="33"/>
                  <a:pt x="0" y="32"/>
                </a:cubicBezTo>
                <a:cubicBezTo>
                  <a:pt x="0" y="19"/>
                  <a:pt x="0" y="19"/>
                  <a:pt x="0" y="19"/>
                </a:cubicBezTo>
                <a:cubicBezTo>
                  <a:pt x="0" y="19"/>
                  <a:pt x="1" y="18"/>
                  <a:pt x="2" y="18"/>
                </a:cubicBezTo>
                <a:cubicBezTo>
                  <a:pt x="19" y="18"/>
                  <a:pt x="19" y="18"/>
                  <a:pt x="19" y="18"/>
                </a:cubicBezTo>
                <a:cubicBezTo>
                  <a:pt x="14" y="18"/>
                  <a:pt x="10" y="14"/>
                  <a:pt x="10" y="9"/>
                </a:cubicBezTo>
                <a:cubicBezTo>
                  <a:pt x="10" y="4"/>
                  <a:pt x="14" y="0"/>
                  <a:pt x="19" y="0"/>
                </a:cubicBezTo>
                <a:cubicBezTo>
                  <a:pt x="22" y="0"/>
                  <a:pt x="25" y="1"/>
                  <a:pt x="26" y="3"/>
                </a:cubicBezTo>
                <a:cubicBezTo>
                  <a:pt x="31" y="10"/>
                  <a:pt x="31" y="10"/>
                  <a:pt x="31" y="10"/>
                </a:cubicBezTo>
                <a:cubicBezTo>
                  <a:pt x="36" y="3"/>
                  <a:pt x="36" y="3"/>
                  <a:pt x="36" y="3"/>
                </a:cubicBezTo>
                <a:cubicBezTo>
                  <a:pt x="38" y="1"/>
                  <a:pt x="41" y="0"/>
                  <a:pt x="43" y="0"/>
                </a:cubicBezTo>
                <a:cubicBezTo>
                  <a:pt x="48" y="0"/>
                  <a:pt x="52" y="4"/>
                  <a:pt x="52" y="9"/>
                </a:cubicBezTo>
                <a:cubicBezTo>
                  <a:pt x="52" y="14"/>
                  <a:pt x="48" y="18"/>
                  <a:pt x="43" y="18"/>
                </a:cubicBezTo>
                <a:cubicBezTo>
                  <a:pt x="61" y="18"/>
                  <a:pt x="61" y="18"/>
                  <a:pt x="61" y="18"/>
                </a:cubicBezTo>
                <a:cubicBezTo>
                  <a:pt x="62" y="18"/>
                  <a:pt x="62" y="19"/>
                  <a:pt x="62" y="19"/>
                </a:cubicBezTo>
                <a:lnTo>
                  <a:pt x="62" y="32"/>
                </a:lnTo>
                <a:close/>
                <a:moveTo>
                  <a:pt x="27" y="13"/>
                </a:moveTo>
                <a:cubicBezTo>
                  <a:pt x="22" y="6"/>
                  <a:pt x="22" y="6"/>
                  <a:pt x="22" y="6"/>
                </a:cubicBezTo>
                <a:cubicBezTo>
                  <a:pt x="22" y="6"/>
                  <a:pt x="21" y="5"/>
                  <a:pt x="19" y="5"/>
                </a:cubicBezTo>
                <a:cubicBezTo>
                  <a:pt x="17" y="5"/>
                  <a:pt x="16" y="7"/>
                  <a:pt x="16" y="9"/>
                </a:cubicBezTo>
                <a:cubicBezTo>
                  <a:pt x="16" y="11"/>
                  <a:pt x="17" y="13"/>
                  <a:pt x="19" y="13"/>
                </a:cubicBezTo>
                <a:lnTo>
                  <a:pt x="27" y="13"/>
                </a:lnTo>
                <a:close/>
                <a:moveTo>
                  <a:pt x="38" y="45"/>
                </a:moveTo>
                <a:cubicBezTo>
                  <a:pt x="38" y="26"/>
                  <a:pt x="38" y="26"/>
                  <a:pt x="38" y="26"/>
                </a:cubicBezTo>
                <a:cubicBezTo>
                  <a:pt x="38" y="18"/>
                  <a:pt x="38" y="18"/>
                  <a:pt x="38" y="18"/>
                </a:cubicBezTo>
                <a:cubicBezTo>
                  <a:pt x="25" y="18"/>
                  <a:pt x="25" y="18"/>
                  <a:pt x="25" y="18"/>
                </a:cubicBezTo>
                <a:cubicBezTo>
                  <a:pt x="25" y="26"/>
                  <a:pt x="25" y="26"/>
                  <a:pt x="25" y="26"/>
                </a:cubicBezTo>
                <a:cubicBezTo>
                  <a:pt x="25" y="45"/>
                  <a:pt x="25" y="45"/>
                  <a:pt x="25" y="45"/>
                </a:cubicBezTo>
                <a:cubicBezTo>
                  <a:pt x="25" y="47"/>
                  <a:pt x="25" y="47"/>
                  <a:pt x="25" y="47"/>
                </a:cubicBezTo>
                <a:cubicBezTo>
                  <a:pt x="25" y="48"/>
                  <a:pt x="26" y="49"/>
                  <a:pt x="27" y="49"/>
                </a:cubicBezTo>
                <a:cubicBezTo>
                  <a:pt x="35" y="49"/>
                  <a:pt x="35" y="49"/>
                  <a:pt x="35" y="49"/>
                </a:cubicBezTo>
                <a:cubicBezTo>
                  <a:pt x="37" y="49"/>
                  <a:pt x="38" y="48"/>
                  <a:pt x="38" y="47"/>
                </a:cubicBezTo>
                <a:lnTo>
                  <a:pt x="38" y="45"/>
                </a:lnTo>
                <a:close/>
                <a:moveTo>
                  <a:pt x="43" y="5"/>
                </a:moveTo>
                <a:cubicBezTo>
                  <a:pt x="42" y="5"/>
                  <a:pt x="41" y="6"/>
                  <a:pt x="40" y="6"/>
                </a:cubicBezTo>
                <a:cubicBezTo>
                  <a:pt x="35" y="13"/>
                  <a:pt x="35" y="13"/>
                  <a:pt x="35" y="13"/>
                </a:cubicBezTo>
                <a:cubicBezTo>
                  <a:pt x="43" y="13"/>
                  <a:pt x="43" y="13"/>
                  <a:pt x="43" y="13"/>
                </a:cubicBezTo>
                <a:cubicBezTo>
                  <a:pt x="45" y="13"/>
                  <a:pt x="47" y="11"/>
                  <a:pt x="47" y="9"/>
                </a:cubicBezTo>
                <a:cubicBezTo>
                  <a:pt x="47" y="7"/>
                  <a:pt x="45" y="5"/>
                  <a:pt x="43" y="5"/>
                </a:cubicBezTo>
                <a:close/>
              </a:path>
            </a:pathLst>
          </a:custGeom>
          <a:solidFill>
            <a:schemeClr val="bg1"/>
          </a:solidFill>
          <a:ln w="9525">
            <a:noFill/>
            <a:round/>
            <a:headEnd/>
            <a:tailEnd/>
          </a:ln>
        </p:spPr>
        <p:txBody>
          <a:bodyPr vert="horz" wrap="square" lIns="121903" tIns="60952" rIns="121903" bIns="60952"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470182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Section Header - Stage">
    <p:bg>
      <p:bgPr>
        <a:solidFill>
          <a:schemeClr val="bg1"/>
        </a:solidFill>
        <a:effectLst/>
      </p:bgPr>
    </p:bg>
    <p:spTree>
      <p:nvGrpSpPr>
        <p:cNvPr id="1" name=""/>
        <p:cNvGrpSpPr/>
        <p:nvPr/>
      </p:nvGrpSpPr>
      <p:grpSpPr>
        <a:xfrm>
          <a:off x="0" y="0"/>
          <a:ext cx="0" cy="0"/>
          <a:chOff x="0" y="0"/>
          <a:chExt cx="0" cy="0"/>
        </a:xfrm>
      </p:grpSpPr>
      <p:sp>
        <p:nvSpPr>
          <p:cNvPr id="12" name="Pentagon 11"/>
          <p:cNvSpPr/>
          <p:nvPr userDrawn="1"/>
        </p:nvSpPr>
        <p:spPr bwMode="auto">
          <a:xfrm rot="5400000">
            <a:off x="4127499" y="444502"/>
            <a:ext cx="3937002" cy="3048000"/>
          </a:xfrm>
          <a:prstGeom prst="homePlate">
            <a:avLst/>
          </a:prstGeom>
          <a:solidFill>
            <a:schemeClr val="accent1"/>
          </a:solidFill>
          <a:ln w="9525">
            <a:noFill/>
            <a:round/>
            <a:headEnd/>
            <a:tailEnd/>
          </a:ln>
        </p:spPr>
        <p:txBody>
          <a:bodyPr vert="horz" wrap="square" lIns="121903" tIns="60952" rIns="121903" bIns="60952" numCol="1" rtlCol="0" anchor="t" anchorCtr="0" compatLnSpc="1">
            <a:prstTxWarp prst="textNoShape">
              <a:avLst/>
            </a:prstTxWarp>
          </a:bodyPr>
          <a:lstStyle/>
          <a:p>
            <a:pPr algn="ctr"/>
            <a:endParaRPr lang="en-US" sz="2400"/>
          </a:p>
        </p:txBody>
      </p:sp>
      <p:sp>
        <p:nvSpPr>
          <p:cNvPr id="2" name="Title 1"/>
          <p:cNvSpPr>
            <a:spLocks noGrp="1"/>
          </p:cNvSpPr>
          <p:nvPr>
            <p:ph type="title"/>
          </p:nvPr>
        </p:nvSpPr>
        <p:spPr>
          <a:xfrm>
            <a:off x="914400" y="4045664"/>
            <a:ext cx="10363200" cy="500937"/>
          </a:xfrm>
        </p:spPr>
        <p:txBody>
          <a:bodyPr/>
          <a:lstStyle>
            <a:lvl1pPr algn="ctr">
              <a:defRPr sz="2666" b="1" cap="all">
                <a:solidFill>
                  <a:schemeClr val="tx2"/>
                </a:solidFill>
              </a:defRPr>
            </a:lvl1pPr>
          </a:lstStyle>
          <a:p>
            <a:r>
              <a:rPr lang="en-US"/>
              <a:t>Click to edit Master title style</a:t>
            </a:r>
          </a:p>
        </p:txBody>
      </p:sp>
      <p:sp>
        <p:nvSpPr>
          <p:cNvPr id="3" name="Text Placeholder 2"/>
          <p:cNvSpPr>
            <a:spLocks noGrp="1"/>
          </p:cNvSpPr>
          <p:nvPr>
            <p:ph type="body" idx="1"/>
          </p:nvPr>
        </p:nvSpPr>
        <p:spPr>
          <a:xfrm>
            <a:off x="914400" y="4587240"/>
            <a:ext cx="10363200" cy="365760"/>
          </a:xfrm>
        </p:spPr>
        <p:txBody>
          <a:bodyPr anchor="ctr"/>
          <a:lstStyle>
            <a:lvl1pPr marL="0" indent="0" algn="ctr">
              <a:buNone/>
              <a:defRPr sz="1866">
                <a:solidFill>
                  <a:schemeClr val="tx2"/>
                </a:solidFill>
                <a:latin typeface="+mn-lt"/>
              </a:defRPr>
            </a:lvl1pPr>
            <a:lvl2pPr marL="609498" indent="0">
              <a:buNone/>
              <a:defRPr sz="2400"/>
            </a:lvl2pPr>
            <a:lvl3pPr marL="1218996" indent="0">
              <a:buNone/>
              <a:defRPr sz="2133"/>
            </a:lvl3pPr>
            <a:lvl4pPr marL="1828494" indent="0">
              <a:buNone/>
              <a:defRPr sz="1866"/>
            </a:lvl4pPr>
            <a:lvl5pPr marL="2437991" indent="0">
              <a:buNone/>
              <a:defRPr sz="1866"/>
            </a:lvl5pPr>
            <a:lvl6pPr marL="3047489" indent="0">
              <a:buNone/>
              <a:defRPr sz="1866"/>
            </a:lvl6pPr>
            <a:lvl7pPr marL="3656988" indent="0">
              <a:buNone/>
              <a:defRPr sz="1866"/>
            </a:lvl7pPr>
            <a:lvl8pPr marL="4266485" indent="0">
              <a:buNone/>
              <a:defRPr sz="1866"/>
            </a:lvl8pPr>
            <a:lvl9pPr marL="4875983" indent="0">
              <a:buNone/>
              <a:defRPr sz="1866"/>
            </a:lvl9pPr>
          </a:lstStyle>
          <a:p>
            <a:pPr lvl="0"/>
            <a:r>
              <a:rPr lang="en-US"/>
              <a:t>Click to edit Master text styles</a:t>
            </a:r>
          </a:p>
        </p:txBody>
      </p:sp>
      <p:cxnSp>
        <p:nvCxnSpPr>
          <p:cNvPr id="17" name="Straight Connector 16"/>
          <p:cNvCxnSpPr/>
          <p:nvPr userDrawn="1"/>
        </p:nvCxnSpPr>
        <p:spPr>
          <a:xfrm>
            <a:off x="3352800" y="5484847"/>
            <a:ext cx="5486400" cy="0"/>
          </a:xfrm>
          <a:prstGeom prst="line">
            <a:avLst/>
          </a:prstGeom>
          <a:effectLst/>
        </p:spPr>
        <p:style>
          <a:lnRef idx="2">
            <a:schemeClr val="accent1"/>
          </a:lnRef>
          <a:fillRef idx="0">
            <a:schemeClr val="accent1"/>
          </a:fillRef>
          <a:effectRef idx="1">
            <a:schemeClr val="accent1"/>
          </a:effectRef>
          <a:fontRef idx="minor">
            <a:schemeClr val="tx1"/>
          </a:fontRef>
        </p:style>
      </p:cxnSp>
      <p:grpSp>
        <p:nvGrpSpPr>
          <p:cNvPr id="18" name="Group 17"/>
          <p:cNvGrpSpPr/>
          <p:nvPr userDrawn="1"/>
        </p:nvGrpSpPr>
        <p:grpSpPr>
          <a:xfrm>
            <a:off x="5862108" y="5257800"/>
            <a:ext cx="467784" cy="467784"/>
            <a:chOff x="4413750" y="2433065"/>
            <a:chExt cx="547410" cy="547410"/>
          </a:xfrm>
        </p:grpSpPr>
        <p:sp>
          <p:nvSpPr>
            <p:cNvPr id="19" name="Oval 18"/>
            <p:cNvSpPr/>
            <p:nvPr userDrawn="1"/>
          </p:nvSpPr>
          <p:spPr>
            <a:xfrm>
              <a:off x="4413750" y="2433065"/>
              <a:ext cx="547410" cy="547410"/>
            </a:xfrm>
            <a:prstGeom prst="ellipse">
              <a:avLst/>
            </a:prstGeom>
            <a:solidFill>
              <a:srgbClr val="FFFFF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0" name="Oval 19"/>
            <p:cNvSpPr/>
            <p:nvPr userDrawn="1"/>
          </p:nvSpPr>
          <p:spPr>
            <a:xfrm>
              <a:off x="4517676" y="2536991"/>
              <a:ext cx="339558" cy="339558"/>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1" name="Arc 20"/>
            <p:cNvSpPr/>
            <p:nvPr userDrawn="1"/>
          </p:nvSpPr>
          <p:spPr>
            <a:xfrm rot="2700000">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sp>
          <p:nvSpPr>
            <p:cNvPr id="22" name="Arc 21"/>
            <p:cNvSpPr/>
            <p:nvPr userDrawn="1"/>
          </p:nvSpPr>
          <p:spPr>
            <a:xfrm rot="18900000" flipH="1">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grpSp>
      <p:sp>
        <p:nvSpPr>
          <p:cNvPr id="4" name="Footer Placeholder 3"/>
          <p:cNvSpPr>
            <a:spLocks noGrp="1"/>
          </p:cNvSpPr>
          <p:nvPr>
            <p:ph type="ftr" sz="quarter" idx="10"/>
          </p:nvPr>
        </p:nvSpPr>
        <p:spPr/>
        <p:txBody>
          <a:bodyPr/>
          <a:lstStyle/>
          <a:p>
            <a:r>
              <a:rPr lang="it-IT"/>
              <a:t>© 2018 Walmart Inc. – Non-Sensitive Data</a:t>
            </a:r>
            <a:endParaRPr lang="en-US"/>
          </a:p>
        </p:txBody>
      </p:sp>
      <p:sp>
        <p:nvSpPr>
          <p:cNvPr id="5" name="Slide Number Placeholder 4"/>
          <p:cNvSpPr>
            <a:spLocks noGrp="1"/>
          </p:cNvSpPr>
          <p:nvPr>
            <p:ph type="sldNum" sz="quarter" idx="11"/>
          </p:nvPr>
        </p:nvSpPr>
        <p:spPr/>
        <p:txBody>
          <a:bodyPr/>
          <a:lstStyle/>
          <a:p>
            <a:fld id="{65B3A5B5-D464-4D94-A6FF-B439700E06BB}" type="slidenum">
              <a:rPr lang="en-US" smtClean="0"/>
              <a:pPr/>
              <a:t>‹#›</a:t>
            </a:fld>
            <a:endParaRPr lang="en-US"/>
          </a:p>
        </p:txBody>
      </p:sp>
      <p:sp>
        <p:nvSpPr>
          <p:cNvPr id="14" name="Freeform 112"/>
          <p:cNvSpPr>
            <a:spLocks noEditPoints="1"/>
          </p:cNvSpPr>
          <p:nvPr userDrawn="1"/>
        </p:nvSpPr>
        <p:spPr bwMode="auto">
          <a:xfrm rot="10800000">
            <a:off x="5503067" y="1397001"/>
            <a:ext cx="1185868" cy="1202226"/>
          </a:xfrm>
          <a:custGeom>
            <a:avLst/>
            <a:gdLst/>
            <a:ahLst/>
            <a:cxnLst>
              <a:cxn ang="0">
                <a:pos x="26" y="55"/>
              </a:cxn>
              <a:cxn ang="0">
                <a:pos x="14" y="67"/>
              </a:cxn>
              <a:cxn ang="0">
                <a:pos x="13" y="68"/>
              </a:cxn>
              <a:cxn ang="0">
                <a:pos x="12" y="67"/>
              </a:cxn>
              <a:cxn ang="0">
                <a:pos x="0" y="55"/>
              </a:cxn>
              <a:cxn ang="0">
                <a:pos x="0" y="54"/>
              </a:cxn>
              <a:cxn ang="0">
                <a:pos x="1" y="53"/>
              </a:cxn>
              <a:cxn ang="0">
                <a:pos x="8" y="53"/>
              </a:cxn>
              <a:cxn ang="0">
                <a:pos x="8" y="1"/>
              </a:cxn>
              <a:cxn ang="0">
                <a:pos x="10" y="0"/>
              </a:cxn>
              <a:cxn ang="0">
                <a:pos x="17" y="0"/>
              </a:cxn>
              <a:cxn ang="0">
                <a:pos x="18" y="1"/>
              </a:cxn>
              <a:cxn ang="0">
                <a:pos x="18" y="53"/>
              </a:cxn>
              <a:cxn ang="0">
                <a:pos x="25" y="53"/>
              </a:cxn>
              <a:cxn ang="0">
                <a:pos x="27" y="54"/>
              </a:cxn>
              <a:cxn ang="0">
                <a:pos x="26" y="55"/>
              </a:cxn>
              <a:cxn ang="0">
                <a:pos x="67" y="8"/>
              </a:cxn>
              <a:cxn ang="0">
                <a:pos x="66" y="9"/>
              </a:cxn>
              <a:cxn ang="0">
                <a:pos x="34" y="9"/>
              </a:cxn>
              <a:cxn ang="0">
                <a:pos x="33" y="8"/>
              </a:cxn>
              <a:cxn ang="0">
                <a:pos x="33" y="1"/>
              </a:cxn>
              <a:cxn ang="0">
                <a:pos x="34" y="0"/>
              </a:cxn>
              <a:cxn ang="0">
                <a:pos x="66" y="0"/>
              </a:cxn>
              <a:cxn ang="0">
                <a:pos x="67" y="1"/>
              </a:cxn>
              <a:cxn ang="0">
                <a:pos x="67" y="8"/>
              </a:cxn>
              <a:cxn ang="0">
                <a:pos x="60" y="28"/>
              </a:cxn>
              <a:cxn ang="0">
                <a:pos x="58" y="29"/>
              </a:cxn>
              <a:cxn ang="0">
                <a:pos x="34" y="29"/>
              </a:cxn>
              <a:cxn ang="0">
                <a:pos x="33" y="28"/>
              </a:cxn>
              <a:cxn ang="0">
                <a:pos x="33" y="20"/>
              </a:cxn>
              <a:cxn ang="0">
                <a:pos x="34" y="19"/>
              </a:cxn>
              <a:cxn ang="0">
                <a:pos x="58" y="19"/>
              </a:cxn>
              <a:cxn ang="0">
                <a:pos x="60" y="20"/>
              </a:cxn>
              <a:cxn ang="0">
                <a:pos x="60" y="28"/>
              </a:cxn>
              <a:cxn ang="0">
                <a:pos x="52" y="47"/>
              </a:cxn>
              <a:cxn ang="0">
                <a:pos x="51" y="48"/>
              </a:cxn>
              <a:cxn ang="0">
                <a:pos x="34" y="48"/>
              </a:cxn>
              <a:cxn ang="0">
                <a:pos x="33" y="47"/>
              </a:cxn>
              <a:cxn ang="0">
                <a:pos x="33" y="40"/>
              </a:cxn>
              <a:cxn ang="0">
                <a:pos x="34" y="39"/>
              </a:cxn>
              <a:cxn ang="0">
                <a:pos x="51" y="39"/>
              </a:cxn>
              <a:cxn ang="0">
                <a:pos x="52" y="40"/>
              </a:cxn>
              <a:cxn ang="0">
                <a:pos x="52" y="47"/>
              </a:cxn>
              <a:cxn ang="0">
                <a:pos x="45" y="67"/>
              </a:cxn>
              <a:cxn ang="0">
                <a:pos x="44" y="68"/>
              </a:cxn>
              <a:cxn ang="0">
                <a:pos x="34" y="68"/>
              </a:cxn>
              <a:cxn ang="0">
                <a:pos x="33" y="67"/>
              </a:cxn>
              <a:cxn ang="0">
                <a:pos x="33" y="59"/>
              </a:cxn>
              <a:cxn ang="0">
                <a:pos x="34" y="58"/>
              </a:cxn>
              <a:cxn ang="0">
                <a:pos x="44" y="58"/>
              </a:cxn>
              <a:cxn ang="0">
                <a:pos x="45" y="59"/>
              </a:cxn>
              <a:cxn ang="0">
                <a:pos x="45" y="67"/>
              </a:cxn>
            </a:cxnLst>
            <a:rect l="0" t="0" r="r" b="b"/>
            <a:pathLst>
              <a:path w="67" h="68">
                <a:moveTo>
                  <a:pt x="26" y="55"/>
                </a:moveTo>
                <a:cubicBezTo>
                  <a:pt x="14" y="67"/>
                  <a:pt x="14" y="67"/>
                  <a:pt x="14" y="67"/>
                </a:cubicBezTo>
                <a:cubicBezTo>
                  <a:pt x="14" y="68"/>
                  <a:pt x="14" y="68"/>
                  <a:pt x="13" y="68"/>
                </a:cubicBezTo>
                <a:cubicBezTo>
                  <a:pt x="13" y="68"/>
                  <a:pt x="13" y="68"/>
                  <a:pt x="12" y="67"/>
                </a:cubicBezTo>
                <a:cubicBezTo>
                  <a:pt x="0" y="55"/>
                  <a:pt x="0" y="55"/>
                  <a:pt x="0" y="55"/>
                </a:cubicBezTo>
                <a:cubicBezTo>
                  <a:pt x="0" y="55"/>
                  <a:pt x="0" y="54"/>
                  <a:pt x="0" y="54"/>
                </a:cubicBezTo>
                <a:cubicBezTo>
                  <a:pt x="0" y="53"/>
                  <a:pt x="1" y="53"/>
                  <a:pt x="1" y="53"/>
                </a:cubicBezTo>
                <a:cubicBezTo>
                  <a:pt x="8" y="53"/>
                  <a:pt x="8" y="53"/>
                  <a:pt x="8" y="53"/>
                </a:cubicBezTo>
                <a:cubicBezTo>
                  <a:pt x="8" y="1"/>
                  <a:pt x="8" y="1"/>
                  <a:pt x="8" y="1"/>
                </a:cubicBezTo>
                <a:cubicBezTo>
                  <a:pt x="8" y="0"/>
                  <a:pt x="9" y="0"/>
                  <a:pt x="10" y="0"/>
                </a:cubicBezTo>
                <a:cubicBezTo>
                  <a:pt x="17" y="0"/>
                  <a:pt x="17" y="0"/>
                  <a:pt x="17" y="0"/>
                </a:cubicBezTo>
                <a:cubicBezTo>
                  <a:pt x="18" y="0"/>
                  <a:pt x="18" y="0"/>
                  <a:pt x="18" y="1"/>
                </a:cubicBezTo>
                <a:cubicBezTo>
                  <a:pt x="18" y="53"/>
                  <a:pt x="18" y="53"/>
                  <a:pt x="18" y="53"/>
                </a:cubicBezTo>
                <a:cubicBezTo>
                  <a:pt x="25" y="53"/>
                  <a:pt x="25" y="53"/>
                  <a:pt x="25" y="53"/>
                </a:cubicBezTo>
                <a:cubicBezTo>
                  <a:pt x="26" y="53"/>
                  <a:pt x="27" y="54"/>
                  <a:pt x="27" y="54"/>
                </a:cubicBezTo>
                <a:cubicBezTo>
                  <a:pt x="27" y="55"/>
                  <a:pt x="27" y="55"/>
                  <a:pt x="26" y="55"/>
                </a:cubicBezTo>
                <a:close/>
                <a:moveTo>
                  <a:pt x="67" y="8"/>
                </a:moveTo>
                <a:cubicBezTo>
                  <a:pt x="67" y="9"/>
                  <a:pt x="66" y="9"/>
                  <a:pt x="66" y="9"/>
                </a:cubicBezTo>
                <a:cubicBezTo>
                  <a:pt x="34" y="9"/>
                  <a:pt x="34" y="9"/>
                  <a:pt x="34" y="9"/>
                </a:cubicBezTo>
                <a:cubicBezTo>
                  <a:pt x="33" y="9"/>
                  <a:pt x="33" y="9"/>
                  <a:pt x="33" y="8"/>
                </a:cubicBezTo>
                <a:cubicBezTo>
                  <a:pt x="33" y="1"/>
                  <a:pt x="33" y="1"/>
                  <a:pt x="33" y="1"/>
                </a:cubicBezTo>
                <a:cubicBezTo>
                  <a:pt x="33" y="0"/>
                  <a:pt x="33" y="0"/>
                  <a:pt x="34" y="0"/>
                </a:cubicBezTo>
                <a:cubicBezTo>
                  <a:pt x="66" y="0"/>
                  <a:pt x="66" y="0"/>
                  <a:pt x="66" y="0"/>
                </a:cubicBezTo>
                <a:cubicBezTo>
                  <a:pt x="66" y="0"/>
                  <a:pt x="67" y="0"/>
                  <a:pt x="67" y="1"/>
                </a:cubicBezTo>
                <a:lnTo>
                  <a:pt x="67" y="8"/>
                </a:lnTo>
                <a:close/>
                <a:moveTo>
                  <a:pt x="60" y="28"/>
                </a:moveTo>
                <a:cubicBezTo>
                  <a:pt x="60" y="28"/>
                  <a:pt x="59" y="29"/>
                  <a:pt x="58" y="29"/>
                </a:cubicBezTo>
                <a:cubicBezTo>
                  <a:pt x="34" y="29"/>
                  <a:pt x="34" y="29"/>
                  <a:pt x="34" y="29"/>
                </a:cubicBezTo>
                <a:cubicBezTo>
                  <a:pt x="33" y="29"/>
                  <a:pt x="33" y="28"/>
                  <a:pt x="33" y="28"/>
                </a:cubicBezTo>
                <a:cubicBezTo>
                  <a:pt x="33" y="20"/>
                  <a:pt x="33" y="20"/>
                  <a:pt x="33" y="20"/>
                </a:cubicBezTo>
                <a:cubicBezTo>
                  <a:pt x="33" y="20"/>
                  <a:pt x="33" y="19"/>
                  <a:pt x="34" y="19"/>
                </a:cubicBezTo>
                <a:cubicBezTo>
                  <a:pt x="58" y="19"/>
                  <a:pt x="58" y="19"/>
                  <a:pt x="58" y="19"/>
                </a:cubicBezTo>
                <a:cubicBezTo>
                  <a:pt x="59" y="19"/>
                  <a:pt x="60" y="20"/>
                  <a:pt x="60" y="20"/>
                </a:cubicBezTo>
                <a:lnTo>
                  <a:pt x="60" y="28"/>
                </a:lnTo>
                <a:close/>
                <a:moveTo>
                  <a:pt x="52" y="47"/>
                </a:moveTo>
                <a:cubicBezTo>
                  <a:pt x="52" y="48"/>
                  <a:pt x="52" y="48"/>
                  <a:pt x="51" y="48"/>
                </a:cubicBezTo>
                <a:cubicBezTo>
                  <a:pt x="34" y="48"/>
                  <a:pt x="34" y="48"/>
                  <a:pt x="34" y="48"/>
                </a:cubicBezTo>
                <a:cubicBezTo>
                  <a:pt x="33" y="48"/>
                  <a:pt x="33" y="48"/>
                  <a:pt x="33" y="47"/>
                </a:cubicBezTo>
                <a:cubicBezTo>
                  <a:pt x="33" y="40"/>
                  <a:pt x="33" y="40"/>
                  <a:pt x="33" y="40"/>
                </a:cubicBezTo>
                <a:cubicBezTo>
                  <a:pt x="33" y="39"/>
                  <a:pt x="33" y="39"/>
                  <a:pt x="34" y="39"/>
                </a:cubicBezTo>
                <a:cubicBezTo>
                  <a:pt x="51" y="39"/>
                  <a:pt x="51" y="39"/>
                  <a:pt x="51" y="39"/>
                </a:cubicBezTo>
                <a:cubicBezTo>
                  <a:pt x="52" y="39"/>
                  <a:pt x="52" y="39"/>
                  <a:pt x="52" y="40"/>
                </a:cubicBezTo>
                <a:lnTo>
                  <a:pt x="52" y="47"/>
                </a:lnTo>
                <a:close/>
                <a:moveTo>
                  <a:pt x="45" y="67"/>
                </a:moveTo>
                <a:cubicBezTo>
                  <a:pt x="45" y="67"/>
                  <a:pt x="44" y="68"/>
                  <a:pt x="44" y="68"/>
                </a:cubicBezTo>
                <a:cubicBezTo>
                  <a:pt x="34" y="68"/>
                  <a:pt x="34" y="68"/>
                  <a:pt x="34" y="68"/>
                </a:cubicBezTo>
                <a:cubicBezTo>
                  <a:pt x="33" y="68"/>
                  <a:pt x="33" y="67"/>
                  <a:pt x="33" y="67"/>
                </a:cubicBezTo>
                <a:cubicBezTo>
                  <a:pt x="33" y="59"/>
                  <a:pt x="33" y="59"/>
                  <a:pt x="33" y="59"/>
                </a:cubicBezTo>
                <a:cubicBezTo>
                  <a:pt x="33" y="59"/>
                  <a:pt x="33" y="58"/>
                  <a:pt x="34" y="58"/>
                </a:cubicBezTo>
                <a:cubicBezTo>
                  <a:pt x="44" y="58"/>
                  <a:pt x="44" y="58"/>
                  <a:pt x="44" y="58"/>
                </a:cubicBezTo>
                <a:cubicBezTo>
                  <a:pt x="44" y="58"/>
                  <a:pt x="45" y="59"/>
                  <a:pt x="45" y="59"/>
                </a:cubicBezTo>
                <a:lnTo>
                  <a:pt x="45" y="67"/>
                </a:lnTo>
                <a:close/>
              </a:path>
            </a:pathLst>
          </a:custGeom>
          <a:solidFill>
            <a:schemeClr val="bg1"/>
          </a:solidFill>
          <a:ln w="9525">
            <a:noFill/>
            <a:round/>
            <a:headEnd/>
            <a:tailEnd/>
          </a:ln>
        </p:spPr>
        <p:txBody>
          <a:bodyPr vert="horz" wrap="square" lIns="121903" tIns="60952" rIns="121903" bIns="60952"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774427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Section Header - Steps">
    <p:bg>
      <p:bgPr>
        <a:solidFill>
          <a:schemeClr val="bg1"/>
        </a:solidFill>
        <a:effectLst/>
      </p:bgPr>
    </p:bg>
    <p:spTree>
      <p:nvGrpSpPr>
        <p:cNvPr id="1" name=""/>
        <p:cNvGrpSpPr/>
        <p:nvPr/>
      </p:nvGrpSpPr>
      <p:grpSpPr>
        <a:xfrm>
          <a:off x="0" y="0"/>
          <a:ext cx="0" cy="0"/>
          <a:chOff x="0" y="0"/>
          <a:chExt cx="0" cy="0"/>
        </a:xfrm>
      </p:grpSpPr>
      <p:sp>
        <p:nvSpPr>
          <p:cNvPr id="12" name="Pentagon 11"/>
          <p:cNvSpPr/>
          <p:nvPr userDrawn="1"/>
        </p:nvSpPr>
        <p:spPr bwMode="auto">
          <a:xfrm rot="5400000">
            <a:off x="4127499" y="444502"/>
            <a:ext cx="3937002" cy="3048000"/>
          </a:xfrm>
          <a:prstGeom prst="homePlate">
            <a:avLst/>
          </a:prstGeom>
          <a:solidFill>
            <a:schemeClr val="accent1"/>
          </a:solidFill>
          <a:ln w="9525">
            <a:noFill/>
            <a:round/>
            <a:headEnd/>
            <a:tailEnd/>
          </a:ln>
        </p:spPr>
        <p:txBody>
          <a:bodyPr vert="horz" wrap="square" lIns="121903" tIns="60952" rIns="121903" bIns="60952" numCol="1" rtlCol="0" anchor="t" anchorCtr="0" compatLnSpc="1">
            <a:prstTxWarp prst="textNoShape">
              <a:avLst/>
            </a:prstTxWarp>
          </a:bodyPr>
          <a:lstStyle/>
          <a:p>
            <a:pPr algn="ctr"/>
            <a:endParaRPr lang="en-US" sz="2400"/>
          </a:p>
        </p:txBody>
      </p:sp>
      <p:sp>
        <p:nvSpPr>
          <p:cNvPr id="2" name="Title 1"/>
          <p:cNvSpPr>
            <a:spLocks noGrp="1"/>
          </p:cNvSpPr>
          <p:nvPr>
            <p:ph type="title"/>
          </p:nvPr>
        </p:nvSpPr>
        <p:spPr>
          <a:xfrm>
            <a:off x="914400" y="4045664"/>
            <a:ext cx="10363200" cy="500937"/>
          </a:xfrm>
        </p:spPr>
        <p:txBody>
          <a:bodyPr/>
          <a:lstStyle>
            <a:lvl1pPr algn="ctr">
              <a:defRPr sz="2666" b="1" cap="all">
                <a:solidFill>
                  <a:schemeClr val="tx2"/>
                </a:solidFill>
              </a:defRPr>
            </a:lvl1pPr>
          </a:lstStyle>
          <a:p>
            <a:r>
              <a:rPr lang="en-US"/>
              <a:t>Click to edit Master title style</a:t>
            </a:r>
          </a:p>
        </p:txBody>
      </p:sp>
      <p:sp>
        <p:nvSpPr>
          <p:cNvPr id="3" name="Text Placeholder 2"/>
          <p:cNvSpPr>
            <a:spLocks noGrp="1"/>
          </p:cNvSpPr>
          <p:nvPr>
            <p:ph type="body" idx="1"/>
          </p:nvPr>
        </p:nvSpPr>
        <p:spPr>
          <a:xfrm>
            <a:off x="914400" y="4587240"/>
            <a:ext cx="10363200" cy="365760"/>
          </a:xfrm>
        </p:spPr>
        <p:txBody>
          <a:bodyPr anchor="ctr"/>
          <a:lstStyle>
            <a:lvl1pPr marL="0" indent="0" algn="ctr">
              <a:buNone/>
              <a:defRPr sz="1866">
                <a:solidFill>
                  <a:schemeClr val="tx2"/>
                </a:solidFill>
                <a:latin typeface="+mn-lt"/>
              </a:defRPr>
            </a:lvl1pPr>
            <a:lvl2pPr marL="609498" indent="0">
              <a:buNone/>
              <a:defRPr sz="2400"/>
            </a:lvl2pPr>
            <a:lvl3pPr marL="1218996" indent="0">
              <a:buNone/>
              <a:defRPr sz="2133"/>
            </a:lvl3pPr>
            <a:lvl4pPr marL="1828494" indent="0">
              <a:buNone/>
              <a:defRPr sz="1866"/>
            </a:lvl4pPr>
            <a:lvl5pPr marL="2437991" indent="0">
              <a:buNone/>
              <a:defRPr sz="1866"/>
            </a:lvl5pPr>
            <a:lvl6pPr marL="3047489" indent="0">
              <a:buNone/>
              <a:defRPr sz="1866"/>
            </a:lvl6pPr>
            <a:lvl7pPr marL="3656988" indent="0">
              <a:buNone/>
              <a:defRPr sz="1866"/>
            </a:lvl7pPr>
            <a:lvl8pPr marL="4266485" indent="0">
              <a:buNone/>
              <a:defRPr sz="1866"/>
            </a:lvl8pPr>
            <a:lvl9pPr marL="4875983" indent="0">
              <a:buNone/>
              <a:defRPr sz="1866"/>
            </a:lvl9pPr>
          </a:lstStyle>
          <a:p>
            <a:pPr lvl="0"/>
            <a:r>
              <a:rPr lang="en-US"/>
              <a:t>Click to edit Master text styles</a:t>
            </a:r>
          </a:p>
        </p:txBody>
      </p:sp>
      <p:cxnSp>
        <p:nvCxnSpPr>
          <p:cNvPr id="17" name="Straight Connector 16"/>
          <p:cNvCxnSpPr/>
          <p:nvPr userDrawn="1"/>
        </p:nvCxnSpPr>
        <p:spPr>
          <a:xfrm>
            <a:off x="3352800" y="5484847"/>
            <a:ext cx="5486400" cy="0"/>
          </a:xfrm>
          <a:prstGeom prst="line">
            <a:avLst/>
          </a:prstGeom>
          <a:effectLst/>
        </p:spPr>
        <p:style>
          <a:lnRef idx="2">
            <a:schemeClr val="accent1"/>
          </a:lnRef>
          <a:fillRef idx="0">
            <a:schemeClr val="accent1"/>
          </a:fillRef>
          <a:effectRef idx="1">
            <a:schemeClr val="accent1"/>
          </a:effectRef>
          <a:fontRef idx="minor">
            <a:schemeClr val="tx1"/>
          </a:fontRef>
        </p:style>
      </p:cxnSp>
      <p:grpSp>
        <p:nvGrpSpPr>
          <p:cNvPr id="18" name="Group 17"/>
          <p:cNvGrpSpPr/>
          <p:nvPr userDrawn="1"/>
        </p:nvGrpSpPr>
        <p:grpSpPr>
          <a:xfrm>
            <a:off x="5862108" y="5257800"/>
            <a:ext cx="467784" cy="467784"/>
            <a:chOff x="4413750" y="2433065"/>
            <a:chExt cx="547410" cy="547410"/>
          </a:xfrm>
        </p:grpSpPr>
        <p:sp>
          <p:nvSpPr>
            <p:cNvPr id="19" name="Oval 18"/>
            <p:cNvSpPr/>
            <p:nvPr userDrawn="1"/>
          </p:nvSpPr>
          <p:spPr>
            <a:xfrm>
              <a:off x="4413750" y="2433065"/>
              <a:ext cx="547410" cy="547410"/>
            </a:xfrm>
            <a:prstGeom prst="ellipse">
              <a:avLst/>
            </a:prstGeom>
            <a:solidFill>
              <a:srgbClr val="FFFFF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0" name="Oval 19"/>
            <p:cNvSpPr/>
            <p:nvPr userDrawn="1"/>
          </p:nvSpPr>
          <p:spPr>
            <a:xfrm>
              <a:off x="4517676" y="2536991"/>
              <a:ext cx="339558" cy="339558"/>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1" name="Arc 20"/>
            <p:cNvSpPr/>
            <p:nvPr userDrawn="1"/>
          </p:nvSpPr>
          <p:spPr>
            <a:xfrm rot="2700000">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sp>
          <p:nvSpPr>
            <p:cNvPr id="22" name="Arc 21"/>
            <p:cNvSpPr/>
            <p:nvPr userDrawn="1"/>
          </p:nvSpPr>
          <p:spPr>
            <a:xfrm rot="18900000" flipH="1">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grpSp>
      <p:sp>
        <p:nvSpPr>
          <p:cNvPr id="4" name="Footer Placeholder 3"/>
          <p:cNvSpPr>
            <a:spLocks noGrp="1"/>
          </p:cNvSpPr>
          <p:nvPr>
            <p:ph type="ftr" sz="quarter" idx="10"/>
          </p:nvPr>
        </p:nvSpPr>
        <p:spPr/>
        <p:txBody>
          <a:bodyPr/>
          <a:lstStyle/>
          <a:p>
            <a:r>
              <a:rPr lang="it-IT"/>
              <a:t>© 2018 Walmart Inc. – Non-Sensitive Data</a:t>
            </a:r>
            <a:endParaRPr lang="en-US"/>
          </a:p>
        </p:txBody>
      </p:sp>
      <p:sp>
        <p:nvSpPr>
          <p:cNvPr id="5" name="Slide Number Placeholder 4"/>
          <p:cNvSpPr>
            <a:spLocks noGrp="1"/>
          </p:cNvSpPr>
          <p:nvPr>
            <p:ph type="sldNum" sz="quarter" idx="11"/>
          </p:nvPr>
        </p:nvSpPr>
        <p:spPr/>
        <p:txBody>
          <a:bodyPr/>
          <a:lstStyle/>
          <a:p>
            <a:fld id="{65B3A5B5-D464-4D94-A6FF-B439700E06BB}" type="slidenum">
              <a:rPr lang="en-US" smtClean="0"/>
              <a:pPr/>
              <a:t>‹#›</a:t>
            </a:fld>
            <a:endParaRPr lang="en-US"/>
          </a:p>
        </p:txBody>
      </p:sp>
      <p:sp>
        <p:nvSpPr>
          <p:cNvPr id="15" name="Freeform 219"/>
          <p:cNvSpPr>
            <a:spLocks noEditPoints="1"/>
          </p:cNvSpPr>
          <p:nvPr userDrawn="1"/>
        </p:nvSpPr>
        <p:spPr bwMode="auto">
          <a:xfrm>
            <a:off x="5503067" y="1701800"/>
            <a:ext cx="1185868" cy="919652"/>
          </a:xfrm>
          <a:custGeom>
            <a:avLst/>
            <a:gdLst/>
            <a:ahLst/>
            <a:cxnLst>
              <a:cxn ang="0">
                <a:pos x="8" y="15"/>
              </a:cxn>
              <a:cxn ang="0">
                <a:pos x="0" y="7"/>
              </a:cxn>
              <a:cxn ang="0">
                <a:pos x="8" y="0"/>
              </a:cxn>
              <a:cxn ang="0">
                <a:pos x="15" y="7"/>
              </a:cxn>
              <a:cxn ang="0">
                <a:pos x="8" y="15"/>
              </a:cxn>
              <a:cxn ang="0">
                <a:pos x="8" y="34"/>
              </a:cxn>
              <a:cxn ang="0">
                <a:pos x="0" y="27"/>
              </a:cxn>
              <a:cxn ang="0">
                <a:pos x="8" y="19"/>
              </a:cxn>
              <a:cxn ang="0">
                <a:pos x="15" y="27"/>
              </a:cxn>
              <a:cxn ang="0">
                <a:pos x="8" y="34"/>
              </a:cxn>
              <a:cxn ang="0">
                <a:pos x="8" y="53"/>
              </a:cxn>
              <a:cxn ang="0">
                <a:pos x="0" y="46"/>
              </a:cxn>
              <a:cxn ang="0">
                <a:pos x="8" y="39"/>
              </a:cxn>
              <a:cxn ang="0">
                <a:pos x="15" y="46"/>
              </a:cxn>
              <a:cxn ang="0">
                <a:pos x="8" y="53"/>
              </a:cxn>
              <a:cxn ang="0">
                <a:pos x="68" y="11"/>
              </a:cxn>
              <a:cxn ang="0">
                <a:pos x="67" y="12"/>
              </a:cxn>
              <a:cxn ang="0">
                <a:pos x="21" y="12"/>
              </a:cxn>
              <a:cxn ang="0">
                <a:pos x="20" y="11"/>
              </a:cxn>
              <a:cxn ang="0">
                <a:pos x="20" y="4"/>
              </a:cxn>
              <a:cxn ang="0">
                <a:pos x="21" y="2"/>
              </a:cxn>
              <a:cxn ang="0">
                <a:pos x="67" y="2"/>
              </a:cxn>
              <a:cxn ang="0">
                <a:pos x="68" y="4"/>
              </a:cxn>
              <a:cxn ang="0">
                <a:pos x="68" y="11"/>
              </a:cxn>
              <a:cxn ang="0">
                <a:pos x="68" y="30"/>
              </a:cxn>
              <a:cxn ang="0">
                <a:pos x="67" y="32"/>
              </a:cxn>
              <a:cxn ang="0">
                <a:pos x="21" y="32"/>
              </a:cxn>
              <a:cxn ang="0">
                <a:pos x="20" y="30"/>
              </a:cxn>
              <a:cxn ang="0">
                <a:pos x="20" y="23"/>
              </a:cxn>
              <a:cxn ang="0">
                <a:pos x="21" y="22"/>
              </a:cxn>
              <a:cxn ang="0">
                <a:pos x="67" y="22"/>
              </a:cxn>
              <a:cxn ang="0">
                <a:pos x="68" y="23"/>
              </a:cxn>
              <a:cxn ang="0">
                <a:pos x="68" y="30"/>
              </a:cxn>
              <a:cxn ang="0">
                <a:pos x="68" y="50"/>
              </a:cxn>
              <a:cxn ang="0">
                <a:pos x="67" y="51"/>
              </a:cxn>
              <a:cxn ang="0">
                <a:pos x="21" y="51"/>
              </a:cxn>
              <a:cxn ang="0">
                <a:pos x="20" y="50"/>
              </a:cxn>
              <a:cxn ang="0">
                <a:pos x="20" y="42"/>
              </a:cxn>
              <a:cxn ang="0">
                <a:pos x="21" y="41"/>
              </a:cxn>
              <a:cxn ang="0">
                <a:pos x="67" y="41"/>
              </a:cxn>
              <a:cxn ang="0">
                <a:pos x="68" y="42"/>
              </a:cxn>
              <a:cxn ang="0">
                <a:pos x="68" y="50"/>
              </a:cxn>
            </a:cxnLst>
            <a:rect l="0" t="0" r="r" b="b"/>
            <a:pathLst>
              <a:path w="68" h="53">
                <a:moveTo>
                  <a:pt x="8" y="15"/>
                </a:moveTo>
                <a:cubicBezTo>
                  <a:pt x="4" y="15"/>
                  <a:pt x="0" y="11"/>
                  <a:pt x="0" y="7"/>
                </a:cubicBezTo>
                <a:cubicBezTo>
                  <a:pt x="0" y="3"/>
                  <a:pt x="4" y="0"/>
                  <a:pt x="8" y="0"/>
                </a:cubicBezTo>
                <a:cubicBezTo>
                  <a:pt x="12" y="0"/>
                  <a:pt x="15" y="3"/>
                  <a:pt x="15" y="7"/>
                </a:cubicBezTo>
                <a:cubicBezTo>
                  <a:pt x="15" y="11"/>
                  <a:pt x="12" y="15"/>
                  <a:pt x="8" y="15"/>
                </a:cubicBezTo>
                <a:close/>
                <a:moveTo>
                  <a:pt x="8" y="34"/>
                </a:moveTo>
                <a:cubicBezTo>
                  <a:pt x="4" y="34"/>
                  <a:pt x="0" y="31"/>
                  <a:pt x="0" y="27"/>
                </a:cubicBezTo>
                <a:cubicBezTo>
                  <a:pt x="0" y="23"/>
                  <a:pt x="4" y="19"/>
                  <a:pt x="8" y="19"/>
                </a:cubicBezTo>
                <a:cubicBezTo>
                  <a:pt x="12" y="19"/>
                  <a:pt x="15" y="23"/>
                  <a:pt x="15" y="27"/>
                </a:cubicBezTo>
                <a:cubicBezTo>
                  <a:pt x="15" y="31"/>
                  <a:pt x="12" y="34"/>
                  <a:pt x="8" y="34"/>
                </a:cubicBezTo>
                <a:close/>
                <a:moveTo>
                  <a:pt x="8" y="53"/>
                </a:moveTo>
                <a:cubicBezTo>
                  <a:pt x="4" y="53"/>
                  <a:pt x="0" y="50"/>
                  <a:pt x="0" y="46"/>
                </a:cubicBezTo>
                <a:cubicBezTo>
                  <a:pt x="0" y="42"/>
                  <a:pt x="4" y="39"/>
                  <a:pt x="8" y="39"/>
                </a:cubicBezTo>
                <a:cubicBezTo>
                  <a:pt x="12" y="39"/>
                  <a:pt x="15" y="42"/>
                  <a:pt x="15" y="46"/>
                </a:cubicBezTo>
                <a:cubicBezTo>
                  <a:pt x="15" y="50"/>
                  <a:pt x="12" y="53"/>
                  <a:pt x="8" y="53"/>
                </a:cubicBezTo>
                <a:close/>
                <a:moveTo>
                  <a:pt x="68" y="11"/>
                </a:moveTo>
                <a:cubicBezTo>
                  <a:pt x="68" y="12"/>
                  <a:pt x="68" y="12"/>
                  <a:pt x="67" y="12"/>
                </a:cubicBezTo>
                <a:cubicBezTo>
                  <a:pt x="21" y="12"/>
                  <a:pt x="21" y="12"/>
                  <a:pt x="21" y="12"/>
                </a:cubicBezTo>
                <a:cubicBezTo>
                  <a:pt x="20" y="12"/>
                  <a:pt x="20" y="12"/>
                  <a:pt x="20" y="11"/>
                </a:cubicBezTo>
                <a:cubicBezTo>
                  <a:pt x="20" y="4"/>
                  <a:pt x="20" y="4"/>
                  <a:pt x="20" y="4"/>
                </a:cubicBezTo>
                <a:cubicBezTo>
                  <a:pt x="20" y="3"/>
                  <a:pt x="20" y="2"/>
                  <a:pt x="21" y="2"/>
                </a:cubicBezTo>
                <a:cubicBezTo>
                  <a:pt x="67" y="2"/>
                  <a:pt x="67" y="2"/>
                  <a:pt x="67" y="2"/>
                </a:cubicBezTo>
                <a:cubicBezTo>
                  <a:pt x="68" y="2"/>
                  <a:pt x="68" y="3"/>
                  <a:pt x="68" y="4"/>
                </a:cubicBezTo>
                <a:lnTo>
                  <a:pt x="68" y="11"/>
                </a:lnTo>
                <a:close/>
                <a:moveTo>
                  <a:pt x="68" y="30"/>
                </a:moveTo>
                <a:cubicBezTo>
                  <a:pt x="68" y="31"/>
                  <a:pt x="68" y="32"/>
                  <a:pt x="67" y="32"/>
                </a:cubicBezTo>
                <a:cubicBezTo>
                  <a:pt x="21" y="32"/>
                  <a:pt x="21" y="32"/>
                  <a:pt x="21" y="32"/>
                </a:cubicBezTo>
                <a:cubicBezTo>
                  <a:pt x="20" y="32"/>
                  <a:pt x="20" y="31"/>
                  <a:pt x="20" y="30"/>
                </a:cubicBezTo>
                <a:cubicBezTo>
                  <a:pt x="20" y="23"/>
                  <a:pt x="20" y="23"/>
                  <a:pt x="20" y="23"/>
                </a:cubicBezTo>
                <a:cubicBezTo>
                  <a:pt x="20" y="22"/>
                  <a:pt x="20" y="22"/>
                  <a:pt x="21" y="22"/>
                </a:cubicBezTo>
                <a:cubicBezTo>
                  <a:pt x="67" y="22"/>
                  <a:pt x="67" y="22"/>
                  <a:pt x="67" y="22"/>
                </a:cubicBezTo>
                <a:cubicBezTo>
                  <a:pt x="68" y="22"/>
                  <a:pt x="68" y="22"/>
                  <a:pt x="68" y="23"/>
                </a:cubicBezTo>
                <a:lnTo>
                  <a:pt x="68" y="30"/>
                </a:lnTo>
                <a:close/>
                <a:moveTo>
                  <a:pt x="68" y="50"/>
                </a:moveTo>
                <a:cubicBezTo>
                  <a:pt x="68" y="50"/>
                  <a:pt x="68" y="51"/>
                  <a:pt x="67" y="51"/>
                </a:cubicBezTo>
                <a:cubicBezTo>
                  <a:pt x="21" y="51"/>
                  <a:pt x="21" y="51"/>
                  <a:pt x="21" y="51"/>
                </a:cubicBezTo>
                <a:cubicBezTo>
                  <a:pt x="20" y="51"/>
                  <a:pt x="20" y="50"/>
                  <a:pt x="20" y="50"/>
                </a:cubicBezTo>
                <a:cubicBezTo>
                  <a:pt x="20" y="42"/>
                  <a:pt x="20" y="42"/>
                  <a:pt x="20" y="42"/>
                </a:cubicBezTo>
                <a:cubicBezTo>
                  <a:pt x="20" y="42"/>
                  <a:pt x="20" y="41"/>
                  <a:pt x="21" y="41"/>
                </a:cubicBezTo>
                <a:cubicBezTo>
                  <a:pt x="67" y="41"/>
                  <a:pt x="67" y="41"/>
                  <a:pt x="67" y="41"/>
                </a:cubicBezTo>
                <a:cubicBezTo>
                  <a:pt x="68" y="41"/>
                  <a:pt x="68" y="42"/>
                  <a:pt x="68" y="42"/>
                </a:cubicBezTo>
                <a:lnTo>
                  <a:pt x="68" y="50"/>
                </a:lnTo>
                <a:close/>
              </a:path>
            </a:pathLst>
          </a:custGeom>
          <a:solidFill>
            <a:schemeClr val="bg1"/>
          </a:solidFill>
          <a:ln w="9525">
            <a:noFill/>
            <a:round/>
            <a:headEnd/>
            <a:tailEnd/>
          </a:ln>
        </p:spPr>
        <p:txBody>
          <a:bodyPr vert="horz" wrap="square" lIns="121903" tIns="60952" rIns="121903" bIns="60952"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2970996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Section Header - Idea">
    <p:bg>
      <p:bgPr>
        <a:solidFill>
          <a:schemeClr val="bg1"/>
        </a:solidFill>
        <a:effectLst/>
      </p:bgPr>
    </p:bg>
    <p:spTree>
      <p:nvGrpSpPr>
        <p:cNvPr id="1" name=""/>
        <p:cNvGrpSpPr/>
        <p:nvPr/>
      </p:nvGrpSpPr>
      <p:grpSpPr>
        <a:xfrm>
          <a:off x="0" y="0"/>
          <a:ext cx="0" cy="0"/>
          <a:chOff x="0" y="0"/>
          <a:chExt cx="0" cy="0"/>
        </a:xfrm>
      </p:grpSpPr>
      <p:sp>
        <p:nvSpPr>
          <p:cNvPr id="12" name="Pentagon 11"/>
          <p:cNvSpPr/>
          <p:nvPr userDrawn="1"/>
        </p:nvSpPr>
        <p:spPr bwMode="auto">
          <a:xfrm rot="5400000">
            <a:off x="4127499" y="444502"/>
            <a:ext cx="3937002" cy="3048000"/>
          </a:xfrm>
          <a:prstGeom prst="homePlate">
            <a:avLst/>
          </a:prstGeom>
          <a:solidFill>
            <a:schemeClr val="accent1"/>
          </a:solidFill>
          <a:ln w="9525">
            <a:noFill/>
            <a:round/>
            <a:headEnd/>
            <a:tailEnd/>
          </a:ln>
        </p:spPr>
        <p:txBody>
          <a:bodyPr vert="horz" wrap="square" lIns="121903" tIns="60952" rIns="121903" bIns="60952" numCol="1" rtlCol="0" anchor="t" anchorCtr="0" compatLnSpc="1">
            <a:prstTxWarp prst="textNoShape">
              <a:avLst/>
            </a:prstTxWarp>
          </a:bodyPr>
          <a:lstStyle/>
          <a:p>
            <a:pPr algn="ctr"/>
            <a:endParaRPr lang="en-US" sz="2400"/>
          </a:p>
        </p:txBody>
      </p:sp>
      <p:sp>
        <p:nvSpPr>
          <p:cNvPr id="2" name="Title 1"/>
          <p:cNvSpPr>
            <a:spLocks noGrp="1"/>
          </p:cNvSpPr>
          <p:nvPr>
            <p:ph type="title"/>
          </p:nvPr>
        </p:nvSpPr>
        <p:spPr>
          <a:xfrm>
            <a:off x="914400" y="4045664"/>
            <a:ext cx="10363200" cy="500937"/>
          </a:xfrm>
        </p:spPr>
        <p:txBody>
          <a:bodyPr/>
          <a:lstStyle>
            <a:lvl1pPr algn="ctr">
              <a:defRPr sz="2666" b="1" cap="all">
                <a:solidFill>
                  <a:schemeClr val="tx2"/>
                </a:solidFill>
              </a:defRPr>
            </a:lvl1pPr>
          </a:lstStyle>
          <a:p>
            <a:r>
              <a:rPr lang="en-US"/>
              <a:t>Click to edit Master title style</a:t>
            </a:r>
          </a:p>
        </p:txBody>
      </p:sp>
      <p:sp>
        <p:nvSpPr>
          <p:cNvPr id="3" name="Text Placeholder 2"/>
          <p:cNvSpPr>
            <a:spLocks noGrp="1"/>
          </p:cNvSpPr>
          <p:nvPr>
            <p:ph type="body" idx="1"/>
          </p:nvPr>
        </p:nvSpPr>
        <p:spPr>
          <a:xfrm>
            <a:off x="914400" y="4587240"/>
            <a:ext cx="10363200" cy="365760"/>
          </a:xfrm>
        </p:spPr>
        <p:txBody>
          <a:bodyPr anchor="ctr"/>
          <a:lstStyle>
            <a:lvl1pPr marL="0" indent="0" algn="ctr">
              <a:buNone/>
              <a:defRPr sz="1866">
                <a:solidFill>
                  <a:schemeClr val="tx2"/>
                </a:solidFill>
                <a:latin typeface="+mn-lt"/>
              </a:defRPr>
            </a:lvl1pPr>
            <a:lvl2pPr marL="609498" indent="0">
              <a:buNone/>
              <a:defRPr sz="2400"/>
            </a:lvl2pPr>
            <a:lvl3pPr marL="1218996" indent="0">
              <a:buNone/>
              <a:defRPr sz="2133"/>
            </a:lvl3pPr>
            <a:lvl4pPr marL="1828494" indent="0">
              <a:buNone/>
              <a:defRPr sz="1866"/>
            </a:lvl4pPr>
            <a:lvl5pPr marL="2437991" indent="0">
              <a:buNone/>
              <a:defRPr sz="1866"/>
            </a:lvl5pPr>
            <a:lvl6pPr marL="3047489" indent="0">
              <a:buNone/>
              <a:defRPr sz="1866"/>
            </a:lvl6pPr>
            <a:lvl7pPr marL="3656988" indent="0">
              <a:buNone/>
              <a:defRPr sz="1866"/>
            </a:lvl7pPr>
            <a:lvl8pPr marL="4266485" indent="0">
              <a:buNone/>
              <a:defRPr sz="1866"/>
            </a:lvl8pPr>
            <a:lvl9pPr marL="4875983" indent="0">
              <a:buNone/>
              <a:defRPr sz="1866"/>
            </a:lvl9pPr>
          </a:lstStyle>
          <a:p>
            <a:pPr lvl="0"/>
            <a:r>
              <a:rPr lang="en-US"/>
              <a:t>Click to edit Master text styles</a:t>
            </a:r>
          </a:p>
        </p:txBody>
      </p:sp>
      <p:cxnSp>
        <p:nvCxnSpPr>
          <p:cNvPr id="17" name="Straight Connector 16"/>
          <p:cNvCxnSpPr/>
          <p:nvPr userDrawn="1"/>
        </p:nvCxnSpPr>
        <p:spPr>
          <a:xfrm>
            <a:off x="3352800" y="5484847"/>
            <a:ext cx="5486400" cy="0"/>
          </a:xfrm>
          <a:prstGeom prst="line">
            <a:avLst/>
          </a:prstGeom>
          <a:effectLst/>
        </p:spPr>
        <p:style>
          <a:lnRef idx="2">
            <a:schemeClr val="accent1"/>
          </a:lnRef>
          <a:fillRef idx="0">
            <a:schemeClr val="accent1"/>
          </a:fillRef>
          <a:effectRef idx="1">
            <a:schemeClr val="accent1"/>
          </a:effectRef>
          <a:fontRef idx="minor">
            <a:schemeClr val="tx1"/>
          </a:fontRef>
        </p:style>
      </p:cxnSp>
      <p:grpSp>
        <p:nvGrpSpPr>
          <p:cNvPr id="18" name="Group 17"/>
          <p:cNvGrpSpPr/>
          <p:nvPr userDrawn="1"/>
        </p:nvGrpSpPr>
        <p:grpSpPr>
          <a:xfrm>
            <a:off x="5862108" y="5257800"/>
            <a:ext cx="467784" cy="467784"/>
            <a:chOff x="4413750" y="2433065"/>
            <a:chExt cx="547410" cy="547410"/>
          </a:xfrm>
        </p:grpSpPr>
        <p:sp>
          <p:nvSpPr>
            <p:cNvPr id="19" name="Oval 18"/>
            <p:cNvSpPr/>
            <p:nvPr userDrawn="1"/>
          </p:nvSpPr>
          <p:spPr>
            <a:xfrm>
              <a:off x="4413750" y="2433065"/>
              <a:ext cx="547410" cy="547410"/>
            </a:xfrm>
            <a:prstGeom prst="ellipse">
              <a:avLst/>
            </a:prstGeom>
            <a:solidFill>
              <a:srgbClr val="FFFFF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0" name="Oval 19"/>
            <p:cNvSpPr/>
            <p:nvPr userDrawn="1"/>
          </p:nvSpPr>
          <p:spPr>
            <a:xfrm>
              <a:off x="4517676" y="2536991"/>
              <a:ext cx="339558" cy="339558"/>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1" name="Arc 20"/>
            <p:cNvSpPr/>
            <p:nvPr userDrawn="1"/>
          </p:nvSpPr>
          <p:spPr>
            <a:xfrm rot="2700000">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sp>
          <p:nvSpPr>
            <p:cNvPr id="22" name="Arc 21"/>
            <p:cNvSpPr/>
            <p:nvPr userDrawn="1"/>
          </p:nvSpPr>
          <p:spPr>
            <a:xfrm rot="18900000" flipH="1">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grpSp>
      <p:sp>
        <p:nvSpPr>
          <p:cNvPr id="4" name="Footer Placeholder 3"/>
          <p:cNvSpPr>
            <a:spLocks noGrp="1"/>
          </p:cNvSpPr>
          <p:nvPr>
            <p:ph type="ftr" sz="quarter" idx="10"/>
          </p:nvPr>
        </p:nvSpPr>
        <p:spPr/>
        <p:txBody>
          <a:bodyPr/>
          <a:lstStyle/>
          <a:p>
            <a:r>
              <a:rPr lang="it-IT"/>
              <a:t>© 2018 Walmart Inc. – Non-Sensitive Data</a:t>
            </a:r>
            <a:endParaRPr lang="en-US"/>
          </a:p>
        </p:txBody>
      </p:sp>
      <p:sp>
        <p:nvSpPr>
          <p:cNvPr id="5" name="Slide Number Placeholder 4"/>
          <p:cNvSpPr>
            <a:spLocks noGrp="1"/>
          </p:cNvSpPr>
          <p:nvPr>
            <p:ph type="sldNum" sz="quarter" idx="11"/>
          </p:nvPr>
        </p:nvSpPr>
        <p:spPr/>
        <p:txBody>
          <a:bodyPr/>
          <a:lstStyle/>
          <a:p>
            <a:fld id="{65B3A5B5-D464-4D94-A6FF-B439700E06BB}" type="slidenum">
              <a:rPr lang="en-US" smtClean="0"/>
              <a:pPr/>
              <a:t>‹#›</a:t>
            </a:fld>
            <a:endParaRPr lang="en-US"/>
          </a:p>
        </p:txBody>
      </p:sp>
      <p:sp>
        <p:nvSpPr>
          <p:cNvPr id="14" name="Freeform 103"/>
          <p:cNvSpPr>
            <a:spLocks noEditPoints="1"/>
          </p:cNvSpPr>
          <p:nvPr userDrawn="1"/>
        </p:nvSpPr>
        <p:spPr bwMode="auto">
          <a:xfrm>
            <a:off x="5613303" y="1397832"/>
            <a:ext cx="965396" cy="1421568"/>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1903" tIns="60952" rIns="121903" bIns="60952"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834771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Section Header - Structure">
    <p:bg>
      <p:bgPr>
        <a:solidFill>
          <a:schemeClr val="bg1"/>
        </a:solidFill>
        <a:effectLst/>
      </p:bgPr>
    </p:bg>
    <p:spTree>
      <p:nvGrpSpPr>
        <p:cNvPr id="1" name=""/>
        <p:cNvGrpSpPr/>
        <p:nvPr/>
      </p:nvGrpSpPr>
      <p:grpSpPr>
        <a:xfrm>
          <a:off x="0" y="0"/>
          <a:ext cx="0" cy="0"/>
          <a:chOff x="0" y="0"/>
          <a:chExt cx="0" cy="0"/>
        </a:xfrm>
      </p:grpSpPr>
      <p:sp>
        <p:nvSpPr>
          <p:cNvPr id="12" name="Pentagon 11"/>
          <p:cNvSpPr/>
          <p:nvPr userDrawn="1"/>
        </p:nvSpPr>
        <p:spPr bwMode="auto">
          <a:xfrm rot="5400000">
            <a:off x="4127499" y="444502"/>
            <a:ext cx="3937002" cy="3048000"/>
          </a:xfrm>
          <a:prstGeom prst="homePlate">
            <a:avLst/>
          </a:prstGeom>
          <a:solidFill>
            <a:schemeClr val="accent1"/>
          </a:solidFill>
          <a:ln w="9525">
            <a:noFill/>
            <a:round/>
            <a:headEnd/>
            <a:tailEnd/>
          </a:ln>
        </p:spPr>
        <p:txBody>
          <a:bodyPr vert="horz" wrap="square" lIns="121903" tIns="60952" rIns="121903" bIns="60952" numCol="1" rtlCol="0" anchor="t" anchorCtr="0" compatLnSpc="1">
            <a:prstTxWarp prst="textNoShape">
              <a:avLst/>
            </a:prstTxWarp>
          </a:bodyPr>
          <a:lstStyle/>
          <a:p>
            <a:pPr algn="ctr"/>
            <a:endParaRPr lang="en-US" sz="2400"/>
          </a:p>
        </p:txBody>
      </p:sp>
      <p:sp>
        <p:nvSpPr>
          <p:cNvPr id="2" name="Title 1"/>
          <p:cNvSpPr>
            <a:spLocks noGrp="1"/>
          </p:cNvSpPr>
          <p:nvPr>
            <p:ph type="title"/>
          </p:nvPr>
        </p:nvSpPr>
        <p:spPr>
          <a:xfrm>
            <a:off x="914400" y="4045664"/>
            <a:ext cx="10363200" cy="500937"/>
          </a:xfrm>
        </p:spPr>
        <p:txBody>
          <a:bodyPr/>
          <a:lstStyle>
            <a:lvl1pPr algn="ctr">
              <a:defRPr sz="2666" b="1" cap="all">
                <a:solidFill>
                  <a:schemeClr val="tx2"/>
                </a:solidFill>
              </a:defRPr>
            </a:lvl1pPr>
          </a:lstStyle>
          <a:p>
            <a:r>
              <a:rPr lang="en-US"/>
              <a:t>Click to edit Master title style</a:t>
            </a:r>
          </a:p>
        </p:txBody>
      </p:sp>
      <p:sp>
        <p:nvSpPr>
          <p:cNvPr id="3" name="Text Placeholder 2"/>
          <p:cNvSpPr>
            <a:spLocks noGrp="1"/>
          </p:cNvSpPr>
          <p:nvPr>
            <p:ph type="body" idx="1"/>
          </p:nvPr>
        </p:nvSpPr>
        <p:spPr>
          <a:xfrm>
            <a:off x="914400" y="4587240"/>
            <a:ext cx="10363200" cy="365760"/>
          </a:xfrm>
        </p:spPr>
        <p:txBody>
          <a:bodyPr anchor="ctr"/>
          <a:lstStyle>
            <a:lvl1pPr marL="0" indent="0" algn="ctr">
              <a:buNone/>
              <a:defRPr sz="1866">
                <a:solidFill>
                  <a:schemeClr val="tx2"/>
                </a:solidFill>
                <a:latin typeface="+mn-lt"/>
              </a:defRPr>
            </a:lvl1pPr>
            <a:lvl2pPr marL="609498" indent="0">
              <a:buNone/>
              <a:defRPr sz="2400"/>
            </a:lvl2pPr>
            <a:lvl3pPr marL="1218996" indent="0">
              <a:buNone/>
              <a:defRPr sz="2133"/>
            </a:lvl3pPr>
            <a:lvl4pPr marL="1828494" indent="0">
              <a:buNone/>
              <a:defRPr sz="1866"/>
            </a:lvl4pPr>
            <a:lvl5pPr marL="2437991" indent="0">
              <a:buNone/>
              <a:defRPr sz="1866"/>
            </a:lvl5pPr>
            <a:lvl6pPr marL="3047489" indent="0">
              <a:buNone/>
              <a:defRPr sz="1866"/>
            </a:lvl6pPr>
            <a:lvl7pPr marL="3656988" indent="0">
              <a:buNone/>
              <a:defRPr sz="1866"/>
            </a:lvl7pPr>
            <a:lvl8pPr marL="4266485" indent="0">
              <a:buNone/>
              <a:defRPr sz="1866"/>
            </a:lvl8pPr>
            <a:lvl9pPr marL="4875983" indent="0">
              <a:buNone/>
              <a:defRPr sz="1866"/>
            </a:lvl9pPr>
          </a:lstStyle>
          <a:p>
            <a:pPr lvl="0"/>
            <a:r>
              <a:rPr lang="en-US"/>
              <a:t>Click to edit Master text styles</a:t>
            </a:r>
          </a:p>
        </p:txBody>
      </p:sp>
      <p:cxnSp>
        <p:nvCxnSpPr>
          <p:cNvPr id="17" name="Straight Connector 16"/>
          <p:cNvCxnSpPr/>
          <p:nvPr userDrawn="1"/>
        </p:nvCxnSpPr>
        <p:spPr>
          <a:xfrm>
            <a:off x="3352800" y="5484847"/>
            <a:ext cx="5486400" cy="0"/>
          </a:xfrm>
          <a:prstGeom prst="line">
            <a:avLst/>
          </a:prstGeom>
          <a:effectLst/>
        </p:spPr>
        <p:style>
          <a:lnRef idx="2">
            <a:schemeClr val="accent1"/>
          </a:lnRef>
          <a:fillRef idx="0">
            <a:schemeClr val="accent1"/>
          </a:fillRef>
          <a:effectRef idx="1">
            <a:schemeClr val="accent1"/>
          </a:effectRef>
          <a:fontRef idx="minor">
            <a:schemeClr val="tx1"/>
          </a:fontRef>
        </p:style>
      </p:cxnSp>
      <p:grpSp>
        <p:nvGrpSpPr>
          <p:cNvPr id="18" name="Group 17"/>
          <p:cNvGrpSpPr/>
          <p:nvPr userDrawn="1"/>
        </p:nvGrpSpPr>
        <p:grpSpPr>
          <a:xfrm>
            <a:off x="5862108" y="5257800"/>
            <a:ext cx="467784" cy="467784"/>
            <a:chOff x="4413750" y="2433065"/>
            <a:chExt cx="547410" cy="547410"/>
          </a:xfrm>
        </p:grpSpPr>
        <p:sp>
          <p:nvSpPr>
            <p:cNvPr id="19" name="Oval 18"/>
            <p:cNvSpPr/>
            <p:nvPr userDrawn="1"/>
          </p:nvSpPr>
          <p:spPr>
            <a:xfrm>
              <a:off x="4413750" y="2433065"/>
              <a:ext cx="547410" cy="547410"/>
            </a:xfrm>
            <a:prstGeom prst="ellipse">
              <a:avLst/>
            </a:prstGeom>
            <a:solidFill>
              <a:srgbClr val="FFFFF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0" name="Oval 19"/>
            <p:cNvSpPr/>
            <p:nvPr userDrawn="1"/>
          </p:nvSpPr>
          <p:spPr>
            <a:xfrm>
              <a:off x="4517676" y="2536991"/>
              <a:ext cx="339558" cy="339558"/>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1" name="Arc 20"/>
            <p:cNvSpPr/>
            <p:nvPr userDrawn="1"/>
          </p:nvSpPr>
          <p:spPr>
            <a:xfrm rot="2700000">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sp>
          <p:nvSpPr>
            <p:cNvPr id="22" name="Arc 21"/>
            <p:cNvSpPr/>
            <p:nvPr userDrawn="1"/>
          </p:nvSpPr>
          <p:spPr>
            <a:xfrm rot="18900000" flipH="1">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grpSp>
      <p:sp>
        <p:nvSpPr>
          <p:cNvPr id="4" name="Footer Placeholder 3"/>
          <p:cNvSpPr>
            <a:spLocks noGrp="1"/>
          </p:cNvSpPr>
          <p:nvPr>
            <p:ph type="ftr" sz="quarter" idx="10"/>
          </p:nvPr>
        </p:nvSpPr>
        <p:spPr/>
        <p:txBody>
          <a:bodyPr/>
          <a:lstStyle/>
          <a:p>
            <a:r>
              <a:rPr lang="it-IT"/>
              <a:t>© 2018 Walmart Inc. – Non-Sensitive Data</a:t>
            </a:r>
            <a:endParaRPr lang="en-US"/>
          </a:p>
        </p:txBody>
      </p:sp>
      <p:sp>
        <p:nvSpPr>
          <p:cNvPr id="5" name="Slide Number Placeholder 4"/>
          <p:cNvSpPr>
            <a:spLocks noGrp="1"/>
          </p:cNvSpPr>
          <p:nvPr>
            <p:ph type="sldNum" sz="quarter" idx="11"/>
          </p:nvPr>
        </p:nvSpPr>
        <p:spPr/>
        <p:txBody>
          <a:bodyPr/>
          <a:lstStyle/>
          <a:p>
            <a:fld id="{65B3A5B5-D464-4D94-A6FF-B439700E06BB}" type="slidenum">
              <a:rPr lang="en-US" smtClean="0"/>
              <a:pPr/>
              <a:t>‹#›</a:t>
            </a:fld>
            <a:endParaRPr lang="en-US"/>
          </a:p>
        </p:txBody>
      </p:sp>
      <p:sp>
        <p:nvSpPr>
          <p:cNvPr id="15" name="Freeform 56"/>
          <p:cNvSpPr>
            <a:spLocks noEditPoints="1"/>
          </p:cNvSpPr>
          <p:nvPr userDrawn="1"/>
        </p:nvSpPr>
        <p:spPr bwMode="auto">
          <a:xfrm>
            <a:off x="5470526" y="1498601"/>
            <a:ext cx="1250951" cy="1250951"/>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headEnd/>
            <a:tailEnd/>
          </a:ln>
        </p:spPr>
        <p:txBody>
          <a:bodyPr vert="horz" wrap="square" lIns="121903" tIns="60952" rIns="121903" bIns="60952"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3513634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Section Header - Puzzle">
    <p:bg>
      <p:bgPr>
        <a:solidFill>
          <a:schemeClr val="bg1"/>
        </a:solidFill>
        <a:effectLst/>
      </p:bgPr>
    </p:bg>
    <p:spTree>
      <p:nvGrpSpPr>
        <p:cNvPr id="1" name=""/>
        <p:cNvGrpSpPr/>
        <p:nvPr/>
      </p:nvGrpSpPr>
      <p:grpSpPr>
        <a:xfrm>
          <a:off x="0" y="0"/>
          <a:ext cx="0" cy="0"/>
          <a:chOff x="0" y="0"/>
          <a:chExt cx="0" cy="0"/>
        </a:xfrm>
      </p:grpSpPr>
      <p:sp>
        <p:nvSpPr>
          <p:cNvPr id="12" name="Pentagon 11"/>
          <p:cNvSpPr/>
          <p:nvPr userDrawn="1"/>
        </p:nvSpPr>
        <p:spPr bwMode="auto">
          <a:xfrm rot="5400000">
            <a:off x="4127499" y="444502"/>
            <a:ext cx="3937002" cy="3048000"/>
          </a:xfrm>
          <a:prstGeom prst="homePlate">
            <a:avLst/>
          </a:prstGeom>
          <a:solidFill>
            <a:schemeClr val="accent1"/>
          </a:solidFill>
          <a:ln w="9525">
            <a:noFill/>
            <a:round/>
            <a:headEnd/>
            <a:tailEnd/>
          </a:ln>
        </p:spPr>
        <p:txBody>
          <a:bodyPr vert="horz" wrap="square" lIns="121903" tIns="60952" rIns="121903" bIns="60952" numCol="1" rtlCol="0" anchor="t" anchorCtr="0" compatLnSpc="1">
            <a:prstTxWarp prst="textNoShape">
              <a:avLst/>
            </a:prstTxWarp>
          </a:bodyPr>
          <a:lstStyle/>
          <a:p>
            <a:pPr algn="ctr"/>
            <a:endParaRPr lang="en-US" sz="2400"/>
          </a:p>
        </p:txBody>
      </p:sp>
      <p:sp>
        <p:nvSpPr>
          <p:cNvPr id="2" name="Title 1"/>
          <p:cNvSpPr>
            <a:spLocks noGrp="1"/>
          </p:cNvSpPr>
          <p:nvPr>
            <p:ph type="title"/>
          </p:nvPr>
        </p:nvSpPr>
        <p:spPr>
          <a:xfrm>
            <a:off x="914400" y="4045664"/>
            <a:ext cx="10363200" cy="500937"/>
          </a:xfrm>
        </p:spPr>
        <p:txBody>
          <a:bodyPr/>
          <a:lstStyle>
            <a:lvl1pPr algn="ctr">
              <a:defRPr sz="2666" b="1" cap="all">
                <a:solidFill>
                  <a:schemeClr val="tx2"/>
                </a:solidFill>
              </a:defRPr>
            </a:lvl1pPr>
          </a:lstStyle>
          <a:p>
            <a:r>
              <a:rPr lang="en-US"/>
              <a:t>Click to edit Master title style</a:t>
            </a:r>
          </a:p>
        </p:txBody>
      </p:sp>
      <p:sp>
        <p:nvSpPr>
          <p:cNvPr id="3" name="Text Placeholder 2"/>
          <p:cNvSpPr>
            <a:spLocks noGrp="1"/>
          </p:cNvSpPr>
          <p:nvPr>
            <p:ph type="body" idx="1"/>
          </p:nvPr>
        </p:nvSpPr>
        <p:spPr>
          <a:xfrm>
            <a:off x="914400" y="4587240"/>
            <a:ext cx="10363200" cy="365760"/>
          </a:xfrm>
        </p:spPr>
        <p:txBody>
          <a:bodyPr anchor="ctr"/>
          <a:lstStyle>
            <a:lvl1pPr marL="0" indent="0" algn="ctr">
              <a:buNone/>
              <a:defRPr sz="1866">
                <a:solidFill>
                  <a:schemeClr val="tx2"/>
                </a:solidFill>
                <a:latin typeface="+mn-lt"/>
              </a:defRPr>
            </a:lvl1pPr>
            <a:lvl2pPr marL="609498" indent="0">
              <a:buNone/>
              <a:defRPr sz="2400"/>
            </a:lvl2pPr>
            <a:lvl3pPr marL="1218996" indent="0">
              <a:buNone/>
              <a:defRPr sz="2133"/>
            </a:lvl3pPr>
            <a:lvl4pPr marL="1828494" indent="0">
              <a:buNone/>
              <a:defRPr sz="1866"/>
            </a:lvl4pPr>
            <a:lvl5pPr marL="2437991" indent="0">
              <a:buNone/>
              <a:defRPr sz="1866"/>
            </a:lvl5pPr>
            <a:lvl6pPr marL="3047489" indent="0">
              <a:buNone/>
              <a:defRPr sz="1866"/>
            </a:lvl6pPr>
            <a:lvl7pPr marL="3656988" indent="0">
              <a:buNone/>
              <a:defRPr sz="1866"/>
            </a:lvl7pPr>
            <a:lvl8pPr marL="4266485" indent="0">
              <a:buNone/>
              <a:defRPr sz="1866"/>
            </a:lvl8pPr>
            <a:lvl9pPr marL="4875983" indent="0">
              <a:buNone/>
              <a:defRPr sz="1866"/>
            </a:lvl9pPr>
          </a:lstStyle>
          <a:p>
            <a:pPr lvl="0"/>
            <a:r>
              <a:rPr lang="en-US"/>
              <a:t>Click to edit Master text styles</a:t>
            </a:r>
          </a:p>
        </p:txBody>
      </p:sp>
      <p:cxnSp>
        <p:nvCxnSpPr>
          <p:cNvPr id="17" name="Straight Connector 16"/>
          <p:cNvCxnSpPr/>
          <p:nvPr userDrawn="1"/>
        </p:nvCxnSpPr>
        <p:spPr>
          <a:xfrm>
            <a:off x="3352800" y="5484847"/>
            <a:ext cx="5486400" cy="0"/>
          </a:xfrm>
          <a:prstGeom prst="line">
            <a:avLst/>
          </a:prstGeom>
          <a:effectLst/>
        </p:spPr>
        <p:style>
          <a:lnRef idx="2">
            <a:schemeClr val="accent1"/>
          </a:lnRef>
          <a:fillRef idx="0">
            <a:schemeClr val="accent1"/>
          </a:fillRef>
          <a:effectRef idx="1">
            <a:schemeClr val="accent1"/>
          </a:effectRef>
          <a:fontRef idx="minor">
            <a:schemeClr val="tx1"/>
          </a:fontRef>
        </p:style>
      </p:cxnSp>
      <p:grpSp>
        <p:nvGrpSpPr>
          <p:cNvPr id="18" name="Group 17"/>
          <p:cNvGrpSpPr/>
          <p:nvPr userDrawn="1"/>
        </p:nvGrpSpPr>
        <p:grpSpPr>
          <a:xfrm>
            <a:off x="5862108" y="5257800"/>
            <a:ext cx="467784" cy="467784"/>
            <a:chOff x="4413750" y="2433065"/>
            <a:chExt cx="547410" cy="547410"/>
          </a:xfrm>
        </p:grpSpPr>
        <p:sp>
          <p:nvSpPr>
            <p:cNvPr id="19" name="Oval 18"/>
            <p:cNvSpPr/>
            <p:nvPr userDrawn="1"/>
          </p:nvSpPr>
          <p:spPr>
            <a:xfrm>
              <a:off x="4413750" y="2433065"/>
              <a:ext cx="547410" cy="547410"/>
            </a:xfrm>
            <a:prstGeom prst="ellipse">
              <a:avLst/>
            </a:prstGeom>
            <a:solidFill>
              <a:srgbClr val="FFFFF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0" name="Oval 19"/>
            <p:cNvSpPr/>
            <p:nvPr userDrawn="1"/>
          </p:nvSpPr>
          <p:spPr>
            <a:xfrm>
              <a:off x="4517676" y="2536991"/>
              <a:ext cx="339558" cy="339558"/>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1" name="Arc 20"/>
            <p:cNvSpPr/>
            <p:nvPr userDrawn="1"/>
          </p:nvSpPr>
          <p:spPr>
            <a:xfrm rot="2700000">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sp>
          <p:nvSpPr>
            <p:cNvPr id="22" name="Arc 21"/>
            <p:cNvSpPr/>
            <p:nvPr userDrawn="1"/>
          </p:nvSpPr>
          <p:spPr>
            <a:xfrm rot="18900000" flipH="1">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grpSp>
      <p:sp>
        <p:nvSpPr>
          <p:cNvPr id="4" name="Footer Placeholder 3"/>
          <p:cNvSpPr>
            <a:spLocks noGrp="1"/>
          </p:cNvSpPr>
          <p:nvPr>
            <p:ph type="ftr" sz="quarter" idx="10"/>
          </p:nvPr>
        </p:nvSpPr>
        <p:spPr/>
        <p:txBody>
          <a:bodyPr/>
          <a:lstStyle/>
          <a:p>
            <a:r>
              <a:rPr lang="it-IT"/>
              <a:t>© 2018 Walmart Inc. – Non-Sensitive Data</a:t>
            </a:r>
            <a:endParaRPr lang="en-US"/>
          </a:p>
        </p:txBody>
      </p:sp>
      <p:sp>
        <p:nvSpPr>
          <p:cNvPr id="5" name="Slide Number Placeholder 4"/>
          <p:cNvSpPr>
            <a:spLocks noGrp="1"/>
          </p:cNvSpPr>
          <p:nvPr>
            <p:ph type="sldNum" sz="quarter" idx="11"/>
          </p:nvPr>
        </p:nvSpPr>
        <p:spPr/>
        <p:txBody>
          <a:bodyPr/>
          <a:lstStyle/>
          <a:p>
            <a:fld id="{65B3A5B5-D464-4D94-A6FF-B439700E06BB}" type="slidenum">
              <a:rPr lang="en-US" smtClean="0"/>
              <a:pPr/>
              <a:t>‹#›</a:t>
            </a:fld>
            <a:endParaRPr lang="en-US"/>
          </a:p>
        </p:txBody>
      </p:sp>
      <p:sp>
        <p:nvSpPr>
          <p:cNvPr id="14" name="Freeform 77"/>
          <p:cNvSpPr>
            <a:spLocks/>
          </p:cNvSpPr>
          <p:nvPr userDrawn="1"/>
        </p:nvSpPr>
        <p:spPr bwMode="auto">
          <a:xfrm rot="20133226">
            <a:off x="5329055" y="1240368"/>
            <a:ext cx="1533892" cy="1532467"/>
          </a:xfrm>
          <a:custGeom>
            <a:avLst/>
            <a:gdLst/>
            <a:ahLst/>
            <a:cxnLst>
              <a:cxn ang="0">
                <a:pos x="183" y="216"/>
              </a:cxn>
              <a:cxn ang="0">
                <a:pos x="256" y="180"/>
              </a:cxn>
              <a:cxn ang="0">
                <a:pos x="217" y="88"/>
              </a:cxn>
              <a:cxn ang="0">
                <a:pos x="385" y="88"/>
              </a:cxn>
              <a:cxn ang="0">
                <a:pos x="347" y="180"/>
              </a:cxn>
              <a:cxn ang="0">
                <a:pos x="420" y="216"/>
              </a:cxn>
              <a:cxn ang="0">
                <a:pos x="603" y="216"/>
              </a:cxn>
              <a:cxn ang="0">
                <a:pos x="603" y="399"/>
              </a:cxn>
              <a:cxn ang="0">
                <a:pos x="638" y="472"/>
              </a:cxn>
              <a:cxn ang="0">
                <a:pos x="731" y="433"/>
              </a:cxn>
              <a:cxn ang="0">
                <a:pos x="731" y="601"/>
              </a:cxn>
              <a:cxn ang="0">
                <a:pos x="638" y="563"/>
              </a:cxn>
              <a:cxn ang="0">
                <a:pos x="603" y="636"/>
              </a:cxn>
              <a:cxn ang="0">
                <a:pos x="603" y="819"/>
              </a:cxn>
              <a:cxn ang="0">
                <a:pos x="420" y="819"/>
              </a:cxn>
              <a:cxn ang="0">
                <a:pos x="347" y="784"/>
              </a:cxn>
              <a:cxn ang="0">
                <a:pos x="385" y="691"/>
              </a:cxn>
              <a:cxn ang="0">
                <a:pos x="217" y="691"/>
              </a:cxn>
              <a:cxn ang="0">
                <a:pos x="256" y="784"/>
              </a:cxn>
              <a:cxn ang="0">
                <a:pos x="183" y="819"/>
              </a:cxn>
              <a:cxn ang="0">
                <a:pos x="0" y="819"/>
              </a:cxn>
              <a:cxn ang="0">
                <a:pos x="0" y="636"/>
              </a:cxn>
              <a:cxn ang="0">
                <a:pos x="35" y="563"/>
              </a:cxn>
              <a:cxn ang="0">
                <a:pos x="128" y="601"/>
              </a:cxn>
              <a:cxn ang="0">
                <a:pos x="128" y="433"/>
              </a:cxn>
              <a:cxn ang="0">
                <a:pos x="35" y="472"/>
              </a:cxn>
              <a:cxn ang="0">
                <a:pos x="0" y="399"/>
              </a:cxn>
              <a:cxn ang="0">
                <a:pos x="0" y="216"/>
              </a:cxn>
              <a:cxn ang="0">
                <a:pos x="183" y="216"/>
              </a:cxn>
            </a:cxnLst>
            <a:rect l="0" t="0" r="r" b="b"/>
            <a:pathLst>
              <a:path w="819" h="819">
                <a:moveTo>
                  <a:pt x="183" y="216"/>
                </a:moveTo>
                <a:cubicBezTo>
                  <a:pt x="249" y="216"/>
                  <a:pt x="264" y="200"/>
                  <a:pt x="256" y="180"/>
                </a:cubicBezTo>
                <a:cubicBezTo>
                  <a:pt x="239" y="144"/>
                  <a:pt x="209" y="139"/>
                  <a:pt x="217" y="88"/>
                </a:cubicBezTo>
                <a:cubicBezTo>
                  <a:pt x="231" y="0"/>
                  <a:pt x="372" y="0"/>
                  <a:pt x="385" y="88"/>
                </a:cubicBezTo>
                <a:cubicBezTo>
                  <a:pt x="393" y="139"/>
                  <a:pt x="364" y="144"/>
                  <a:pt x="347" y="180"/>
                </a:cubicBezTo>
                <a:cubicBezTo>
                  <a:pt x="338" y="200"/>
                  <a:pt x="354" y="216"/>
                  <a:pt x="420" y="216"/>
                </a:cubicBezTo>
                <a:cubicBezTo>
                  <a:pt x="603" y="216"/>
                  <a:pt x="603" y="216"/>
                  <a:pt x="603" y="216"/>
                </a:cubicBezTo>
                <a:cubicBezTo>
                  <a:pt x="603" y="399"/>
                  <a:pt x="603" y="399"/>
                  <a:pt x="603" y="399"/>
                </a:cubicBezTo>
                <a:cubicBezTo>
                  <a:pt x="603" y="465"/>
                  <a:pt x="619" y="480"/>
                  <a:pt x="638" y="472"/>
                </a:cubicBezTo>
                <a:cubicBezTo>
                  <a:pt x="675" y="455"/>
                  <a:pt x="680" y="425"/>
                  <a:pt x="731" y="433"/>
                </a:cubicBezTo>
                <a:cubicBezTo>
                  <a:pt x="819" y="447"/>
                  <a:pt x="819" y="588"/>
                  <a:pt x="731" y="601"/>
                </a:cubicBezTo>
                <a:cubicBezTo>
                  <a:pt x="680" y="609"/>
                  <a:pt x="675" y="580"/>
                  <a:pt x="638" y="563"/>
                </a:cubicBezTo>
                <a:cubicBezTo>
                  <a:pt x="619" y="554"/>
                  <a:pt x="603" y="570"/>
                  <a:pt x="603" y="636"/>
                </a:cubicBezTo>
                <a:cubicBezTo>
                  <a:pt x="603" y="819"/>
                  <a:pt x="603" y="819"/>
                  <a:pt x="603" y="819"/>
                </a:cubicBezTo>
                <a:cubicBezTo>
                  <a:pt x="420" y="819"/>
                  <a:pt x="420" y="819"/>
                  <a:pt x="420" y="819"/>
                </a:cubicBezTo>
                <a:cubicBezTo>
                  <a:pt x="354" y="819"/>
                  <a:pt x="338" y="803"/>
                  <a:pt x="347" y="784"/>
                </a:cubicBezTo>
                <a:cubicBezTo>
                  <a:pt x="364" y="747"/>
                  <a:pt x="393" y="742"/>
                  <a:pt x="385" y="691"/>
                </a:cubicBezTo>
                <a:cubicBezTo>
                  <a:pt x="372" y="603"/>
                  <a:pt x="231" y="603"/>
                  <a:pt x="217" y="691"/>
                </a:cubicBezTo>
                <a:cubicBezTo>
                  <a:pt x="209" y="742"/>
                  <a:pt x="239" y="747"/>
                  <a:pt x="256" y="784"/>
                </a:cubicBezTo>
                <a:cubicBezTo>
                  <a:pt x="264" y="803"/>
                  <a:pt x="249" y="819"/>
                  <a:pt x="183" y="819"/>
                </a:cubicBezTo>
                <a:cubicBezTo>
                  <a:pt x="0" y="819"/>
                  <a:pt x="0" y="819"/>
                  <a:pt x="0" y="819"/>
                </a:cubicBezTo>
                <a:cubicBezTo>
                  <a:pt x="0" y="636"/>
                  <a:pt x="0" y="636"/>
                  <a:pt x="0" y="636"/>
                </a:cubicBezTo>
                <a:cubicBezTo>
                  <a:pt x="0" y="570"/>
                  <a:pt x="16" y="554"/>
                  <a:pt x="35" y="563"/>
                </a:cubicBezTo>
                <a:cubicBezTo>
                  <a:pt x="72" y="580"/>
                  <a:pt x="76" y="609"/>
                  <a:pt x="128" y="601"/>
                </a:cubicBezTo>
                <a:cubicBezTo>
                  <a:pt x="216" y="588"/>
                  <a:pt x="216" y="447"/>
                  <a:pt x="128" y="433"/>
                </a:cubicBezTo>
                <a:cubicBezTo>
                  <a:pt x="76" y="425"/>
                  <a:pt x="72" y="455"/>
                  <a:pt x="35" y="472"/>
                </a:cubicBezTo>
                <a:cubicBezTo>
                  <a:pt x="16" y="480"/>
                  <a:pt x="0" y="465"/>
                  <a:pt x="0" y="399"/>
                </a:cubicBezTo>
                <a:cubicBezTo>
                  <a:pt x="0" y="216"/>
                  <a:pt x="0" y="216"/>
                  <a:pt x="0" y="216"/>
                </a:cubicBezTo>
                <a:lnTo>
                  <a:pt x="183" y="216"/>
                </a:lnTo>
                <a:close/>
              </a:path>
            </a:pathLst>
          </a:custGeom>
          <a:solidFill>
            <a:schemeClr val="bg1"/>
          </a:solidFill>
          <a:ln w="19050">
            <a:noFill/>
            <a:round/>
            <a:headEnd/>
            <a:tailEnd/>
          </a:ln>
        </p:spPr>
        <p:txBody>
          <a:bodyPr vert="horz" wrap="square" lIns="121903" tIns="60952" rIns="121903" bIns="60952"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197230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Section Header - Network">
    <p:bg>
      <p:bgPr>
        <a:solidFill>
          <a:schemeClr val="bg1"/>
        </a:solidFill>
        <a:effectLst/>
      </p:bgPr>
    </p:bg>
    <p:spTree>
      <p:nvGrpSpPr>
        <p:cNvPr id="1" name=""/>
        <p:cNvGrpSpPr/>
        <p:nvPr/>
      </p:nvGrpSpPr>
      <p:grpSpPr>
        <a:xfrm>
          <a:off x="0" y="0"/>
          <a:ext cx="0" cy="0"/>
          <a:chOff x="0" y="0"/>
          <a:chExt cx="0" cy="0"/>
        </a:xfrm>
      </p:grpSpPr>
      <p:sp>
        <p:nvSpPr>
          <p:cNvPr id="12" name="Pentagon 11"/>
          <p:cNvSpPr/>
          <p:nvPr userDrawn="1"/>
        </p:nvSpPr>
        <p:spPr bwMode="auto">
          <a:xfrm rot="5400000">
            <a:off x="4127499" y="444502"/>
            <a:ext cx="3937002" cy="3048000"/>
          </a:xfrm>
          <a:prstGeom prst="homePlate">
            <a:avLst/>
          </a:prstGeom>
          <a:solidFill>
            <a:schemeClr val="accent1"/>
          </a:solidFill>
          <a:ln w="9525">
            <a:noFill/>
            <a:round/>
            <a:headEnd/>
            <a:tailEnd/>
          </a:ln>
        </p:spPr>
        <p:txBody>
          <a:bodyPr vert="horz" wrap="square" lIns="121903" tIns="60952" rIns="121903" bIns="60952" numCol="1" rtlCol="0" anchor="t" anchorCtr="0" compatLnSpc="1">
            <a:prstTxWarp prst="textNoShape">
              <a:avLst/>
            </a:prstTxWarp>
          </a:bodyPr>
          <a:lstStyle/>
          <a:p>
            <a:pPr algn="ctr"/>
            <a:endParaRPr lang="en-US" sz="2400"/>
          </a:p>
        </p:txBody>
      </p:sp>
      <p:sp>
        <p:nvSpPr>
          <p:cNvPr id="2" name="Title 1"/>
          <p:cNvSpPr>
            <a:spLocks noGrp="1"/>
          </p:cNvSpPr>
          <p:nvPr>
            <p:ph type="title"/>
          </p:nvPr>
        </p:nvSpPr>
        <p:spPr>
          <a:xfrm>
            <a:off x="914400" y="4045664"/>
            <a:ext cx="10363200" cy="500937"/>
          </a:xfrm>
        </p:spPr>
        <p:txBody>
          <a:bodyPr/>
          <a:lstStyle>
            <a:lvl1pPr algn="ctr">
              <a:defRPr sz="2666" b="1" cap="all">
                <a:solidFill>
                  <a:schemeClr val="tx2"/>
                </a:solidFill>
              </a:defRPr>
            </a:lvl1pPr>
          </a:lstStyle>
          <a:p>
            <a:r>
              <a:rPr lang="en-US"/>
              <a:t>Click to edit Master title style</a:t>
            </a:r>
          </a:p>
        </p:txBody>
      </p:sp>
      <p:sp>
        <p:nvSpPr>
          <p:cNvPr id="3" name="Text Placeholder 2"/>
          <p:cNvSpPr>
            <a:spLocks noGrp="1"/>
          </p:cNvSpPr>
          <p:nvPr>
            <p:ph type="body" idx="1"/>
          </p:nvPr>
        </p:nvSpPr>
        <p:spPr>
          <a:xfrm>
            <a:off x="914400" y="4587240"/>
            <a:ext cx="10363200" cy="365760"/>
          </a:xfrm>
        </p:spPr>
        <p:txBody>
          <a:bodyPr anchor="ctr"/>
          <a:lstStyle>
            <a:lvl1pPr marL="0" indent="0" algn="ctr">
              <a:buNone/>
              <a:defRPr sz="1866">
                <a:solidFill>
                  <a:schemeClr val="tx2"/>
                </a:solidFill>
                <a:latin typeface="+mn-lt"/>
              </a:defRPr>
            </a:lvl1pPr>
            <a:lvl2pPr marL="609498" indent="0">
              <a:buNone/>
              <a:defRPr sz="2400"/>
            </a:lvl2pPr>
            <a:lvl3pPr marL="1218996" indent="0">
              <a:buNone/>
              <a:defRPr sz="2133"/>
            </a:lvl3pPr>
            <a:lvl4pPr marL="1828494" indent="0">
              <a:buNone/>
              <a:defRPr sz="1866"/>
            </a:lvl4pPr>
            <a:lvl5pPr marL="2437991" indent="0">
              <a:buNone/>
              <a:defRPr sz="1866"/>
            </a:lvl5pPr>
            <a:lvl6pPr marL="3047489" indent="0">
              <a:buNone/>
              <a:defRPr sz="1866"/>
            </a:lvl6pPr>
            <a:lvl7pPr marL="3656988" indent="0">
              <a:buNone/>
              <a:defRPr sz="1866"/>
            </a:lvl7pPr>
            <a:lvl8pPr marL="4266485" indent="0">
              <a:buNone/>
              <a:defRPr sz="1866"/>
            </a:lvl8pPr>
            <a:lvl9pPr marL="4875983" indent="0">
              <a:buNone/>
              <a:defRPr sz="1866"/>
            </a:lvl9pPr>
          </a:lstStyle>
          <a:p>
            <a:pPr lvl="0"/>
            <a:r>
              <a:rPr lang="en-US"/>
              <a:t>Click to edit Master text styles</a:t>
            </a:r>
          </a:p>
        </p:txBody>
      </p:sp>
      <p:cxnSp>
        <p:nvCxnSpPr>
          <p:cNvPr id="17" name="Straight Connector 16"/>
          <p:cNvCxnSpPr/>
          <p:nvPr userDrawn="1"/>
        </p:nvCxnSpPr>
        <p:spPr>
          <a:xfrm>
            <a:off x="3352800" y="5484847"/>
            <a:ext cx="5486400" cy="0"/>
          </a:xfrm>
          <a:prstGeom prst="line">
            <a:avLst/>
          </a:prstGeom>
          <a:effectLst/>
        </p:spPr>
        <p:style>
          <a:lnRef idx="2">
            <a:schemeClr val="accent1"/>
          </a:lnRef>
          <a:fillRef idx="0">
            <a:schemeClr val="accent1"/>
          </a:fillRef>
          <a:effectRef idx="1">
            <a:schemeClr val="accent1"/>
          </a:effectRef>
          <a:fontRef idx="minor">
            <a:schemeClr val="tx1"/>
          </a:fontRef>
        </p:style>
      </p:cxnSp>
      <p:grpSp>
        <p:nvGrpSpPr>
          <p:cNvPr id="18" name="Group 17"/>
          <p:cNvGrpSpPr/>
          <p:nvPr userDrawn="1"/>
        </p:nvGrpSpPr>
        <p:grpSpPr>
          <a:xfrm>
            <a:off x="5862108" y="5257800"/>
            <a:ext cx="467784" cy="467784"/>
            <a:chOff x="4413750" y="2433065"/>
            <a:chExt cx="547410" cy="547410"/>
          </a:xfrm>
        </p:grpSpPr>
        <p:sp>
          <p:nvSpPr>
            <p:cNvPr id="19" name="Oval 18"/>
            <p:cNvSpPr/>
            <p:nvPr userDrawn="1"/>
          </p:nvSpPr>
          <p:spPr>
            <a:xfrm>
              <a:off x="4413750" y="2433065"/>
              <a:ext cx="547410" cy="547410"/>
            </a:xfrm>
            <a:prstGeom prst="ellipse">
              <a:avLst/>
            </a:prstGeom>
            <a:solidFill>
              <a:srgbClr val="FFFFF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0" name="Oval 19"/>
            <p:cNvSpPr/>
            <p:nvPr userDrawn="1"/>
          </p:nvSpPr>
          <p:spPr>
            <a:xfrm>
              <a:off x="4517676" y="2536991"/>
              <a:ext cx="339558" cy="339558"/>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1" name="Arc 20"/>
            <p:cNvSpPr/>
            <p:nvPr userDrawn="1"/>
          </p:nvSpPr>
          <p:spPr>
            <a:xfrm rot="2700000">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sp>
          <p:nvSpPr>
            <p:cNvPr id="22" name="Arc 21"/>
            <p:cNvSpPr/>
            <p:nvPr userDrawn="1"/>
          </p:nvSpPr>
          <p:spPr>
            <a:xfrm rot="18900000" flipH="1">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grpSp>
      <p:sp>
        <p:nvSpPr>
          <p:cNvPr id="4" name="Footer Placeholder 3"/>
          <p:cNvSpPr>
            <a:spLocks noGrp="1"/>
          </p:cNvSpPr>
          <p:nvPr>
            <p:ph type="ftr" sz="quarter" idx="10"/>
          </p:nvPr>
        </p:nvSpPr>
        <p:spPr/>
        <p:txBody>
          <a:bodyPr/>
          <a:lstStyle/>
          <a:p>
            <a:r>
              <a:rPr lang="it-IT"/>
              <a:t>© 2018 Walmart Inc. – Non-Sensitive Data</a:t>
            </a:r>
            <a:endParaRPr lang="en-US"/>
          </a:p>
        </p:txBody>
      </p:sp>
      <p:sp>
        <p:nvSpPr>
          <p:cNvPr id="5" name="Slide Number Placeholder 4"/>
          <p:cNvSpPr>
            <a:spLocks noGrp="1"/>
          </p:cNvSpPr>
          <p:nvPr>
            <p:ph type="sldNum" sz="quarter" idx="11"/>
          </p:nvPr>
        </p:nvSpPr>
        <p:spPr/>
        <p:txBody>
          <a:bodyPr/>
          <a:lstStyle/>
          <a:p>
            <a:fld id="{65B3A5B5-D464-4D94-A6FF-B439700E06BB}" type="slidenum">
              <a:rPr lang="en-US" smtClean="0"/>
              <a:pPr/>
              <a:t>‹#›</a:t>
            </a:fld>
            <a:endParaRPr lang="en-US"/>
          </a:p>
        </p:txBody>
      </p:sp>
      <p:sp>
        <p:nvSpPr>
          <p:cNvPr id="15" name="Freeform 66"/>
          <p:cNvSpPr>
            <a:spLocks noEditPoints="1"/>
          </p:cNvSpPr>
          <p:nvPr userDrawn="1"/>
        </p:nvSpPr>
        <p:spPr bwMode="auto">
          <a:xfrm>
            <a:off x="5577489" y="1594471"/>
            <a:ext cx="1037022" cy="1211311"/>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chemeClr val="bg1"/>
          </a:solidFill>
          <a:ln w="9525">
            <a:noFill/>
            <a:round/>
            <a:headEnd/>
            <a:tailEnd/>
          </a:ln>
        </p:spPr>
        <p:txBody>
          <a:bodyPr vert="horz" wrap="square" lIns="121903" tIns="60952" rIns="121903" bIns="60952"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3657733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Walk-in - Seoul">
    <p:bg>
      <p:bgRef idx="1001">
        <a:schemeClr val="bg2"/>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CD0730D-9B43-46AB-B403-5767B2053AC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8" name="Picture 7">
            <a:extLst>
              <a:ext uri="{FF2B5EF4-FFF2-40B4-BE49-F238E27FC236}">
                <a16:creationId xmlns:a16="http://schemas.microsoft.com/office/drawing/2014/main" id="{7DBC455F-AE9F-4DED-A8EE-69B13DB71BF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44" cy="6856281"/>
          </a:xfrm>
          <a:prstGeom prst="rect">
            <a:avLst/>
          </a:prstGeom>
        </p:spPr>
      </p:pic>
      <p:sp>
        <p:nvSpPr>
          <p:cNvPr id="10" name="Rectangle 9">
            <a:extLst>
              <a:ext uri="{FF2B5EF4-FFF2-40B4-BE49-F238E27FC236}">
                <a16:creationId xmlns:a16="http://schemas.microsoft.com/office/drawing/2014/main" id="{F05F37A3-2C0A-4E24-B498-0B0025EA40AB}"/>
              </a:ext>
            </a:extLst>
          </p:cNvPr>
          <p:cNvSpPr/>
          <p:nvPr userDrawn="1"/>
        </p:nvSpPr>
        <p:spPr bwMode="black">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802">
                      <a:srgbClr val="282828"/>
                    </a:gs>
                    <a:gs pos="16216">
                      <a:srgbClr val="282828"/>
                    </a:gs>
                  </a:gsLst>
                  <a:lin ang="5400000" scaled="1"/>
                </a:gradFill>
                <a:effectLst/>
                <a:uLnTx/>
                <a:uFillTx/>
                <a:latin typeface="Segoe UI Semibold"/>
                <a:ea typeface="+mn-ea"/>
                <a:cs typeface="Segoe UI" pitchFamily="34" charset="0"/>
              </a:rPr>
              <a:t>Seoul, South Korea</a:t>
            </a:r>
          </a:p>
        </p:txBody>
      </p:sp>
      <p:sp>
        <p:nvSpPr>
          <p:cNvPr id="11" name="Rectangle 10">
            <a:extLst>
              <a:ext uri="{FF2B5EF4-FFF2-40B4-BE49-F238E27FC236}">
                <a16:creationId xmlns:a16="http://schemas.microsoft.com/office/drawing/2014/main" id="{7AA191C2-2374-443D-A3FC-6C20A564B16C}"/>
              </a:ext>
            </a:extLst>
          </p:cNvPr>
          <p:cNvSpPr/>
          <p:nvPr userDrawn="1"/>
        </p:nvSpPr>
        <p:spPr bwMode="black">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5405">
                      <a:srgbClr val="282828"/>
                    </a:gs>
                    <a:gs pos="16216">
                      <a:srgbClr val="282828"/>
                    </a:gs>
                  </a:gsLst>
                  <a:lin ang="5400000" scaled="1"/>
                </a:gradFill>
                <a:effectLst/>
                <a:uLnTx/>
                <a:uFillTx/>
                <a:latin typeface="Segoe UI Semibold"/>
                <a:ea typeface="+mn-ea"/>
                <a:cs typeface="Segoe UI" pitchFamily="34" charset="0"/>
              </a:rPr>
              <a:t>Learn. Explore. Connect.</a:t>
            </a:r>
          </a:p>
        </p:txBody>
      </p:sp>
      <p:pic>
        <p:nvPicPr>
          <p:cNvPr id="15" name="MS logo gray - EMF" descr="Microsoft logo, gray text version">
            <a:extLst>
              <a:ext uri="{FF2B5EF4-FFF2-40B4-BE49-F238E27FC236}">
                <a16:creationId xmlns:a16="http://schemas.microsoft.com/office/drawing/2014/main" id="{D298C88D-B434-4F30-A464-80843226E2F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black">
          <a:xfrm>
            <a:off x="584200" y="585788"/>
            <a:ext cx="1366440" cy="292608"/>
          </a:xfrm>
          <a:prstGeom prst="rect">
            <a:avLst/>
          </a:prstGeom>
        </p:spPr>
      </p:pic>
      <p:pic>
        <p:nvPicPr>
          <p:cNvPr id="16" name="Picture 15">
            <a:extLst>
              <a:ext uri="{FF2B5EF4-FFF2-40B4-BE49-F238E27FC236}">
                <a16:creationId xmlns:a16="http://schemas.microsoft.com/office/drawing/2014/main" id="{0E775C6A-4341-4F3A-97A2-AA16034244E4}"/>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4"/>
          </a:xfrm>
          <a:prstGeom prst="rect">
            <a:avLst/>
          </a:prstGeom>
        </p:spPr>
      </p:pic>
    </p:spTree>
    <p:extLst>
      <p:ext uri="{BB962C8B-B14F-4D97-AF65-F5344CB8AC3E}">
        <p14:creationId xmlns:p14="http://schemas.microsoft.com/office/powerpoint/2010/main" val="8863924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1_Section Header - Social">
    <p:bg>
      <p:bgPr>
        <a:solidFill>
          <a:schemeClr val="bg1"/>
        </a:solidFill>
        <a:effectLst/>
      </p:bgPr>
    </p:bg>
    <p:spTree>
      <p:nvGrpSpPr>
        <p:cNvPr id="1" name=""/>
        <p:cNvGrpSpPr/>
        <p:nvPr/>
      </p:nvGrpSpPr>
      <p:grpSpPr>
        <a:xfrm>
          <a:off x="0" y="0"/>
          <a:ext cx="0" cy="0"/>
          <a:chOff x="0" y="0"/>
          <a:chExt cx="0" cy="0"/>
        </a:xfrm>
      </p:grpSpPr>
      <p:sp>
        <p:nvSpPr>
          <p:cNvPr id="12" name="Pentagon 11"/>
          <p:cNvSpPr/>
          <p:nvPr userDrawn="1"/>
        </p:nvSpPr>
        <p:spPr bwMode="auto">
          <a:xfrm rot="5400000">
            <a:off x="4127499" y="444502"/>
            <a:ext cx="3937002" cy="3048000"/>
          </a:xfrm>
          <a:prstGeom prst="homePlate">
            <a:avLst/>
          </a:prstGeom>
          <a:solidFill>
            <a:schemeClr val="accent1"/>
          </a:solidFill>
          <a:ln w="9525">
            <a:noFill/>
            <a:round/>
            <a:headEnd/>
            <a:tailEnd/>
          </a:ln>
        </p:spPr>
        <p:txBody>
          <a:bodyPr vert="horz" wrap="square" lIns="121903" tIns="60952" rIns="121903" bIns="60952" numCol="1" rtlCol="0" anchor="t" anchorCtr="0" compatLnSpc="1">
            <a:prstTxWarp prst="textNoShape">
              <a:avLst/>
            </a:prstTxWarp>
          </a:bodyPr>
          <a:lstStyle/>
          <a:p>
            <a:pPr algn="ctr"/>
            <a:endParaRPr lang="en-US" sz="2400"/>
          </a:p>
        </p:txBody>
      </p:sp>
      <p:sp>
        <p:nvSpPr>
          <p:cNvPr id="2" name="Title 1"/>
          <p:cNvSpPr>
            <a:spLocks noGrp="1"/>
          </p:cNvSpPr>
          <p:nvPr>
            <p:ph type="title"/>
          </p:nvPr>
        </p:nvSpPr>
        <p:spPr>
          <a:xfrm>
            <a:off x="914400" y="4045664"/>
            <a:ext cx="10363200" cy="500937"/>
          </a:xfrm>
        </p:spPr>
        <p:txBody>
          <a:bodyPr/>
          <a:lstStyle>
            <a:lvl1pPr algn="ctr">
              <a:defRPr sz="2666" b="1" cap="all">
                <a:solidFill>
                  <a:schemeClr val="tx2"/>
                </a:solidFill>
              </a:defRPr>
            </a:lvl1pPr>
          </a:lstStyle>
          <a:p>
            <a:r>
              <a:rPr lang="en-US"/>
              <a:t>Click to edit Master title style</a:t>
            </a:r>
          </a:p>
        </p:txBody>
      </p:sp>
      <p:sp>
        <p:nvSpPr>
          <p:cNvPr id="3" name="Text Placeholder 2"/>
          <p:cNvSpPr>
            <a:spLocks noGrp="1"/>
          </p:cNvSpPr>
          <p:nvPr>
            <p:ph type="body" idx="1"/>
          </p:nvPr>
        </p:nvSpPr>
        <p:spPr>
          <a:xfrm>
            <a:off x="914400" y="4587240"/>
            <a:ext cx="10363200" cy="365760"/>
          </a:xfrm>
        </p:spPr>
        <p:txBody>
          <a:bodyPr anchor="ctr"/>
          <a:lstStyle>
            <a:lvl1pPr marL="0" indent="0" algn="ctr">
              <a:buNone/>
              <a:defRPr sz="1866">
                <a:solidFill>
                  <a:schemeClr val="tx2"/>
                </a:solidFill>
                <a:latin typeface="+mn-lt"/>
              </a:defRPr>
            </a:lvl1pPr>
            <a:lvl2pPr marL="609498" indent="0">
              <a:buNone/>
              <a:defRPr sz="2400"/>
            </a:lvl2pPr>
            <a:lvl3pPr marL="1218996" indent="0">
              <a:buNone/>
              <a:defRPr sz="2133"/>
            </a:lvl3pPr>
            <a:lvl4pPr marL="1828494" indent="0">
              <a:buNone/>
              <a:defRPr sz="1866"/>
            </a:lvl4pPr>
            <a:lvl5pPr marL="2437991" indent="0">
              <a:buNone/>
              <a:defRPr sz="1866"/>
            </a:lvl5pPr>
            <a:lvl6pPr marL="3047489" indent="0">
              <a:buNone/>
              <a:defRPr sz="1866"/>
            </a:lvl6pPr>
            <a:lvl7pPr marL="3656988" indent="0">
              <a:buNone/>
              <a:defRPr sz="1866"/>
            </a:lvl7pPr>
            <a:lvl8pPr marL="4266485" indent="0">
              <a:buNone/>
              <a:defRPr sz="1866"/>
            </a:lvl8pPr>
            <a:lvl9pPr marL="4875983" indent="0">
              <a:buNone/>
              <a:defRPr sz="1866"/>
            </a:lvl9pPr>
          </a:lstStyle>
          <a:p>
            <a:pPr lvl="0"/>
            <a:r>
              <a:rPr lang="en-US"/>
              <a:t>Click to edit Master text styles</a:t>
            </a:r>
          </a:p>
        </p:txBody>
      </p:sp>
      <p:cxnSp>
        <p:nvCxnSpPr>
          <p:cNvPr id="17" name="Straight Connector 16"/>
          <p:cNvCxnSpPr/>
          <p:nvPr userDrawn="1"/>
        </p:nvCxnSpPr>
        <p:spPr>
          <a:xfrm>
            <a:off x="3352800" y="5484847"/>
            <a:ext cx="5486400" cy="0"/>
          </a:xfrm>
          <a:prstGeom prst="line">
            <a:avLst/>
          </a:prstGeom>
          <a:effectLst/>
        </p:spPr>
        <p:style>
          <a:lnRef idx="2">
            <a:schemeClr val="accent1"/>
          </a:lnRef>
          <a:fillRef idx="0">
            <a:schemeClr val="accent1"/>
          </a:fillRef>
          <a:effectRef idx="1">
            <a:schemeClr val="accent1"/>
          </a:effectRef>
          <a:fontRef idx="minor">
            <a:schemeClr val="tx1"/>
          </a:fontRef>
        </p:style>
      </p:cxnSp>
      <p:grpSp>
        <p:nvGrpSpPr>
          <p:cNvPr id="18" name="Group 17"/>
          <p:cNvGrpSpPr/>
          <p:nvPr userDrawn="1"/>
        </p:nvGrpSpPr>
        <p:grpSpPr>
          <a:xfrm>
            <a:off x="5862108" y="5257800"/>
            <a:ext cx="467784" cy="467784"/>
            <a:chOff x="4413750" y="2433065"/>
            <a:chExt cx="547410" cy="547410"/>
          </a:xfrm>
        </p:grpSpPr>
        <p:sp>
          <p:nvSpPr>
            <p:cNvPr id="19" name="Oval 18"/>
            <p:cNvSpPr/>
            <p:nvPr userDrawn="1"/>
          </p:nvSpPr>
          <p:spPr>
            <a:xfrm>
              <a:off x="4413750" y="2433065"/>
              <a:ext cx="547410" cy="547410"/>
            </a:xfrm>
            <a:prstGeom prst="ellipse">
              <a:avLst/>
            </a:prstGeom>
            <a:solidFill>
              <a:srgbClr val="FFFFF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0" name="Oval 19"/>
            <p:cNvSpPr/>
            <p:nvPr userDrawn="1"/>
          </p:nvSpPr>
          <p:spPr>
            <a:xfrm>
              <a:off x="4517676" y="2536991"/>
              <a:ext cx="339558" cy="339558"/>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1" name="Arc 20"/>
            <p:cNvSpPr/>
            <p:nvPr userDrawn="1"/>
          </p:nvSpPr>
          <p:spPr>
            <a:xfrm rot="2700000">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sp>
          <p:nvSpPr>
            <p:cNvPr id="22" name="Arc 21"/>
            <p:cNvSpPr/>
            <p:nvPr userDrawn="1"/>
          </p:nvSpPr>
          <p:spPr>
            <a:xfrm rot="18900000" flipH="1">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grpSp>
      <p:sp>
        <p:nvSpPr>
          <p:cNvPr id="4" name="Footer Placeholder 3"/>
          <p:cNvSpPr>
            <a:spLocks noGrp="1"/>
          </p:cNvSpPr>
          <p:nvPr>
            <p:ph type="ftr" sz="quarter" idx="10"/>
          </p:nvPr>
        </p:nvSpPr>
        <p:spPr/>
        <p:txBody>
          <a:bodyPr/>
          <a:lstStyle/>
          <a:p>
            <a:r>
              <a:rPr lang="it-IT"/>
              <a:t>© 2018 Walmart Inc. – Non-Sensitive Data</a:t>
            </a:r>
            <a:endParaRPr lang="en-US"/>
          </a:p>
        </p:txBody>
      </p:sp>
      <p:sp>
        <p:nvSpPr>
          <p:cNvPr id="5" name="Slide Number Placeholder 4"/>
          <p:cNvSpPr>
            <a:spLocks noGrp="1"/>
          </p:cNvSpPr>
          <p:nvPr>
            <p:ph type="sldNum" sz="quarter" idx="11"/>
          </p:nvPr>
        </p:nvSpPr>
        <p:spPr/>
        <p:txBody>
          <a:bodyPr/>
          <a:lstStyle/>
          <a:p>
            <a:fld id="{65B3A5B5-D464-4D94-A6FF-B439700E06BB}" type="slidenum">
              <a:rPr lang="en-US" smtClean="0"/>
              <a:pPr/>
              <a:t>‹#›</a:t>
            </a:fld>
            <a:endParaRPr lang="en-US"/>
          </a:p>
        </p:txBody>
      </p:sp>
      <p:sp>
        <p:nvSpPr>
          <p:cNvPr id="14" name="Freeform 154"/>
          <p:cNvSpPr>
            <a:spLocks/>
          </p:cNvSpPr>
          <p:nvPr userDrawn="1"/>
        </p:nvSpPr>
        <p:spPr bwMode="auto">
          <a:xfrm>
            <a:off x="5348011" y="1498601"/>
            <a:ext cx="1495979" cy="1192446"/>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chemeClr val="bg1"/>
          </a:solidFill>
          <a:ln w="9525">
            <a:noFill/>
            <a:round/>
            <a:headEnd/>
            <a:tailEnd/>
          </a:ln>
        </p:spPr>
        <p:txBody>
          <a:bodyPr vert="horz" wrap="square" lIns="121903" tIns="60952" rIns="121903" bIns="60952"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1629106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Section Header - Human">
    <p:bg>
      <p:bgPr>
        <a:solidFill>
          <a:schemeClr val="bg1"/>
        </a:solidFill>
        <a:effectLst/>
      </p:bgPr>
    </p:bg>
    <p:spTree>
      <p:nvGrpSpPr>
        <p:cNvPr id="1" name=""/>
        <p:cNvGrpSpPr/>
        <p:nvPr/>
      </p:nvGrpSpPr>
      <p:grpSpPr>
        <a:xfrm>
          <a:off x="0" y="0"/>
          <a:ext cx="0" cy="0"/>
          <a:chOff x="0" y="0"/>
          <a:chExt cx="0" cy="0"/>
        </a:xfrm>
      </p:grpSpPr>
      <p:sp>
        <p:nvSpPr>
          <p:cNvPr id="12" name="Pentagon 11"/>
          <p:cNvSpPr/>
          <p:nvPr userDrawn="1"/>
        </p:nvSpPr>
        <p:spPr bwMode="auto">
          <a:xfrm rot="5400000">
            <a:off x="4127499" y="444502"/>
            <a:ext cx="3937002" cy="3048000"/>
          </a:xfrm>
          <a:prstGeom prst="homePlate">
            <a:avLst/>
          </a:prstGeom>
          <a:solidFill>
            <a:schemeClr val="accent1"/>
          </a:solidFill>
          <a:ln w="9525">
            <a:noFill/>
            <a:round/>
            <a:headEnd/>
            <a:tailEnd/>
          </a:ln>
        </p:spPr>
        <p:txBody>
          <a:bodyPr vert="horz" wrap="square" lIns="121903" tIns="60952" rIns="121903" bIns="60952" numCol="1" rtlCol="0" anchor="t" anchorCtr="0" compatLnSpc="1">
            <a:prstTxWarp prst="textNoShape">
              <a:avLst/>
            </a:prstTxWarp>
          </a:bodyPr>
          <a:lstStyle/>
          <a:p>
            <a:pPr algn="ctr"/>
            <a:endParaRPr lang="en-US" sz="2400"/>
          </a:p>
        </p:txBody>
      </p:sp>
      <p:sp>
        <p:nvSpPr>
          <p:cNvPr id="2" name="Title 1"/>
          <p:cNvSpPr>
            <a:spLocks noGrp="1"/>
          </p:cNvSpPr>
          <p:nvPr>
            <p:ph type="title"/>
          </p:nvPr>
        </p:nvSpPr>
        <p:spPr>
          <a:xfrm>
            <a:off x="914400" y="4045664"/>
            <a:ext cx="10363200" cy="500937"/>
          </a:xfrm>
        </p:spPr>
        <p:txBody>
          <a:bodyPr/>
          <a:lstStyle>
            <a:lvl1pPr algn="ctr">
              <a:defRPr sz="2666" b="1" cap="all">
                <a:solidFill>
                  <a:schemeClr val="tx2"/>
                </a:solidFill>
              </a:defRPr>
            </a:lvl1pPr>
          </a:lstStyle>
          <a:p>
            <a:r>
              <a:rPr lang="en-US"/>
              <a:t>Click to edit Master title style</a:t>
            </a:r>
          </a:p>
        </p:txBody>
      </p:sp>
      <p:sp>
        <p:nvSpPr>
          <p:cNvPr id="3" name="Text Placeholder 2"/>
          <p:cNvSpPr>
            <a:spLocks noGrp="1"/>
          </p:cNvSpPr>
          <p:nvPr>
            <p:ph type="body" idx="1"/>
          </p:nvPr>
        </p:nvSpPr>
        <p:spPr>
          <a:xfrm>
            <a:off x="914400" y="4587240"/>
            <a:ext cx="10363200" cy="365760"/>
          </a:xfrm>
        </p:spPr>
        <p:txBody>
          <a:bodyPr anchor="ctr"/>
          <a:lstStyle>
            <a:lvl1pPr marL="0" indent="0" algn="ctr">
              <a:buNone/>
              <a:defRPr sz="1866">
                <a:solidFill>
                  <a:schemeClr val="tx2"/>
                </a:solidFill>
                <a:latin typeface="+mn-lt"/>
              </a:defRPr>
            </a:lvl1pPr>
            <a:lvl2pPr marL="609498" indent="0">
              <a:buNone/>
              <a:defRPr sz="2400"/>
            </a:lvl2pPr>
            <a:lvl3pPr marL="1218996" indent="0">
              <a:buNone/>
              <a:defRPr sz="2133"/>
            </a:lvl3pPr>
            <a:lvl4pPr marL="1828494" indent="0">
              <a:buNone/>
              <a:defRPr sz="1866"/>
            </a:lvl4pPr>
            <a:lvl5pPr marL="2437991" indent="0">
              <a:buNone/>
              <a:defRPr sz="1866"/>
            </a:lvl5pPr>
            <a:lvl6pPr marL="3047489" indent="0">
              <a:buNone/>
              <a:defRPr sz="1866"/>
            </a:lvl6pPr>
            <a:lvl7pPr marL="3656988" indent="0">
              <a:buNone/>
              <a:defRPr sz="1866"/>
            </a:lvl7pPr>
            <a:lvl8pPr marL="4266485" indent="0">
              <a:buNone/>
              <a:defRPr sz="1866"/>
            </a:lvl8pPr>
            <a:lvl9pPr marL="4875983" indent="0">
              <a:buNone/>
              <a:defRPr sz="1866"/>
            </a:lvl9pPr>
          </a:lstStyle>
          <a:p>
            <a:pPr lvl="0"/>
            <a:r>
              <a:rPr lang="en-US"/>
              <a:t>Click to edit Master text styles</a:t>
            </a:r>
          </a:p>
        </p:txBody>
      </p:sp>
      <p:cxnSp>
        <p:nvCxnSpPr>
          <p:cNvPr id="17" name="Straight Connector 16"/>
          <p:cNvCxnSpPr/>
          <p:nvPr userDrawn="1"/>
        </p:nvCxnSpPr>
        <p:spPr>
          <a:xfrm>
            <a:off x="3352800" y="5484847"/>
            <a:ext cx="5486400" cy="0"/>
          </a:xfrm>
          <a:prstGeom prst="line">
            <a:avLst/>
          </a:prstGeom>
          <a:effectLst/>
        </p:spPr>
        <p:style>
          <a:lnRef idx="2">
            <a:schemeClr val="accent1"/>
          </a:lnRef>
          <a:fillRef idx="0">
            <a:schemeClr val="accent1"/>
          </a:fillRef>
          <a:effectRef idx="1">
            <a:schemeClr val="accent1"/>
          </a:effectRef>
          <a:fontRef idx="minor">
            <a:schemeClr val="tx1"/>
          </a:fontRef>
        </p:style>
      </p:cxnSp>
      <p:grpSp>
        <p:nvGrpSpPr>
          <p:cNvPr id="18" name="Group 17"/>
          <p:cNvGrpSpPr/>
          <p:nvPr userDrawn="1"/>
        </p:nvGrpSpPr>
        <p:grpSpPr>
          <a:xfrm>
            <a:off x="5862108" y="5257800"/>
            <a:ext cx="467784" cy="467784"/>
            <a:chOff x="4413750" y="2433065"/>
            <a:chExt cx="547410" cy="547410"/>
          </a:xfrm>
        </p:grpSpPr>
        <p:sp>
          <p:nvSpPr>
            <p:cNvPr id="19" name="Oval 18"/>
            <p:cNvSpPr/>
            <p:nvPr userDrawn="1"/>
          </p:nvSpPr>
          <p:spPr>
            <a:xfrm>
              <a:off x="4413750" y="2433065"/>
              <a:ext cx="547410" cy="547410"/>
            </a:xfrm>
            <a:prstGeom prst="ellipse">
              <a:avLst/>
            </a:prstGeom>
            <a:solidFill>
              <a:srgbClr val="FFFFF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0" name="Oval 19"/>
            <p:cNvSpPr/>
            <p:nvPr userDrawn="1"/>
          </p:nvSpPr>
          <p:spPr>
            <a:xfrm>
              <a:off x="4517676" y="2536991"/>
              <a:ext cx="339558" cy="339558"/>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1" name="Arc 20"/>
            <p:cNvSpPr/>
            <p:nvPr userDrawn="1"/>
          </p:nvSpPr>
          <p:spPr>
            <a:xfrm rot="2700000">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sp>
          <p:nvSpPr>
            <p:cNvPr id="22" name="Arc 21"/>
            <p:cNvSpPr/>
            <p:nvPr userDrawn="1"/>
          </p:nvSpPr>
          <p:spPr>
            <a:xfrm rot="18900000" flipH="1">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grpSp>
      <p:sp>
        <p:nvSpPr>
          <p:cNvPr id="4" name="Footer Placeholder 3"/>
          <p:cNvSpPr>
            <a:spLocks noGrp="1"/>
          </p:cNvSpPr>
          <p:nvPr>
            <p:ph type="ftr" sz="quarter" idx="10"/>
          </p:nvPr>
        </p:nvSpPr>
        <p:spPr/>
        <p:txBody>
          <a:bodyPr/>
          <a:lstStyle/>
          <a:p>
            <a:r>
              <a:rPr lang="it-IT"/>
              <a:t>© 2018 Walmart Inc. – Non-Sensitive Data</a:t>
            </a:r>
            <a:endParaRPr lang="en-US"/>
          </a:p>
        </p:txBody>
      </p:sp>
      <p:sp>
        <p:nvSpPr>
          <p:cNvPr id="5" name="Slide Number Placeholder 4"/>
          <p:cNvSpPr>
            <a:spLocks noGrp="1"/>
          </p:cNvSpPr>
          <p:nvPr>
            <p:ph type="sldNum" sz="quarter" idx="11"/>
          </p:nvPr>
        </p:nvSpPr>
        <p:spPr/>
        <p:txBody>
          <a:bodyPr/>
          <a:lstStyle/>
          <a:p>
            <a:fld id="{65B3A5B5-D464-4D94-A6FF-B439700E06BB}" type="slidenum">
              <a:rPr lang="en-US" smtClean="0"/>
              <a:pPr/>
              <a:t>‹#›</a:t>
            </a:fld>
            <a:endParaRPr lang="en-US"/>
          </a:p>
        </p:txBody>
      </p:sp>
      <p:sp>
        <p:nvSpPr>
          <p:cNvPr id="15" name="Freeform 85"/>
          <p:cNvSpPr>
            <a:spLocks noEditPoints="1"/>
          </p:cNvSpPr>
          <p:nvPr userDrawn="1"/>
        </p:nvSpPr>
        <p:spPr bwMode="auto">
          <a:xfrm>
            <a:off x="5497221" y="1229600"/>
            <a:ext cx="1197561" cy="1691400"/>
          </a:xfrm>
          <a:custGeom>
            <a:avLst/>
            <a:gdLst/>
            <a:ahLst/>
            <a:cxnLst>
              <a:cxn ang="0">
                <a:pos x="42" y="40"/>
              </a:cxn>
              <a:cxn ang="0">
                <a:pos x="39" y="38"/>
              </a:cxn>
              <a:cxn ang="0">
                <a:pos x="31" y="26"/>
              </a:cxn>
              <a:cxn ang="0">
                <a:pos x="29" y="26"/>
              </a:cxn>
              <a:cxn ang="0">
                <a:pos x="29" y="31"/>
              </a:cxn>
              <a:cxn ang="0">
                <a:pos x="38" y="45"/>
              </a:cxn>
              <a:cxn ang="0">
                <a:pos x="39" y="47"/>
              </a:cxn>
              <a:cxn ang="0">
                <a:pos x="36" y="49"/>
              </a:cxn>
              <a:cxn ang="0">
                <a:pos x="29" y="49"/>
              </a:cxn>
              <a:cxn ang="0">
                <a:pos x="29" y="59"/>
              </a:cxn>
              <a:cxn ang="0">
                <a:pos x="25" y="63"/>
              </a:cxn>
              <a:cxn ang="0">
                <a:pos x="20" y="63"/>
              </a:cxn>
              <a:cxn ang="0">
                <a:pos x="16" y="59"/>
              </a:cxn>
              <a:cxn ang="0">
                <a:pos x="16" y="49"/>
              </a:cxn>
              <a:cxn ang="0">
                <a:pos x="9" y="49"/>
              </a:cxn>
              <a:cxn ang="0">
                <a:pos x="7" y="47"/>
              </a:cxn>
              <a:cxn ang="0">
                <a:pos x="7" y="45"/>
              </a:cxn>
              <a:cxn ang="0">
                <a:pos x="16" y="31"/>
              </a:cxn>
              <a:cxn ang="0">
                <a:pos x="16" y="26"/>
              </a:cxn>
              <a:cxn ang="0">
                <a:pos x="14" y="26"/>
              </a:cxn>
              <a:cxn ang="0">
                <a:pos x="6" y="38"/>
              </a:cxn>
              <a:cxn ang="0">
                <a:pos x="3" y="40"/>
              </a:cxn>
              <a:cxn ang="0">
                <a:pos x="0" y="36"/>
              </a:cxn>
              <a:cxn ang="0">
                <a:pos x="0" y="34"/>
              </a:cxn>
              <a:cxn ang="0">
                <a:pos x="9" y="21"/>
              </a:cxn>
              <a:cxn ang="0">
                <a:pos x="16" y="17"/>
              </a:cxn>
              <a:cxn ang="0">
                <a:pos x="29" y="17"/>
              </a:cxn>
              <a:cxn ang="0">
                <a:pos x="36" y="21"/>
              </a:cxn>
              <a:cxn ang="0">
                <a:pos x="45" y="34"/>
              </a:cxn>
              <a:cxn ang="0">
                <a:pos x="45" y="36"/>
              </a:cxn>
              <a:cxn ang="0">
                <a:pos x="42" y="40"/>
              </a:cxn>
              <a:cxn ang="0">
                <a:pos x="23" y="16"/>
              </a:cxn>
              <a:cxn ang="0">
                <a:pos x="15" y="8"/>
              </a:cxn>
              <a:cxn ang="0">
                <a:pos x="23" y="0"/>
              </a:cxn>
              <a:cxn ang="0">
                <a:pos x="31" y="8"/>
              </a:cxn>
              <a:cxn ang="0">
                <a:pos x="23" y="16"/>
              </a:cxn>
            </a:cxnLst>
            <a:rect l="0" t="0" r="r" b="b"/>
            <a:pathLst>
              <a:path w="45" h="63">
                <a:moveTo>
                  <a:pt x="42" y="40"/>
                </a:moveTo>
                <a:cubicBezTo>
                  <a:pt x="41" y="40"/>
                  <a:pt x="40" y="39"/>
                  <a:pt x="39" y="38"/>
                </a:cubicBezTo>
                <a:cubicBezTo>
                  <a:pt x="31" y="26"/>
                  <a:pt x="31" y="26"/>
                  <a:pt x="31" y="26"/>
                </a:cubicBezTo>
                <a:cubicBezTo>
                  <a:pt x="29" y="26"/>
                  <a:pt x="29" y="26"/>
                  <a:pt x="29" y="26"/>
                </a:cubicBezTo>
                <a:cubicBezTo>
                  <a:pt x="29" y="31"/>
                  <a:pt x="29" y="31"/>
                  <a:pt x="29" y="31"/>
                </a:cubicBezTo>
                <a:cubicBezTo>
                  <a:pt x="38" y="45"/>
                  <a:pt x="38" y="45"/>
                  <a:pt x="38" y="45"/>
                </a:cubicBezTo>
                <a:cubicBezTo>
                  <a:pt x="38" y="46"/>
                  <a:pt x="39" y="46"/>
                  <a:pt x="39" y="47"/>
                </a:cubicBezTo>
                <a:cubicBezTo>
                  <a:pt x="39" y="48"/>
                  <a:pt x="38" y="49"/>
                  <a:pt x="36" y="49"/>
                </a:cubicBezTo>
                <a:cubicBezTo>
                  <a:pt x="29" y="49"/>
                  <a:pt x="29" y="49"/>
                  <a:pt x="29" y="49"/>
                </a:cubicBezTo>
                <a:cubicBezTo>
                  <a:pt x="29" y="59"/>
                  <a:pt x="29" y="59"/>
                  <a:pt x="29" y="59"/>
                </a:cubicBezTo>
                <a:cubicBezTo>
                  <a:pt x="29" y="61"/>
                  <a:pt x="28" y="63"/>
                  <a:pt x="25" y="63"/>
                </a:cubicBezTo>
                <a:cubicBezTo>
                  <a:pt x="20" y="63"/>
                  <a:pt x="20" y="63"/>
                  <a:pt x="20" y="63"/>
                </a:cubicBezTo>
                <a:cubicBezTo>
                  <a:pt x="18" y="63"/>
                  <a:pt x="16" y="61"/>
                  <a:pt x="16" y="59"/>
                </a:cubicBezTo>
                <a:cubicBezTo>
                  <a:pt x="16" y="49"/>
                  <a:pt x="16" y="49"/>
                  <a:pt x="16" y="49"/>
                </a:cubicBezTo>
                <a:cubicBezTo>
                  <a:pt x="9" y="49"/>
                  <a:pt x="9" y="49"/>
                  <a:pt x="9" y="49"/>
                </a:cubicBezTo>
                <a:cubicBezTo>
                  <a:pt x="8" y="49"/>
                  <a:pt x="7" y="48"/>
                  <a:pt x="7" y="47"/>
                </a:cubicBezTo>
                <a:cubicBezTo>
                  <a:pt x="7" y="46"/>
                  <a:pt x="7" y="46"/>
                  <a:pt x="7" y="45"/>
                </a:cubicBezTo>
                <a:cubicBezTo>
                  <a:pt x="16" y="31"/>
                  <a:pt x="16" y="31"/>
                  <a:pt x="16" y="31"/>
                </a:cubicBezTo>
                <a:cubicBezTo>
                  <a:pt x="16" y="26"/>
                  <a:pt x="16" y="26"/>
                  <a:pt x="16" y="26"/>
                </a:cubicBezTo>
                <a:cubicBezTo>
                  <a:pt x="14" y="26"/>
                  <a:pt x="14" y="26"/>
                  <a:pt x="14" y="26"/>
                </a:cubicBezTo>
                <a:cubicBezTo>
                  <a:pt x="6" y="38"/>
                  <a:pt x="6" y="38"/>
                  <a:pt x="6" y="38"/>
                </a:cubicBezTo>
                <a:cubicBezTo>
                  <a:pt x="5" y="39"/>
                  <a:pt x="4" y="40"/>
                  <a:pt x="3" y="40"/>
                </a:cubicBezTo>
                <a:cubicBezTo>
                  <a:pt x="1" y="40"/>
                  <a:pt x="0" y="38"/>
                  <a:pt x="0" y="36"/>
                </a:cubicBezTo>
                <a:cubicBezTo>
                  <a:pt x="0" y="36"/>
                  <a:pt x="0" y="35"/>
                  <a:pt x="0" y="34"/>
                </a:cubicBezTo>
                <a:cubicBezTo>
                  <a:pt x="9" y="21"/>
                  <a:pt x="9" y="21"/>
                  <a:pt x="9" y="21"/>
                </a:cubicBezTo>
                <a:cubicBezTo>
                  <a:pt x="11" y="19"/>
                  <a:pt x="13" y="17"/>
                  <a:pt x="16" y="17"/>
                </a:cubicBezTo>
                <a:cubicBezTo>
                  <a:pt x="29" y="17"/>
                  <a:pt x="29" y="17"/>
                  <a:pt x="29" y="17"/>
                </a:cubicBezTo>
                <a:cubicBezTo>
                  <a:pt x="32" y="17"/>
                  <a:pt x="34" y="19"/>
                  <a:pt x="36" y="21"/>
                </a:cubicBezTo>
                <a:cubicBezTo>
                  <a:pt x="45" y="34"/>
                  <a:pt x="45" y="34"/>
                  <a:pt x="45" y="34"/>
                </a:cubicBezTo>
                <a:cubicBezTo>
                  <a:pt x="45" y="35"/>
                  <a:pt x="45" y="36"/>
                  <a:pt x="45" y="36"/>
                </a:cubicBezTo>
                <a:cubicBezTo>
                  <a:pt x="45" y="38"/>
                  <a:pt x="44" y="40"/>
                  <a:pt x="42" y="40"/>
                </a:cubicBezTo>
                <a:close/>
                <a:moveTo>
                  <a:pt x="23" y="16"/>
                </a:moveTo>
                <a:cubicBezTo>
                  <a:pt x="18" y="16"/>
                  <a:pt x="15" y="12"/>
                  <a:pt x="15" y="8"/>
                </a:cubicBezTo>
                <a:cubicBezTo>
                  <a:pt x="15" y="3"/>
                  <a:pt x="18" y="0"/>
                  <a:pt x="23" y="0"/>
                </a:cubicBezTo>
                <a:cubicBezTo>
                  <a:pt x="27" y="0"/>
                  <a:pt x="31" y="3"/>
                  <a:pt x="31" y="8"/>
                </a:cubicBezTo>
                <a:cubicBezTo>
                  <a:pt x="31" y="12"/>
                  <a:pt x="27" y="16"/>
                  <a:pt x="23" y="16"/>
                </a:cubicBezTo>
                <a:close/>
              </a:path>
            </a:pathLst>
          </a:custGeom>
          <a:solidFill>
            <a:schemeClr val="bg1"/>
          </a:solidFill>
          <a:ln w="9525">
            <a:noFill/>
            <a:round/>
            <a:headEnd/>
            <a:tailEnd/>
          </a:ln>
        </p:spPr>
        <p:txBody>
          <a:bodyPr vert="horz" wrap="square" lIns="121903" tIns="60952" rIns="121903" bIns="60952"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2867316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Section Header - IT">
    <p:bg>
      <p:bgPr>
        <a:solidFill>
          <a:schemeClr val="bg1"/>
        </a:solidFill>
        <a:effectLst/>
      </p:bgPr>
    </p:bg>
    <p:spTree>
      <p:nvGrpSpPr>
        <p:cNvPr id="1" name=""/>
        <p:cNvGrpSpPr/>
        <p:nvPr/>
      </p:nvGrpSpPr>
      <p:grpSpPr>
        <a:xfrm>
          <a:off x="0" y="0"/>
          <a:ext cx="0" cy="0"/>
          <a:chOff x="0" y="0"/>
          <a:chExt cx="0" cy="0"/>
        </a:xfrm>
      </p:grpSpPr>
      <p:sp>
        <p:nvSpPr>
          <p:cNvPr id="12" name="Pentagon 11"/>
          <p:cNvSpPr/>
          <p:nvPr userDrawn="1"/>
        </p:nvSpPr>
        <p:spPr bwMode="auto">
          <a:xfrm rot="5400000">
            <a:off x="4127499" y="444502"/>
            <a:ext cx="3937002" cy="3048000"/>
          </a:xfrm>
          <a:prstGeom prst="homePlate">
            <a:avLst/>
          </a:prstGeom>
          <a:solidFill>
            <a:schemeClr val="accent1"/>
          </a:solidFill>
          <a:ln w="9525">
            <a:noFill/>
            <a:round/>
            <a:headEnd/>
            <a:tailEnd/>
          </a:ln>
        </p:spPr>
        <p:txBody>
          <a:bodyPr vert="horz" wrap="square" lIns="121903" tIns="60952" rIns="121903" bIns="60952" numCol="1" rtlCol="0" anchor="t" anchorCtr="0" compatLnSpc="1">
            <a:prstTxWarp prst="textNoShape">
              <a:avLst/>
            </a:prstTxWarp>
          </a:bodyPr>
          <a:lstStyle/>
          <a:p>
            <a:pPr algn="ctr"/>
            <a:endParaRPr lang="en-US" sz="2400"/>
          </a:p>
        </p:txBody>
      </p:sp>
      <p:sp>
        <p:nvSpPr>
          <p:cNvPr id="2" name="Title 1"/>
          <p:cNvSpPr>
            <a:spLocks noGrp="1"/>
          </p:cNvSpPr>
          <p:nvPr>
            <p:ph type="title"/>
          </p:nvPr>
        </p:nvSpPr>
        <p:spPr>
          <a:xfrm>
            <a:off x="914400" y="4045664"/>
            <a:ext cx="10363200" cy="500937"/>
          </a:xfrm>
        </p:spPr>
        <p:txBody>
          <a:bodyPr/>
          <a:lstStyle>
            <a:lvl1pPr algn="ctr">
              <a:defRPr sz="2666" b="1" cap="all">
                <a:solidFill>
                  <a:schemeClr val="tx2"/>
                </a:solidFill>
              </a:defRPr>
            </a:lvl1pPr>
          </a:lstStyle>
          <a:p>
            <a:r>
              <a:rPr lang="en-US"/>
              <a:t>Click to edit Master title style</a:t>
            </a:r>
          </a:p>
        </p:txBody>
      </p:sp>
      <p:sp>
        <p:nvSpPr>
          <p:cNvPr id="3" name="Text Placeholder 2"/>
          <p:cNvSpPr>
            <a:spLocks noGrp="1"/>
          </p:cNvSpPr>
          <p:nvPr>
            <p:ph type="body" idx="1"/>
          </p:nvPr>
        </p:nvSpPr>
        <p:spPr>
          <a:xfrm>
            <a:off x="914400" y="4587240"/>
            <a:ext cx="10363200" cy="365760"/>
          </a:xfrm>
        </p:spPr>
        <p:txBody>
          <a:bodyPr anchor="ctr"/>
          <a:lstStyle>
            <a:lvl1pPr marL="0" indent="0" algn="ctr">
              <a:buNone/>
              <a:defRPr sz="1866">
                <a:solidFill>
                  <a:schemeClr val="tx2"/>
                </a:solidFill>
                <a:latin typeface="+mn-lt"/>
              </a:defRPr>
            </a:lvl1pPr>
            <a:lvl2pPr marL="609498" indent="0">
              <a:buNone/>
              <a:defRPr sz="2400"/>
            </a:lvl2pPr>
            <a:lvl3pPr marL="1218996" indent="0">
              <a:buNone/>
              <a:defRPr sz="2133"/>
            </a:lvl3pPr>
            <a:lvl4pPr marL="1828494" indent="0">
              <a:buNone/>
              <a:defRPr sz="1866"/>
            </a:lvl4pPr>
            <a:lvl5pPr marL="2437991" indent="0">
              <a:buNone/>
              <a:defRPr sz="1866"/>
            </a:lvl5pPr>
            <a:lvl6pPr marL="3047489" indent="0">
              <a:buNone/>
              <a:defRPr sz="1866"/>
            </a:lvl6pPr>
            <a:lvl7pPr marL="3656988" indent="0">
              <a:buNone/>
              <a:defRPr sz="1866"/>
            </a:lvl7pPr>
            <a:lvl8pPr marL="4266485" indent="0">
              <a:buNone/>
              <a:defRPr sz="1866"/>
            </a:lvl8pPr>
            <a:lvl9pPr marL="4875983" indent="0">
              <a:buNone/>
              <a:defRPr sz="1866"/>
            </a:lvl9pPr>
          </a:lstStyle>
          <a:p>
            <a:pPr lvl="0"/>
            <a:r>
              <a:rPr lang="en-US"/>
              <a:t>Click to edit Master text styles</a:t>
            </a:r>
          </a:p>
        </p:txBody>
      </p:sp>
      <p:cxnSp>
        <p:nvCxnSpPr>
          <p:cNvPr id="17" name="Straight Connector 16"/>
          <p:cNvCxnSpPr/>
          <p:nvPr userDrawn="1"/>
        </p:nvCxnSpPr>
        <p:spPr>
          <a:xfrm>
            <a:off x="3352800" y="5484847"/>
            <a:ext cx="5486400" cy="0"/>
          </a:xfrm>
          <a:prstGeom prst="line">
            <a:avLst/>
          </a:prstGeom>
          <a:effectLst/>
        </p:spPr>
        <p:style>
          <a:lnRef idx="2">
            <a:schemeClr val="accent1"/>
          </a:lnRef>
          <a:fillRef idx="0">
            <a:schemeClr val="accent1"/>
          </a:fillRef>
          <a:effectRef idx="1">
            <a:schemeClr val="accent1"/>
          </a:effectRef>
          <a:fontRef idx="minor">
            <a:schemeClr val="tx1"/>
          </a:fontRef>
        </p:style>
      </p:cxnSp>
      <p:grpSp>
        <p:nvGrpSpPr>
          <p:cNvPr id="18" name="Group 17"/>
          <p:cNvGrpSpPr/>
          <p:nvPr userDrawn="1"/>
        </p:nvGrpSpPr>
        <p:grpSpPr>
          <a:xfrm>
            <a:off x="5862108" y="5257800"/>
            <a:ext cx="467784" cy="467784"/>
            <a:chOff x="4413750" y="2433065"/>
            <a:chExt cx="547410" cy="547410"/>
          </a:xfrm>
        </p:grpSpPr>
        <p:sp>
          <p:nvSpPr>
            <p:cNvPr id="19" name="Oval 18"/>
            <p:cNvSpPr/>
            <p:nvPr userDrawn="1"/>
          </p:nvSpPr>
          <p:spPr>
            <a:xfrm>
              <a:off x="4413750" y="2433065"/>
              <a:ext cx="547410" cy="547410"/>
            </a:xfrm>
            <a:prstGeom prst="ellipse">
              <a:avLst/>
            </a:prstGeom>
            <a:solidFill>
              <a:srgbClr val="FFFFF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0" name="Oval 19"/>
            <p:cNvSpPr/>
            <p:nvPr userDrawn="1"/>
          </p:nvSpPr>
          <p:spPr>
            <a:xfrm>
              <a:off x="4517676" y="2536991"/>
              <a:ext cx="339558" cy="339558"/>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1" name="Arc 20"/>
            <p:cNvSpPr/>
            <p:nvPr userDrawn="1"/>
          </p:nvSpPr>
          <p:spPr>
            <a:xfrm rot="2700000">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sp>
          <p:nvSpPr>
            <p:cNvPr id="22" name="Arc 21"/>
            <p:cNvSpPr/>
            <p:nvPr userDrawn="1"/>
          </p:nvSpPr>
          <p:spPr>
            <a:xfrm rot="18900000" flipH="1">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grpSp>
      <p:sp>
        <p:nvSpPr>
          <p:cNvPr id="4" name="Footer Placeholder 3"/>
          <p:cNvSpPr>
            <a:spLocks noGrp="1"/>
          </p:cNvSpPr>
          <p:nvPr>
            <p:ph type="ftr" sz="quarter" idx="10"/>
          </p:nvPr>
        </p:nvSpPr>
        <p:spPr/>
        <p:txBody>
          <a:bodyPr/>
          <a:lstStyle/>
          <a:p>
            <a:r>
              <a:rPr lang="it-IT"/>
              <a:t>© 2018 Walmart Inc. – Non-Sensitive Data</a:t>
            </a:r>
            <a:endParaRPr lang="en-US"/>
          </a:p>
        </p:txBody>
      </p:sp>
      <p:sp>
        <p:nvSpPr>
          <p:cNvPr id="5" name="Slide Number Placeholder 4"/>
          <p:cNvSpPr>
            <a:spLocks noGrp="1"/>
          </p:cNvSpPr>
          <p:nvPr>
            <p:ph type="sldNum" sz="quarter" idx="11"/>
          </p:nvPr>
        </p:nvSpPr>
        <p:spPr/>
        <p:txBody>
          <a:bodyPr/>
          <a:lstStyle/>
          <a:p>
            <a:fld id="{65B3A5B5-D464-4D94-A6FF-B439700E06BB}" type="slidenum">
              <a:rPr lang="en-US" smtClean="0"/>
              <a:pPr/>
              <a:t>‹#›</a:t>
            </a:fld>
            <a:endParaRPr lang="en-US"/>
          </a:p>
        </p:txBody>
      </p:sp>
      <p:sp>
        <p:nvSpPr>
          <p:cNvPr id="14" name="Freeform 101"/>
          <p:cNvSpPr>
            <a:spLocks noEditPoints="1"/>
          </p:cNvSpPr>
          <p:nvPr userDrawn="1"/>
        </p:nvSpPr>
        <p:spPr bwMode="auto">
          <a:xfrm>
            <a:off x="5339411" y="1667933"/>
            <a:ext cx="1513180" cy="1002710"/>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bg1"/>
          </a:solidFill>
          <a:ln w="9525">
            <a:noFill/>
            <a:round/>
            <a:headEnd/>
            <a:tailEnd/>
          </a:ln>
        </p:spPr>
        <p:txBody>
          <a:bodyPr vert="horz" wrap="square" lIns="121903" tIns="60952" rIns="121903" bIns="60952"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1759449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Section Header - Data">
    <p:bg>
      <p:bgPr>
        <a:solidFill>
          <a:schemeClr val="bg1"/>
        </a:solidFill>
        <a:effectLst/>
      </p:bgPr>
    </p:bg>
    <p:spTree>
      <p:nvGrpSpPr>
        <p:cNvPr id="1" name=""/>
        <p:cNvGrpSpPr/>
        <p:nvPr/>
      </p:nvGrpSpPr>
      <p:grpSpPr>
        <a:xfrm>
          <a:off x="0" y="0"/>
          <a:ext cx="0" cy="0"/>
          <a:chOff x="0" y="0"/>
          <a:chExt cx="0" cy="0"/>
        </a:xfrm>
      </p:grpSpPr>
      <p:sp>
        <p:nvSpPr>
          <p:cNvPr id="12" name="Pentagon 11"/>
          <p:cNvSpPr/>
          <p:nvPr userDrawn="1"/>
        </p:nvSpPr>
        <p:spPr bwMode="auto">
          <a:xfrm rot="5400000">
            <a:off x="4127499" y="444502"/>
            <a:ext cx="3937002" cy="3048000"/>
          </a:xfrm>
          <a:prstGeom prst="homePlate">
            <a:avLst/>
          </a:prstGeom>
          <a:solidFill>
            <a:schemeClr val="accent1"/>
          </a:solidFill>
          <a:ln w="9525">
            <a:noFill/>
            <a:round/>
            <a:headEnd/>
            <a:tailEnd/>
          </a:ln>
        </p:spPr>
        <p:txBody>
          <a:bodyPr vert="horz" wrap="square" lIns="121903" tIns="60952" rIns="121903" bIns="60952" numCol="1" rtlCol="0" anchor="t" anchorCtr="0" compatLnSpc="1">
            <a:prstTxWarp prst="textNoShape">
              <a:avLst/>
            </a:prstTxWarp>
          </a:bodyPr>
          <a:lstStyle/>
          <a:p>
            <a:pPr algn="ctr"/>
            <a:endParaRPr lang="en-US" sz="2400"/>
          </a:p>
        </p:txBody>
      </p:sp>
      <p:sp>
        <p:nvSpPr>
          <p:cNvPr id="2" name="Title 1"/>
          <p:cNvSpPr>
            <a:spLocks noGrp="1"/>
          </p:cNvSpPr>
          <p:nvPr>
            <p:ph type="title"/>
          </p:nvPr>
        </p:nvSpPr>
        <p:spPr>
          <a:xfrm>
            <a:off x="914400" y="4045664"/>
            <a:ext cx="10363200" cy="500937"/>
          </a:xfrm>
        </p:spPr>
        <p:txBody>
          <a:bodyPr/>
          <a:lstStyle>
            <a:lvl1pPr algn="ctr">
              <a:defRPr sz="2666" b="1" cap="all">
                <a:solidFill>
                  <a:schemeClr val="tx2"/>
                </a:solidFill>
              </a:defRPr>
            </a:lvl1pPr>
          </a:lstStyle>
          <a:p>
            <a:r>
              <a:rPr lang="en-US"/>
              <a:t>Click to edit Master title style</a:t>
            </a:r>
          </a:p>
        </p:txBody>
      </p:sp>
      <p:sp>
        <p:nvSpPr>
          <p:cNvPr id="3" name="Text Placeholder 2"/>
          <p:cNvSpPr>
            <a:spLocks noGrp="1"/>
          </p:cNvSpPr>
          <p:nvPr>
            <p:ph type="body" idx="1"/>
          </p:nvPr>
        </p:nvSpPr>
        <p:spPr>
          <a:xfrm>
            <a:off x="914400" y="4587240"/>
            <a:ext cx="10363200" cy="365760"/>
          </a:xfrm>
        </p:spPr>
        <p:txBody>
          <a:bodyPr anchor="ctr"/>
          <a:lstStyle>
            <a:lvl1pPr marL="0" indent="0" algn="ctr">
              <a:buNone/>
              <a:defRPr sz="1866">
                <a:solidFill>
                  <a:schemeClr val="tx2"/>
                </a:solidFill>
                <a:latin typeface="+mn-lt"/>
              </a:defRPr>
            </a:lvl1pPr>
            <a:lvl2pPr marL="609498" indent="0">
              <a:buNone/>
              <a:defRPr sz="2400"/>
            </a:lvl2pPr>
            <a:lvl3pPr marL="1218996" indent="0">
              <a:buNone/>
              <a:defRPr sz="2133"/>
            </a:lvl3pPr>
            <a:lvl4pPr marL="1828494" indent="0">
              <a:buNone/>
              <a:defRPr sz="1866"/>
            </a:lvl4pPr>
            <a:lvl5pPr marL="2437991" indent="0">
              <a:buNone/>
              <a:defRPr sz="1866"/>
            </a:lvl5pPr>
            <a:lvl6pPr marL="3047489" indent="0">
              <a:buNone/>
              <a:defRPr sz="1866"/>
            </a:lvl6pPr>
            <a:lvl7pPr marL="3656988" indent="0">
              <a:buNone/>
              <a:defRPr sz="1866"/>
            </a:lvl7pPr>
            <a:lvl8pPr marL="4266485" indent="0">
              <a:buNone/>
              <a:defRPr sz="1866"/>
            </a:lvl8pPr>
            <a:lvl9pPr marL="4875983" indent="0">
              <a:buNone/>
              <a:defRPr sz="1866"/>
            </a:lvl9pPr>
          </a:lstStyle>
          <a:p>
            <a:pPr lvl="0"/>
            <a:r>
              <a:rPr lang="en-US"/>
              <a:t>Click to edit Master text styles</a:t>
            </a:r>
          </a:p>
        </p:txBody>
      </p:sp>
      <p:cxnSp>
        <p:nvCxnSpPr>
          <p:cNvPr id="17" name="Straight Connector 16"/>
          <p:cNvCxnSpPr/>
          <p:nvPr userDrawn="1"/>
        </p:nvCxnSpPr>
        <p:spPr>
          <a:xfrm>
            <a:off x="3352800" y="5484847"/>
            <a:ext cx="5486400" cy="0"/>
          </a:xfrm>
          <a:prstGeom prst="line">
            <a:avLst/>
          </a:prstGeom>
          <a:effectLst/>
        </p:spPr>
        <p:style>
          <a:lnRef idx="2">
            <a:schemeClr val="accent1"/>
          </a:lnRef>
          <a:fillRef idx="0">
            <a:schemeClr val="accent1"/>
          </a:fillRef>
          <a:effectRef idx="1">
            <a:schemeClr val="accent1"/>
          </a:effectRef>
          <a:fontRef idx="minor">
            <a:schemeClr val="tx1"/>
          </a:fontRef>
        </p:style>
      </p:cxnSp>
      <p:grpSp>
        <p:nvGrpSpPr>
          <p:cNvPr id="18" name="Group 17"/>
          <p:cNvGrpSpPr/>
          <p:nvPr userDrawn="1"/>
        </p:nvGrpSpPr>
        <p:grpSpPr>
          <a:xfrm>
            <a:off x="5862108" y="5257800"/>
            <a:ext cx="467784" cy="467784"/>
            <a:chOff x="4413750" y="2433065"/>
            <a:chExt cx="547410" cy="547410"/>
          </a:xfrm>
        </p:grpSpPr>
        <p:sp>
          <p:nvSpPr>
            <p:cNvPr id="19" name="Oval 18"/>
            <p:cNvSpPr/>
            <p:nvPr userDrawn="1"/>
          </p:nvSpPr>
          <p:spPr>
            <a:xfrm>
              <a:off x="4413750" y="2433065"/>
              <a:ext cx="547410" cy="547410"/>
            </a:xfrm>
            <a:prstGeom prst="ellipse">
              <a:avLst/>
            </a:prstGeom>
            <a:solidFill>
              <a:srgbClr val="FFFFF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0" name="Oval 19"/>
            <p:cNvSpPr/>
            <p:nvPr userDrawn="1"/>
          </p:nvSpPr>
          <p:spPr>
            <a:xfrm>
              <a:off x="4517676" y="2536991"/>
              <a:ext cx="339558" cy="339558"/>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1" name="Arc 20"/>
            <p:cNvSpPr/>
            <p:nvPr userDrawn="1"/>
          </p:nvSpPr>
          <p:spPr>
            <a:xfrm rot="2700000">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sp>
          <p:nvSpPr>
            <p:cNvPr id="22" name="Arc 21"/>
            <p:cNvSpPr/>
            <p:nvPr userDrawn="1"/>
          </p:nvSpPr>
          <p:spPr>
            <a:xfrm rot="18900000" flipH="1">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grpSp>
      <p:sp>
        <p:nvSpPr>
          <p:cNvPr id="4" name="Footer Placeholder 3"/>
          <p:cNvSpPr>
            <a:spLocks noGrp="1"/>
          </p:cNvSpPr>
          <p:nvPr>
            <p:ph type="ftr" sz="quarter" idx="10"/>
          </p:nvPr>
        </p:nvSpPr>
        <p:spPr/>
        <p:txBody>
          <a:bodyPr/>
          <a:lstStyle/>
          <a:p>
            <a:r>
              <a:rPr lang="it-IT"/>
              <a:t>© 2018 Walmart Inc. – Non-Sensitive Data</a:t>
            </a:r>
            <a:endParaRPr lang="en-US"/>
          </a:p>
        </p:txBody>
      </p:sp>
      <p:sp>
        <p:nvSpPr>
          <p:cNvPr id="5" name="Slide Number Placeholder 4"/>
          <p:cNvSpPr>
            <a:spLocks noGrp="1"/>
          </p:cNvSpPr>
          <p:nvPr>
            <p:ph type="sldNum" sz="quarter" idx="11"/>
          </p:nvPr>
        </p:nvSpPr>
        <p:spPr/>
        <p:txBody>
          <a:bodyPr/>
          <a:lstStyle/>
          <a:p>
            <a:fld id="{65B3A5B5-D464-4D94-A6FF-B439700E06BB}" type="slidenum">
              <a:rPr lang="en-US" smtClean="0"/>
              <a:pPr/>
              <a:t>‹#›</a:t>
            </a:fld>
            <a:endParaRPr lang="en-US"/>
          </a:p>
        </p:txBody>
      </p:sp>
      <p:sp>
        <p:nvSpPr>
          <p:cNvPr id="15" name="Freeform 7"/>
          <p:cNvSpPr>
            <a:spLocks noEditPoints="1"/>
          </p:cNvSpPr>
          <p:nvPr userDrawn="1"/>
        </p:nvSpPr>
        <p:spPr bwMode="auto">
          <a:xfrm rot="16200000">
            <a:off x="5457169" y="1600199"/>
            <a:ext cx="1277665" cy="992716"/>
          </a:xfrm>
          <a:custGeom>
            <a:avLst/>
            <a:gdLst/>
            <a:ahLst/>
            <a:cxnLst>
              <a:cxn ang="0">
                <a:pos x="45" y="7"/>
              </a:cxn>
              <a:cxn ang="0">
                <a:pos x="43" y="9"/>
              </a:cxn>
              <a:cxn ang="0">
                <a:pos x="2" y="9"/>
              </a:cxn>
              <a:cxn ang="0">
                <a:pos x="0" y="7"/>
              </a:cxn>
              <a:cxn ang="0">
                <a:pos x="0" y="2"/>
              </a:cxn>
              <a:cxn ang="0">
                <a:pos x="2" y="0"/>
              </a:cxn>
              <a:cxn ang="0">
                <a:pos x="43" y="0"/>
              </a:cxn>
              <a:cxn ang="0">
                <a:pos x="45" y="2"/>
              </a:cxn>
              <a:cxn ang="0">
                <a:pos x="45" y="7"/>
              </a:cxn>
              <a:cxn ang="0">
                <a:pos x="59" y="20"/>
              </a:cxn>
              <a:cxn ang="0">
                <a:pos x="57" y="23"/>
              </a:cxn>
              <a:cxn ang="0">
                <a:pos x="2" y="23"/>
              </a:cxn>
              <a:cxn ang="0">
                <a:pos x="0" y="20"/>
              </a:cxn>
              <a:cxn ang="0">
                <a:pos x="0" y="16"/>
              </a:cxn>
              <a:cxn ang="0">
                <a:pos x="2" y="13"/>
              </a:cxn>
              <a:cxn ang="0">
                <a:pos x="57" y="13"/>
              </a:cxn>
              <a:cxn ang="0">
                <a:pos x="59" y="16"/>
              </a:cxn>
              <a:cxn ang="0">
                <a:pos x="59" y="20"/>
              </a:cxn>
              <a:cxn ang="0">
                <a:pos x="50" y="34"/>
              </a:cxn>
              <a:cxn ang="0">
                <a:pos x="48" y="36"/>
              </a:cxn>
              <a:cxn ang="0">
                <a:pos x="2" y="36"/>
              </a:cxn>
              <a:cxn ang="0">
                <a:pos x="0" y="34"/>
              </a:cxn>
              <a:cxn ang="0">
                <a:pos x="0" y="29"/>
              </a:cxn>
              <a:cxn ang="0">
                <a:pos x="2" y="27"/>
              </a:cxn>
              <a:cxn ang="0">
                <a:pos x="48" y="27"/>
              </a:cxn>
              <a:cxn ang="0">
                <a:pos x="50" y="29"/>
              </a:cxn>
              <a:cxn ang="0">
                <a:pos x="50" y="34"/>
              </a:cxn>
              <a:cxn ang="0">
                <a:pos x="64" y="48"/>
              </a:cxn>
              <a:cxn ang="0">
                <a:pos x="61" y="50"/>
              </a:cxn>
              <a:cxn ang="0">
                <a:pos x="2" y="50"/>
              </a:cxn>
              <a:cxn ang="0">
                <a:pos x="0" y="48"/>
              </a:cxn>
              <a:cxn ang="0">
                <a:pos x="0" y="43"/>
              </a:cxn>
              <a:cxn ang="0">
                <a:pos x="2" y="41"/>
              </a:cxn>
              <a:cxn ang="0">
                <a:pos x="61" y="41"/>
              </a:cxn>
              <a:cxn ang="0">
                <a:pos x="64" y="43"/>
              </a:cxn>
              <a:cxn ang="0">
                <a:pos x="64" y="48"/>
              </a:cxn>
            </a:cxnLst>
            <a:rect l="0" t="0" r="r" b="b"/>
            <a:pathLst>
              <a:path w="64" h="50">
                <a:moveTo>
                  <a:pt x="45" y="7"/>
                </a:moveTo>
                <a:cubicBezTo>
                  <a:pt x="45" y="8"/>
                  <a:pt x="44" y="9"/>
                  <a:pt x="43" y="9"/>
                </a:cubicBezTo>
                <a:cubicBezTo>
                  <a:pt x="2" y="9"/>
                  <a:pt x="2" y="9"/>
                  <a:pt x="2" y="9"/>
                </a:cubicBezTo>
                <a:cubicBezTo>
                  <a:pt x="1" y="9"/>
                  <a:pt x="0" y="8"/>
                  <a:pt x="0" y="7"/>
                </a:cubicBezTo>
                <a:cubicBezTo>
                  <a:pt x="0" y="2"/>
                  <a:pt x="0" y="2"/>
                  <a:pt x="0" y="2"/>
                </a:cubicBezTo>
                <a:cubicBezTo>
                  <a:pt x="0" y="1"/>
                  <a:pt x="1" y="0"/>
                  <a:pt x="2" y="0"/>
                </a:cubicBezTo>
                <a:cubicBezTo>
                  <a:pt x="43" y="0"/>
                  <a:pt x="43" y="0"/>
                  <a:pt x="43" y="0"/>
                </a:cubicBezTo>
                <a:cubicBezTo>
                  <a:pt x="44" y="0"/>
                  <a:pt x="45" y="1"/>
                  <a:pt x="45" y="2"/>
                </a:cubicBezTo>
                <a:lnTo>
                  <a:pt x="45" y="7"/>
                </a:lnTo>
                <a:close/>
                <a:moveTo>
                  <a:pt x="59" y="20"/>
                </a:moveTo>
                <a:cubicBezTo>
                  <a:pt x="59" y="22"/>
                  <a:pt x="58" y="23"/>
                  <a:pt x="57" y="23"/>
                </a:cubicBezTo>
                <a:cubicBezTo>
                  <a:pt x="2" y="23"/>
                  <a:pt x="2" y="23"/>
                  <a:pt x="2" y="23"/>
                </a:cubicBezTo>
                <a:cubicBezTo>
                  <a:pt x="1" y="23"/>
                  <a:pt x="0" y="22"/>
                  <a:pt x="0" y="20"/>
                </a:cubicBezTo>
                <a:cubicBezTo>
                  <a:pt x="0" y="16"/>
                  <a:pt x="0" y="16"/>
                  <a:pt x="0" y="16"/>
                </a:cubicBezTo>
                <a:cubicBezTo>
                  <a:pt x="0" y="14"/>
                  <a:pt x="1" y="13"/>
                  <a:pt x="2" y="13"/>
                </a:cubicBezTo>
                <a:cubicBezTo>
                  <a:pt x="57" y="13"/>
                  <a:pt x="57" y="13"/>
                  <a:pt x="57" y="13"/>
                </a:cubicBezTo>
                <a:cubicBezTo>
                  <a:pt x="58" y="13"/>
                  <a:pt x="59" y="14"/>
                  <a:pt x="59" y="16"/>
                </a:cubicBezTo>
                <a:lnTo>
                  <a:pt x="59" y="20"/>
                </a:lnTo>
                <a:close/>
                <a:moveTo>
                  <a:pt x="50" y="34"/>
                </a:moveTo>
                <a:cubicBezTo>
                  <a:pt x="50" y="35"/>
                  <a:pt x="49" y="36"/>
                  <a:pt x="48" y="36"/>
                </a:cubicBezTo>
                <a:cubicBezTo>
                  <a:pt x="2" y="36"/>
                  <a:pt x="2" y="36"/>
                  <a:pt x="2" y="36"/>
                </a:cubicBezTo>
                <a:cubicBezTo>
                  <a:pt x="1" y="36"/>
                  <a:pt x="0" y="35"/>
                  <a:pt x="0" y="34"/>
                </a:cubicBezTo>
                <a:cubicBezTo>
                  <a:pt x="0" y="29"/>
                  <a:pt x="0" y="29"/>
                  <a:pt x="0" y="29"/>
                </a:cubicBezTo>
                <a:cubicBezTo>
                  <a:pt x="0" y="28"/>
                  <a:pt x="1" y="27"/>
                  <a:pt x="2" y="27"/>
                </a:cubicBezTo>
                <a:cubicBezTo>
                  <a:pt x="48" y="27"/>
                  <a:pt x="48" y="27"/>
                  <a:pt x="48" y="27"/>
                </a:cubicBezTo>
                <a:cubicBezTo>
                  <a:pt x="49" y="27"/>
                  <a:pt x="50" y="28"/>
                  <a:pt x="50" y="29"/>
                </a:cubicBezTo>
                <a:lnTo>
                  <a:pt x="50" y="34"/>
                </a:lnTo>
                <a:close/>
                <a:moveTo>
                  <a:pt x="64" y="48"/>
                </a:moveTo>
                <a:cubicBezTo>
                  <a:pt x="64" y="49"/>
                  <a:pt x="63" y="50"/>
                  <a:pt x="61" y="50"/>
                </a:cubicBezTo>
                <a:cubicBezTo>
                  <a:pt x="2" y="50"/>
                  <a:pt x="2" y="50"/>
                  <a:pt x="2" y="50"/>
                </a:cubicBezTo>
                <a:cubicBezTo>
                  <a:pt x="1" y="50"/>
                  <a:pt x="0" y="49"/>
                  <a:pt x="0" y="48"/>
                </a:cubicBezTo>
                <a:cubicBezTo>
                  <a:pt x="0" y="43"/>
                  <a:pt x="0" y="43"/>
                  <a:pt x="0" y="43"/>
                </a:cubicBezTo>
                <a:cubicBezTo>
                  <a:pt x="0" y="42"/>
                  <a:pt x="1" y="41"/>
                  <a:pt x="2" y="41"/>
                </a:cubicBezTo>
                <a:cubicBezTo>
                  <a:pt x="61" y="41"/>
                  <a:pt x="61" y="41"/>
                  <a:pt x="61" y="41"/>
                </a:cubicBezTo>
                <a:cubicBezTo>
                  <a:pt x="63" y="41"/>
                  <a:pt x="64" y="42"/>
                  <a:pt x="64" y="43"/>
                </a:cubicBezTo>
                <a:lnTo>
                  <a:pt x="64" y="48"/>
                </a:lnTo>
                <a:close/>
              </a:path>
            </a:pathLst>
          </a:custGeom>
          <a:solidFill>
            <a:schemeClr val="bg1"/>
          </a:solidFill>
          <a:ln w="9525">
            <a:noFill/>
            <a:round/>
            <a:headEnd/>
            <a:tailEnd/>
          </a:ln>
        </p:spPr>
        <p:txBody>
          <a:bodyPr vert="horz" wrap="square" lIns="121903" tIns="60952" rIns="121903" bIns="60952"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1546527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Section Header - Map">
    <p:bg>
      <p:bgPr>
        <a:solidFill>
          <a:schemeClr val="bg1"/>
        </a:solidFill>
        <a:effectLst/>
      </p:bgPr>
    </p:bg>
    <p:spTree>
      <p:nvGrpSpPr>
        <p:cNvPr id="1" name=""/>
        <p:cNvGrpSpPr/>
        <p:nvPr/>
      </p:nvGrpSpPr>
      <p:grpSpPr>
        <a:xfrm>
          <a:off x="0" y="0"/>
          <a:ext cx="0" cy="0"/>
          <a:chOff x="0" y="0"/>
          <a:chExt cx="0" cy="0"/>
        </a:xfrm>
      </p:grpSpPr>
      <p:sp>
        <p:nvSpPr>
          <p:cNvPr id="12" name="Pentagon 11"/>
          <p:cNvSpPr/>
          <p:nvPr userDrawn="1"/>
        </p:nvSpPr>
        <p:spPr bwMode="auto">
          <a:xfrm rot="5400000">
            <a:off x="4127499" y="444502"/>
            <a:ext cx="3937002" cy="3048000"/>
          </a:xfrm>
          <a:prstGeom prst="homePlate">
            <a:avLst/>
          </a:prstGeom>
          <a:solidFill>
            <a:schemeClr val="accent1"/>
          </a:solidFill>
          <a:ln w="9525">
            <a:noFill/>
            <a:round/>
            <a:headEnd/>
            <a:tailEnd/>
          </a:ln>
        </p:spPr>
        <p:txBody>
          <a:bodyPr vert="horz" wrap="square" lIns="121903" tIns="60952" rIns="121903" bIns="60952" numCol="1" rtlCol="0" anchor="t" anchorCtr="0" compatLnSpc="1">
            <a:prstTxWarp prst="textNoShape">
              <a:avLst/>
            </a:prstTxWarp>
          </a:bodyPr>
          <a:lstStyle/>
          <a:p>
            <a:pPr algn="ctr"/>
            <a:endParaRPr lang="en-US" sz="2400"/>
          </a:p>
        </p:txBody>
      </p:sp>
      <p:sp>
        <p:nvSpPr>
          <p:cNvPr id="2" name="Title 1"/>
          <p:cNvSpPr>
            <a:spLocks noGrp="1"/>
          </p:cNvSpPr>
          <p:nvPr>
            <p:ph type="title"/>
          </p:nvPr>
        </p:nvSpPr>
        <p:spPr>
          <a:xfrm>
            <a:off x="914400" y="4045664"/>
            <a:ext cx="10363200" cy="500937"/>
          </a:xfrm>
        </p:spPr>
        <p:txBody>
          <a:bodyPr/>
          <a:lstStyle>
            <a:lvl1pPr algn="ctr">
              <a:defRPr sz="2666" b="1" cap="all">
                <a:solidFill>
                  <a:schemeClr val="tx2"/>
                </a:solidFill>
              </a:defRPr>
            </a:lvl1pPr>
          </a:lstStyle>
          <a:p>
            <a:r>
              <a:rPr lang="en-US"/>
              <a:t>Click to edit Master title style</a:t>
            </a:r>
          </a:p>
        </p:txBody>
      </p:sp>
      <p:sp>
        <p:nvSpPr>
          <p:cNvPr id="3" name="Text Placeholder 2"/>
          <p:cNvSpPr>
            <a:spLocks noGrp="1"/>
          </p:cNvSpPr>
          <p:nvPr>
            <p:ph type="body" idx="1"/>
          </p:nvPr>
        </p:nvSpPr>
        <p:spPr>
          <a:xfrm>
            <a:off x="914400" y="4587240"/>
            <a:ext cx="10363200" cy="365760"/>
          </a:xfrm>
        </p:spPr>
        <p:txBody>
          <a:bodyPr anchor="ctr"/>
          <a:lstStyle>
            <a:lvl1pPr marL="0" indent="0" algn="ctr">
              <a:buNone/>
              <a:defRPr sz="1866">
                <a:solidFill>
                  <a:schemeClr val="tx2"/>
                </a:solidFill>
                <a:latin typeface="+mn-lt"/>
              </a:defRPr>
            </a:lvl1pPr>
            <a:lvl2pPr marL="609498" indent="0">
              <a:buNone/>
              <a:defRPr sz="2400"/>
            </a:lvl2pPr>
            <a:lvl3pPr marL="1218996" indent="0">
              <a:buNone/>
              <a:defRPr sz="2133"/>
            </a:lvl3pPr>
            <a:lvl4pPr marL="1828494" indent="0">
              <a:buNone/>
              <a:defRPr sz="1866"/>
            </a:lvl4pPr>
            <a:lvl5pPr marL="2437991" indent="0">
              <a:buNone/>
              <a:defRPr sz="1866"/>
            </a:lvl5pPr>
            <a:lvl6pPr marL="3047489" indent="0">
              <a:buNone/>
              <a:defRPr sz="1866"/>
            </a:lvl6pPr>
            <a:lvl7pPr marL="3656988" indent="0">
              <a:buNone/>
              <a:defRPr sz="1866"/>
            </a:lvl7pPr>
            <a:lvl8pPr marL="4266485" indent="0">
              <a:buNone/>
              <a:defRPr sz="1866"/>
            </a:lvl8pPr>
            <a:lvl9pPr marL="4875983" indent="0">
              <a:buNone/>
              <a:defRPr sz="1866"/>
            </a:lvl9pPr>
          </a:lstStyle>
          <a:p>
            <a:pPr lvl="0"/>
            <a:r>
              <a:rPr lang="en-US"/>
              <a:t>Click to edit Master text styles</a:t>
            </a:r>
          </a:p>
        </p:txBody>
      </p:sp>
      <p:cxnSp>
        <p:nvCxnSpPr>
          <p:cNvPr id="17" name="Straight Connector 16"/>
          <p:cNvCxnSpPr/>
          <p:nvPr userDrawn="1"/>
        </p:nvCxnSpPr>
        <p:spPr>
          <a:xfrm>
            <a:off x="3352800" y="5484847"/>
            <a:ext cx="5486400" cy="0"/>
          </a:xfrm>
          <a:prstGeom prst="line">
            <a:avLst/>
          </a:prstGeom>
          <a:effectLst/>
        </p:spPr>
        <p:style>
          <a:lnRef idx="2">
            <a:schemeClr val="accent1"/>
          </a:lnRef>
          <a:fillRef idx="0">
            <a:schemeClr val="accent1"/>
          </a:fillRef>
          <a:effectRef idx="1">
            <a:schemeClr val="accent1"/>
          </a:effectRef>
          <a:fontRef idx="minor">
            <a:schemeClr val="tx1"/>
          </a:fontRef>
        </p:style>
      </p:cxnSp>
      <p:grpSp>
        <p:nvGrpSpPr>
          <p:cNvPr id="18" name="Group 17"/>
          <p:cNvGrpSpPr/>
          <p:nvPr userDrawn="1"/>
        </p:nvGrpSpPr>
        <p:grpSpPr>
          <a:xfrm>
            <a:off x="5862108" y="5257800"/>
            <a:ext cx="467784" cy="467784"/>
            <a:chOff x="4413750" y="2433065"/>
            <a:chExt cx="547410" cy="547410"/>
          </a:xfrm>
        </p:grpSpPr>
        <p:sp>
          <p:nvSpPr>
            <p:cNvPr id="19" name="Oval 18"/>
            <p:cNvSpPr/>
            <p:nvPr userDrawn="1"/>
          </p:nvSpPr>
          <p:spPr>
            <a:xfrm>
              <a:off x="4413750" y="2433065"/>
              <a:ext cx="547410" cy="547410"/>
            </a:xfrm>
            <a:prstGeom prst="ellipse">
              <a:avLst/>
            </a:prstGeom>
            <a:solidFill>
              <a:srgbClr val="FFFFF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0" name="Oval 19"/>
            <p:cNvSpPr/>
            <p:nvPr userDrawn="1"/>
          </p:nvSpPr>
          <p:spPr>
            <a:xfrm>
              <a:off x="4517676" y="2536991"/>
              <a:ext cx="339558" cy="339558"/>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1" name="Arc 20"/>
            <p:cNvSpPr/>
            <p:nvPr userDrawn="1"/>
          </p:nvSpPr>
          <p:spPr>
            <a:xfrm rot="2700000">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sp>
          <p:nvSpPr>
            <p:cNvPr id="22" name="Arc 21"/>
            <p:cNvSpPr/>
            <p:nvPr userDrawn="1"/>
          </p:nvSpPr>
          <p:spPr>
            <a:xfrm rot="18900000" flipH="1">
              <a:off x="4415560" y="2434875"/>
              <a:ext cx="543790" cy="543790"/>
            </a:xfrm>
            <a:prstGeom prst="arc">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grpSp>
      <p:sp>
        <p:nvSpPr>
          <p:cNvPr id="4" name="Footer Placeholder 3"/>
          <p:cNvSpPr>
            <a:spLocks noGrp="1"/>
          </p:cNvSpPr>
          <p:nvPr>
            <p:ph type="ftr" sz="quarter" idx="10"/>
          </p:nvPr>
        </p:nvSpPr>
        <p:spPr/>
        <p:txBody>
          <a:bodyPr/>
          <a:lstStyle/>
          <a:p>
            <a:r>
              <a:rPr lang="it-IT"/>
              <a:t>© 2018 Walmart Inc. – Non-Sensitive Data</a:t>
            </a:r>
            <a:endParaRPr lang="en-US"/>
          </a:p>
        </p:txBody>
      </p:sp>
      <p:sp>
        <p:nvSpPr>
          <p:cNvPr id="5" name="Slide Number Placeholder 4"/>
          <p:cNvSpPr>
            <a:spLocks noGrp="1"/>
          </p:cNvSpPr>
          <p:nvPr>
            <p:ph type="sldNum" sz="quarter" idx="11"/>
          </p:nvPr>
        </p:nvSpPr>
        <p:spPr/>
        <p:txBody>
          <a:bodyPr/>
          <a:lstStyle/>
          <a:p>
            <a:fld id="{65B3A5B5-D464-4D94-A6FF-B439700E06BB}" type="slidenum">
              <a:rPr lang="en-US" smtClean="0"/>
              <a:pPr/>
              <a:t>‹#›</a:t>
            </a:fld>
            <a:endParaRPr lang="en-US"/>
          </a:p>
        </p:txBody>
      </p:sp>
      <p:sp>
        <p:nvSpPr>
          <p:cNvPr id="14" name="Freeform 83"/>
          <p:cNvSpPr>
            <a:spLocks noEditPoints="1"/>
          </p:cNvSpPr>
          <p:nvPr userDrawn="1"/>
        </p:nvSpPr>
        <p:spPr bwMode="auto">
          <a:xfrm>
            <a:off x="5569331" y="1498600"/>
            <a:ext cx="1053338" cy="1580008"/>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12700">
            <a:noFill/>
            <a:round/>
            <a:headEnd/>
            <a:tailEnd/>
          </a:ln>
        </p:spPr>
        <p:txBody>
          <a:bodyPr vert="horz" wrap="square" lIns="121903" tIns="60952" rIns="121903" bIns="60952"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3523241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Section Header - Contact">
    <p:bg>
      <p:bgPr>
        <a:solidFill>
          <a:schemeClr val="bg1"/>
        </a:solidFill>
        <a:effectLst/>
      </p:bgPr>
    </p:bg>
    <p:spTree>
      <p:nvGrpSpPr>
        <p:cNvPr id="1" name=""/>
        <p:cNvGrpSpPr/>
        <p:nvPr/>
      </p:nvGrpSpPr>
      <p:grpSpPr>
        <a:xfrm>
          <a:off x="0" y="0"/>
          <a:ext cx="0" cy="0"/>
          <a:chOff x="0" y="0"/>
          <a:chExt cx="0" cy="0"/>
        </a:xfrm>
      </p:grpSpPr>
      <p:sp>
        <p:nvSpPr>
          <p:cNvPr id="12" name="Pentagon 11"/>
          <p:cNvSpPr/>
          <p:nvPr userDrawn="1"/>
        </p:nvSpPr>
        <p:spPr bwMode="auto">
          <a:xfrm rot="5400000">
            <a:off x="4127499" y="444502"/>
            <a:ext cx="3937002" cy="3048000"/>
          </a:xfrm>
          <a:prstGeom prst="homePlate">
            <a:avLst/>
          </a:prstGeom>
          <a:solidFill>
            <a:schemeClr val="accent1"/>
          </a:solidFill>
          <a:ln w="9525">
            <a:noFill/>
            <a:round/>
            <a:headEnd/>
            <a:tailEnd/>
          </a:ln>
        </p:spPr>
        <p:txBody>
          <a:bodyPr vert="horz" wrap="square" lIns="121903" tIns="60952" rIns="121903" bIns="60952" numCol="1" rtlCol="0" anchor="t" anchorCtr="0" compatLnSpc="1">
            <a:prstTxWarp prst="textNoShape">
              <a:avLst/>
            </a:prstTxWarp>
          </a:bodyPr>
          <a:lstStyle/>
          <a:p>
            <a:pPr algn="ctr"/>
            <a:endParaRPr lang="en-US" sz="2400"/>
          </a:p>
        </p:txBody>
      </p:sp>
      <p:sp>
        <p:nvSpPr>
          <p:cNvPr id="2" name="Title 1"/>
          <p:cNvSpPr>
            <a:spLocks noGrp="1"/>
          </p:cNvSpPr>
          <p:nvPr>
            <p:ph type="title"/>
          </p:nvPr>
        </p:nvSpPr>
        <p:spPr>
          <a:xfrm>
            <a:off x="914400" y="4045664"/>
            <a:ext cx="10363200" cy="500937"/>
          </a:xfrm>
        </p:spPr>
        <p:txBody>
          <a:bodyPr/>
          <a:lstStyle>
            <a:lvl1pPr algn="ctr">
              <a:defRPr sz="2666" b="1" cap="all">
                <a:solidFill>
                  <a:schemeClr val="tx2"/>
                </a:solidFill>
              </a:defRPr>
            </a:lvl1pPr>
          </a:lstStyle>
          <a:p>
            <a:r>
              <a:rPr lang="en-US"/>
              <a:t>Click to edit Master title style</a:t>
            </a:r>
          </a:p>
        </p:txBody>
      </p:sp>
      <p:sp>
        <p:nvSpPr>
          <p:cNvPr id="3" name="Text Placeholder 2"/>
          <p:cNvSpPr>
            <a:spLocks noGrp="1"/>
          </p:cNvSpPr>
          <p:nvPr>
            <p:ph type="body" idx="1"/>
          </p:nvPr>
        </p:nvSpPr>
        <p:spPr>
          <a:xfrm>
            <a:off x="914400" y="4587240"/>
            <a:ext cx="10363200" cy="365760"/>
          </a:xfrm>
        </p:spPr>
        <p:txBody>
          <a:bodyPr anchor="ctr"/>
          <a:lstStyle>
            <a:lvl1pPr marL="0" indent="0" algn="ctr">
              <a:buNone/>
              <a:defRPr sz="1866">
                <a:solidFill>
                  <a:schemeClr val="tx2"/>
                </a:solidFill>
                <a:latin typeface="+mn-lt"/>
              </a:defRPr>
            </a:lvl1pPr>
            <a:lvl2pPr marL="609498" indent="0">
              <a:buNone/>
              <a:defRPr sz="2400"/>
            </a:lvl2pPr>
            <a:lvl3pPr marL="1218996" indent="0">
              <a:buNone/>
              <a:defRPr sz="2133"/>
            </a:lvl3pPr>
            <a:lvl4pPr marL="1828494" indent="0">
              <a:buNone/>
              <a:defRPr sz="1866"/>
            </a:lvl4pPr>
            <a:lvl5pPr marL="2437991" indent="0">
              <a:buNone/>
              <a:defRPr sz="1866"/>
            </a:lvl5pPr>
            <a:lvl6pPr marL="3047489" indent="0">
              <a:buNone/>
              <a:defRPr sz="1866"/>
            </a:lvl6pPr>
            <a:lvl7pPr marL="3656988" indent="0">
              <a:buNone/>
              <a:defRPr sz="1866"/>
            </a:lvl7pPr>
            <a:lvl8pPr marL="4266485" indent="0">
              <a:buNone/>
              <a:defRPr sz="1866"/>
            </a:lvl8pPr>
            <a:lvl9pPr marL="4875983" indent="0">
              <a:buNone/>
              <a:defRPr sz="1866"/>
            </a:lvl9pPr>
          </a:lstStyle>
          <a:p>
            <a:pPr lvl="0"/>
            <a:r>
              <a:rPr lang="en-US"/>
              <a:t>Click to edit Master text styles</a:t>
            </a:r>
          </a:p>
        </p:txBody>
      </p:sp>
      <p:cxnSp>
        <p:nvCxnSpPr>
          <p:cNvPr id="17" name="Straight Connector 16"/>
          <p:cNvCxnSpPr/>
          <p:nvPr userDrawn="1"/>
        </p:nvCxnSpPr>
        <p:spPr>
          <a:xfrm>
            <a:off x="3352800" y="5484847"/>
            <a:ext cx="54864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grpSp>
        <p:nvGrpSpPr>
          <p:cNvPr id="18" name="Group 17"/>
          <p:cNvGrpSpPr/>
          <p:nvPr userDrawn="1"/>
        </p:nvGrpSpPr>
        <p:grpSpPr>
          <a:xfrm>
            <a:off x="5862108" y="5257800"/>
            <a:ext cx="467784" cy="467784"/>
            <a:chOff x="4413750" y="2433065"/>
            <a:chExt cx="547410" cy="547410"/>
          </a:xfrm>
        </p:grpSpPr>
        <p:sp>
          <p:nvSpPr>
            <p:cNvPr id="19" name="Oval 18"/>
            <p:cNvSpPr/>
            <p:nvPr userDrawn="1"/>
          </p:nvSpPr>
          <p:spPr>
            <a:xfrm>
              <a:off x="4413750" y="2433065"/>
              <a:ext cx="547410" cy="547410"/>
            </a:xfrm>
            <a:prstGeom prst="ellipse">
              <a:avLst/>
            </a:prstGeom>
            <a:solidFill>
              <a:srgbClr val="FFFFF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0" name="Oval 19"/>
            <p:cNvSpPr/>
            <p:nvPr userDrawn="1"/>
          </p:nvSpPr>
          <p:spPr>
            <a:xfrm>
              <a:off x="4517676" y="2536991"/>
              <a:ext cx="339558" cy="339558"/>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1" name="Arc 20"/>
            <p:cNvSpPr/>
            <p:nvPr userDrawn="1"/>
          </p:nvSpPr>
          <p:spPr>
            <a:xfrm rot="2700000">
              <a:off x="4415560" y="2434875"/>
              <a:ext cx="543790" cy="543790"/>
            </a:xfrm>
            <a:prstGeom prst="arc">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sp>
          <p:nvSpPr>
            <p:cNvPr id="22" name="Arc 21"/>
            <p:cNvSpPr/>
            <p:nvPr userDrawn="1"/>
          </p:nvSpPr>
          <p:spPr>
            <a:xfrm rot="18900000" flipH="1">
              <a:off x="4415560" y="2434875"/>
              <a:ext cx="543790" cy="543790"/>
            </a:xfrm>
            <a:prstGeom prst="arc">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grpSp>
      <p:sp>
        <p:nvSpPr>
          <p:cNvPr id="4" name="Footer Placeholder 3"/>
          <p:cNvSpPr>
            <a:spLocks noGrp="1"/>
          </p:cNvSpPr>
          <p:nvPr>
            <p:ph type="ftr" sz="quarter" idx="10"/>
          </p:nvPr>
        </p:nvSpPr>
        <p:spPr/>
        <p:txBody>
          <a:bodyPr/>
          <a:lstStyle/>
          <a:p>
            <a:r>
              <a:rPr lang="it-IT"/>
              <a:t>© 2018 Walmart Inc. – Non-Sensitive Data</a:t>
            </a:r>
            <a:endParaRPr lang="en-US"/>
          </a:p>
        </p:txBody>
      </p:sp>
      <p:sp>
        <p:nvSpPr>
          <p:cNvPr id="5" name="Slide Number Placeholder 4"/>
          <p:cNvSpPr>
            <a:spLocks noGrp="1"/>
          </p:cNvSpPr>
          <p:nvPr>
            <p:ph type="sldNum" sz="quarter" idx="11"/>
          </p:nvPr>
        </p:nvSpPr>
        <p:spPr/>
        <p:txBody>
          <a:bodyPr/>
          <a:lstStyle/>
          <a:p>
            <a:fld id="{65B3A5B5-D464-4D94-A6FF-B439700E06BB}" type="slidenum">
              <a:rPr lang="en-US" smtClean="0"/>
              <a:pPr/>
              <a:t>‹#›</a:t>
            </a:fld>
            <a:endParaRPr lang="en-US"/>
          </a:p>
        </p:txBody>
      </p:sp>
      <p:sp>
        <p:nvSpPr>
          <p:cNvPr id="14" name="Freeform 89"/>
          <p:cNvSpPr>
            <a:spLocks noEditPoints="1"/>
          </p:cNvSpPr>
          <p:nvPr userDrawn="1"/>
        </p:nvSpPr>
        <p:spPr bwMode="auto">
          <a:xfrm>
            <a:off x="5360224" y="1246248"/>
            <a:ext cx="1471554" cy="1471552"/>
          </a:xfrm>
          <a:custGeom>
            <a:avLst/>
            <a:gdLst/>
            <a:ahLst/>
            <a:cxnLst>
              <a:cxn ang="0">
                <a:pos x="68" y="3"/>
              </a:cxn>
              <a:cxn ang="0">
                <a:pos x="58" y="61"/>
              </a:cxn>
              <a:cxn ang="0">
                <a:pos x="57" y="63"/>
              </a:cxn>
              <a:cxn ang="0">
                <a:pos x="56" y="63"/>
              </a:cxn>
              <a:cxn ang="0">
                <a:pos x="55" y="63"/>
              </a:cxn>
              <a:cxn ang="0">
                <a:pos x="35" y="55"/>
              </a:cxn>
              <a:cxn ang="0">
                <a:pos x="23" y="67"/>
              </a:cxn>
              <a:cxn ang="0">
                <a:pos x="22" y="68"/>
              </a:cxn>
              <a:cxn ang="0">
                <a:pos x="21" y="68"/>
              </a:cxn>
              <a:cxn ang="0">
                <a:pos x="19" y="65"/>
              </a:cxn>
              <a:cxn ang="0">
                <a:pos x="19" y="48"/>
              </a:cxn>
              <a:cxn ang="0">
                <a:pos x="1" y="41"/>
              </a:cxn>
              <a:cxn ang="0">
                <a:pos x="0" y="39"/>
              </a:cxn>
              <a:cxn ang="0">
                <a:pos x="1" y="36"/>
              </a:cxn>
              <a:cxn ang="0">
                <a:pos x="64" y="0"/>
              </a:cxn>
              <a:cxn ang="0">
                <a:pos x="67" y="0"/>
              </a:cxn>
              <a:cxn ang="0">
                <a:pos x="68" y="3"/>
              </a:cxn>
              <a:cxn ang="0">
                <a:pos x="62" y="7"/>
              </a:cxn>
              <a:cxn ang="0">
                <a:pos x="8" y="38"/>
              </a:cxn>
              <a:cxn ang="0">
                <a:pos x="20" y="43"/>
              </a:cxn>
              <a:cxn ang="0">
                <a:pos x="53" y="19"/>
              </a:cxn>
              <a:cxn ang="0">
                <a:pos x="35" y="49"/>
              </a:cxn>
              <a:cxn ang="0">
                <a:pos x="54" y="57"/>
              </a:cxn>
              <a:cxn ang="0">
                <a:pos x="62" y="7"/>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5" y="55"/>
                  <a:pt x="35" y="55"/>
                  <a:pt x="35" y="55"/>
                </a:cubicBezTo>
                <a:cubicBezTo>
                  <a:pt x="23" y="67"/>
                  <a:pt x="23" y="67"/>
                  <a:pt x="23" y="67"/>
                </a:cubicBezTo>
                <a:cubicBezTo>
                  <a:pt x="23" y="67"/>
                  <a:pt x="22" y="68"/>
                  <a:pt x="22" y="68"/>
                </a:cubicBezTo>
                <a:cubicBezTo>
                  <a:pt x="21" y="68"/>
                  <a:pt x="21" y="68"/>
                  <a:pt x="21" y="68"/>
                </a:cubicBezTo>
                <a:cubicBezTo>
                  <a:pt x="20" y="67"/>
                  <a:pt x="19" y="66"/>
                  <a:pt x="19" y="65"/>
                </a:cubicBezTo>
                <a:cubicBezTo>
                  <a:pt x="19" y="48"/>
                  <a:pt x="19" y="48"/>
                  <a:pt x="19" y="48"/>
                </a:cubicBezTo>
                <a:cubicBezTo>
                  <a:pt x="1" y="41"/>
                  <a:pt x="1" y="41"/>
                  <a:pt x="1" y="41"/>
                </a:cubicBezTo>
                <a:cubicBezTo>
                  <a:pt x="0" y="40"/>
                  <a:pt x="0" y="40"/>
                  <a:pt x="0" y="39"/>
                </a:cubicBezTo>
                <a:cubicBezTo>
                  <a:pt x="0" y="38"/>
                  <a:pt x="0" y="37"/>
                  <a:pt x="1" y="36"/>
                </a:cubicBezTo>
                <a:cubicBezTo>
                  <a:pt x="64" y="0"/>
                  <a:pt x="64" y="0"/>
                  <a:pt x="64" y="0"/>
                </a:cubicBezTo>
                <a:cubicBezTo>
                  <a:pt x="65" y="0"/>
                  <a:pt x="66" y="0"/>
                  <a:pt x="67" y="0"/>
                </a:cubicBezTo>
                <a:cubicBezTo>
                  <a:pt x="68" y="1"/>
                  <a:pt x="68" y="2"/>
                  <a:pt x="68" y="3"/>
                </a:cubicBezTo>
                <a:close/>
                <a:moveTo>
                  <a:pt x="62" y="7"/>
                </a:moveTo>
                <a:cubicBezTo>
                  <a:pt x="8" y="38"/>
                  <a:pt x="8" y="38"/>
                  <a:pt x="8" y="38"/>
                </a:cubicBezTo>
                <a:cubicBezTo>
                  <a:pt x="20" y="43"/>
                  <a:pt x="20" y="43"/>
                  <a:pt x="20" y="43"/>
                </a:cubicBezTo>
                <a:cubicBezTo>
                  <a:pt x="53" y="19"/>
                  <a:pt x="53" y="19"/>
                  <a:pt x="53" y="19"/>
                </a:cubicBezTo>
                <a:cubicBezTo>
                  <a:pt x="35" y="49"/>
                  <a:pt x="35" y="49"/>
                  <a:pt x="35" y="49"/>
                </a:cubicBezTo>
                <a:cubicBezTo>
                  <a:pt x="54" y="57"/>
                  <a:pt x="54" y="57"/>
                  <a:pt x="54" y="57"/>
                </a:cubicBezTo>
                <a:lnTo>
                  <a:pt x="62" y="7"/>
                </a:lnTo>
                <a:close/>
              </a:path>
            </a:pathLst>
          </a:custGeom>
          <a:solidFill>
            <a:schemeClr val="bg1"/>
          </a:solidFill>
          <a:ln w="9525">
            <a:noFill/>
            <a:round/>
            <a:headEnd/>
            <a:tailEnd/>
          </a:ln>
        </p:spPr>
        <p:txBody>
          <a:bodyPr vert="horz" wrap="square" lIns="121903" tIns="60952" rIns="121903" bIns="60952"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2076903521"/>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Section Header - Appreciation">
    <p:bg>
      <p:bgPr>
        <a:solidFill>
          <a:schemeClr val="bg1"/>
        </a:solidFill>
        <a:effectLst/>
      </p:bgPr>
    </p:bg>
    <p:spTree>
      <p:nvGrpSpPr>
        <p:cNvPr id="1" name=""/>
        <p:cNvGrpSpPr/>
        <p:nvPr/>
      </p:nvGrpSpPr>
      <p:grpSpPr>
        <a:xfrm>
          <a:off x="0" y="0"/>
          <a:ext cx="0" cy="0"/>
          <a:chOff x="0" y="0"/>
          <a:chExt cx="0" cy="0"/>
        </a:xfrm>
      </p:grpSpPr>
      <p:sp>
        <p:nvSpPr>
          <p:cNvPr id="12" name="Pentagon 11"/>
          <p:cNvSpPr/>
          <p:nvPr userDrawn="1"/>
        </p:nvSpPr>
        <p:spPr bwMode="auto">
          <a:xfrm rot="5400000">
            <a:off x="4127499" y="444502"/>
            <a:ext cx="3937002" cy="3048000"/>
          </a:xfrm>
          <a:prstGeom prst="homePlate">
            <a:avLst/>
          </a:prstGeom>
          <a:solidFill>
            <a:schemeClr val="accent1"/>
          </a:solidFill>
          <a:ln w="9525">
            <a:noFill/>
            <a:round/>
            <a:headEnd/>
            <a:tailEnd/>
          </a:ln>
        </p:spPr>
        <p:txBody>
          <a:bodyPr vert="horz" wrap="square" lIns="121903" tIns="60952" rIns="121903" bIns="60952" numCol="1" rtlCol="0" anchor="t" anchorCtr="0" compatLnSpc="1">
            <a:prstTxWarp prst="textNoShape">
              <a:avLst/>
            </a:prstTxWarp>
          </a:bodyPr>
          <a:lstStyle/>
          <a:p>
            <a:pPr algn="ctr"/>
            <a:endParaRPr lang="en-US" sz="2400"/>
          </a:p>
        </p:txBody>
      </p:sp>
      <p:sp>
        <p:nvSpPr>
          <p:cNvPr id="2" name="Title 1"/>
          <p:cNvSpPr>
            <a:spLocks noGrp="1"/>
          </p:cNvSpPr>
          <p:nvPr>
            <p:ph type="title"/>
          </p:nvPr>
        </p:nvSpPr>
        <p:spPr>
          <a:xfrm>
            <a:off x="914400" y="4045664"/>
            <a:ext cx="10363200" cy="500937"/>
          </a:xfrm>
        </p:spPr>
        <p:txBody>
          <a:bodyPr/>
          <a:lstStyle>
            <a:lvl1pPr algn="ctr">
              <a:defRPr sz="2666" b="1" cap="all">
                <a:solidFill>
                  <a:schemeClr val="tx2"/>
                </a:solidFill>
              </a:defRPr>
            </a:lvl1pPr>
          </a:lstStyle>
          <a:p>
            <a:r>
              <a:rPr lang="en-US"/>
              <a:t>Click to edit Master title style</a:t>
            </a:r>
          </a:p>
        </p:txBody>
      </p:sp>
      <p:sp>
        <p:nvSpPr>
          <p:cNvPr id="3" name="Text Placeholder 2"/>
          <p:cNvSpPr>
            <a:spLocks noGrp="1"/>
          </p:cNvSpPr>
          <p:nvPr>
            <p:ph type="body" idx="1"/>
          </p:nvPr>
        </p:nvSpPr>
        <p:spPr>
          <a:xfrm>
            <a:off x="914400" y="4587240"/>
            <a:ext cx="10363200" cy="365760"/>
          </a:xfrm>
        </p:spPr>
        <p:txBody>
          <a:bodyPr anchor="ctr"/>
          <a:lstStyle>
            <a:lvl1pPr marL="0" indent="0" algn="ctr">
              <a:buNone/>
              <a:defRPr sz="1866">
                <a:solidFill>
                  <a:schemeClr val="tx2"/>
                </a:solidFill>
                <a:latin typeface="+mn-lt"/>
              </a:defRPr>
            </a:lvl1pPr>
            <a:lvl2pPr marL="609498" indent="0">
              <a:buNone/>
              <a:defRPr sz="2400"/>
            </a:lvl2pPr>
            <a:lvl3pPr marL="1218996" indent="0">
              <a:buNone/>
              <a:defRPr sz="2133"/>
            </a:lvl3pPr>
            <a:lvl4pPr marL="1828494" indent="0">
              <a:buNone/>
              <a:defRPr sz="1866"/>
            </a:lvl4pPr>
            <a:lvl5pPr marL="2437991" indent="0">
              <a:buNone/>
              <a:defRPr sz="1866"/>
            </a:lvl5pPr>
            <a:lvl6pPr marL="3047489" indent="0">
              <a:buNone/>
              <a:defRPr sz="1866"/>
            </a:lvl6pPr>
            <a:lvl7pPr marL="3656988" indent="0">
              <a:buNone/>
              <a:defRPr sz="1866"/>
            </a:lvl7pPr>
            <a:lvl8pPr marL="4266485" indent="0">
              <a:buNone/>
              <a:defRPr sz="1866"/>
            </a:lvl8pPr>
            <a:lvl9pPr marL="4875983" indent="0">
              <a:buNone/>
              <a:defRPr sz="1866"/>
            </a:lvl9pPr>
          </a:lstStyle>
          <a:p>
            <a:pPr lvl="0"/>
            <a:r>
              <a:rPr lang="en-US"/>
              <a:t>Click to edit Master text styles</a:t>
            </a:r>
          </a:p>
        </p:txBody>
      </p:sp>
      <p:cxnSp>
        <p:nvCxnSpPr>
          <p:cNvPr id="17" name="Straight Connector 16"/>
          <p:cNvCxnSpPr/>
          <p:nvPr userDrawn="1"/>
        </p:nvCxnSpPr>
        <p:spPr>
          <a:xfrm>
            <a:off x="3352800" y="5484847"/>
            <a:ext cx="54864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grpSp>
        <p:nvGrpSpPr>
          <p:cNvPr id="18" name="Group 17"/>
          <p:cNvGrpSpPr/>
          <p:nvPr userDrawn="1"/>
        </p:nvGrpSpPr>
        <p:grpSpPr>
          <a:xfrm>
            <a:off x="5862108" y="5257800"/>
            <a:ext cx="467784" cy="467784"/>
            <a:chOff x="4413750" y="2433065"/>
            <a:chExt cx="547410" cy="547410"/>
          </a:xfrm>
        </p:grpSpPr>
        <p:sp>
          <p:nvSpPr>
            <p:cNvPr id="19" name="Oval 18"/>
            <p:cNvSpPr/>
            <p:nvPr userDrawn="1"/>
          </p:nvSpPr>
          <p:spPr>
            <a:xfrm>
              <a:off x="4413750" y="2433065"/>
              <a:ext cx="547410" cy="547410"/>
            </a:xfrm>
            <a:prstGeom prst="ellipse">
              <a:avLst/>
            </a:prstGeom>
            <a:solidFill>
              <a:srgbClr val="FFFFF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0" name="Oval 19"/>
            <p:cNvSpPr/>
            <p:nvPr userDrawn="1"/>
          </p:nvSpPr>
          <p:spPr>
            <a:xfrm>
              <a:off x="4517676" y="2536991"/>
              <a:ext cx="339558" cy="339558"/>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Lato Light" panose="020F0302020204030203" pitchFamily="34" charset="0"/>
              </a:endParaRPr>
            </a:p>
          </p:txBody>
        </p:sp>
        <p:sp>
          <p:nvSpPr>
            <p:cNvPr id="21" name="Arc 20"/>
            <p:cNvSpPr/>
            <p:nvPr userDrawn="1"/>
          </p:nvSpPr>
          <p:spPr>
            <a:xfrm rot="2700000">
              <a:off x="4415560" y="2434875"/>
              <a:ext cx="543790" cy="543790"/>
            </a:xfrm>
            <a:prstGeom prst="arc">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sp>
          <p:nvSpPr>
            <p:cNvPr id="22" name="Arc 21"/>
            <p:cNvSpPr/>
            <p:nvPr userDrawn="1"/>
          </p:nvSpPr>
          <p:spPr>
            <a:xfrm rot="18900000" flipH="1">
              <a:off x="4415560" y="2434875"/>
              <a:ext cx="543790" cy="543790"/>
            </a:xfrm>
            <a:prstGeom prst="arc">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latin typeface="Lato Light" panose="020F0302020204030203" pitchFamily="34" charset="0"/>
              </a:endParaRPr>
            </a:p>
          </p:txBody>
        </p:sp>
      </p:grpSp>
      <p:sp>
        <p:nvSpPr>
          <p:cNvPr id="4" name="Footer Placeholder 3"/>
          <p:cNvSpPr>
            <a:spLocks noGrp="1"/>
          </p:cNvSpPr>
          <p:nvPr>
            <p:ph type="ftr" sz="quarter" idx="10"/>
          </p:nvPr>
        </p:nvSpPr>
        <p:spPr/>
        <p:txBody>
          <a:bodyPr/>
          <a:lstStyle/>
          <a:p>
            <a:r>
              <a:rPr lang="it-IT"/>
              <a:t>© 2018 Walmart Inc. – Non-Sensitive Data</a:t>
            </a:r>
            <a:endParaRPr lang="en-US"/>
          </a:p>
        </p:txBody>
      </p:sp>
      <p:sp>
        <p:nvSpPr>
          <p:cNvPr id="5" name="Slide Number Placeholder 4"/>
          <p:cNvSpPr>
            <a:spLocks noGrp="1"/>
          </p:cNvSpPr>
          <p:nvPr>
            <p:ph type="sldNum" sz="quarter" idx="11"/>
          </p:nvPr>
        </p:nvSpPr>
        <p:spPr/>
        <p:txBody>
          <a:bodyPr/>
          <a:lstStyle/>
          <a:p>
            <a:fld id="{65B3A5B5-D464-4D94-A6FF-B439700E06BB}" type="slidenum">
              <a:rPr lang="en-US" smtClean="0"/>
              <a:pPr/>
              <a:t>‹#›</a:t>
            </a:fld>
            <a:endParaRPr lang="en-US"/>
          </a:p>
        </p:txBody>
      </p:sp>
      <p:sp>
        <p:nvSpPr>
          <p:cNvPr id="15" name="Freeform 12"/>
          <p:cNvSpPr>
            <a:spLocks/>
          </p:cNvSpPr>
          <p:nvPr userDrawn="1"/>
        </p:nvSpPr>
        <p:spPr bwMode="auto">
          <a:xfrm>
            <a:off x="5339485" y="1701800"/>
            <a:ext cx="1513030" cy="1320800"/>
          </a:xfrm>
          <a:custGeom>
            <a:avLst/>
            <a:gdLst/>
            <a:ahLst/>
            <a:cxnLst>
              <a:cxn ang="0">
                <a:pos x="95" y="0"/>
              </a:cxn>
              <a:cxn ang="0">
                <a:pos x="132" y="37"/>
              </a:cxn>
              <a:cxn ang="0">
                <a:pos x="66" y="115"/>
              </a:cxn>
              <a:cxn ang="0">
                <a:pos x="0" y="37"/>
              </a:cxn>
              <a:cxn ang="0">
                <a:pos x="36" y="0"/>
              </a:cxn>
              <a:cxn ang="0">
                <a:pos x="66" y="15"/>
              </a:cxn>
              <a:cxn ang="0">
                <a:pos x="95" y="0"/>
              </a:cxn>
            </a:cxnLst>
            <a:rect l="0" t="0" r="r" b="b"/>
            <a:pathLst>
              <a:path w="132" h="115">
                <a:moveTo>
                  <a:pt x="95" y="0"/>
                </a:moveTo>
                <a:cubicBezTo>
                  <a:pt x="116" y="0"/>
                  <a:pt x="132" y="16"/>
                  <a:pt x="132" y="37"/>
                </a:cubicBezTo>
                <a:cubicBezTo>
                  <a:pt x="132" y="70"/>
                  <a:pt x="66" y="115"/>
                  <a:pt x="66" y="115"/>
                </a:cubicBezTo>
                <a:cubicBezTo>
                  <a:pt x="66" y="115"/>
                  <a:pt x="0" y="72"/>
                  <a:pt x="0" y="37"/>
                </a:cubicBezTo>
                <a:cubicBezTo>
                  <a:pt x="0" y="12"/>
                  <a:pt x="16" y="0"/>
                  <a:pt x="36" y="0"/>
                </a:cubicBezTo>
                <a:cubicBezTo>
                  <a:pt x="48" y="0"/>
                  <a:pt x="59" y="6"/>
                  <a:pt x="66" y="15"/>
                </a:cubicBezTo>
                <a:cubicBezTo>
                  <a:pt x="72" y="6"/>
                  <a:pt x="83" y="0"/>
                  <a:pt x="95" y="0"/>
                </a:cubicBezTo>
              </a:path>
            </a:pathLst>
          </a:custGeom>
          <a:solidFill>
            <a:schemeClr val="bg1"/>
          </a:solidFill>
          <a:ln w="9525">
            <a:noFill/>
            <a:round/>
            <a:headEnd/>
            <a:tailEnd/>
          </a:ln>
        </p:spPr>
        <p:txBody>
          <a:bodyPr vert="horz" wrap="square" lIns="121903" tIns="60952" rIns="121903" bIns="60952" numCol="1" anchor="t" anchorCtr="0" compatLnSpc="1">
            <a:prstTxWarp prst="textNoShape">
              <a:avLst/>
            </a:prstTxWarp>
          </a:bodyPr>
          <a:lstStyle/>
          <a:p>
            <a:endParaRPr lang="en-US" sz="2400" baseline="-25000"/>
          </a:p>
        </p:txBody>
      </p:sp>
    </p:spTree>
    <p:extLst>
      <p:ext uri="{BB962C8B-B14F-4D97-AF65-F5344CB8AC3E}">
        <p14:creationId xmlns:p14="http://schemas.microsoft.com/office/powerpoint/2010/main" val="1855849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1" y="1618827"/>
            <a:ext cx="5364480" cy="4511040"/>
          </a:xfrm>
        </p:spPr>
        <p:txBody>
          <a:bodyPr/>
          <a:lstStyle>
            <a:lvl1pPr>
              <a:defRPr sz="2400"/>
            </a:lvl1pPr>
            <a:lvl2pPr>
              <a:defRPr sz="2400"/>
            </a:lvl2pPr>
            <a:lvl3pPr>
              <a:defRPr sz="2133"/>
            </a:lvl3pPr>
            <a:lvl4pPr>
              <a:defRPr sz="1866"/>
            </a:lvl4pPr>
            <a:lvl5pPr>
              <a:defRPr sz="1866"/>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1" y="1618827"/>
            <a:ext cx="5364480" cy="4511040"/>
          </a:xfrm>
        </p:spPr>
        <p:txBody>
          <a:bodyPr/>
          <a:lstStyle>
            <a:lvl1pPr>
              <a:defRPr sz="2400"/>
            </a:lvl1pPr>
            <a:lvl2pPr>
              <a:defRPr sz="2400"/>
            </a:lvl2pPr>
            <a:lvl3pPr>
              <a:defRPr sz="2133"/>
            </a:lvl3pPr>
            <a:lvl4pPr>
              <a:defRPr sz="1866"/>
            </a:lvl4pPr>
            <a:lvl5pPr>
              <a:defRPr sz="1866"/>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0"/>
          </p:nvPr>
        </p:nvSpPr>
        <p:spPr/>
        <p:txBody>
          <a:bodyPr/>
          <a:lstStyle/>
          <a:p>
            <a:r>
              <a:rPr lang="it-IT"/>
              <a:t>© 2018 Walmart Inc. – Non-Sensitive Data</a:t>
            </a:r>
            <a:endParaRPr lang="en-US"/>
          </a:p>
        </p:txBody>
      </p:sp>
      <p:sp>
        <p:nvSpPr>
          <p:cNvPr id="7" name="Slide Number Placeholder 6"/>
          <p:cNvSpPr>
            <a:spLocks noGrp="1"/>
          </p:cNvSpPr>
          <p:nvPr>
            <p:ph type="sldNum" sz="quarter" idx="11"/>
          </p:nvPr>
        </p:nvSpPr>
        <p:spPr/>
        <p:txBody>
          <a:bodyPr/>
          <a:lstStyle/>
          <a:p>
            <a:fld id="{65B3A5B5-D464-4D94-A6FF-B439700E06BB}" type="slidenum">
              <a:rPr lang="en-US" smtClean="0"/>
              <a:pPr/>
              <a:t>‹#›</a:t>
            </a:fld>
            <a:endParaRPr lang="en-US"/>
          </a:p>
        </p:txBody>
      </p:sp>
      <p:sp>
        <p:nvSpPr>
          <p:cNvPr id="9" name="Text Placeholder 8"/>
          <p:cNvSpPr>
            <a:spLocks noGrp="1"/>
          </p:cNvSpPr>
          <p:nvPr>
            <p:ph type="body" sz="quarter" idx="12" hasCustomPrompt="1"/>
          </p:nvPr>
        </p:nvSpPr>
        <p:spPr>
          <a:xfrm>
            <a:off x="621454" y="1197865"/>
            <a:ext cx="5364480" cy="402336"/>
          </a:xfrm>
          <a:solidFill>
            <a:schemeClr val="accent1"/>
          </a:solidFill>
        </p:spPr>
        <p:txBody>
          <a:bodyPr anchor="ctr"/>
          <a:lstStyle>
            <a:lvl1pPr marL="0" indent="0" algn="ctr">
              <a:buNone/>
              <a:defRPr baseline="0">
                <a:solidFill>
                  <a:schemeClr val="bg1"/>
                </a:solidFill>
              </a:defRPr>
            </a:lvl1pPr>
          </a:lstStyle>
          <a:p>
            <a:pPr lvl="0"/>
            <a:r>
              <a:rPr lang="en-US"/>
              <a:t>Keyword here</a:t>
            </a:r>
          </a:p>
        </p:txBody>
      </p:sp>
      <p:sp>
        <p:nvSpPr>
          <p:cNvPr id="11" name="Text Placeholder 8"/>
          <p:cNvSpPr>
            <a:spLocks noGrp="1"/>
          </p:cNvSpPr>
          <p:nvPr>
            <p:ph type="body" sz="quarter" idx="13" hasCustomPrompt="1"/>
          </p:nvPr>
        </p:nvSpPr>
        <p:spPr>
          <a:xfrm>
            <a:off x="6209454" y="1197865"/>
            <a:ext cx="5364480" cy="402336"/>
          </a:xfrm>
          <a:solidFill>
            <a:schemeClr val="accent2"/>
          </a:solidFill>
        </p:spPr>
        <p:txBody>
          <a:bodyPr anchor="ctr"/>
          <a:lstStyle>
            <a:lvl1pPr marL="0" indent="0" algn="ctr">
              <a:buNone/>
              <a:defRPr baseline="0">
                <a:solidFill>
                  <a:schemeClr val="tx1">
                    <a:lumMod val="75000"/>
                    <a:lumOff val="25000"/>
                  </a:schemeClr>
                </a:solidFill>
              </a:defRPr>
            </a:lvl1pPr>
          </a:lstStyle>
          <a:p>
            <a:pPr lvl="0"/>
            <a:r>
              <a:rPr lang="en-US"/>
              <a:t>Keyword here</a:t>
            </a:r>
          </a:p>
        </p:txBody>
      </p:sp>
    </p:spTree>
    <p:extLst>
      <p:ext uri="{BB962C8B-B14F-4D97-AF65-F5344CB8AC3E}">
        <p14:creationId xmlns:p14="http://schemas.microsoft.com/office/powerpoint/2010/main" val="303846424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r>
              <a:rPr lang="it-IT"/>
              <a:t>© 2018 Walmart Inc. – Non-Sensitive Data</a:t>
            </a:r>
            <a:endParaRPr lang="en-US"/>
          </a:p>
        </p:txBody>
      </p:sp>
      <p:sp>
        <p:nvSpPr>
          <p:cNvPr id="4" name="Slide Number Placeholder 3"/>
          <p:cNvSpPr>
            <a:spLocks noGrp="1"/>
          </p:cNvSpPr>
          <p:nvPr>
            <p:ph type="sldNum" sz="quarter" idx="11"/>
          </p:nvPr>
        </p:nvSpPr>
        <p:spPr/>
        <p:txBody>
          <a:bodyPr/>
          <a:lstStyle/>
          <a:p>
            <a:fld id="{65B3A5B5-D464-4D94-A6FF-B439700E06BB}" type="slidenum">
              <a:rPr lang="en-US" smtClean="0"/>
              <a:pPr/>
              <a:t>‹#›</a:t>
            </a:fld>
            <a:endParaRPr lang="en-US"/>
          </a:p>
        </p:txBody>
      </p:sp>
    </p:spTree>
    <p:extLst>
      <p:ext uri="{BB962C8B-B14F-4D97-AF65-F5344CB8AC3E}">
        <p14:creationId xmlns:p14="http://schemas.microsoft.com/office/powerpoint/2010/main" val="583660546"/>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it-IT"/>
              <a:t>© 2018 Walmart Inc. – Non-Sensitive Data</a:t>
            </a:r>
            <a:endParaRPr lang="en-US"/>
          </a:p>
        </p:txBody>
      </p:sp>
      <p:sp>
        <p:nvSpPr>
          <p:cNvPr id="3" name="Slide Number Placeholder 2"/>
          <p:cNvSpPr>
            <a:spLocks noGrp="1"/>
          </p:cNvSpPr>
          <p:nvPr>
            <p:ph type="sldNum" sz="quarter" idx="11"/>
          </p:nvPr>
        </p:nvSpPr>
        <p:spPr/>
        <p:txBody>
          <a:bodyPr/>
          <a:lstStyle/>
          <a:p>
            <a:fld id="{65B3A5B5-D464-4D94-A6FF-B439700E06BB}" type="slidenum">
              <a:rPr lang="en-US" smtClean="0"/>
              <a:pPr/>
              <a:t>‹#›</a:t>
            </a:fld>
            <a:endParaRPr lang="en-US"/>
          </a:p>
        </p:txBody>
      </p:sp>
    </p:spTree>
    <p:extLst>
      <p:ext uri="{BB962C8B-B14F-4D97-AF65-F5344CB8AC3E}">
        <p14:creationId xmlns:p14="http://schemas.microsoft.com/office/powerpoint/2010/main" val="24612990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Walk-in - Singapore">
    <p:bg>
      <p:bgRef idx="1001">
        <a:schemeClr val="bg2"/>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94CA139-FA58-4871-B272-49F8EFF504E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8" name="Picture 7">
            <a:extLst>
              <a:ext uri="{FF2B5EF4-FFF2-40B4-BE49-F238E27FC236}">
                <a16:creationId xmlns:a16="http://schemas.microsoft.com/office/drawing/2014/main" id="{329F23DB-AAD4-449D-9675-60445AB5175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44" cy="6856281"/>
          </a:xfrm>
          <a:prstGeom prst="rect">
            <a:avLst/>
          </a:prstGeom>
        </p:spPr>
      </p:pic>
      <p:sp>
        <p:nvSpPr>
          <p:cNvPr id="10" name="Rectangle 9">
            <a:extLst>
              <a:ext uri="{FF2B5EF4-FFF2-40B4-BE49-F238E27FC236}">
                <a16:creationId xmlns:a16="http://schemas.microsoft.com/office/drawing/2014/main" id="{D6EF42A8-C606-4AF1-B1E3-D9294FD35A48}"/>
              </a:ext>
            </a:extLst>
          </p:cNvPr>
          <p:cNvSpPr/>
          <p:nvPr userDrawn="1"/>
        </p:nvSpPr>
        <p:spPr bwMode="black">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802">
                      <a:srgbClr val="282828"/>
                    </a:gs>
                    <a:gs pos="16216">
                      <a:srgbClr val="282828"/>
                    </a:gs>
                  </a:gsLst>
                  <a:lin ang="5400000" scaled="1"/>
                </a:gradFill>
                <a:effectLst/>
                <a:uLnTx/>
                <a:uFillTx/>
                <a:latin typeface="Segoe UI Semibold"/>
                <a:ea typeface="+mn-ea"/>
                <a:cs typeface="Segoe UI" pitchFamily="34" charset="0"/>
              </a:rPr>
              <a:t>Singapore</a:t>
            </a:r>
          </a:p>
        </p:txBody>
      </p:sp>
      <p:sp>
        <p:nvSpPr>
          <p:cNvPr id="11" name="Rectangle 10">
            <a:extLst>
              <a:ext uri="{FF2B5EF4-FFF2-40B4-BE49-F238E27FC236}">
                <a16:creationId xmlns:a16="http://schemas.microsoft.com/office/drawing/2014/main" id="{76197CCE-1994-41C6-99DD-1D6A52A008B7}"/>
              </a:ext>
            </a:extLst>
          </p:cNvPr>
          <p:cNvSpPr/>
          <p:nvPr userDrawn="1"/>
        </p:nvSpPr>
        <p:spPr bwMode="black">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5405">
                      <a:srgbClr val="282828"/>
                    </a:gs>
                    <a:gs pos="16216">
                      <a:srgbClr val="282828"/>
                    </a:gs>
                  </a:gsLst>
                  <a:lin ang="5400000" scaled="1"/>
                </a:gradFill>
                <a:effectLst/>
                <a:uLnTx/>
                <a:uFillTx/>
                <a:latin typeface="Segoe UI Semibold"/>
                <a:ea typeface="+mn-ea"/>
                <a:cs typeface="Segoe UI" pitchFamily="34" charset="0"/>
              </a:rPr>
              <a:t>Learn. Explore. Connect.</a:t>
            </a:r>
          </a:p>
        </p:txBody>
      </p:sp>
      <p:pic>
        <p:nvPicPr>
          <p:cNvPr id="15" name="MS logo gray - EMF" descr="Microsoft logo, gray text version">
            <a:extLst>
              <a:ext uri="{FF2B5EF4-FFF2-40B4-BE49-F238E27FC236}">
                <a16:creationId xmlns:a16="http://schemas.microsoft.com/office/drawing/2014/main" id="{7F2B52D3-1C1C-42B4-ADE6-42130D75F81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black">
          <a:xfrm>
            <a:off x="584200" y="585788"/>
            <a:ext cx="1366440" cy="292608"/>
          </a:xfrm>
          <a:prstGeom prst="rect">
            <a:avLst/>
          </a:prstGeom>
        </p:spPr>
      </p:pic>
      <p:pic>
        <p:nvPicPr>
          <p:cNvPr id="16" name="Picture 15">
            <a:extLst>
              <a:ext uri="{FF2B5EF4-FFF2-40B4-BE49-F238E27FC236}">
                <a16:creationId xmlns:a16="http://schemas.microsoft.com/office/drawing/2014/main" id="{399BCB4B-830D-4441-8147-010A963DE92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4"/>
          </a:xfrm>
          <a:prstGeom prst="rect">
            <a:avLst/>
          </a:prstGeom>
        </p:spPr>
      </p:pic>
    </p:spTree>
    <p:extLst>
      <p:ext uri="{BB962C8B-B14F-4D97-AF65-F5344CB8AC3E}">
        <p14:creationId xmlns:p14="http://schemas.microsoft.com/office/powerpoint/2010/main" val="262775757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491252"/>
            <a:ext cx="4011084" cy="943848"/>
          </a:xfrm>
        </p:spPr>
        <p:txBody>
          <a:bodyPr anchor="ctr"/>
          <a:lstStyle>
            <a:lvl1pPr algn="l">
              <a:defRPr sz="2666" b="1"/>
            </a:lvl1pPr>
          </a:lstStyle>
          <a:p>
            <a:r>
              <a:rPr lang="en-US"/>
              <a:t>Click to edit Master title style</a:t>
            </a:r>
          </a:p>
        </p:txBody>
      </p:sp>
      <p:sp>
        <p:nvSpPr>
          <p:cNvPr id="3" name="Content Placeholder 2"/>
          <p:cNvSpPr>
            <a:spLocks noGrp="1"/>
          </p:cNvSpPr>
          <p:nvPr>
            <p:ph idx="1"/>
          </p:nvPr>
        </p:nvSpPr>
        <p:spPr>
          <a:xfrm>
            <a:off x="4766733" y="482601"/>
            <a:ext cx="6815667" cy="5643564"/>
          </a:xfrm>
        </p:spPr>
        <p:txBody>
          <a:bodyPr/>
          <a:lstStyle>
            <a:lvl1pPr marL="0" indent="0">
              <a:buNone/>
              <a:defRPr sz="4266"/>
            </a:lvl1pPr>
            <a:lvl2pPr>
              <a:defRPr sz="3733"/>
            </a:lvl2pPr>
            <a:lvl3pPr>
              <a:defRPr sz="3200"/>
            </a:lvl3pPr>
            <a:lvl4pPr>
              <a:defRPr sz="2666"/>
            </a:lvl4pPr>
            <a:lvl5pPr>
              <a:defRPr sz="2666"/>
            </a:lvl5pPr>
            <a:lvl6pPr>
              <a:defRPr sz="2666"/>
            </a:lvl6pPr>
            <a:lvl7pPr>
              <a:defRPr sz="2666"/>
            </a:lvl7pPr>
            <a:lvl8pPr>
              <a:defRPr sz="2666"/>
            </a:lvl8pPr>
            <a:lvl9pPr>
              <a:defRPr sz="2666"/>
            </a:lvl9pPr>
          </a:lstStyle>
          <a:p>
            <a:pPr lvl="0"/>
            <a:endParaRPr lang="en-US"/>
          </a:p>
        </p:txBody>
      </p:sp>
      <p:sp>
        <p:nvSpPr>
          <p:cNvPr id="4" name="Text Placeholder 3"/>
          <p:cNvSpPr>
            <a:spLocks noGrp="1"/>
          </p:cNvSpPr>
          <p:nvPr>
            <p:ph type="body" sz="half" idx="2"/>
          </p:nvPr>
        </p:nvSpPr>
        <p:spPr>
          <a:xfrm>
            <a:off x="609603" y="1435102"/>
            <a:ext cx="4011084" cy="4691063"/>
          </a:xfrm>
        </p:spPr>
        <p:txBody>
          <a:bodyPr/>
          <a:lstStyle>
            <a:lvl1pPr marL="0" indent="0">
              <a:buNone/>
              <a:defRPr sz="1866"/>
            </a:lvl1pPr>
            <a:lvl2pPr marL="609498" indent="0">
              <a:buNone/>
              <a:defRPr sz="1600"/>
            </a:lvl2pPr>
            <a:lvl3pPr marL="1218996" indent="0">
              <a:buNone/>
              <a:defRPr sz="1333"/>
            </a:lvl3pPr>
            <a:lvl4pPr marL="1828494" indent="0">
              <a:buNone/>
              <a:defRPr sz="1200"/>
            </a:lvl4pPr>
            <a:lvl5pPr marL="2437991" indent="0">
              <a:buNone/>
              <a:defRPr sz="1200"/>
            </a:lvl5pPr>
            <a:lvl6pPr marL="3047489" indent="0">
              <a:buNone/>
              <a:defRPr sz="1200"/>
            </a:lvl6pPr>
            <a:lvl7pPr marL="3656988" indent="0">
              <a:buNone/>
              <a:defRPr sz="1200"/>
            </a:lvl7pPr>
            <a:lvl8pPr marL="4266485" indent="0">
              <a:buNone/>
              <a:defRPr sz="1200"/>
            </a:lvl8pPr>
            <a:lvl9pPr marL="4875983" indent="0">
              <a:buNone/>
              <a:defRPr sz="1200"/>
            </a:lvl9pPr>
          </a:lstStyle>
          <a:p>
            <a:pPr lvl="0"/>
            <a:r>
              <a:rPr lang="en-US"/>
              <a:t>Click to edit Master text styles</a:t>
            </a:r>
          </a:p>
        </p:txBody>
      </p:sp>
      <p:sp>
        <p:nvSpPr>
          <p:cNvPr id="5" name="Footer Placeholder 4"/>
          <p:cNvSpPr>
            <a:spLocks noGrp="1"/>
          </p:cNvSpPr>
          <p:nvPr>
            <p:ph type="ftr" sz="quarter" idx="10"/>
          </p:nvPr>
        </p:nvSpPr>
        <p:spPr/>
        <p:txBody>
          <a:bodyPr/>
          <a:lstStyle/>
          <a:p>
            <a:r>
              <a:rPr lang="it-IT"/>
              <a:t>© 2018 Walmart Inc. – Non-Sensitive Data</a:t>
            </a:r>
            <a:endParaRPr lang="en-US"/>
          </a:p>
        </p:txBody>
      </p:sp>
      <p:sp>
        <p:nvSpPr>
          <p:cNvPr id="6" name="Slide Number Placeholder 5"/>
          <p:cNvSpPr>
            <a:spLocks noGrp="1"/>
          </p:cNvSpPr>
          <p:nvPr>
            <p:ph type="sldNum" sz="quarter" idx="11"/>
          </p:nvPr>
        </p:nvSpPr>
        <p:spPr/>
        <p:txBody>
          <a:bodyPr/>
          <a:lstStyle/>
          <a:p>
            <a:fld id="{65B3A5B5-D464-4D94-A6FF-B439700E06BB}" type="slidenum">
              <a:rPr lang="en-US" smtClean="0"/>
              <a:pPr/>
              <a:t>‹#›</a:t>
            </a:fld>
            <a:endParaRPr lang="en-US"/>
          </a:p>
        </p:txBody>
      </p:sp>
    </p:spTree>
    <p:extLst>
      <p:ext uri="{BB962C8B-B14F-4D97-AF65-F5344CB8AC3E}">
        <p14:creationId xmlns:p14="http://schemas.microsoft.com/office/powerpoint/2010/main" val="2676890901"/>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8" y="4866402"/>
            <a:ext cx="7315200" cy="500937"/>
          </a:xfrm>
        </p:spPr>
        <p:txBody>
          <a:bodyPr anchor="b"/>
          <a:lstStyle>
            <a:lvl1pPr algn="l">
              <a:defRPr sz="2666" b="1"/>
            </a:lvl1pPr>
          </a:lstStyle>
          <a:p>
            <a:r>
              <a:rPr lang="en-US"/>
              <a:t>Click to edit Master title style</a:t>
            </a:r>
          </a:p>
        </p:txBody>
      </p:sp>
      <p:sp>
        <p:nvSpPr>
          <p:cNvPr id="3" name="Picture Placeholder 2"/>
          <p:cNvSpPr>
            <a:spLocks noGrp="1"/>
          </p:cNvSpPr>
          <p:nvPr>
            <p:ph type="pic" idx="1"/>
          </p:nvPr>
        </p:nvSpPr>
        <p:spPr>
          <a:xfrm>
            <a:off x="2389718" y="604520"/>
            <a:ext cx="7315200" cy="4145280"/>
          </a:xfrm>
        </p:spPr>
        <p:txBody>
          <a:bodyPr/>
          <a:lstStyle>
            <a:lvl1pPr marL="0" indent="0">
              <a:buNone/>
              <a:defRPr sz="4266"/>
            </a:lvl1pPr>
            <a:lvl2pPr marL="609498" indent="0">
              <a:buNone/>
              <a:defRPr sz="3733"/>
            </a:lvl2pPr>
            <a:lvl3pPr marL="1218996" indent="0">
              <a:buNone/>
              <a:defRPr sz="3200"/>
            </a:lvl3pPr>
            <a:lvl4pPr marL="1828494" indent="0">
              <a:buNone/>
              <a:defRPr sz="2666"/>
            </a:lvl4pPr>
            <a:lvl5pPr marL="2437991" indent="0">
              <a:buNone/>
              <a:defRPr sz="2666"/>
            </a:lvl5pPr>
            <a:lvl6pPr marL="3047489" indent="0">
              <a:buNone/>
              <a:defRPr sz="2666"/>
            </a:lvl6pPr>
            <a:lvl7pPr marL="3656988" indent="0">
              <a:buNone/>
              <a:defRPr sz="2666"/>
            </a:lvl7pPr>
            <a:lvl8pPr marL="4266485" indent="0">
              <a:buNone/>
              <a:defRPr sz="2666"/>
            </a:lvl8pPr>
            <a:lvl9pPr marL="4875983" indent="0">
              <a:buNone/>
              <a:defRPr sz="2666"/>
            </a:lvl9pPr>
          </a:lstStyle>
          <a:p>
            <a:endParaRPr lang="en-US"/>
          </a:p>
        </p:txBody>
      </p:sp>
      <p:sp>
        <p:nvSpPr>
          <p:cNvPr id="4" name="Text Placeholder 3"/>
          <p:cNvSpPr>
            <a:spLocks noGrp="1"/>
          </p:cNvSpPr>
          <p:nvPr>
            <p:ph type="body" sz="half" idx="2"/>
          </p:nvPr>
        </p:nvSpPr>
        <p:spPr>
          <a:xfrm>
            <a:off x="2389718" y="5367339"/>
            <a:ext cx="7315200" cy="804862"/>
          </a:xfrm>
        </p:spPr>
        <p:txBody>
          <a:bodyPr/>
          <a:lstStyle>
            <a:lvl1pPr marL="0" indent="0">
              <a:buNone/>
              <a:defRPr sz="1866"/>
            </a:lvl1pPr>
            <a:lvl2pPr marL="609498" indent="0">
              <a:buNone/>
              <a:defRPr sz="1600"/>
            </a:lvl2pPr>
            <a:lvl3pPr marL="1218996" indent="0">
              <a:buNone/>
              <a:defRPr sz="1333"/>
            </a:lvl3pPr>
            <a:lvl4pPr marL="1828494" indent="0">
              <a:buNone/>
              <a:defRPr sz="1200"/>
            </a:lvl4pPr>
            <a:lvl5pPr marL="2437991" indent="0">
              <a:buNone/>
              <a:defRPr sz="1200"/>
            </a:lvl5pPr>
            <a:lvl6pPr marL="3047489" indent="0">
              <a:buNone/>
              <a:defRPr sz="1200"/>
            </a:lvl6pPr>
            <a:lvl7pPr marL="3656988" indent="0">
              <a:buNone/>
              <a:defRPr sz="1200"/>
            </a:lvl7pPr>
            <a:lvl8pPr marL="4266485" indent="0">
              <a:buNone/>
              <a:defRPr sz="1200"/>
            </a:lvl8pPr>
            <a:lvl9pPr marL="4875983" indent="0">
              <a:buNone/>
              <a:defRPr sz="1200"/>
            </a:lvl9pPr>
          </a:lstStyle>
          <a:p>
            <a:pPr lvl="0"/>
            <a:r>
              <a:rPr lang="en-US"/>
              <a:t>Click to edit Master text styles</a:t>
            </a:r>
          </a:p>
        </p:txBody>
      </p:sp>
      <p:sp>
        <p:nvSpPr>
          <p:cNvPr id="5" name="Footer Placeholder 4"/>
          <p:cNvSpPr>
            <a:spLocks noGrp="1"/>
          </p:cNvSpPr>
          <p:nvPr>
            <p:ph type="ftr" sz="quarter" idx="10"/>
          </p:nvPr>
        </p:nvSpPr>
        <p:spPr/>
        <p:txBody>
          <a:bodyPr/>
          <a:lstStyle/>
          <a:p>
            <a:r>
              <a:rPr lang="it-IT"/>
              <a:t>© 2018 Walmart Inc. – Non-Sensitive Data</a:t>
            </a:r>
            <a:endParaRPr lang="en-US"/>
          </a:p>
        </p:txBody>
      </p:sp>
      <p:sp>
        <p:nvSpPr>
          <p:cNvPr id="6" name="Slide Number Placeholder 5"/>
          <p:cNvSpPr>
            <a:spLocks noGrp="1"/>
          </p:cNvSpPr>
          <p:nvPr>
            <p:ph type="sldNum" sz="quarter" idx="11"/>
          </p:nvPr>
        </p:nvSpPr>
        <p:spPr/>
        <p:txBody>
          <a:bodyPr/>
          <a:lstStyle/>
          <a:p>
            <a:fld id="{65B3A5B5-D464-4D94-A6FF-B439700E06BB}" type="slidenum">
              <a:rPr lang="en-US" smtClean="0"/>
              <a:pPr/>
              <a:t>‹#›</a:t>
            </a:fld>
            <a:endParaRPr lang="en-US"/>
          </a:p>
        </p:txBody>
      </p:sp>
    </p:spTree>
    <p:extLst>
      <p:ext uri="{BB962C8B-B14F-4D97-AF65-F5344CB8AC3E}">
        <p14:creationId xmlns:p14="http://schemas.microsoft.com/office/powerpoint/2010/main" val="4180889482"/>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8F8F8"/>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269302" y="2084187"/>
            <a:ext cx="8964185" cy="1793090"/>
          </a:xfrm>
          <a:noFill/>
        </p:spPr>
        <p:txBody>
          <a:bodyPr lIns="146304" tIns="91440" rIns="146304" bIns="91440" anchor="t" anchorCtr="0"/>
          <a:lstStyle>
            <a:lvl1pPr>
              <a:defRPr sz="5294" spc="-98" baseline="0">
                <a:gradFill>
                  <a:gsLst>
                    <a:gs pos="100000">
                      <a:schemeClr val="tx2"/>
                    </a:gs>
                    <a:gs pos="0">
                      <a:schemeClr val="tx2"/>
                    </a:gs>
                  </a:gsLst>
                  <a:lin ang="5400000" scaled="0"/>
                </a:gradFill>
              </a:defRPr>
            </a:lvl1pPr>
          </a:lstStyle>
          <a:p>
            <a:r>
              <a:rPr lang="en-US"/>
              <a:t>Presentation title</a:t>
            </a:r>
          </a:p>
        </p:txBody>
      </p:sp>
      <p:sp>
        <p:nvSpPr>
          <p:cNvPr id="5" name="Text Placeholder 4"/>
          <p:cNvSpPr>
            <a:spLocks noGrp="1"/>
          </p:cNvSpPr>
          <p:nvPr>
            <p:ph type="body" sz="quarter" idx="12" hasCustomPrompt="1"/>
          </p:nvPr>
        </p:nvSpPr>
        <p:spPr>
          <a:xfrm>
            <a:off x="269301" y="3878574"/>
            <a:ext cx="7171337" cy="1792326"/>
          </a:xfrm>
          <a:noFill/>
        </p:spPr>
        <p:txBody>
          <a:bodyPr lIns="146304" tIns="109728" rIns="146304" bIns="109728">
            <a:noAutofit/>
          </a:bodyPr>
          <a:lstStyle>
            <a:lvl1pPr marL="0" indent="0">
              <a:spcBef>
                <a:spcPts val="0"/>
              </a:spcBef>
              <a:buNone/>
              <a:defRPr sz="3137" spc="0" baseline="0">
                <a:gradFill>
                  <a:gsLst>
                    <a:gs pos="91000">
                      <a:schemeClr val="tx1"/>
                    </a:gs>
                    <a:gs pos="0">
                      <a:schemeClr val="tx1"/>
                    </a:gs>
                  </a:gsLst>
                  <a:lin ang="5400000" scaled="0"/>
                </a:gradFill>
                <a:latin typeface="+mj-lt"/>
              </a:defRPr>
            </a:lvl1pPr>
          </a:lstStyle>
          <a:p>
            <a:pPr lvl="0"/>
            <a:r>
              <a:rPr lang="en-US"/>
              <a:t>Speaker Name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3213" y="5799727"/>
            <a:ext cx="2193276" cy="806897"/>
          </a:xfrm>
          <a:prstGeom prst="rect">
            <a:avLst/>
          </a:prstGeom>
        </p:spPr>
      </p:pic>
    </p:spTree>
    <p:extLst>
      <p:ext uri="{BB962C8B-B14F-4D97-AF65-F5344CB8AC3E}">
        <p14:creationId xmlns:p14="http://schemas.microsoft.com/office/powerpoint/2010/main" val="878804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lvl1pPr>
              <a:defRPr sz="4313"/>
            </a:lvl1pPr>
          </a:lstStyle>
          <a:p>
            <a:r>
              <a:rPr lang="en-US"/>
              <a:t>Click to edit Master title style</a:t>
            </a:r>
          </a:p>
        </p:txBody>
      </p:sp>
    </p:spTree>
    <p:extLst>
      <p:ext uri="{BB962C8B-B14F-4D97-AF65-F5344CB8AC3E}">
        <p14:creationId xmlns:p14="http://schemas.microsoft.com/office/powerpoint/2010/main" val="393623106"/>
      </p:ext>
    </p:extLst>
  </p:cSld>
  <p:clrMapOvr>
    <a:masterClrMapping/>
  </p:clrMapOvr>
  <p:transition>
    <p:fade/>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0" y="1186356"/>
            <a:ext cx="9859116" cy="1158793"/>
          </a:xfrm>
          <a:noFill/>
        </p:spPr>
        <p:txBody>
          <a:bodyPr tIns="91440" bIns="91440" anchor="t" anchorCtr="0">
            <a:spAutoFit/>
          </a:bodyPr>
          <a:lstStyle>
            <a:lvl1pPr>
              <a:defRPr sz="7058" spc="-98" baseline="0">
                <a:gradFill>
                  <a:gsLst>
                    <a:gs pos="0">
                      <a:schemeClr val="tx1"/>
                    </a:gs>
                    <a:gs pos="100000">
                      <a:schemeClr val="tx1"/>
                    </a:gs>
                  </a:gsLst>
                  <a:lin ang="5400000" scaled="0"/>
                </a:gradFill>
              </a:defRPr>
            </a:lvl1pPr>
          </a:lstStyle>
          <a:p>
            <a:r>
              <a:rPr lang="en-US"/>
              <a:t>Demo title</a:t>
            </a:r>
          </a:p>
        </p:txBody>
      </p:sp>
      <p:sp>
        <p:nvSpPr>
          <p:cNvPr id="5" name="Text Placeholder 4"/>
          <p:cNvSpPr>
            <a:spLocks noGrp="1"/>
          </p:cNvSpPr>
          <p:nvPr>
            <p:ph type="body" sz="quarter" idx="12" hasCustomPrompt="1"/>
          </p:nvPr>
        </p:nvSpPr>
        <p:spPr>
          <a:xfrm>
            <a:off x="269240" y="3877277"/>
            <a:ext cx="9860674" cy="724246"/>
          </a:xfrm>
          <a:noFill/>
        </p:spPr>
        <p:txBody>
          <a:bodyPr lIns="182880" tIns="146304" rIns="182880" bIns="146304">
            <a:spAutoFit/>
          </a:bodyPr>
          <a:lstStyle>
            <a:lvl1pPr marL="0" indent="0">
              <a:spcBef>
                <a:spcPts val="0"/>
              </a:spcBef>
              <a:buNone/>
              <a:defRPr sz="3137" spc="0" baseline="0">
                <a:gradFill>
                  <a:gsLst>
                    <a:gs pos="0">
                      <a:schemeClr val="tx1"/>
                    </a:gs>
                    <a:gs pos="100000">
                      <a:schemeClr val="tx1"/>
                    </a:gs>
                  </a:gsLst>
                  <a:lin ang="5400000" scaled="0"/>
                </a:gradFill>
                <a:latin typeface="+mj-lt"/>
              </a:defRPr>
            </a:lvl1pPr>
          </a:lstStyle>
          <a:p>
            <a:pPr lvl="0"/>
            <a:r>
              <a:rPr lang="en-US"/>
              <a:t>Speaker Name</a:t>
            </a:r>
          </a:p>
        </p:txBody>
      </p:sp>
    </p:spTree>
    <p:extLst>
      <p:ext uri="{BB962C8B-B14F-4D97-AF65-F5344CB8AC3E}">
        <p14:creationId xmlns:p14="http://schemas.microsoft.com/office/powerpoint/2010/main" val="366782322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Blank">
    <p:bg>
      <p:bgPr>
        <a:solidFill>
          <a:srgbClr val="F8F8F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4703840"/>
      </p:ext>
    </p:extLst>
  </p:cSld>
  <p:clrMapOvr>
    <a:masterClrMapping/>
  </p:clrMapOvr>
  <p:transition>
    <p:fade/>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Closing logo slide">
    <p:bg>
      <p:bgPr>
        <a:solidFill>
          <a:srgbClr val="F8F8F8"/>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69239" y="6171616"/>
            <a:ext cx="11653522" cy="395317"/>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defTabSz="913924" eaLnBrk="0" hangingPunct="0"/>
            <a:r>
              <a:rPr lang="en-US" sz="686">
                <a:gradFill>
                  <a:gsLst>
                    <a:gs pos="0">
                      <a:schemeClr val="tx1"/>
                    </a:gs>
                    <a:gs pos="100000">
                      <a:schemeClr val="tx1"/>
                    </a:gs>
                  </a:gsLst>
                  <a:lin ang="5400000" scaled="0"/>
                </a:gradFill>
                <a:cs typeface="Segoe UI" pitchFamily="34" charset="0"/>
              </a:rPr>
              <a:t>© Microsoft Corporation. All rights reserved. </a:t>
            </a:r>
          </a:p>
        </p:txBody>
      </p:sp>
    </p:spTree>
    <p:extLst>
      <p:ext uri="{BB962C8B-B14F-4D97-AF65-F5344CB8AC3E}">
        <p14:creationId xmlns:p14="http://schemas.microsoft.com/office/powerpoint/2010/main" val="2105303117"/>
      </p:ext>
    </p:extLst>
  </p:cSld>
  <p:clrMapOvr>
    <a:masterClrMapping/>
  </p:clrMapOvr>
  <p:transition>
    <p:fade/>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userDrawn="1">
  <p:cSld name="Smith - Square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0" y="2686651"/>
            <a:ext cx="4795873" cy="1267431"/>
          </a:xfrm>
        </p:spPr>
        <p:txBody>
          <a:bodyPr wrap="square" anchor="t">
            <a:spAutoFit/>
          </a:bodyPr>
          <a:lstStyle>
            <a:lvl1pPr>
              <a:lnSpc>
                <a:spcPct val="100000"/>
              </a:lnSpc>
              <a:defRPr sz="3526" spc="-49" baseline="0">
                <a:gradFill>
                  <a:gsLst>
                    <a:gs pos="1250">
                      <a:schemeClr val="tx1"/>
                    </a:gs>
                    <a:gs pos="100000">
                      <a:schemeClr val="tx1"/>
                    </a:gs>
                  </a:gsLst>
                  <a:lin ang="5400000" scaled="0"/>
                </a:gradFill>
              </a:defRPr>
            </a:lvl1pPr>
          </a:lstStyle>
          <a:p>
            <a:r>
              <a:rPr lang="en-US"/>
              <a:t>Brad Smith square photo layout</a:t>
            </a:r>
          </a:p>
        </p:txBody>
      </p:sp>
    </p:spTree>
    <p:extLst>
      <p:ext uri="{BB962C8B-B14F-4D97-AF65-F5344CB8AC3E}">
        <p14:creationId xmlns:p14="http://schemas.microsoft.com/office/powerpoint/2010/main" val="33143788"/>
      </p:ext>
    </p:extLst>
  </p:cSld>
  <p:clrMapOvr>
    <a:masterClrMapping/>
  </p:clrMapOvr>
  <p:transition>
    <p:fade/>
  </p:transition>
  <p:extLst mod="1">
    <p:ext uri="{DCECCB84-F9BA-43D5-87BE-67443E8EF086}">
      <p15:sldGuideLst xmlns:p15="http://schemas.microsoft.com/office/powerpoint/2012/main">
        <p15:guide id="1" pos="3495">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userDrawn="1">
  <p:cSld name="Thank you whi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F07DE85-B70F-4309-8506-6C011BC20860}"/>
              </a:ext>
            </a:extLst>
          </p:cNvPr>
          <p:cNvSpPr>
            <a:spLocks noGrp="1"/>
          </p:cNvSpPr>
          <p:nvPr>
            <p:ph type="title" hasCustomPrompt="1"/>
          </p:nvPr>
        </p:nvSpPr>
        <p:spPr>
          <a:xfrm>
            <a:off x="426424" y="1829711"/>
            <a:ext cx="7477989" cy="1473396"/>
          </a:xfrm>
          <a:noFill/>
        </p:spPr>
        <p:txBody>
          <a:bodyPr lIns="0" tIns="0" rIns="0" bIns="0" anchor="t" anchorCtr="0"/>
          <a:lstStyle>
            <a:lvl1pPr>
              <a:lnSpc>
                <a:spcPct val="100000"/>
              </a:lnSpc>
              <a:spcAft>
                <a:spcPts val="1274"/>
              </a:spcAft>
              <a:defRPr sz="2549" spc="-147" baseline="0">
                <a:solidFill>
                  <a:schemeClr val="accent1"/>
                </a:solidFill>
              </a:defRPr>
            </a:lvl1pPr>
          </a:lstStyle>
          <a:p>
            <a:r>
              <a:rPr lang="en-US"/>
              <a:t>Thank you.</a:t>
            </a:r>
          </a:p>
        </p:txBody>
      </p:sp>
      <p:sp>
        <p:nvSpPr>
          <p:cNvPr id="7" name="Text Box 3">
            <a:extLst>
              <a:ext uri="{FF2B5EF4-FFF2-40B4-BE49-F238E27FC236}">
                <a16:creationId xmlns:a16="http://schemas.microsoft.com/office/drawing/2014/main" id="{F3523A4C-09FD-49AC-AA6D-1A6E7B7893EE}"/>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rgbClr val="000000"/>
                </a:solidFill>
                <a:cs typeface="Segoe UI" pitchFamily="34" charset="0"/>
              </a:rPr>
              <a:t>© Copyright Microsoft Corporation. All rights reserved. </a:t>
            </a:r>
          </a:p>
        </p:txBody>
      </p:sp>
      <p:pic>
        <p:nvPicPr>
          <p:cNvPr id="8" name="Picture 7">
            <a:extLst>
              <a:ext uri="{FF2B5EF4-FFF2-40B4-BE49-F238E27FC236}">
                <a16:creationId xmlns:a16="http://schemas.microsoft.com/office/drawing/2014/main" id="{944C8B45-9D01-4389-94BD-CBAF3D8B350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29544" y="437137"/>
            <a:ext cx="896425" cy="190218"/>
          </a:xfrm>
          <a:prstGeom prst="rect">
            <a:avLst/>
          </a:prstGeom>
        </p:spPr>
      </p:pic>
    </p:spTree>
    <p:extLst>
      <p:ext uri="{BB962C8B-B14F-4D97-AF65-F5344CB8AC3E}">
        <p14:creationId xmlns:p14="http://schemas.microsoft.com/office/powerpoint/2010/main" val="29117396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userDrawn="1">
  <p:cSld name="Title only no breadcrumb">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sz="4400"/>
            </a:lvl1pPr>
          </a:lstStyle>
          <a:p>
            <a:r>
              <a:rPr lang="en-US"/>
              <a:t>Click to edit Master title style</a:t>
            </a:r>
          </a:p>
        </p:txBody>
      </p:sp>
    </p:spTree>
    <p:extLst>
      <p:ext uri="{BB962C8B-B14F-4D97-AF65-F5344CB8AC3E}">
        <p14:creationId xmlns:p14="http://schemas.microsoft.com/office/powerpoint/2010/main" val="2157806146"/>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Walk-in - Stockholm">
    <p:bg>
      <p:bgRef idx="1001">
        <a:schemeClr val="bg2"/>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441C468-E45A-4CEB-B1A0-6BEB92654B3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8" name="Picture 7">
            <a:extLst>
              <a:ext uri="{FF2B5EF4-FFF2-40B4-BE49-F238E27FC236}">
                <a16:creationId xmlns:a16="http://schemas.microsoft.com/office/drawing/2014/main" id="{E578AE56-6226-4BCB-B2C1-5493F448AB5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44" cy="6856281"/>
          </a:xfrm>
          <a:prstGeom prst="rect">
            <a:avLst/>
          </a:prstGeom>
        </p:spPr>
      </p:pic>
      <p:sp>
        <p:nvSpPr>
          <p:cNvPr id="10" name="Rectangle 9">
            <a:extLst>
              <a:ext uri="{FF2B5EF4-FFF2-40B4-BE49-F238E27FC236}">
                <a16:creationId xmlns:a16="http://schemas.microsoft.com/office/drawing/2014/main" id="{DDD8F20A-4E9C-481E-A2D5-0EE0534452F7}"/>
              </a:ext>
            </a:extLst>
          </p:cNvPr>
          <p:cNvSpPr/>
          <p:nvPr userDrawn="1"/>
        </p:nvSpPr>
        <p:spPr bwMode="black">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802">
                      <a:srgbClr val="282828"/>
                    </a:gs>
                    <a:gs pos="16216">
                      <a:srgbClr val="282828"/>
                    </a:gs>
                  </a:gsLst>
                  <a:lin ang="5400000" scaled="1"/>
                </a:gradFill>
                <a:effectLst/>
                <a:uLnTx/>
                <a:uFillTx/>
                <a:latin typeface="Segoe UI Semibold"/>
                <a:ea typeface="+mn-ea"/>
                <a:cs typeface="Segoe UI" pitchFamily="34" charset="0"/>
              </a:rPr>
              <a:t>Stockholm, Sweden</a:t>
            </a:r>
          </a:p>
        </p:txBody>
      </p:sp>
      <p:sp>
        <p:nvSpPr>
          <p:cNvPr id="11" name="Rectangle 10">
            <a:extLst>
              <a:ext uri="{FF2B5EF4-FFF2-40B4-BE49-F238E27FC236}">
                <a16:creationId xmlns:a16="http://schemas.microsoft.com/office/drawing/2014/main" id="{BFA3ACD1-62F6-4806-B196-5D05AFB41B18}"/>
              </a:ext>
            </a:extLst>
          </p:cNvPr>
          <p:cNvSpPr/>
          <p:nvPr userDrawn="1"/>
        </p:nvSpPr>
        <p:spPr bwMode="black">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5405">
                      <a:srgbClr val="282828"/>
                    </a:gs>
                    <a:gs pos="16216">
                      <a:srgbClr val="282828"/>
                    </a:gs>
                  </a:gsLst>
                  <a:lin ang="5400000" scaled="1"/>
                </a:gradFill>
                <a:effectLst/>
                <a:uLnTx/>
                <a:uFillTx/>
                <a:latin typeface="Segoe UI Semibold"/>
                <a:ea typeface="+mn-ea"/>
                <a:cs typeface="Segoe UI" pitchFamily="34" charset="0"/>
              </a:rPr>
              <a:t>Learn. Explore. Connect.</a:t>
            </a:r>
          </a:p>
        </p:txBody>
      </p:sp>
      <p:pic>
        <p:nvPicPr>
          <p:cNvPr id="15" name="MS logo gray - EMF" descr="Microsoft logo, gray text version">
            <a:extLst>
              <a:ext uri="{FF2B5EF4-FFF2-40B4-BE49-F238E27FC236}">
                <a16:creationId xmlns:a16="http://schemas.microsoft.com/office/drawing/2014/main" id="{73D31351-A4A5-4199-B673-E250BE108A2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black">
          <a:xfrm>
            <a:off x="584200" y="585788"/>
            <a:ext cx="1366440" cy="292608"/>
          </a:xfrm>
          <a:prstGeom prst="rect">
            <a:avLst/>
          </a:prstGeom>
        </p:spPr>
      </p:pic>
      <p:pic>
        <p:nvPicPr>
          <p:cNvPr id="16" name="Picture 15">
            <a:extLst>
              <a:ext uri="{FF2B5EF4-FFF2-40B4-BE49-F238E27FC236}">
                <a16:creationId xmlns:a16="http://schemas.microsoft.com/office/drawing/2014/main" id="{99A90E6B-5E11-4841-8456-EFA0C5A4EB6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4"/>
          </a:xfrm>
          <a:prstGeom prst="rect">
            <a:avLst/>
          </a:prstGeom>
        </p:spPr>
      </p:pic>
    </p:spTree>
    <p:extLst>
      <p:ext uri="{BB962C8B-B14F-4D97-AF65-F5344CB8AC3E}">
        <p14:creationId xmlns:p14="http://schemas.microsoft.com/office/powerpoint/2010/main" val="293537629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p:cSld name="Content_3">
    <p:spTree>
      <p:nvGrpSpPr>
        <p:cNvPr id="1" name=""/>
        <p:cNvGrpSpPr/>
        <p:nvPr/>
      </p:nvGrpSpPr>
      <p:grpSpPr>
        <a:xfrm>
          <a:off x="0" y="0"/>
          <a:ext cx="0" cy="0"/>
          <a:chOff x="0" y="0"/>
          <a:chExt cx="0" cy="0"/>
        </a:xfrm>
      </p:grpSpPr>
      <p:sp>
        <p:nvSpPr>
          <p:cNvPr id="6" name="Picture Placeholder 13"/>
          <p:cNvSpPr>
            <a:spLocks noGrp="1"/>
          </p:cNvSpPr>
          <p:nvPr>
            <p:ph type="pic" sz="quarter" idx="10"/>
          </p:nvPr>
        </p:nvSpPr>
        <p:spPr>
          <a:xfrm>
            <a:off x="7849182" y="-14514"/>
            <a:ext cx="4342816" cy="6872515"/>
          </a:xfrm>
        </p:spPr>
        <p:txBody>
          <a:bodyPr>
            <a:noAutofit/>
          </a:bodyPr>
          <a:lstStyle/>
          <a:p>
            <a:r>
              <a:rPr lang="en-US"/>
              <a:t>Click icon to add picture</a:t>
            </a:r>
          </a:p>
        </p:txBody>
      </p:sp>
      <p:sp>
        <p:nvSpPr>
          <p:cNvPr id="10" name="Text Placeholder 9"/>
          <p:cNvSpPr>
            <a:spLocks noGrp="1"/>
          </p:cNvSpPr>
          <p:nvPr>
            <p:ph type="body" sz="quarter" idx="11" hasCustomPrompt="1"/>
          </p:nvPr>
        </p:nvSpPr>
        <p:spPr>
          <a:xfrm>
            <a:off x="412113" y="2142539"/>
            <a:ext cx="6499080" cy="4034484"/>
          </a:xfrm>
        </p:spPr>
        <p:txBody>
          <a:bodyPr lIns="274320">
            <a:noAutofit/>
          </a:bodyPr>
          <a:lstStyle>
            <a:lvl1pPr marL="0" indent="0">
              <a:lnSpc>
                <a:spcPct val="100000"/>
              </a:lnSpc>
              <a:spcBef>
                <a:spcPts val="1961"/>
              </a:spcBef>
              <a:buFont typeface="Arial" charset="0"/>
              <a:buNone/>
              <a:defRPr b="0" i="0" baseline="0">
                <a:latin typeface="Segoe UI Semibold" charset="0"/>
                <a:ea typeface="Segoe UI Semibold" charset="0"/>
                <a:cs typeface="Segoe UI Semibold" charset="0"/>
              </a:defRPr>
            </a:lvl1pPr>
            <a:lvl2pPr marL="0" indent="0">
              <a:lnSpc>
                <a:spcPct val="100000"/>
              </a:lnSpc>
              <a:spcAft>
                <a:spcPts val="0"/>
              </a:spcAft>
              <a:buNone/>
              <a:defRPr sz="1567" baseline="0"/>
            </a:lvl2pPr>
          </a:lstStyle>
          <a:p>
            <a:pPr lvl="0"/>
            <a:r>
              <a:rPr lang="en-US"/>
              <a:t>Click to edit sub head text styles</a:t>
            </a:r>
          </a:p>
          <a:p>
            <a:pPr lvl="1"/>
            <a:r>
              <a:rPr lang="en-US"/>
              <a:t>Click to edit text styles</a:t>
            </a:r>
          </a:p>
          <a:p>
            <a:pPr lvl="0"/>
            <a:r>
              <a:rPr lang="en-US"/>
              <a:t>Click to edit sub head text styles</a:t>
            </a:r>
          </a:p>
          <a:p>
            <a:pPr lvl="1"/>
            <a:r>
              <a:rPr lang="en-US"/>
              <a:t>Click to edit text styles</a:t>
            </a:r>
          </a:p>
          <a:p>
            <a:pPr lvl="0"/>
            <a:r>
              <a:rPr lang="en-US"/>
              <a:t>Click to edit sub head text styles</a:t>
            </a:r>
          </a:p>
          <a:p>
            <a:pPr lvl="1"/>
            <a:r>
              <a:rPr lang="en-US"/>
              <a:t>Click to edit text styles</a:t>
            </a:r>
          </a:p>
          <a:p>
            <a:pPr lvl="1"/>
            <a:endParaRPr lang="en-US"/>
          </a:p>
        </p:txBody>
      </p:sp>
      <p:sp>
        <p:nvSpPr>
          <p:cNvPr id="3" name="Title 1"/>
          <p:cNvSpPr>
            <a:spLocks noGrp="1"/>
          </p:cNvSpPr>
          <p:nvPr>
            <p:ph type="title"/>
          </p:nvPr>
        </p:nvSpPr>
        <p:spPr>
          <a:xfrm>
            <a:off x="412113" y="449724"/>
            <a:ext cx="7437069" cy="932414"/>
          </a:xfrm>
        </p:spPr>
        <p:txBody>
          <a:bodyPr lIns="274320" tIns="182880" rIns="45720" bIns="45720"/>
          <a:lstStyle>
            <a:lvl1pPr marL="0" algn="l" defTabSz="895874" rtl="0" eaLnBrk="1" latinLnBrk="0" hangingPunct="1">
              <a:spcBef>
                <a:spcPct val="0"/>
              </a:spcBef>
              <a:buNone/>
              <a:defRPr lang="en-US" sz="3528" b="0" i="0" u="none" kern="1200" spc="-147" baseline="0" dirty="0">
                <a:solidFill>
                  <a:schemeClr val="accent1"/>
                </a:solidFill>
                <a:latin typeface="Segoe UI Semibold" charset="0"/>
                <a:ea typeface="Segoe UI Semibold" charset="0"/>
                <a:cs typeface="Segoe UI Semibold" charset="0"/>
              </a:defRPr>
            </a:lvl1pPr>
          </a:lstStyle>
          <a:p>
            <a:r>
              <a:rPr lang="en-US"/>
              <a:t>Click to edit Master title style</a:t>
            </a:r>
          </a:p>
        </p:txBody>
      </p:sp>
    </p:spTree>
    <p:extLst>
      <p:ext uri="{BB962C8B-B14F-4D97-AF65-F5344CB8AC3E}">
        <p14:creationId xmlns:p14="http://schemas.microsoft.com/office/powerpoint/2010/main" val="1178594099"/>
      </p:ext>
    </p:extLst>
  </p:cSld>
  <p:clrMapOvr>
    <a:masterClrMapping/>
  </p:clrMapOvr>
  <p:transition>
    <p:fade/>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userDrawn="1">
  <p:cSld name="1_Title_Subtitle">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69240" y="294379"/>
            <a:ext cx="11655840" cy="806897"/>
          </a:xfrm>
        </p:spPr>
        <p:txBody>
          <a:bodyPr/>
          <a:lstStyle>
            <a:lvl1pPr marL="0" algn="l" defTabSz="895874" rtl="0" eaLnBrk="1" latinLnBrk="0" hangingPunct="1">
              <a:spcBef>
                <a:spcPct val="0"/>
              </a:spcBef>
              <a:buNone/>
              <a:defRPr lang="en-US" sz="3919" b="0" i="0" u="none" kern="1200" spc="-147" baseline="0" dirty="0">
                <a:solidFill>
                  <a:schemeClr val="tx1"/>
                </a:solidFill>
                <a:latin typeface="Segoe UI Semibold" charset="0"/>
                <a:ea typeface="Segoe UI Semibold" charset="0"/>
                <a:cs typeface="Segoe UI Semibold" charset="0"/>
              </a:defRPr>
            </a:lvl1pPr>
          </a:lstStyle>
          <a:p>
            <a:r>
              <a:rPr lang="en-US"/>
              <a:t>Click to edit Master title style</a:t>
            </a:r>
          </a:p>
        </p:txBody>
      </p:sp>
      <p:sp>
        <p:nvSpPr>
          <p:cNvPr id="3" name="Text Placeholder 5"/>
          <p:cNvSpPr>
            <a:spLocks noGrp="1"/>
          </p:cNvSpPr>
          <p:nvPr>
            <p:ph type="body" sz="quarter" idx="10" hasCustomPrompt="1"/>
          </p:nvPr>
        </p:nvSpPr>
        <p:spPr>
          <a:xfrm>
            <a:off x="269240" y="1189178"/>
            <a:ext cx="11653523" cy="1270448"/>
          </a:xfrm>
        </p:spPr>
        <p:txBody>
          <a:bodyPr>
            <a:noAutofit/>
          </a:bodyPr>
          <a:lstStyle>
            <a:lvl1pPr marL="281623" indent="-281623">
              <a:spcAft>
                <a:spcPts val="588"/>
              </a:spcAft>
              <a:buFont typeface="Arial" panose="020B0604020202020204" pitchFamily="34" charset="0"/>
              <a:buChar char="•"/>
              <a:defRPr sz="1961">
                <a:gradFill>
                  <a:gsLst>
                    <a:gs pos="1250">
                      <a:schemeClr val="tx2"/>
                    </a:gs>
                    <a:gs pos="99000">
                      <a:schemeClr val="tx2"/>
                    </a:gs>
                  </a:gsLst>
                  <a:lin ang="5400000" scaled="0"/>
                </a:gradFill>
                <a:latin typeface="+mn-lt"/>
              </a:defRPr>
            </a:lvl1pPr>
            <a:lvl2pPr marL="168040" indent="-168040">
              <a:buFont typeface="Arial" panose="020B0604020202020204" pitchFamily="34" charset="0"/>
              <a:buChar char="•"/>
              <a:defRPr sz="1175">
                <a:latin typeface="+mn-lt"/>
              </a:defRPr>
            </a:lvl2pPr>
            <a:lvl3pPr marL="392094" indent="-168040">
              <a:buFont typeface="Arial" panose="020B0604020202020204" pitchFamily="34" charset="0"/>
              <a:buChar char="•"/>
              <a:defRPr sz="1567">
                <a:latin typeface="+mn-lt"/>
              </a:defRPr>
            </a:lvl3pPr>
            <a:lvl4pPr marL="616148" indent="-168040">
              <a:buFont typeface="Arial" panose="020B0604020202020204" pitchFamily="34" charset="0"/>
              <a:buChar char="•"/>
              <a:defRPr sz="1371">
                <a:latin typeface="+mn-lt"/>
              </a:defRPr>
            </a:lvl4pPr>
            <a:lvl5pPr marL="840200" indent="-168040">
              <a:buFont typeface="Arial" panose="020B0604020202020204" pitchFamily="34" charset="0"/>
              <a:buChar char="•"/>
              <a:defRPr sz="1371">
                <a:latin typeface="+mn-lt"/>
              </a:defRPr>
            </a:lvl5pPr>
          </a:lstStyle>
          <a:p>
            <a:pPr lvl="0"/>
            <a:r>
              <a:rPr lang="en-US"/>
              <a:t>Edit Master text styles</a:t>
            </a:r>
          </a:p>
          <a:p>
            <a:pPr lvl="2"/>
            <a:r>
              <a:rPr lang="en-US"/>
              <a:t>Second level</a:t>
            </a:r>
          </a:p>
          <a:p>
            <a:pPr lvl="3"/>
            <a:r>
              <a:rPr lang="en-US"/>
              <a:t>Third level</a:t>
            </a:r>
          </a:p>
          <a:p>
            <a:pPr lvl="4"/>
            <a:r>
              <a:rPr lang="en-US"/>
              <a:t>Fourth level</a:t>
            </a:r>
          </a:p>
        </p:txBody>
      </p:sp>
    </p:spTree>
    <p:extLst>
      <p:ext uri="{BB962C8B-B14F-4D97-AF65-F5344CB8AC3E}">
        <p14:creationId xmlns:p14="http://schemas.microsoft.com/office/powerpoint/2010/main" val="3589152322"/>
      </p:ext>
    </p:extLst>
  </p:cSld>
  <p:clrMapOvr>
    <a:masterClrMapping/>
  </p:clrMapOvr>
  <p:transition>
    <p:fade/>
  </p:transition>
  <p:hf hdr="0" ftr="0" dt="0"/>
</p:sldLayout>
</file>

<file path=ppt/slideLayouts/slideLayout14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FA902-F445-4387-B00C-BF23EB7D89D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3CEF3B4-293C-4302-A830-94FA3C25A0A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0047E3-EE21-42A4-AF7F-F1491DE7C531}"/>
              </a:ext>
            </a:extLst>
          </p:cNvPr>
          <p:cNvSpPr>
            <a:spLocks noGrp="1"/>
          </p:cNvSpPr>
          <p:nvPr>
            <p:ph type="dt" sz="half"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fld id="{43F1024E-D68C-4DA9-BD1F-46570011FA3C}" type="datetimeFigureOut">
              <a:rPr kumimoji="0" lang="en-US" sz="1765" b="0" i="0" u="none" strike="noStrike" kern="1200" cap="none" spc="0" normalizeH="0" baseline="0" noProof="0" smtClean="0">
                <a:ln>
                  <a:noFill/>
                </a:ln>
                <a:solidFill>
                  <a:srgbClr val="505050"/>
                </a:solidFill>
                <a:effectLst/>
                <a:uLnTx/>
                <a:uFillTx/>
                <a:latin typeface="Segoe UI"/>
                <a:ea typeface="+mn-ea"/>
                <a:cs typeface="+mn-cs"/>
              </a:rPr>
              <a:pPr marL="0" marR="0" lvl="0" indent="0" algn="l" defTabSz="914367" rtl="0" eaLnBrk="1" fontAlgn="auto" latinLnBrk="0" hangingPunct="1">
                <a:lnSpc>
                  <a:spcPct val="100000"/>
                </a:lnSpc>
                <a:spcBef>
                  <a:spcPts val="0"/>
                </a:spcBef>
                <a:spcAft>
                  <a:spcPts val="0"/>
                </a:spcAft>
                <a:buClrTx/>
                <a:buSzTx/>
                <a:buFontTx/>
                <a:buNone/>
                <a:tabLst/>
                <a:defRPr/>
              </a:pPr>
              <a:t>1/8/2019</a:t>
            </a:fld>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5" name="Footer Placeholder 4">
            <a:extLst>
              <a:ext uri="{FF2B5EF4-FFF2-40B4-BE49-F238E27FC236}">
                <a16:creationId xmlns:a16="http://schemas.microsoft.com/office/drawing/2014/main" id="{FA32822D-4897-412B-96B2-AC9F706AACF4}"/>
              </a:ext>
            </a:extLst>
          </p:cNvPr>
          <p:cNvSpPr>
            <a:spLocks noGrp="1"/>
          </p:cNvSpPr>
          <p:nvPr>
            <p:ph type="ftr" sz="quarter" idx="11"/>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 name="Slide Number Placeholder 5">
            <a:extLst>
              <a:ext uri="{FF2B5EF4-FFF2-40B4-BE49-F238E27FC236}">
                <a16:creationId xmlns:a16="http://schemas.microsoft.com/office/drawing/2014/main" id="{E1AEA52C-AC41-4A81-A2BA-EB1A45AFA9BD}"/>
              </a:ext>
            </a:extLst>
          </p:cNvPr>
          <p:cNvSpPr>
            <a:spLocks noGrp="1"/>
          </p:cNvSpPr>
          <p:nvPr>
            <p:ph type="sldNum" sz="quarter" idx="12"/>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fld id="{704C64EA-2E68-42C6-8679-DDF498DD0516}" type="slidenum">
              <a:rPr kumimoji="0" lang="en-US" sz="1765" b="0" i="0" u="none" strike="noStrike" kern="1200" cap="none" spc="0" normalizeH="0" baseline="0" noProof="0" smtClean="0">
                <a:ln>
                  <a:noFill/>
                </a:ln>
                <a:solidFill>
                  <a:srgbClr val="505050"/>
                </a:solidFill>
                <a:effectLst/>
                <a:uLnTx/>
                <a:uFillTx/>
                <a:latin typeface="Segoe UI"/>
                <a:ea typeface="+mn-ea"/>
                <a:cs typeface="+mn-cs"/>
              </a:rPr>
              <a:pPr marL="0" marR="0" lvl="0" indent="0" algn="l" defTabSz="914367" rtl="0" eaLnBrk="1" fontAlgn="auto" latinLnBrk="0" hangingPunct="1">
                <a:lnSpc>
                  <a:spcPct val="100000"/>
                </a:lnSpc>
                <a:spcBef>
                  <a:spcPts val="0"/>
                </a:spcBef>
                <a:spcAft>
                  <a:spcPts val="0"/>
                </a:spcAft>
                <a:buClrTx/>
                <a:buSzTx/>
                <a:buFontTx/>
                <a:buNone/>
                <a:tabLst/>
                <a:defRPr/>
              </a:pPr>
              <a:t>‹#›</a:t>
            </a:fld>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Tree>
    <p:extLst>
      <p:ext uri="{BB962C8B-B14F-4D97-AF65-F5344CB8AC3E}">
        <p14:creationId xmlns:p14="http://schemas.microsoft.com/office/powerpoint/2010/main" val="1599970895"/>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86601-4C9D-440B-9FA9-C9983932E94A}"/>
              </a:ext>
            </a:extLst>
          </p:cNvPr>
          <p:cNvSpPr>
            <a:spLocks noGrp="1"/>
          </p:cNvSpPr>
          <p:nvPr>
            <p:ph type="ctrTitle"/>
          </p:nvPr>
        </p:nvSpPr>
        <p:spPr>
          <a:xfrm>
            <a:off x="1524001" y="2586659"/>
            <a:ext cx="9144000" cy="923304"/>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E3FFCDD-A762-499E-AE4E-7E5491ECF0E2}"/>
              </a:ext>
            </a:extLst>
          </p:cNvPr>
          <p:cNvSpPr>
            <a:spLocks noGrp="1"/>
          </p:cNvSpPr>
          <p:nvPr>
            <p:ph type="subTitle" idx="1"/>
          </p:nvPr>
        </p:nvSpPr>
        <p:spPr>
          <a:xfrm>
            <a:off x="1524001" y="3602039"/>
            <a:ext cx="9144000" cy="369345"/>
          </a:xfrm>
        </p:spPr>
        <p:txBody>
          <a:bodyPr/>
          <a:lstStyle>
            <a:lvl1pPr marL="0" indent="0" algn="ctr">
              <a:buNone/>
              <a:defRPr sz="2400"/>
            </a:lvl1pPr>
            <a:lvl2pPr marL="457179" indent="0" algn="ctr">
              <a:buNone/>
              <a:defRPr sz="2000"/>
            </a:lvl2pPr>
            <a:lvl3pPr marL="914358" indent="0" algn="ctr">
              <a:buNone/>
              <a:defRPr sz="1800"/>
            </a:lvl3pPr>
            <a:lvl4pPr marL="1371536" indent="0" algn="ctr">
              <a:buNone/>
              <a:defRPr sz="1600"/>
            </a:lvl4pPr>
            <a:lvl5pPr marL="1828715" indent="0" algn="ctr">
              <a:buNone/>
              <a:defRPr sz="1600"/>
            </a:lvl5pPr>
            <a:lvl6pPr marL="2285894" indent="0" algn="ctr">
              <a:buNone/>
              <a:defRPr sz="1600"/>
            </a:lvl6pPr>
            <a:lvl7pPr marL="2743073" indent="0" algn="ctr">
              <a:buNone/>
              <a:defRPr sz="1600"/>
            </a:lvl7pPr>
            <a:lvl8pPr marL="3200252" indent="0" algn="ctr">
              <a:buNone/>
              <a:defRPr sz="1600"/>
            </a:lvl8pPr>
            <a:lvl9pPr marL="365743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DDD8E3B-8F27-46C6-AD7C-5F4CA94410D4}"/>
              </a:ext>
            </a:extLst>
          </p:cNvPr>
          <p:cNvSpPr>
            <a:spLocks noGrp="1"/>
          </p:cNvSpPr>
          <p:nvPr>
            <p:ph type="dt" sz="half" idx="10"/>
          </p:nvPr>
        </p:nvSpPr>
        <p:spPr>
          <a:xfrm>
            <a:off x="609600" y="6377941"/>
            <a:ext cx="2804160" cy="276999"/>
          </a:xfrm>
        </p:spPr>
        <p:txBody>
          <a:bodyPr/>
          <a:lstStyle/>
          <a:p>
            <a:fld id="{F6586E5A-D78E-4250-924E-9CF00D391AB7}" type="datetimeFigureOut">
              <a:rPr lang="en-US" smtClean="0"/>
              <a:t>1/8/2019</a:t>
            </a:fld>
            <a:endParaRPr lang="en-US"/>
          </a:p>
        </p:txBody>
      </p:sp>
      <p:sp>
        <p:nvSpPr>
          <p:cNvPr id="5" name="Footer Placeholder 4">
            <a:extLst>
              <a:ext uri="{FF2B5EF4-FFF2-40B4-BE49-F238E27FC236}">
                <a16:creationId xmlns:a16="http://schemas.microsoft.com/office/drawing/2014/main" id="{2465F658-F11B-40A2-8842-2F21B5EA8763}"/>
              </a:ext>
            </a:extLst>
          </p:cNvPr>
          <p:cNvSpPr>
            <a:spLocks noGrp="1"/>
          </p:cNvSpPr>
          <p:nvPr>
            <p:ph type="ftr" sz="quarter" idx="11"/>
          </p:nvPr>
        </p:nvSpPr>
        <p:spPr>
          <a:xfrm>
            <a:off x="4145280" y="6377941"/>
            <a:ext cx="3901440" cy="276999"/>
          </a:xfrm>
        </p:spPr>
        <p:txBody>
          <a:bodyPr/>
          <a:lstStyle/>
          <a:p>
            <a:endParaRPr lang="en-US"/>
          </a:p>
        </p:txBody>
      </p:sp>
      <p:sp>
        <p:nvSpPr>
          <p:cNvPr id="6" name="Slide Number Placeholder 5">
            <a:extLst>
              <a:ext uri="{FF2B5EF4-FFF2-40B4-BE49-F238E27FC236}">
                <a16:creationId xmlns:a16="http://schemas.microsoft.com/office/drawing/2014/main" id="{222D5633-800E-4ECB-9D2E-87B3A6ACE4DF}"/>
              </a:ext>
            </a:extLst>
          </p:cNvPr>
          <p:cNvSpPr>
            <a:spLocks noGrp="1"/>
          </p:cNvSpPr>
          <p:nvPr>
            <p:ph type="sldNum" sz="quarter" idx="12"/>
          </p:nvPr>
        </p:nvSpPr>
        <p:spPr>
          <a:xfrm>
            <a:off x="8778241" y="6377941"/>
            <a:ext cx="2804160" cy="276999"/>
          </a:xfrm>
        </p:spPr>
        <p:txBody>
          <a:bodyPr/>
          <a:lstStyle/>
          <a:p>
            <a:fld id="{8DB123EE-2F98-4189-8764-89B3BD27CA92}" type="slidenum">
              <a:rPr lang="en-US" smtClean="0"/>
              <a:t>‹#›</a:t>
            </a:fld>
            <a:endParaRPr lang="en-US"/>
          </a:p>
        </p:txBody>
      </p:sp>
    </p:spTree>
    <p:extLst>
      <p:ext uri="{BB962C8B-B14F-4D97-AF65-F5344CB8AC3E}">
        <p14:creationId xmlns:p14="http://schemas.microsoft.com/office/powerpoint/2010/main" val="287441120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16042719"/>
      </p:ext>
    </p:extLst>
  </p:cSld>
  <p:clrMapOvr>
    <a:masterClrMapping/>
  </p:clrMapOvr>
  <p:transition>
    <p:fade/>
  </p:transition>
  <p:extLst mod="1">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26884241"/>
      </p:ext>
    </p:extLst>
  </p:cSld>
  <p:clrMapOvr>
    <a:masterClrMapping/>
  </p:clrMapOvr>
  <p:transition>
    <p:fade/>
  </p:transition>
  <p:extLst mod="1">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8F8F8"/>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269302" y="2084187"/>
            <a:ext cx="8964185" cy="1793090"/>
          </a:xfrm>
          <a:noFill/>
        </p:spPr>
        <p:txBody>
          <a:bodyPr lIns="146304" tIns="91440" rIns="146304" bIns="91440" anchor="t" anchorCtr="0"/>
          <a:lstStyle>
            <a:lvl1pPr>
              <a:defRPr sz="5293" spc="-98" baseline="0">
                <a:gradFill>
                  <a:gsLst>
                    <a:gs pos="100000">
                      <a:schemeClr val="tx2"/>
                    </a:gs>
                    <a:gs pos="0">
                      <a:schemeClr val="tx2"/>
                    </a:gs>
                  </a:gsLst>
                  <a:lin ang="5400000" scaled="0"/>
                </a:gradFill>
              </a:defRPr>
            </a:lvl1pPr>
          </a:lstStyle>
          <a:p>
            <a:r>
              <a:rPr lang="en-US"/>
              <a:t>Presentation title</a:t>
            </a:r>
          </a:p>
        </p:txBody>
      </p:sp>
      <p:sp>
        <p:nvSpPr>
          <p:cNvPr id="5" name="Text Placeholder 4"/>
          <p:cNvSpPr>
            <a:spLocks noGrp="1"/>
          </p:cNvSpPr>
          <p:nvPr>
            <p:ph type="body" sz="quarter" idx="12" hasCustomPrompt="1"/>
          </p:nvPr>
        </p:nvSpPr>
        <p:spPr>
          <a:xfrm>
            <a:off x="269302" y="3878574"/>
            <a:ext cx="7171337" cy="1792326"/>
          </a:xfrm>
          <a:noFill/>
        </p:spPr>
        <p:txBody>
          <a:bodyPr lIns="146304" tIns="109728" rIns="146304" bIns="109728">
            <a:noAutofit/>
          </a:bodyPr>
          <a:lstStyle>
            <a:lvl1pPr marL="0" indent="0">
              <a:spcBef>
                <a:spcPts val="0"/>
              </a:spcBef>
              <a:buNone/>
              <a:defRPr sz="3136" spc="0" baseline="0">
                <a:gradFill>
                  <a:gsLst>
                    <a:gs pos="91000">
                      <a:schemeClr val="tx1"/>
                    </a:gs>
                    <a:gs pos="0">
                      <a:schemeClr val="tx1"/>
                    </a:gs>
                  </a:gsLst>
                  <a:lin ang="5400000" scaled="0"/>
                </a:gradFill>
                <a:latin typeface="+mj-lt"/>
              </a:defRPr>
            </a:lvl1pPr>
          </a:lstStyle>
          <a:p>
            <a:pPr lvl="0"/>
            <a:r>
              <a:rPr lang="en-US"/>
              <a:t>Speaker Name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3213" y="5799727"/>
            <a:ext cx="2193276" cy="806897"/>
          </a:xfrm>
          <a:prstGeom prst="rect">
            <a:avLst/>
          </a:prstGeom>
        </p:spPr>
      </p:pic>
    </p:spTree>
    <p:extLst>
      <p:ext uri="{BB962C8B-B14F-4D97-AF65-F5344CB8AC3E}">
        <p14:creationId xmlns:p14="http://schemas.microsoft.com/office/powerpoint/2010/main" val="9611600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lvl1pPr>
              <a:defRPr sz="4312"/>
            </a:lvl1pPr>
          </a:lstStyle>
          <a:p>
            <a:r>
              <a:rPr lang="en-US"/>
              <a:t>Click to edit Master title style</a:t>
            </a:r>
          </a:p>
        </p:txBody>
      </p:sp>
    </p:spTree>
    <p:extLst>
      <p:ext uri="{BB962C8B-B14F-4D97-AF65-F5344CB8AC3E}">
        <p14:creationId xmlns:p14="http://schemas.microsoft.com/office/powerpoint/2010/main" val="95053367"/>
      </p:ext>
    </p:extLst>
  </p:cSld>
  <p:clrMapOvr>
    <a:masterClrMapping/>
  </p:clrMapOvr>
  <p:transition>
    <p:fade/>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0" y="1186357"/>
            <a:ext cx="9859116" cy="1158793"/>
          </a:xfrm>
          <a:noFill/>
        </p:spPr>
        <p:txBody>
          <a:bodyPr tIns="91440" bIns="91440" anchor="t" anchorCtr="0">
            <a:spAutoFit/>
          </a:bodyPr>
          <a:lstStyle>
            <a:lvl1pPr>
              <a:defRPr sz="7056" spc="-98" baseline="0">
                <a:gradFill>
                  <a:gsLst>
                    <a:gs pos="0">
                      <a:schemeClr val="tx1"/>
                    </a:gs>
                    <a:gs pos="100000">
                      <a:schemeClr val="tx1"/>
                    </a:gs>
                  </a:gsLst>
                  <a:lin ang="5400000" scaled="0"/>
                </a:gradFill>
              </a:defRPr>
            </a:lvl1pPr>
          </a:lstStyle>
          <a:p>
            <a:r>
              <a:rPr lang="en-US"/>
              <a:t>Demo title</a:t>
            </a:r>
          </a:p>
        </p:txBody>
      </p:sp>
      <p:sp>
        <p:nvSpPr>
          <p:cNvPr id="5" name="Text Placeholder 4"/>
          <p:cNvSpPr>
            <a:spLocks noGrp="1"/>
          </p:cNvSpPr>
          <p:nvPr>
            <p:ph type="body" sz="quarter" idx="12" hasCustomPrompt="1"/>
          </p:nvPr>
        </p:nvSpPr>
        <p:spPr>
          <a:xfrm>
            <a:off x="269241" y="3877277"/>
            <a:ext cx="9860674" cy="724246"/>
          </a:xfrm>
          <a:noFill/>
        </p:spPr>
        <p:txBody>
          <a:bodyPr lIns="182880" tIns="146304" rIns="182880" bIns="146304">
            <a:spAutoFit/>
          </a:bodyPr>
          <a:lstStyle>
            <a:lvl1pPr marL="0" indent="0">
              <a:spcBef>
                <a:spcPts val="0"/>
              </a:spcBef>
              <a:buNone/>
              <a:defRPr sz="3136" spc="0" baseline="0">
                <a:gradFill>
                  <a:gsLst>
                    <a:gs pos="0">
                      <a:schemeClr val="tx1"/>
                    </a:gs>
                    <a:gs pos="100000">
                      <a:schemeClr val="tx1"/>
                    </a:gs>
                  </a:gsLst>
                  <a:lin ang="5400000" scaled="0"/>
                </a:gradFill>
                <a:latin typeface="+mj-lt"/>
              </a:defRPr>
            </a:lvl1pPr>
          </a:lstStyle>
          <a:p>
            <a:pPr lvl="0"/>
            <a:r>
              <a:rPr lang="en-US"/>
              <a:t>Speaker Name</a:t>
            </a:r>
          </a:p>
        </p:txBody>
      </p:sp>
    </p:spTree>
    <p:extLst>
      <p:ext uri="{BB962C8B-B14F-4D97-AF65-F5344CB8AC3E}">
        <p14:creationId xmlns:p14="http://schemas.microsoft.com/office/powerpoint/2010/main" val="407669403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Blank">
    <p:bg>
      <p:bgPr>
        <a:solidFill>
          <a:srgbClr val="F8F8F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4009195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Walk-in - Sydney">
    <p:bg>
      <p:bgRef idx="1001">
        <a:schemeClr val="bg2"/>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33DC6CE-A6D7-4134-BECB-AD7626BF766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8" name="Picture 7">
            <a:extLst>
              <a:ext uri="{FF2B5EF4-FFF2-40B4-BE49-F238E27FC236}">
                <a16:creationId xmlns:a16="http://schemas.microsoft.com/office/drawing/2014/main" id="{AE58F923-04A8-4BE0-A402-DE2CD91900B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44" cy="6856281"/>
          </a:xfrm>
          <a:prstGeom prst="rect">
            <a:avLst/>
          </a:prstGeom>
        </p:spPr>
      </p:pic>
      <p:sp>
        <p:nvSpPr>
          <p:cNvPr id="10" name="Rectangle 9">
            <a:extLst>
              <a:ext uri="{FF2B5EF4-FFF2-40B4-BE49-F238E27FC236}">
                <a16:creationId xmlns:a16="http://schemas.microsoft.com/office/drawing/2014/main" id="{3C143BBF-1343-4E56-B3AE-8103B2DBE2FE}"/>
              </a:ext>
            </a:extLst>
          </p:cNvPr>
          <p:cNvSpPr/>
          <p:nvPr userDrawn="1"/>
        </p:nvSpPr>
        <p:spPr bwMode="black">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802">
                      <a:srgbClr val="282828"/>
                    </a:gs>
                    <a:gs pos="16216">
                      <a:srgbClr val="282828"/>
                    </a:gs>
                  </a:gsLst>
                  <a:lin ang="5400000" scaled="1"/>
                </a:gradFill>
                <a:effectLst/>
                <a:uLnTx/>
                <a:uFillTx/>
                <a:latin typeface="Segoe UI Semibold"/>
                <a:ea typeface="+mn-ea"/>
                <a:cs typeface="Segoe UI" pitchFamily="34" charset="0"/>
              </a:rPr>
              <a:t>Sydney, Australia</a:t>
            </a:r>
          </a:p>
        </p:txBody>
      </p:sp>
      <p:sp>
        <p:nvSpPr>
          <p:cNvPr id="11" name="Rectangle 10">
            <a:extLst>
              <a:ext uri="{FF2B5EF4-FFF2-40B4-BE49-F238E27FC236}">
                <a16:creationId xmlns:a16="http://schemas.microsoft.com/office/drawing/2014/main" id="{4E45A8D5-A8E8-4223-A436-AE9CFBCF9EBF}"/>
              </a:ext>
            </a:extLst>
          </p:cNvPr>
          <p:cNvSpPr/>
          <p:nvPr userDrawn="1"/>
        </p:nvSpPr>
        <p:spPr bwMode="black">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5405">
                      <a:srgbClr val="282828"/>
                    </a:gs>
                    <a:gs pos="16216">
                      <a:srgbClr val="282828"/>
                    </a:gs>
                  </a:gsLst>
                  <a:lin ang="5400000" scaled="1"/>
                </a:gradFill>
                <a:effectLst/>
                <a:uLnTx/>
                <a:uFillTx/>
                <a:latin typeface="Segoe UI Semibold"/>
                <a:ea typeface="+mn-ea"/>
                <a:cs typeface="Segoe UI" pitchFamily="34" charset="0"/>
              </a:rPr>
              <a:t>Learn. Explore. Connect.</a:t>
            </a:r>
          </a:p>
        </p:txBody>
      </p:sp>
      <p:pic>
        <p:nvPicPr>
          <p:cNvPr id="15" name="MS logo gray - EMF" descr="Microsoft logo, gray text version">
            <a:extLst>
              <a:ext uri="{FF2B5EF4-FFF2-40B4-BE49-F238E27FC236}">
                <a16:creationId xmlns:a16="http://schemas.microsoft.com/office/drawing/2014/main" id="{F183D2F8-29D5-4DCA-9873-FABB961A8CB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black">
          <a:xfrm>
            <a:off x="584200" y="585788"/>
            <a:ext cx="1366440" cy="292608"/>
          </a:xfrm>
          <a:prstGeom prst="rect">
            <a:avLst/>
          </a:prstGeom>
        </p:spPr>
      </p:pic>
      <p:pic>
        <p:nvPicPr>
          <p:cNvPr id="16" name="Picture 15">
            <a:extLst>
              <a:ext uri="{FF2B5EF4-FFF2-40B4-BE49-F238E27FC236}">
                <a16:creationId xmlns:a16="http://schemas.microsoft.com/office/drawing/2014/main" id="{BF16D1E3-6FE3-42AC-8A63-B0139AF3FDC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4"/>
          </a:xfrm>
          <a:prstGeom prst="rect">
            <a:avLst/>
          </a:prstGeom>
        </p:spPr>
      </p:pic>
    </p:spTree>
    <p:extLst>
      <p:ext uri="{BB962C8B-B14F-4D97-AF65-F5344CB8AC3E}">
        <p14:creationId xmlns:p14="http://schemas.microsoft.com/office/powerpoint/2010/main" val="21282968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Closing logo slide">
    <p:bg>
      <p:bgPr>
        <a:solidFill>
          <a:srgbClr val="F8F8F8"/>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69239" y="6171617"/>
            <a:ext cx="11653522" cy="395317"/>
          </a:xfrm>
          <a:prstGeom prst="rect">
            <a:avLst/>
          </a:prstGeom>
          <a:noFill/>
          <a:ln w="12700">
            <a:noFill/>
            <a:miter lim="800000"/>
            <a:headEnd type="none" w="sm" len="sm"/>
            <a:tailEnd type="none" w="sm" len="sm"/>
          </a:ln>
          <a:effectLst/>
        </p:spPr>
        <p:txBody>
          <a:bodyPr vert="horz" wrap="square" lIns="179259" tIns="143407" rIns="179259" bIns="143407" numCol="1" anchor="t" anchorCtr="0" compatLnSpc="1">
            <a:prstTxWarp prst="textNoShape">
              <a:avLst/>
            </a:prstTxWarp>
            <a:spAutoFit/>
          </a:bodyPr>
          <a:lstStyle/>
          <a:p>
            <a:pPr defTabSz="913748" eaLnBrk="0" hangingPunct="0"/>
            <a:r>
              <a:rPr lang="en-US" sz="686">
                <a:gradFill>
                  <a:gsLst>
                    <a:gs pos="0">
                      <a:schemeClr val="tx1"/>
                    </a:gs>
                    <a:gs pos="100000">
                      <a:schemeClr val="tx1"/>
                    </a:gs>
                  </a:gsLst>
                  <a:lin ang="5400000" scaled="0"/>
                </a:gradFill>
                <a:cs typeface="Segoe UI" pitchFamily="34" charset="0"/>
              </a:rPr>
              <a:t>© Microsoft Corporation. All rights reserved. </a:t>
            </a:r>
          </a:p>
        </p:txBody>
      </p:sp>
    </p:spTree>
    <p:extLst>
      <p:ext uri="{BB962C8B-B14F-4D97-AF65-F5344CB8AC3E}">
        <p14:creationId xmlns:p14="http://schemas.microsoft.com/office/powerpoint/2010/main" val="1272712574"/>
      </p:ext>
    </p:extLst>
  </p:cSld>
  <p:clrMapOvr>
    <a:masterClrMapping/>
  </p:clrMapOvr>
  <p:transition>
    <p:fade/>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userDrawn="1">
  <p:cSld name="Smith - Square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0" y="2686652"/>
            <a:ext cx="4795873" cy="1267431"/>
          </a:xfrm>
        </p:spPr>
        <p:txBody>
          <a:bodyPr wrap="square" anchor="t">
            <a:spAutoFit/>
          </a:bodyPr>
          <a:lstStyle>
            <a:lvl1pPr>
              <a:lnSpc>
                <a:spcPct val="100000"/>
              </a:lnSpc>
              <a:defRPr sz="3525" spc="-49" baseline="0">
                <a:gradFill>
                  <a:gsLst>
                    <a:gs pos="1250">
                      <a:schemeClr val="tx1"/>
                    </a:gs>
                    <a:gs pos="100000">
                      <a:schemeClr val="tx1"/>
                    </a:gs>
                  </a:gsLst>
                  <a:lin ang="5400000" scaled="0"/>
                </a:gradFill>
              </a:defRPr>
            </a:lvl1pPr>
          </a:lstStyle>
          <a:p>
            <a:r>
              <a:rPr lang="en-US"/>
              <a:t>Brad Smith square photo layout</a:t>
            </a:r>
          </a:p>
        </p:txBody>
      </p:sp>
    </p:spTree>
    <p:extLst>
      <p:ext uri="{BB962C8B-B14F-4D97-AF65-F5344CB8AC3E}">
        <p14:creationId xmlns:p14="http://schemas.microsoft.com/office/powerpoint/2010/main" val="3470920880"/>
      </p:ext>
    </p:extLst>
  </p:cSld>
  <p:clrMapOvr>
    <a:masterClrMapping/>
  </p:clrMapOvr>
  <p:transition>
    <p:fade/>
  </p:transition>
  <p:extLst mod="1">
    <p:ext uri="{DCECCB84-F9BA-43D5-87BE-67443E8EF086}">
      <p15:sldGuideLst xmlns:p15="http://schemas.microsoft.com/office/powerpoint/2012/main">
        <p15:guide id="1" pos="3495">
          <p15:clr>
            <a:srgbClr val="FBAE40"/>
          </p15:clr>
        </p15:guide>
      </p15:sldGuideLst>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userDrawn="1">
  <p:cSld name="Thank you whi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F07DE85-B70F-4309-8506-6C011BC20860}"/>
              </a:ext>
            </a:extLst>
          </p:cNvPr>
          <p:cNvSpPr>
            <a:spLocks noGrp="1"/>
          </p:cNvSpPr>
          <p:nvPr>
            <p:ph type="title" hasCustomPrompt="1"/>
          </p:nvPr>
        </p:nvSpPr>
        <p:spPr>
          <a:xfrm>
            <a:off x="426424" y="1829711"/>
            <a:ext cx="7477989" cy="1473396"/>
          </a:xfrm>
          <a:noFill/>
        </p:spPr>
        <p:txBody>
          <a:bodyPr lIns="0" tIns="0" rIns="0" bIns="0" anchor="t" anchorCtr="0"/>
          <a:lstStyle>
            <a:lvl1pPr>
              <a:lnSpc>
                <a:spcPct val="100000"/>
              </a:lnSpc>
              <a:spcAft>
                <a:spcPts val="1273"/>
              </a:spcAft>
              <a:defRPr sz="2549" spc="-147" baseline="0">
                <a:solidFill>
                  <a:schemeClr val="accent1"/>
                </a:solidFill>
              </a:defRPr>
            </a:lvl1pPr>
          </a:lstStyle>
          <a:p>
            <a:r>
              <a:rPr lang="en-US"/>
              <a:t>Thank you.</a:t>
            </a:r>
          </a:p>
        </p:txBody>
      </p:sp>
      <p:sp>
        <p:nvSpPr>
          <p:cNvPr id="7" name="Text Box 3">
            <a:extLst>
              <a:ext uri="{FF2B5EF4-FFF2-40B4-BE49-F238E27FC236}">
                <a16:creationId xmlns:a16="http://schemas.microsoft.com/office/drawing/2014/main" id="{F3523A4C-09FD-49AC-AA6D-1A6E7B7893EE}"/>
              </a:ext>
            </a:extLst>
          </p:cNvPr>
          <p:cNvSpPr txBox="1">
            <a:spLocks noChangeArrowheads="1"/>
          </p:cNvSpPr>
          <p:nvPr userDrawn="1"/>
        </p:nvSpPr>
        <p:spPr bwMode="blackWhite">
          <a:xfrm>
            <a:off x="428494" y="6318462"/>
            <a:ext cx="4482124" cy="105542"/>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748" eaLnBrk="0" hangingPunct="0"/>
            <a:r>
              <a:rPr lang="en-US" sz="686">
                <a:solidFill>
                  <a:srgbClr val="000000"/>
                </a:solidFill>
                <a:cs typeface="Segoe UI" pitchFamily="34" charset="0"/>
              </a:rPr>
              <a:t>© Copyright Microsoft Corporation. All rights reserved. </a:t>
            </a:r>
          </a:p>
        </p:txBody>
      </p:sp>
      <p:pic>
        <p:nvPicPr>
          <p:cNvPr id="8" name="Picture 7">
            <a:extLst>
              <a:ext uri="{FF2B5EF4-FFF2-40B4-BE49-F238E27FC236}">
                <a16:creationId xmlns:a16="http://schemas.microsoft.com/office/drawing/2014/main" id="{944C8B45-9D01-4389-94BD-CBAF3D8B350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29545" y="437137"/>
            <a:ext cx="896425" cy="190218"/>
          </a:xfrm>
          <a:prstGeom prst="rect">
            <a:avLst/>
          </a:prstGeom>
        </p:spPr>
      </p:pic>
    </p:spTree>
    <p:extLst>
      <p:ext uri="{BB962C8B-B14F-4D97-AF65-F5344CB8AC3E}">
        <p14:creationId xmlns:p14="http://schemas.microsoft.com/office/powerpoint/2010/main" val="335870134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userDrawn="1">
  <p:cSld name="Title only no breadcrumb">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sz="4400"/>
            </a:lvl1pPr>
          </a:lstStyle>
          <a:p>
            <a:r>
              <a:rPr lang="en-US"/>
              <a:t>Click to edit Master title style</a:t>
            </a:r>
          </a:p>
        </p:txBody>
      </p:sp>
    </p:spTree>
    <p:extLst>
      <p:ext uri="{BB962C8B-B14F-4D97-AF65-F5344CB8AC3E}">
        <p14:creationId xmlns:p14="http://schemas.microsoft.com/office/powerpoint/2010/main" val="233827120"/>
      </p:ext>
    </p:extLst>
  </p:cSld>
  <p:clrMapOvr>
    <a:masterClrMapping/>
  </p:clrMapOvr>
  <p:transition>
    <p:fade/>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userDrawn="1">
  <p:cSld name="1_Title_Subtitle">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69240" y="294380"/>
            <a:ext cx="11655840" cy="806897"/>
          </a:xfrm>
        </p:spPr>
        <p:txBody>
          <a:bodyPr/>
          <a:lstStyle>
            <a:lvl1pPr marL="0" algn="l" defTabSz="895702" rtl="0" eaLnBrk="1" latinLnBrk="0" hangingPunct="1">
              <a:spcBef>
                <a:spcPct val="0"/>
              </a:spcBef>
              <a:buNone/>
              <a:defRPr lang="en-US" sz="3918" b="0" i="0" u="none" kern="1200" spc="-147" baseline="0" dirty="0">
                <a:solidFill>
                  <a:schemeClr val="tx1"/>
                </a:solidFill>
                <a:latin typeface="Segoe UI Semibold" charset="0"/>
                <a:ea typeface="Segoe UI Semibold" charset="0"/>
                <a:cs typeface="Segoe UI Semibold" charset="0"/>
              </a:defRPr>
            </a:lvl1pPr>
          </a:lstStyle>
          <a:p>
            <a:r>
              <a:rPr lang="en-US"/>
              <a:t>Click to edit Master title style</a:t>
            </a:r>
          </a:p>
        </p:txBody>
      </p:sp>
      <p:sp>
        <p:nvSpPr>
          <p:cNvPr id="3" name="Text Placeholder 5"/>
          <p:cNvSpPr>
            <a:spLocks noGrp="1"/>
          </p:cNvSpPr>
          <p:nvPr>
            <p:ph type="body" sz="quarter" idx="10" hasCustomPrompt="1"/>
          </p:nvPr>
        </p:nvSpPr>
        <p:spPr>
          <a:xfrm>
            <a:off x="269241" y="1189179"/>
            <a:ext cx="11653523" cy="1270448"/>
          </a:xfrm>
        </p:spPr>
        <p:txBody>
          <a:bodyPr>
            <a:noAutofit/>
          </a:bodyPr>
          <a:lstStyle>
            <a:lvl1pPr marL="281569" indent="-281569">
              <a:spcAft>
                <a:spcPts val="588"/>
              </a:spcAft>
              <a:buFont typeface="Arial" panose="020B0604020202020204" pitchFamily="34" charset="0"/>
              <a:buChar char="•"/>
              <a:defRPr sz="1961">
                <a:gradFill>
                  <a:gsLst>
                    <a:gs pos="1250">
                      <a:schemeClr val="tx2"/>
                    </a:gs>
                    <a:gs pos="99000">
                      <a:schemeClr val="tx2"/>
                    </a:gs>
                  </a:gsLst>
                  <a:lin ang="5400000" scaled="0"/>
                </a:gradFill>
                <a:latin typeface="+mn-lt"/>
              </a:defRPr>
            </a:lvl1pPr>
            <a:lvl2pPr marL="168008" indent="-168008">
              <a:buFont typeface="Arial" panose="020B0604020202020204" pitchFamily="34" charset="0"/>
              <a:buChar char="•"/>
              <a:defRPr sz="1174">
                <a:latin typeface="+mn-lt"/>
              </a:defRPr>
            </a:lvl2pPr>
            <a:lvl3pPr marL="392019" indent="-168008">
              <a:buFont typeface="Arial" panose="020B0604020202020204" pitchFamily="34" charset="0"/>
              <a:buChar char="•"/>
              <a:defRPr sz="1567">
                <a:latin typeface="+mn-lt"/>
              </a:defRPr>
            </a:lvl3pPr>
            <a:lvl4pPr marL="616029" indent="-168008">
              <a:buFont typeface="Arial" panose="020B0604020202020204" pitchFamily="34" charset="0"/>
              <a:buChar char="•"/>
              <a:defRPr sz="1370">
                <a:latin typeface="+mn-lt"/>
              </a:defRPr>
            </a:lvl4pPr>
            <a:lvl5pPr marL="840039" indent="-168008">
              <a:buFont typeface="Arial" panose="020B0604020202020204" pitchFamily="34" charset="0"/>
              <a:buChar char="•"/>
              <a:defRPr sz="1370">
                <a:latin typeface="+mn-lt"/>
              </a:defRPr>
            </a:lvl5pPr>
          </a:lstStyle>
          <a:p>
            <a:pPr lvl="0"/>
            <a:r>
              <a:rPr lang="en-US"/>
              <a:t>Edit Master text styles</a:t>
            </a:r>
          </a:p>
          <a:p>
            <a:pPr lvl="2"/>
            <a:r>
              <a:rPr lang="en-US"/>
              <a:t>Second level</a:t>
            </a:r>
          </a:p>
          <a:p>
            <a:pPr lvl="3"/>
            <a:r>
              <a:rPr lang="en-US"/>
              <a:t>Third level</a:t>
            </a:r>
          </a:p>
          <a:p>
            <a:pPr lvl="4"/>
            <a:r>
              <a:rPr lang="en-US"/>
              <a:t>Fourth level</a:t>
            </a:r>
          </a:p>
        </p:txBody>
      </p:sp>
    </p:spTree>
    <p:extLst>
      <p:ext uri="{BB962C8B-B14F-4D97-AF65-F5344CB8AC3E}">
        <p14:creationId xmlns:p14="http://schemas.microsoft.com/office/powerpoint/2010/main" val="4227150440"/>
      </p:ext>
    </p:extLst>
  </p:cSld>
  <p:clrMapOvr>
    <a:masterClrMapping/>
  </p:clrMapOvr>
  <p:transition>
    <p:fade/>
  </p:transition>
  <p:hf hdr="0" ftr="0" dt="0"/>
</p:sldLayout>
</file>

<file path=ppt/slideLayouts/slideLayout15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FA902-F445-4387-B00C-BF23EB7D89D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3CEF3B4-293C-4302-A830-94FA3C25A0A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0047E3-EE21-42A4-AF7F-F1491DE7C531}"/>
              </a:ext>
            </a:extLst>
          </p:cNvPr>
          <p:cNvSpPr>
            <a:spLocks noGrp="1"/>
          </p:cNvSpPr>
          <p:nvPr>
            <p:ph type="dt" sz="half" idx="10"/>
          </p:nvPr>
        </p:nvSpPr>
        <p:spPr/>
        <p:txBody>
          <a:bodyPr/>
          <a:lstStyle/>
          <a:p>
            <a:pPr defTabSz="914192">
              <a:defRPr/>
            </a:pPr>
            <a:fld id="{43F1024E-D68C-4DA9-BD1F-46570011FA3C}" type="datetimeFigureOut">
              <a:rPr lang="en-US" smtClean="0">
                <a:solidFill>
                  <a:srgbClr val="505050"/>
                </a:solidFill>
              </a:rPr>
              <a:pPr defTabSz="914192">
                <a:defRPr/>
              </a:pPr>
              <a:t>1/8/2019</a:t>
            </a:fld>
            <a:endParaRPr lang="en-US">
              <a:solidFill>
                <a:srgbClr val="505050"/>
              </a:solidFill>
            </a:endParaRPr>
          </a:p>
        </p:txBody>
      </p:sp>
      <p:sp>
        <p:nvSpPr>
          <p:cNvPr id="5" name="Footer Placeholder 4">
            <a:extLst>
              <a:ext uri="{FF2B5EF4-FFF2-40B4-BE49-F238E27FC236}">
                <a16:creationId xmlns:a16="http://schemas.microsoft.com/office/drawing/2014/main" id="{FA32822D-4897-412B-96B2-AC9F706AACF4}"/>
              </a:ext>
            </a:extLst>
          </p:cNvPr>
          <p:cNvSpPr>
            <a:spLocks noGrp="1"/>
          </p:cNvSpPr>
          <p:nvPr>
            <p:ph type="ftr" sz="quarter" idx="11"/>
          </p:nvPr>
        </p:nvSpPr>
        <p:spPr/>
        <p:txBody>
          <a:bodyPr/>
          <a:lstStyle/>
          <a:p>
            <a:pPr defTabSz="914192">
              <a:defRPr/>
            </a:pPr>
            <a:endParaRPr lang="en-US">
              <a:solidFill>
                <a:srgbClr val="505050"/>
              </a:solidFill>
            </a:endParaRPr>
          </a:p>
        </p:txBody>
      </p:sp>
      <p:sp>
        <p:nvSpPr>
          <p:cNvPr id="6" name="Slide Number Placeholder 5">
            <a:extLst>
              <a:ext uri="{FF2B5EF4-FFF2-40B4-BE49-F238E27FC236}">
                <a16:creationId xmlns:a16="http://schemas.microsoft.com/office/drawing/2014/main" id="{E1AEA52C-AC41-4A81-A2BA-EB1A45AFA9BD}"/>
              </a:ext>
            </a:extLst>
          </p:cNvPr>
          <p:cNvSpPr>
            <a:spLocks noGrp="1"/>
          </p:cNvSpPr>
          <p:nvPr>
            <p:ph type="sldNum" sz="quarter" idx="12"/>
          </p:nvPr>
        </p:nvSpPr>
        <p:spPr/>
        <p:txBody>
          <a:bodyPr/>
          <a:lstStyle/>
          <a:p>
            <a:pPr defTabSz="914192">
              <a:defRPr/>
            </a:pPr>
            <a:fld id="{704C64EA-2E68-42C6-8679-DDF498DD0516}" type="slidenum">
              <a:rPr lang="en-US" smtClean="0">
                <a:solidFill>
                  <a:srgbClr val="505050"/>
                </a:solidFill>
              </a:rPr>
              <a:pPr defTabSz="914192">
                <a:defRPr/>
              </a:pPr>
              <a:t>‹#›</a:t>
            </a:fld>
            <a:endParaRPr lang="en-US">
              <a:solidFill>
                <a:srgbClr val="505050"/>
              </a:solidFill>
            </a:endParaRPr>
          </a:p>
        </p:txBody>
      </p:sp>
    </p:spTree>
    <p:extLst>
      <p:ext uri="{BB962C8B-B14F-4D97-AF65-F5344CB8AC3E}">
        <p14:creationId xmlns:p14="http://schemas.microsoft.com/office/powerpoint/2010/main" val="632543856"/>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userDrawn="1">
  <p:cSld name="Demo slide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7" y="3033223"/>
            <a:ext cx="6400800" cy="498598"/>
          </a:xfrm>
          <a:noFill/>
        </p:spPr>
        <p:txBody>
          <a:bodyPr wrap="square" lIns="0" tIns="0" rIns="0" bIns="0" anchor="b" anchorCtr="0">
            <a:spAutoFit/>
          </a:bodyPr>
          <a:lstStyle>
            <a:lvl1pPr algn="l" defTabSz="932563" rtl="0" eaLnBrk="1" latinLnBrk="0" hangingPunct="1">
              <a:lnSpc>
                <a:spcPct val="90000"/>
              </a:lnSpc>
              <a:spcBef>
                <a:spcPct val="0"/>
              </a:spcBef>
              <a:buNone/>
              <a:defRPr lang="en-US" sz="3600" b="1"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7" y="3977320"/>
            <a:ext cx="6400800" cy="276999"/>
          </a:xfrm>
          <a:noFill/>
        </p:spPr>
        <p:txBody>
          <a:bodyPr wrap="square" lIns="0" tIns="0" rIns="0" bIns="0">
            <a:spAutoFit/>
          </a:bodyPr>
          <a:lstStyle>
            <a:lvl1pPr marL="0" indent="0">
              <a:spcBef>
                <a:spcPts val="0"/>
              </a:spcBef>
              <a:spcAft>
                <a:spcPts val="0"/>
              </a:spcAft>
              <a:buFont typeface="Arial" panose="020B0604020202020204" pitchFamily="34" charset="0"/>
              <a:buNone/>
              <a:defRPr sz="2000" spc="0" baseline="0">
                <a:gradFill>
                  <a:gsLst>
                    <a:gs pos="0">
                      <a:schemeClr val="tx1"/>
                    </a:gs>
                    <a:gs pos="100000">
                      <a:schemeClr val="tx1"/>
                    </a:gs>
                  </a:gsLst>
                  <a:lin ang="5400000" scaled="0"/>
                </a:gradFill>
                <a:latin typeface="+mn-lt"/>
              </a:defRPr>
            </a:lvl1pPr>
          </a:lstStyle>
          <a:p>
            <a:pPr lvl="0"/>
            <a:r>
              <a:rPr lang="en-US"/>
              <a:t>Speaker name</a:t>
            </a:r>
          </a:p>
        </p:txBody>
      </p:sp>
      <p:grpSp>
        <p:nvGrpSpPr>
          <p:cNvPr id="27" name="Group 26">
            <a:extLst>
              <a:ext uri="{FF2B5EF4-FFF2-40B4-BE49-F238E27FC236}">
                <a16:creationId xmlns:a16="http://schemas.microsoft.com/office/drawing/2014/main" id="{43B08910-F1C3-47B2-8C69-1B107282064A}"/>
              </a:ext>
            </a:extLst>
          </p:cNvPr>
          <p:cNvGrpSpPr/>
          <p:nvPr userDrawn="1"/>
        </p:nvGrpSpPr>
        <p:grpSpPr bwMode="ltGray">
          <a:xfrm>
            <a:off x="6256117" y="-21838"/>
            <a:ext cx="5932086" cy="6890047"/>
            <a:chOff x="6256117" y="-21839"/>
            <a:chExt cx="5932086" cy="6890047"/>
          </a:xfrm>
        </p:grpSpPr>
        <p:grpSp>
          <p:nvGrpSpPr>
            <p:cNvPr id="28" name="Group 27">
              <a:extLst>
                <a:ext uri="{FF2B5EF4-FFF2-40B4-BE49-F238E27FC236}">
                  <a16:creationId xmlns:a16="http://schemas.microsoft.com/office/drawing/2014/main" id="{9FE7A031-B4AB-4071-98FF-24E766F9BB5C}"/>
                </a:ext>
              </a:extLst>
            </p:cNvPr>
            <p:cNvGrpSpPr/>
            <p:nvPr userDrawn="1"/>
          </p:nvGrpSpPr>
          <p:grpSpPr bwMode="ltGray">
            <a:xfrm>
              <a:off x="8507413" y="1457714"/>
              <a:ext cx="3680790" cy="5392441"/>
              <a:chOff x="8507413" y="1457714"/>
              <a:chExt cx="3680790" cy="5392441"/>
            </a:xfrm>
          </p:grpSpPr>
          <p:sp>
            <p:nvSpPr>
              <p:cNvPr id="60" name="Freeform: Shape 59">
                <a:extLst>
                  <a:ext uri="{FF2B5EF4-FFF2-40B4-BE49-F238E27FC236}">
                    <a16:creationId xmlns:a16="http://schemas.microsoft.com/office/drawing/2014/main" id="{6DC7067D-3957-4163-9442-C167A0A62168}"/>
                  </a:ext>
                </a:extLst>
              </p:cNvPr>
              <p:cNvSpPr/>
              <p:nvPr/>
            </p:nvSpPr>
            <p:spPr bwMode="ltGray">
              <a:xfrm>
                <a:off x="8507413" y="2803166"/>
                <a:ext cx="743840" cy="1356898"/>
              </a:xfrm>
              <a:custGeom>
                <a:avLst/>
                <a:gdLst/>
                <a:ahLst/>
                <a:cxnLst/>
                <a:rect l="0" t="0" r="0" b="0"/>
                <a:pathLst>
                  <a:path w="866775" h="1581150">
                    <a:moveTo>
                      <a:pt x="862489" y="1107281"/>
                    </a:moveTo>
                    <a:lnTo>
                      <a:pt x="7144" y="1574959"/>
                    </a:lnTo>
                    <a:lnTo>
                      <a:pt x="7144" y="473869"/>
                    </a:lnTo>
                    <a:lnTo>
                      <a:pt x="862489"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sz="1800"/>
              </a:p>
            </p:txBody>
          </p:sp>
          <p:sp>
            <p:nvSpPr>
              <p:cNvPr id="61" name="Freeform: Shape 60">
                <a:extLst>
                  <a:ext uri="{FF2B5EF4-FFF2-40B4-BE49-F238E27FC236}">
                    <a16:creationId xmlns:a16="http://schemas.microsoft.com/office/drawing/2014/main" id="{D9AE235F-4F6C-4565-AADC-752626D64B90}"/>
                  </a:ext>
                </a:extLst>
              </p:cNvPr>
              <p:cNvSpPr/>
              <p:nvPr/>
            </p:nvSpPr>
            <p:spPr bwMode="ltGray">
              <a:xfrm>
                <a:off x="9241444" y="2803166"/>
                <a:ext cx="743840" cy="1356898"/>
              </a:xfrm>
              <a:custGeom>
                <a:avLst/>
                <a:gdLst/>
                <a:ahLst/>
                <a:cxnLst/>
                <a:rect l="0" t="0" r="0" b="0"/>
                <a:pathLst>
                  <a:path w="866775" h="1581150">
                    <a:moveTo>
                      <a:pt x="7144" y="1107281"/>
                    </a:moveTo>
                    <a:lnTo>
                      <a:pt x="861536" y="1574959"/>
                    </a:lnTo>
                    <a:lnTo>
                      <a:pt x="861536" y="473869"/>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sz="1800"/>
              </a:p>
            </p:txBody>
          </p:sp>
          <p:sp>
            <p:nvSpPr>
              <p:cNvPr id="62" name="Freeform: Shape 61">
                <a:extLst>
                  <a:ext uri="{FF2B5EF4-FFF2-40B4-BE49-F238E27FC236}">
                    <a16:creationId xmlns:a16="http://schemas.microsoft.com/office/drawing/2014/main" id="{1EAADF52-7CC0-4715-8BAC-4186C7CE9B0C}"/>
                  </a:ext>
                </a:extLst>
              </p:cNvPr>
              <p:cNvSpPr/>
              <p:nvPr/>
            </p:nvSpPr>
            <p:spPr bwMode="ltGray">
              <a:xfrm>
                <a:off x="8507413" y="3747272"/>
                <a:ext cx="1479509" cy="809234"/>
              </a:xfrm>
              <a:custGeom>
                <a:avLst/>
                <a:gdLst/>
                <a:ahLst/>
                <a:cxnLst/>
                <a:rect l="0" t="0" r="0" b="0"/>
                <a:pathLst>
                  <a:path w="1724025" h="942975">
                    <a:moveTo>
                      <a:pt x="862489" y="7144"/>
                    </a:moveTo>
                    <a:lnTo>
                      <a:pt x="7144" y="474821"/>
                    </a:lnTo>
                    <a:lnTo>
                      <a:pt x="862489" y="941546"/>
                    </a:lnTo>
                    <a:lnTo>
                      <a:pt x="1716881" y="474821"/>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sz="1800"/>
              </a:p>
            </p:txBody>
          </p:sp>
          <p:sp>
            <p:nvSpPr>
              <p:cNvPr id="63" name="Freeform: Shape 62">
                <a:extLst>
                  <a:ext uri="{FF2B5EF4-FFF2-40B4-BE49-F238E27FC236}">
                    <a16:creationId xmlns:a16="http://schemas.microsoft.com/office/drawing/2014/main" id="{58AC140A-9DFB-45B7-82C2-CF25166A0D41}"/>
                  </a:ext>
                </a:extLst>
              </p:cNvPr>
              <p:cNvSpPr/>
              <p:nvPr/>
            </p:nvSpPr>
            <p:spPr bwMode="ltGray">
              <a:xfrm>
                <a:off x="8507413" y="5493257"/>
                <a:ext cx="743840" cy="1356898"/>
              </a:xfrm>
              <a:custGeom>
                <a:avLst/>
                <a:gdLst/>
                <a:ahLst/>
                <a:cxnLst/>
                <a:rect l="0" t="0" r="0" b="0"/>
                <a:pathLst>
                  <a:path w="866775" h="1581150">
                    <a:moveTo>
                      <a:pt x="862489" y="1108234"/>
                    </a:moveTo>
                    <a:lnTo>
                      <a:pt x="7144" y="1574959"/>
                    </a:lnTo>
                    <a:lnTo>
                      <a:pt x="7144" y="474821"/>
                    </a:lnTo>
                    <a:lnTo>
                      <a:pt x="862489"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sz="1800"/>
              </a:p>
            </p:txBody>
          </p:sp>
          <p:sp>
            <p:nvSpPr>
              <p:cNvPr id="64" name="Freeform: Shape 63">
                <a:extLst>
                  <a:ext uri="{FF2B5EF4-FFF2-40B4-BE49-F238E27FC236}">
                    <a16:creationId xmlns:a16="http://schemas.microsoft.com/office/drawing/2014/main" id="{3436FDC7-3DF0-4E6A-B4A8-7EB4FF30AAF0}"/>
                  </a:ext>
                </a:extLst>
              </p:cNvPr>
              <p:cNvSpPr/>
              <p:nvPr/>
            </p:nvSpPr>
            <p:spPr bwMode="ltGray">
              <a:xfrm>
                <a:off x="9241444" y="5493257"/>
                <a:ext cx="743840" cy="1356898"/>
              </a:xfrm>
              <a:custGeom>
                <a:avLst/>
                <a:gdLst/>
                <a:ahLst/>
                <a:cxnLst/>
                <a:rect l="0" t="0" r="0" b="0"/>
                <a:pathLst>
                  <a:path w="866775" h="1581150">
                    <a:moveTo>
                      <a:pt x="7144" y="1108234"/>
                    </a:moveTo>
                    <a:lnTo>
                      <a:pt x="861536" y="1574959"/>
                    </a:lnTo>
                    <a:lnTo>
                      <a:pt x="861536" y="474821"/>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sz="1800"/>
              </a:p>
            </p:txBody>
          </p:sp>
          <p:sp>
            <p:nvSpPr>
              <p:cNvPr id="65" name="Freeform: Shape 64">
                <a:extLst>
                  <a:ext uri="{FF2B5EF4-FFF2-40B4-BE49-F238E27FC236}">
                    <a16:creationId xmlns:a16="http://schemas.microsoft.com/office/drawing/2014/main" id="{D72FB5AA-3C69-4BB6-9C10-682E95EF1AAE}"/>
                  </a:ext>
                </a:extLst>
              </p:cNvPr>
              <p:cNvSpPr/>
              <p:nvPr/>
            </p:nvSpPr>
            <p:spPr bwMode="ltGray">
              <a:xfrm>
                <a:off x="8513545" y="6444311"/>
                <a:ext cx="1467248" cy="400530"/>
              </a:xfrm>
              <a:custGeom>
                <a:avLst/>
                <a:gdLst>
                  <a:gd name="connsiteX0" fmla="*/ 855345 w 1709736"/>
                  <a:gd name="connsiteY0" fmla="*/ 934403 h 1040954"/>
                  <a:gd name="connsiteX1" fmla="*/ 1709737 w 1709736"/>
                  <a:gd name="connsiteY1" fmla="*/ 466725 h 1040954"/>
                  <a:gd name="connsiteX2" fmla="*/ 855345 w 1709736"/>
                  <a:gd name="connsiteY2" fmla="*/ 0 h 1040954"/>
                  <a:gd name="connsiteX3" fmla="*/ 0 w 1709736"/>
                  <a:gd name="connsiteY3" fmla="*/ 466725 h 1040954"/>
                  <a:gd name="connsiteX4" fmla="*/ 961897 w 1709736"/>
                  <a:gd name="connsiteY4" fmla="*/ 1040955 h 1040954"/>
                  <a:gd name="connsiteX0" fmla="*/ 855345 w 1709737"/>
                  <a:gd name="connsiteY0" fmla="*/ 934403 h 934403"/>
                  <a:gd name="connsiteX1" fmla="*/ 1709737 w 1709737"/>
                  <a:gd name="connsiteY1" fmla="*/ 466725 h 934403"/>
                  <a:gd name="connsiteX2" fmla="*/ 855345 w 1709737"/>
                  <a:gd name="connsiteY2" fmla="*/ 0 h 934403"/>
                  <a:gd name="connsiteX3" fmla="*/ 0 w 1709737"/>
                  <a:gd name="connsiteY3" fmla="*/ 466725 h 934403"/>
                  <a:gd name="connsiteX0" fmla="*/ 1709737 w 1709737"/>
                  <a:gd name="connsiteY0" fmla="*/ 466725 h 466725"/>
                  <a:gd name="connsiteX1" fmla="*/ 855345 w 1709737"/>
                  <a:gd name="connsiteY1" fmla="*/ 0 h 466725"/>
                  <a:gd name="connsiteX2" fmla="*/ 0 w 1709737"/>
                  <a:gd name="connsiteY2" fmla="*/ 466725 h 466725"/>
                </a:gdLst>
                <a:ahLst/>
                <a:cxnLst>
                  <a:cxn ang="0">
                    <a:pos x="connsiteX0" y="connsiteY0"/>
                  </a:cxn>
                  <a:cxn ang="0">
                    <a:pos x="connsiteX1" y="connsiteY1"/>
                  </a:cxn>
                  <a:cxn ang="0">
                    <a:pos x="connsiteX2" y="connsiteY2"/>
                  </a:cxn>
                </a:cxnLst>
                <a:rect l="l" t="t" r="r" b="b"/>
                <a:pathLst>
                  <a:path w="1709737" h="466725">
                    <a:moveTo>
                      <a:pt x="1709737" y="466725"/>
                    </a:moveTo>
                    <a:lnTo>
                      <a:pt x="855345" y="0"/>
                    </a:lnTo>
                    <a:lnTo>
                      <a:pt x="0" y="466725"/>
                    </a:lnTo>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sz="1800"/>
              </a:p>
            </p:txBody>
          </p:sp>
          <p:sp>
            <p:nvSpPr>
              <p:cNvPr id="66" name="Freeform: Shape 65">
                <a:extLst>
                  <a:ext uri="{FF2B5EF4-FFF2-40B4-BE49-F238E27FC236}">
                    <a16:creationId xmlns:a16="http://schemas.microsoft.com/office/drawing/2014/main" id="{20321A7F-C5FC-4514-A3AC-41CC16FA85FD}"/>
                  </a:ext>
                </a:extLst>
              </p:cNvPr>
              <p:cNvSpPr/>
              <p:nvPr/>
            </p:nvSpPr>
            <p:spPr bwMode="ltGray">
              <a:xfrm>
                <a:off x="9241444" y="4148621"/>
                <a:ext cx="743840" cy="1356898"/>
              </a:xfrm>
              <a:custGeom>
                <a:avLst/>
                <a:gdLst/>
                <a:ahLst/>
                <a:cxnLst/>
                <a:rect l="0" t="0" r="0" b="0"/>
                <a:pathLst>
                  <a:path w="866775" h="1581150">
                    <a:moveTo>
                      <a:pt x="861536" y="1107281"/>
                    </a:moveTo>
                    <a:lnTo>
                      <a:pt x="7144" y="1574006"/>
                    </a:lnTo>
                    <a:lnTo>
                      <a:pt x="7144" y="473869"/>
                    </a:lnTo>
                    <a:lnTo>
                      <a:pt x="861536"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sz="1800"/>
              </a:p>
            </p:txBody>
          </p:sp>
          <p:sp>
            <p:nvSpPr>
              <p:cNvPr id="67" name="Freeform: Shape 66">
                <a:extLst>
                  <a:ext uri="{FF2B5EF4-FFF2-40B4-BE49-F238E27FC236}">
                    <a16:creationId xmlns:a16="http://schemas.microsoft.com/office/drawing/2014/main" id="{B3C4B3CE-95D2-45A5-917E-A5389B118222}"/>
                  </a:ext>
                </a:extLst>
              </p:cNvPr>
              <p:cNvSpPr/>
              <p:nvPr/>
            </p:nvSpPr>
            <p:spPr bwMode="ltGray">
              <a:xfrm>
                <a:off x="9974659" y="2803166"/>
                <a:ext cx="743840" cy="1356898"/>
              </a:xfrm>
              <a:custGeom>
                <a:avLst/>
                <a:gdLst/>
                <a:ahLst/>
                <a:cxnLst/>
                <a:rect l="0" t="0" r="0" b="0"/>
                <a:pathLst>
                  <a:path w="866775" h="1581150">
                    <a:moveTo>
                      <a:pt x="862489" y="1107281"/>
                    </a:moveTo>
                    <a:lnTo>
                      <a:pt x="7144" y="1574959"/>
                    </a:lnTo>
                    <a:lnTo>
                      <a:pt x="7144" y="473869"/>
                    </a:lnTo>
                    <a:lnTo>
                      <a:pt x="862489"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sz="1800"/>
              </a:p>
            </p:txBody>
          </p:sp>
          <p:sp>
            <p:nvSpPr>
              <p:cNvPr id="68" name="Freeform: Shape 67">
                <a:extLst>
                  <a:ext uri="{FF2B5EF4-FFF2-40B4-BE49-F238E27FC236}">
                    <a16:creationId xmlns:a16="http://schemas.microsoft.com/office/drawing/2014/main" id="{A5270AF0-DA91-4FF8-9B1C-35937E49D882}"/>
                  </a:ext>
                </a:extLst>
              </p:cNvPr>
              <p:cNvSpPr/>
              <p:nvPr/>
            </p:nvSpPr>
            <p:spPr bwMode="ltGray">
              <a:xfrm>
                <a:off x="9247573" y="3753404"/>
                <a:ext cx="2200463" cy="2147333"/>
              </a:xfrm>
              <a:custGeom>
                <a:avLst/>
                <a:gdLst>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646487 w 2564131"/>
                  <a:gd name="connsiteY7" fmla="*/ 2000030 h 2502221"/>
                  <a:gd name="connsiteX8" fmla="*/ 854393 w 2564131"/>
                  <a:gd name="connsiteY8" fmla="*/ 1567818 h 2502221"/>
                  <a:gd name="connsiteX9" fmla="*/ 1709739 w 2564131"/>
                  <a:gd name="connsiteY9" fmla="*/ 0 h 2502221"/>
                  <a:gd name="connsiteX10" fmla="*/ 2564131 w 2564131"/>
                  <a:gd name="connsiteY10" fmla="*/ 467677 h 2502221"/>
                  <a:gd name="connsiteX11" fmla="*/ 1709739 w 2564131"/>
                  <a:gd name="connsiteY11" fmla="*/ 934402 h 2502221"/>
                  <a:gd name="connsiteX12" fmla="*/ 854393 w 2564131"/>
                  <a:gd name="connsiteY12" fmla="*/ 467677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715922 w 2564131"/>
                  <a:gd name="connsiteY7" fmla="*/ 2039087 h 2502221"/>
                  <a:gd name="connsiteX8" fmla="*/ 854393 w 2564131"/>
                  <a:gd name="connsiteY8" fmla="*/ 1567818 h 2502221"/>
                  <a:gd name="connsiteX9" fmla="*/ 854393 w 2564131"/>
                  <a:gd name="connsiteY9" fmla="*/ 467680 h 2502221"/>
                  <a:gd name="connsiteX10" fmla="*/ 1709739 w 2564131"/>
                  <a:gd name="connsiteY10" fmla="*/ 0 h 2502221"/>
                  <a:gd name="connsiteX11" fmla="*/ 2564131 w 2564131"/>
                  <a:gd name="connsiteY11" fmla="*/ 467677 h 2502221"/>
                  <a:gd name="connsiteX12" fmla="*/ 1709739 w 2564131"/>
                  <a:gd name="connsiteY12" fmla="*/ 934402 h 2502221"/>
                  <a:gd name="connsiteX13" fmla="*/ 854393 w 2564131"/>
                  <a:gd name="connsiteY13" fmla="*/ 467677 h 2502221"/>
                  <a:gd name="connsiteX14" fmla="*/ 1709739 w 2564131"/>
                  <a:gd name="connsiteY14"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715922 w 2564131"/>
                  <a:gd name="connsiteY7" fmla="*/ 2039087 h 2502221"/>
                  <a:gd name="connsiteX8" fmla="*/ 854393 w 2564131"/>
                  <a:gd name="connsiteY8" fmla="*/ 1567818 h 2502221"/>
                  <a:gd name="connsiteX9" fmla="*/ 854393 w 2564131"/>
                  <a:gd name="connsiteY9" fmla="*/ 467680 h 2502221"/>
                  <a:gd name="connsiteX10" fmla="*/ 1709739 w 2564131"/>
                  <a:gd name="connsiteY10" fmla="*/ 0 h 2502221"/>
                  <a:gd name="connsiteX11" fmla="*/ 2564131 w 2564131"/>
                  <a:gd name="connsiteY11" fmla="*/ 467677 h 2502221"/>
                  <a:gd name="connsiteX12" fmla="*/ 1709739 w 2564131"/>
                  <a:gd name="connsiteY12" fmla="*/ 934402 h 2502221"/>
                  <a:gd name="connsiteX13" fmla="*/ 854393 w 2564131"/>
                  <a:gd name="connsiteY13" fmla="*/ 467677 h 2502221"/>
                  <a:gd name="connsiteX14" fmla="*/ 1709739 w 2564131"/>
                  <a:gd name="connsiteY14"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715922 w 2564131"/>
                  <a:gd name="connsiteY7" fmla="*/ 2039087 h 2502221"/>
                  <a:gd name="connsiteX8" fmla="*/ 1139551 w 2564131"/>
                  <a:gd name="connsiteY8" fmla="*/ 1721386 h 2502221"/>
                  <a:gd name="connsiteX9" fmla="*/ 854393 w 2564131"/>
                  <a:gd name="connsiteY9" fmla="*/ 1567818 h 2502221"/>
                  <a:gd name="connsiteX10" fmla="*/ 854393 w 2564131"/>
                  <a:gd name="connsiteY10" fmla="*/ 467680 h 2502221"/>
                  <a:gd name="connsiteX11" fmla="*/ 1709739 w 2564131"/>
                  <a:gd name="connsiteY11" fmla="*/ 0 h 2502221"/>
                  <a:gd name="connsiteX12" fmla="*/ 2564131 w 2564131"/>
                  <a:gd name="connsiteY12" fmla="*/ 467677 h 2502221"/>
                  <a:gd name="connsiteX13" fmla="*/ 1709739 w 2564131"/>
                  <a:gd name="connsiteY13" fmla="*/ 934402 h 2502221"/>
                  <a:gd name="connsiteX14" fmla="*/ 854393 w 2564131"/>
                  <a:gd name="connsiteY14" fmla="*/ 467677 h 2502221"/>
                  <a:gd name="connsiteX15" fmla="*/ 1709739 w 2564131"/>
                  <a:gd name="connsiteY15"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139551 w 2564131"/>
                  <a:gd name="connsiteY7" fmla="*/ 1721386 h 2502221"/>
                  <a:gd name="connsiteX8" fmla="*/ 854393 w 2564131"/>
                  <a:gd name="connsiteY8" fmla="*/ 1567818 h 2502221"/>
                  <a:gd name="connsiteX9" fmla="*/ 854393 w 2564131"/>
                  <a:gd name="connsiteY9" fmla="*/ 467680 h 2502221"/>
                  <a:gd name="connsiteX10" fmla="*/ 1709739 w 2564131"/>
                  <a:gd name="connsiteY10" fmla="*/ 0 h 2502221"/>
                  <a:gd name="connsiteX11" fmla="*/ 2564131 w 2564131"/>
                  <a:gd name="connsiteY11" fmla="*/ 467677 h 2502221"/>
                  <a:gd name="connsiteX12" fmla="*/ 1709739 w 2564131"/>
                  <a:gd name="connsiteY12" fmla="*/ 934402 h 2502221"/>
                  <a:gd name="connsiteX13" fmla="*/ 854393 w 2564131"/>
                  <a:gd name="connsiteY13" fmla="*/ 467677 h 2502221"/>
                  <a:gd name="connsiteX14" fmla="*/ 1709739 w 2564131"/>
                  <a:gd name="connsiteY14"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854393 w 2564131"/>
                  <a:gd name="connsiteY7" fmla="*/ 1567818 h 2502221"/>
                  <a:gd name="connsiteX8" fmla="*/ 854393 w 2564131"/>
                  <a:gd name="connsiteY8" fmla="*/ 467680 h 2502221"/>
                  <a:gd name="connsiteX9" fmla="*/ 1709739 w 2564131"/>
                  <a:gd name="connsiteY9" fmla="*/ 0 h 2502221"/>
                  <a:gd name="connsiteX10" fmla="*/ 2564131 w 2564131"/>
                  <a:gd name="connsiteY10" fmla="*/ 467677 h 2502221"/>
                  <a:gd name="connsiteX11" fmla="*/ 1709739 w 2564131"/>
                  <a:gd name="connsiteY11" fmla="*/ 934402 h 2502221"/>
                  <a:gd name="connsiteX12" fmla="*/ 854393 w 2564131"/>
                  <a:gd name="connsiteY12" fmla="*/ 467677 h 2502221"/>
                  <a:gd name="connsiteX13" fmla="*/ 1709739 w 2564131"/>
                  <a:gd name="connsiteY13" fmla="*/ 0 h 2502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64131" h="2502221">
                    <a:moveTo>
                      <a:pt x="854393" y="467680"/>
                    </a:moveTo>
                    <a:lnTo>
                      <a:pt x="1709737" y="934405"/>
                    </a:lnTo>
                    <a:lnTo>
                      <a:pt x="1709737" y="2034543"/>
                    </a:lnTo>
                    <a:cubicBezTo>
                      <a:pt x="1709738" y="2034543"/>
                      <a:pt x="1709738" y="2034544"/>
                      <a:pt x="1709739" y="2034544"/>
                    </a:cubicBezTo>
                    <a:lnTo>
                      <a:pt x="854393" y="2502221"/>
                    </a:lnTo>
                    <a:lnTo>
                      <a:pt x="0" y="2034544"/>
                    </a:lnTo>
                    <a:lnTo>
                      <a:pt x="854393" y="1567819"/>
                    </a:lnTo>
                    <a:lnTo>
                      <a:pt x="854393" y="1567818"/>
                    </a:lnTo>
                    <a:lnTo>
                      <a:pt x="854393" y="467680"/>
                    </a:lnTo>
                    <a:close/>
                    <a:moveTo>
                      <a:pt x="1709739" y="0"/>
                    </a:moveTo>
                    <a:lnTo>
                      <a:pt x="2564131" y="467677"/>
                    </a:lnTo>
                    <a:lnTo>
                      <a:pt x="1709739" y="934402"/>
                    </a:lnTo>
                    <a:lnTo>
                      <a:pt x="854393" y="467677"/>
                    </a:lnTo>
                    <a:lnTo>
                      <a:pt x="1709739" y="0"/>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sz="1800"/>
              </a:p>
            </p:txBody>
          </p:sp>
          <p:sp>
            <p:nvSpPr>
              <p:cNvPr id="69" name="Freeform: Shape 68">
                <a:extLst>
                  <a:ext uri="{FF2B5EF4-FFF2-40B4-BE49-F238E27FC236}">
                    <a16:creationId xmlns:a16="http://schemas.microsoft.com/office/drawing/2014/main" id="{1B4AB4EC-0302-4902-B797-9B84C91FDE1B}"/>
                  </a:ext>
                </a:extLst>
              </p:cNvPr>
              <p:cNvSpPr/>
              <p:nvPr/>
            </p:nvSpPr>
            <p:spPr bwMode="ltGray">
              <a:xfrm>
                <a:off x="10708694" y="5092729"/>
                <a:ext cx="743840" cy="1356898"/>
              </a:xfrm>
              <a:custGeom>
                <a:avLst/>
                <a:gdLst/>
                <a:ahLst/>
                <a:cxnLst/>
                <a:rect l="0" t="0" r="0" b="0"/>
                <a:pathLst>
                  <a:path w="866775" h="1581150">
                    <a:moveTo>
                      <a:pt x="861536" y="1107281"/>
                    </a:moveTo>
                    <a:lnTo>
                      <a:pt x="7144" y="1574959"/>
                    </a:lnTo>
                    <a:lnTo>
                      <a:pt x="7144" y="473869"/>
                    </a:lnTo>
                    <a:lnTo>
                      <a:pt x="861536"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sz="1800"/>
              </a:p>
            </p:txBody>
          </p:sp>
          <p:sp>
            <p:nvSpPr>
              <p:cNvPr id="70" name="Freeform: Shape 69">
                <a:extLst>
                  <a:ext uri="{FF2B5EF4-FFF2-40B4-BE49-F238E27FC236}">
                    <a16:creationId xmlns:a16="http://schemas.microsoft.com/office/drawing/2014/main" id="{E941D13F-2DD6-4121-8220-CC08400DD382}"/>
                  </a:ext>
                </a:extLst>
              </p:cNvPr>
              <p:cNvSpPr/>
              <p:nvPr/>
            </p:nvSpPr>
            <p:spPr bwMode="ltGray">
              <a:xfrm>
                <a:off x="11441908" y="5092729"/>
                <a:ext cx="743840" cy="1356898"/>
              </a:xfrm>
              <a:custGeom>
                <a:avLst/>
                <a:gdLst/>
                <a:ahLst/>
                <a:cxnLst/>
                <a:rect l="0" t="0" r="0" b="0"/>
                <a:pathLst>
                  <a:path w="866775" h="1581150">
                    <a:moveTo>
                      <a:pt x="7144" y="1107281"/>
                    </a:moveTo>
                    <a:lnTo>
                      <a:pt x="862489" y="1574959"/>
                    </a:lnTo>
                    <a:lnTo>
                      <a:pt x="862489" y="473869"/>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sz="1800"/>
              </a:p>
            </p:txBody>
          </p:sp>
          <p:sp>
            <p:nvSpPr>
              <p:cNvPr id="71" name="Freeform: Shape 70">
                <a:extLst>
                  <a:ext uri="{FF2B5EF4-FFF2-40B4-BE49-F238E27FC236}">
                    <a16:creationId xmlns:a16="http://schemas.microsoft.com/office/drawing/2014/main" id="{B98F2381-17CE-4672-96D3-D3E4A8C1115A}"/>
                  </a:ext>
                </a:extLst>
              </p:cNvPr>
              <p:cNvSpPr/>
              <p:nvPr/>
            </p:nvSpPr>
            <p:spPr bwMode="ltGray">
              <a:xfrm>
                <a:off x="10708694" y="6036831"/>
                <a:ext cx="1479509" cy="809234"/>
              </a:xfrm>
              <a:custGeom>
                <a:avLst/>
                <a:gdLst/>
                <a:ahLst/>
                <a:cxnLst/>
                <a:rect l="0" t="0" r="0" b="0"/>
                <a:pathLst>
                  <a:path w="1724025" h="942975">
                    <a:moveTo>
                      <a:pt x="861536" y="7144"/>
                    </a:moveTo>
                    <a:lnTo>
                      <a:pt x="7144" y="474821"/>
                    </a:lnTo>
                    <a:lnTo>
                      <a:pt x="861536" y="941546"/>
                    </a:lnTo>
                    <a:lnTo>
                      <a:pt x="1716881" y="474821"/>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sz="1800"/>
              </a:p>
            </p:txBody>
          </p:sp>
          <p:sp>
            <p:nvSpPr>
              <p:cNvPr id="72" name="Freeform: Shape 71">
                <a:extLst>
                  <a:ext uri="{FF2B5EF4-FFF2-40B4-BE49-F238E27FC236}">
                    <a16:creationId xmlns:a16="http://schemas.microsoft.com/office/drawing/2014/main" id="{E6A42BAE-DCEA-4A1A-8779-E499D67DA7B9}"/>
                  </a:ext>
                </a:extLst>
              </p:cNvPr>
              <p:cNvSpPr/>
              <p:nvPr/>
            </p:nvSpPr>
            <p:spPr bwMode="ltGray">
              <a:xfrm>
                <a:off x="10708694" y="1457714"/>
                <a:ext cx="743840" cy="1356898"/>
              </a:xfrm>
              <a:custGeom>
                <a:avLst/>
                <a:gdLst/>
                <a:ahLst/>
                <a:cxnLst/>
                <a:rect l="0" t="0" r="0" b="0"/>
                <a:pathLst>
                  <a:path w="866775" h="1581150">
                    <a:moveTo>
                      <a:pt x="861536" y="1107281"/>
                    </a:moveTo>
                    <a:lnTo>
                      <a:pt x="7144" y="1574959"/>
                    </a:lnTo>
                    <a:lnTo>
                      <a:pt x="7144" y="474821"/>
                    </a:lnTo>
                    <a:lnTo>
                      <a:pt x="861536"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sz="1800"/>
              </a:p>
            </p:txBody>
          </p:sp>
          <p:sp>
            <p:nvSpPr>
              <p:cNvPr id="73" name="Freeform: Shape 72">
                <a:extLst>
                  <a:ext uri="{FF2B5EF4-FFF2-40B4-BE49-F238E27FC236}">
                    <a16:creationId xmlns:a16="http://schemas.microsoft.com/office/drawing/2014/main" id="{8D7995E7-6761-41BA-BE88-30DD0DF70D22}"/>
                  </a:ext>
                </a:extLst>
              </p:cNvPr>
              <p:cNvSpPr/>
              <p:nvPr/>
            </p:nvSpPr>
            <p:spPr bwMode="ltGray">
              <a:xfrm>
                <a:off x="11441908" y="1457714"/>
                <a:ext cx="743840" cy="1356898"/>
              </a:xfrm>
              <a:custGeom>
                <a:avLst/>
                <a:gdLst/>
                <a:ahLst/>
                <a:cxnLst/>
                <a:rect l="0" t="0" r="0" b="0"/>
                <a:pathLst>
                  <a:path w="866775" h="1581150">
                    <a:moveTo>
                      <a:pt x="7144" y="1107281"/>
                    </a:moveTo>
                    <a:lnTo>
                      <a:pt x="862489" y="1574959"/>
                    </a:lnTo>
                    <a:lnTo>
                      <a:pt x="862489" y="474821"/>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sz="1800"/>
              </a:p>
            </p:txBody>
          </p:sp>
          <p:sp>
            <p:nvSpPr>
              <p:cNvPr id="74" name="Freeform: Shape 73">
                <a:extLst>
                  <a:ext uri="{FF2B5EF4-FFF2-40B4-BE49-F238E27FC236}">
                    <a16:creationId xmlns:a16="http://schemas.microsoft.com/office/drawing/2014/main" id="{24D7B6AA-459B-44CF-9930-A05720C41315}"/>
                  </a:ext>
                </a:extLst>
              </p:cNvPr>
              <p:cNvSpPr/>
              <p:nvPr/>
            </p:nvSpPr>
            <p:spPr bwMode="ltGray">
              <a:xfrm>
                <a:off x="10708694" y="2401820"/>
                <a:ext cx="1479509" cy="809235"/>
              </a:xfrm>
              <a:custGeom>
                <a:avLst/>
                <a:gdLst/>
                <a:ahLst/>
                <a:cxnLst/>
                <a:rect l="0" t="0" r="0" b="0"/>
                <a:pathLst>
                  <a:path w="1724025" h="942975">
                    <a:moveTo>
                      <a:pt x="861536" y="7144"/>
                    </a:moveTo>
                    <a:lnTo>
                      <a:pt x="7144" y="474821"/>
                    </a:lnTo>
                    <a:lnTo>
                      <a:pt x="861536" y="941546"/>
                    </a:lnTo>
                    <a:lnTo>
                      <a:pt x="1716881" y="474821"/>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sz="1800"/>
              </a:p>
            </p:txBody>
          </p:sp>
          <p:sp>
            <p:nvSpPr>
              <p:cNvPr id="75" name="Freeform: Shape 74">
                <a:extLst>
                  <a:ext uri="{FF2B5EF4-FFF2-40B4-BE49-F238E27FC236}">
                    <a16:creationId xmlns:a16="http://schemas.microsoft.com/office/drawing/2014/main" id="{0EBE7D0E-F0D6-4EA3-A151-C26BF3138977}"/>
                  </a:ext>
                </a:extLst>
              </p:cNvPr>
              <p:cNvSpPr/>
              <p:nvPr/>
            </p:nvSpPr>
            <p:spPr bwMode="ltGray">
              <a:xfrm>
                <a:off x="11451715" y="2809296"/>
                <a:ext cx="734033" cy="1745983"/>
              </a:xfrm>
              <a:custGeom>
                <a:avLst/>
                <a:gdLst>
                  <a:gd name="connsiteX0" fmla="*/ 1709736 w 2565081"/>
                  <a:gd name="connsiteY0" fmla="*/ 0 h 2502215"/>
                  <a:gd name="connsiteX1" fmla="*/ 2565081 w 2565081"/>
                  <a:gd name="connsiteY1" fmla="*/ 467677 h 2502215"/>
                  <a:gd name="connsiteX2" fmla="*/ 1709736 w 2565081"/>
                  <a:gd name="connsiteY2" fmla="*/ 934402 h 2502215"/>
                  <a:gd name="connsiteX3" fmla="*/ 1709734 w 2565081"/>
                  <a:gd name="connsiteY3" fmla="*/ 934401 h 2502215"/>
                  <a:gd name="connsiteX4" fmla="*/ 1709734 w 2565081"/>
                  <a:gd name="connsiteY4" fmla="*/ 2035488 h 2502215"/>
                  <a:gd name="connsiteX5" fmla="*/ 1709738 w 2565081"/>
                  <a:gd name="connsiteY5" fmla="*/ 2035490 h 2502215"/>
                  <a:gd name="connsiteX6" fmla="*/ 855346 w 2565081"/>
                  <a:gd name="connsiteY6" fmla="*/ 2502215 h 2502215"/>
                  <a:gd name="connsiteX7" fmla="*/ 0 w 2565081"/>
                  <a:gd name="connsiteY7" fmla="*/ 2035490 h 2502215"/>
                  <a:gd name="connsiteX8" fmla="*/ 855345 w 2565081"/>
                  <a:gd name="connsiteY8" fmla="*/ 1567814 h 2502215"/>
                  <a:gd name="connsiteX9" fmla="*/ 855343 w 2565081"/>
                  <a:gd name="connsiteY9" fmla="*/ 1567813 h 2502215"/>
                  <a:gd name="connsiteX10" fmla="*/ 855343 w 2565081"/>
                  <a:gd name="connsiteY10" fmla="*/ 467677 h 2502215"/>
                  <a:gd name="connsiteX11" fmla="*/ 855343 w 2565081"/>
                  <a:gd name="connsiteY11" fmla="*/ 467675 h 2502215"/>
                  <a:gd name="connsiteX12" fmla="*/ 855345 w 2565081"/>
                  <a:gd name="connsiteY12" fmla="*/ 467676 h 2502215"/>
                  <a:gd name="connsiteX0" fmla="*/ 2565081 w 2671633"/>
                  <a:gd name="connsiteY0" fmla="*/ 467677 h 2502215"/>
                  <a:gd name="connsiteX1" fmla="*/ 1709736 w 2671633"/>
                  <a:gd name="connsiteY1" fmla="*/ 934402 h 2502215"/>
                  <a:gd name="connsiteX2" fmla="*/ 1709734 w 2671633"/>
                  <a:gd name="connsiteY2" fmla="*/ 934401 h 2502215"/>
                  <a:gd name="connsiteX3" fmla="*/ 1709734 w 2671633"/>
                  <a:gd name="connsiteY3" fmla="*/ 2035488 h 2502215"/>
                  <a:gd name="connsiteX4" fmla="*/ 1709738 w 2671633"/>
                  <a:gd name="connsiteY4" fmla="*/ 2035490 h 2502215"/>
                  <a:gd name="connsiteX5" fmla="*/ 855346 w 2671633"/>
                  <a:gd name="connsiteY5" fmla="*/ 2502215 h 2502215"/>
                  <a:gd name="connsiteX6" fmla="*/ 0 w 2671633"/>
                  <a:gd name="connsiteY6" fmla="*/ 2035490 h 2502215"/>
                  <a:gd name="connsiteX7" fmla="*/ 855345 w 2671633"/>
                  <a:gd name="connsiteY7" fmla="*/ 1567814 h 2502215"/>
                  <a:gd name="connsiteX8" fmla="*/ 855343 w 2671633"/>
                  <a:gd name="connsiteY8" fmla="*/ 1567813 h 2502215"/>
                  <a:gd name="connsiteX9" fmla="*/ 855343 w 2671633"/>
                  <a:gd name="connsiteY9" fmla="*/ 467677 h 2502215"/>
                  <a:gd name="connsiteX10" fmla="*/ 855343 w 2671633"/>
                  <a:gd name="connsiteY10" fmla="*/ 467675 h 2502215"/>
                  <a:gd name="connsiteX11" fmla="*/ 855345 w 2671633"/>
                  <a:gd name="connsiteY11" fmla="*/ 467676 h 2502215"/>
                  <a:gd name="connsiteX12" fmla="*/ 1709736 w 2671633"/>
                  <a:gd name="connsiteY12" fmla="*/ 0 h 2502215"/>
                  <a:gd name="connsiteX13" fmla="*/ 2671633 w 2671633"/>
                  <a:gd name="connsiteY13" fmla="*/ 574229 h 2502215"/>
                  <a:gd name="connsiteX0" fmla="*/ 2565081 w 2565081"/>
                  <a:gd name="connsiteY0" fmla="*/ 467677 h 2502215"/>
                  <a:gd name="connsiteX1" fmla="*/ 1709736 w 2565081"/>
                  <a:gd name="connsiteY1" fmla="*/ 934402 h 2502215"/>
                  <a:gd name="connsiteX2" fmla="*/ 1709734 w 2565081"/>
                  <a:gd name="connsiteY2" fmla="*/ 934401 h 2502215"/>
                  <a:gd name="connsiteX3" fmla="*/ 1709734 w 2565081"/>
                  <a:gd name="connsiteY3" fmla="*/ 2035488 h 2502215"/>
                  <a:gd name="connsiteX4" fmla="*/ 1709738 w 2565081"/>
                  <a:gd name="connsiteY4" fmla="*/ 2035490 h 2502215"/>
                  <a:gd name="connsiteX5" fmla="*/ 855346 w 2565081"/>
                  <a:gd name="connsiteY5" fmla="*/ 2502215 h 2502215"/>
                  <a:gd name="connsiteX6" fmla="*/ 0 w 2565081"/>
                  <a:gd name="connsiteY6" fmla="*/ 2035490 h 2502215"/>
                  <a:gd name="connsiteX7" fmla="*/ 855345 w 2565081"/>
                  <a:gd name="connsiteY7" fmla="*/ 1567814 h 2502215"/>
                  <a:gd name="connsiteX8" fmla="*/ 855343 w 2565081"/>
                  <a:gd name="connsiteY8" fmla="*/ 1567813 h 2502215"/>
                  <a:gd name="connsiteX9" fmla="*/ 855343 w 2565081"/>
                  <a:gd name="connsiteY9" fmla="*/ 467677 h 2502215"/>
                  <a:gd name="connsiteX10" fmla="*/ 855343 w 2565081"/>
                  <a:gd name="connsiteY10" fmla="*/ 467675 h 2502215"/>
                  <a:gd name="connsiteX11" fmla="*/ 855345 w 2565081"/>
                  <a:gd name="connsiteY11" fmla="*/ 467676 h 2502215"/>
                  <a:gd name="connsiteX12" fmla="*/ 1709736 w 2565081"/>
                  <a:gd name="connsiteY12" fmla="*/ 0 h 2502215"/>
                  <a:gd name="connsiteX0" fmla="*/ 2565081 w 2565081"/>
                  <a:gd name="connsiteY0" fmla="*/ 2 h 2034540"/>
                  <a:gd name="connsiteX1" fmla="*/ 1709736 w 2565081"/>
                  <a:gd name="connsiteY1" fmla="*/ 466727 h 2034540"/>
                  <a:gd name="connsiteX2" fmla="*/ 1709734 w 2565081"/>
                  <a:gd name="connsiteY2" fmla="*/ 466726 h 2034540"/>
                  <a:gd name="connsiteX3" fmla="*/ 1709734 w 2565081"/>
                  <a:gd name="connsiteY3" fmla="*/ 1567813 h 2034540"/>
                  <a:gd name="connsiteX4" fmla="*/ 1709738 w 2565081"/>
                  <a:gd name="connsiteY4" fmla="*/ 1567815 h 2034540"/>
                  <a:gd name="connsiteX5" fmla="*/ 855346 w 2565081"/>
                  <a:gd name="connsiteY5" fmla="*/ 2034540 h 2034540"/>
                  <a:gd name="connsiteX6" fmla="*/ 0 w 2565081"/>
                  <a:gd name="connsiteY6" fmla="*/ 1567815 h 2034540"/>
                  <a:gd name="connsiteX7" fmla="*/ 855345 w 2565081"/>
                  <a:gd name="connsiteY7" fmla="*/ 1100139 h 2034540"/>
                  <a:gd name="connsiteX8" fmla="*/ 855343 w 2565081"/>
                  <a:gd name="connsiteY8" fmla="*/ 1100138 h 2034540"/>
                  <a:gd name="connsiteX9" fmla="*/ 855343 w 2565081"/>
                  <a:gd name="connsiteY9" fmla="*/ 2 h 2034540"/>
                  <a:gd name="connsiteX10" fmla="*/ 855343 w 2565081"/>
                  <a:gd name="connsiteY10" fmla="*/ 0 h 2034540"/>
                  <a:gd name="connsiteX11" fmla="*/ 855345 w 2565081"/>
                  <a:gd name="connsiteY11" fmla="*/ 1 h 2034540"/>
                  <a:gd name="connsiteX0" fmla="*/ 1709736 w 1709737"/>
                  <a:gd name="connsiteY0" fmla="*/ 466727 h 2034540"/>
                  <a:gd name="connsiteX1" fmla="*/ 1709734 w 1709737"/>
                  <a:gd name="connsiteY1" fmla="*/ 466726 h 2034540"/>
                  <a:gd name="connsiteX2" fmla="*/ 1709734 w 1709737"/>
                  <a:gd name="connsiteY2" fmla="*/ 1567813 h 2034540"/>
                  <a:gd name="connsiteX3" fmla="*/ 1709738 w 1709737"/>
                  <a:gd name="connsiteY3" fmla="*/ 1567815 h 2034540"/>
                  <a:gd name="connsiteX4" fmla="*/ 855346 w 1709737"/>
                  <a:gd name="connsiteY4" fmla="*/ 2034540 h 2034540"/>
                  <a:gd name="connsiteX5" fmla="*/ 0 w 1709737"/>
                  <a:gd name="connsiteY5" fmla="*/ 1567815 h 2034540"/>
                  <a:gd name="connsiteX6" fmla="*/ 855345 w 1709737"/>
                  <a:gd name="connsiteY6" fmla="*/ 1100139 h 2034540"/>
                  <a:gd name="connsiteX7" fmla="*/ 855343 w 1709737"/>
                  <a:gd name="connsiteY7" fmla="*/ 1100138 h 2034540"/>
                  <a:gd name="connsiteX8" fmla="*/ 855343 w 1709737"/>
                  <a:gd name="connsiteY8" fmla="*/ 2 h 2034540"/>
                  <a:gd name="connsiteX9" fmla="*/ 855343 w 1709737"/>
                  <a:gd name="connsiteY9" fmla="*/ 0 h 2034540"/>
                  <a:gd name="connsiteX10" fmla="*/ 855345 w 1709737"/>
                  <a:gd name="connsiteY10" fmla="*/ 1 h 2034540"/>
                  <a:gd name="connsiteX0" fmla="*/ 1709736 w 1709738"/>
                  <a:gd name="connsiteY0" fmla="*/ 466727 h 2034540"/>
                  <a:gd name="connsiteX1" fmla="*/ 1709734 w 1709738"/>
                  <a:gd name="connsiteY1" fmla="*/ 1567813 h 2034540"/>
                  <a:gd name="connsiteX2" fmla="*/ 1709738 w 1709738"/>
                  <a:gd name="connsiteY2" fmla="*/ 1567815 h 2034540"/>
                  <a:gd name="connsiteX3" fmla="*/ 855346 w 1709738"/>
                  <a:gd name="connsiteY3" fmla="*/ 2034540 h 2034540"/>
                  <a:gd name="connsiteX4" fmla="*/ 0 w 1709738"/>
                  <a:gd name="connsiteY4" fmla="*/ 1567815 h 2034540"/>
                  <a:gd name="connsiteX5" fmla="*/ 855345 w 1709738"/>
                  <a:gd name="connsiteY5" fmla="*/ 1100139 h 2034540"/>
                  <a:gd name="connsiteX6" fmla="*/ 855343 w 1709738"/>
                  <a:gd name="connsiteY6" fmla="*/ 1100138 h 2034540"/>
                  <a:gd name="connsiteX7" fmla="*/ 855343 w 1709738"/>
                  <a:gd name="connsiteY7" fmla="*/ 2 h 2034540"/>
                  <a:gd name="connsiteX8" fmla="*/ 855343 w 1709738"/>
                  <a:gd name="connsiteY8" fmla="*/ 0 h 2034540"/>
                  <a:gd name="connsiteX9" fmla="*/ 855345 w 1709738"/>
                  <a:gd name="connsiteY9" fmla="*/ 1 h 2034540"/>
                  <a:gd name="connsiteX0" fmla="*/ 1709736 w 1709736"/>
                  <a:gd name="connsiteY0" fmla="*/ 466727 h 2034540"/>
                  <a:gd name="connsiteX1" fmla="*/ 1709734 w 1709736"/>
                  <a:gd name="connsiteY1" fmla="*/ 1567813 h 2034540"/>
                  <a:gd name="connsiteX2" fmla="*/ 855346 w 1709736"/>
                  <a:gd name="connsiteY2" fmla="*/ 2034540 h 2034540"/>
                  <a:gd name="connsiteX3" fmla="*/ 0 w 1709736"/>
                  <a:gd name="connsiteY3" fmla="*/ 1567815 h 2034540"/>
                  <a:gd name="connsiteX4" fmla="*/ 855345 w 1709736"/>
                  <a:gd name="connsiteY4" fmla="*/ 1100139 h 2034540"/>
                  <a:gd name="connsiteX5" fmla="*/ 855343 w 1709736"/>
                  <a:gd name="connsiteY5" fmla="*/ 1100138 h 2034540"/>
                  <a:gd name="connsiteX6" fmla="*/ 855343 w 1709736"/>
                  <a:gd name="connsiteY6" fmla="*/ 2 h 2034540"/>
                  <a:gd name="connsiteX7" fmla="*/ 855343 w 1709736"/>
                  <a:gd name="connsiteY7" fmla="*/ 0 h 2034540"/>
                  <a:gd name="connsiteX8" fmla="*/ 855345 w 1709736"/>
                  <a:gd name="connsiteY8" fmla="*/ 1 h 2034540"/>
                  <a:gd name="connsiteX0" fmla="*/ 1709734 w 1709734"/>
                  <a:gd name="connsiteY0" fmla="*/ 1567813 h 2034540"/>
                  <a:gd name="connsiteX1" fmla="*/ 855346 w 1709734"/>
                  <a:gd name="connsiteY1" fmla="*/ 2034540 h 2034540"/>
                  <a:gd name="connsiteX2" fmla="*/ 0 w 1709734"/>
                  <a:gd name="connsiteY2" fmla="*/ 1567815 h 2034540"/>
                  <a:gd name="connsiteX3" fmla="*/ 855345 w 1709734"/>
                  <a:gd name="connsiteY3" fmla="*/ 1100139 h 2034540"/>
                  <a:gd name="connsiteX4" fmla="*/ 855343 w 1709734"/>
                  <a:gd name="connsiteY4" fmla="*/ 1100138 h 2034540"/>
                  <a:gd name="connsiteX5" fmla="*/ 855343 w 1709734"/>
                  <a:gd name="connsiteY5" fmla="*/ 2 h 2034540"/>
                  <a:gd name="connsiteX6" fmla="*/ 855343 w 1709734"/>
                  <a:gd name="connsiteY6" fmla="*/ 0 h 2034540"/>
                  <a:gd name="connsiteX7" fmla="*/ 855345 w 1709734"/>
                  <a:gd name="connsiteY7" fmla="*/ 1 h 2034540"/>
                  <a:gd name="connsiteX0" fmla="*/ 855346 w 855346"/>
                  <a:gd name="connsiteY0" fmla="*/ 2034540 h 2034540"/>
                  <a:gd name="connsiteX1" fmla="*/ 0 w 855346"/>
                  <a:gd name="connsiteY1" fmla="*/ 1567815 h 2034540"/>
                  <a:gd name="connsiteX2" fmla="*/ 855345 w 855346"/>
                  <a:gd name="connsiteY2" fmla="*/ 1100139 h 2034540"/>
                  <a:gd name="connsiteX3" fmla="*/ 855343 w 855346"/>
                  <a:gd name="connsiteY3" fmla="*/ 1100138 h 2034540"/>
                  <a:gd name="connsiteX4" fmla="*/ 855343 w 855346"/>
                  <a:gd name="connsiteY4" fmla="*/ 2 h 2034540"/>
                  <a:gd name="connsiteX5" fmla="*/ 855343 w 855346"/>
                  <a:gd name="connsiteY5" fmla="*/ 0 h 2034540"/>
                  <a:gd name="connsiteX6" fmla="*/ 855345 w 855346"/>
                  <a:gd name="connsiteY6" fmla="*/ 1 h 2034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346" h="2034540">
                    <a:moveTo>
                      <a:pt x="855346" y="2034540"/>
                    </a:moveTo>
                    <a:lnTo>
                      <a:pt x="0" y="1567815"/>
                    </a:lnTo>
                    <a:lnTo>
                      <a:pt x="855345" y="1100139"/>
                    </a:lnTo>
                    <a:cubicBezTo>
                      <a:pt x="855344" y="1100139"/>
                      <a:pt x="855344" y="1100138"/>
                      <a:pt x="855343" y="1100138"/>
                    </a:cubicBezTo>
                    <a:lnTo>
                      <a:pt x="855343" y="2"/>
                    </a:lnTo>
                    <a:lnTo>
                      <a:pt x="855343" y="0"/>
                    </a:lnTo>
                    <a:cubicBezTo>
                      <a:pt x="855344" y="0"/>
                      <a:pt x="855344" y="1"/>
                      <a:pt x="855345" y="1"/>
                    </a:cubicBezTo>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sz="1800"/>
              </a:p>
            </p:txBody>
          </p:sp>
          <p:cxnSp>
            <p:nvCxnSpPr>
              <p:cNvPr id="76" name="Straight Connector 75">
                <a:extLst>
                  <a:ext uri="{FF2B5EF4-FFF2-40B4-BE49-F238E27FC236}">
                    <a16:creationId xmlns:a16="http://schemas.microsoft.com/office/drawing/2014/main" id="{0118A379-1639-4C1C-9E5B-A39F1CD0A9D9}"/>
                  </a:ext>
                </a:extLst>
              </p:cNvPr>
              <p:cNvCxnSpPr/>
              <p:nvPr/>
            </p:nvCxnSpPr>
            <p:spPr bwMode="ltGray">
              <a:xfrm>
                <a:off x="9981203" y="5098858"/>
                <a:ext cx="733213" cy="400531"/>
              </a:xfrm>
              <a:prstGeom prst="line">
                <a:avLst/>
              </a:pr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cxnSp>
        </p:grpSp>
        <p:grpSp>
          <p:nvGrpSpPr>
            <p:cNvPr id="29" name="Group 28">
              <a:extLst>
                <a:ext uri="{FF2B5EF4-FFF2-40B4-BE49-F238E27FC236}">
                  <a16:creationId xmlns:a16="http://schemas.microsoft.com/office/drawing/2014/main" id="{E8DE972F-9FF1-4743-BF7F-15CC5403A6CF}"/>
                </a:ext>
              </a:extLst>
            </p:cNvPr>
            <p:cNvGrpSpPr/>
            <p:nvPr userDrawn="1"/>
          </p:nvGrpSpPr>
          <p:grpSpPr bwMode="ltGray">
            <a:xfrm>
              <a:off x="7545167" y="-21839"/>
              <a:ext cx="1192433" cy="1098538"/>
              <a:chOff x="7545167" y="-9139"/>
              <a:chExt cx="1192433" cy="1098538"/>
            </a:xfrm>
          </p:grpSpPr>
          <p:sp>
            <p:nvSpPr>
              <p:cNvPr id="34" name="Freeform: Shape 33">
                <a:extLst>
                  <a:ext uri="{FF2B5EF4-FFF2-40B4-BE49-F238E27FC236}">
                    <a16:creationId xmlns:a16="http://schemas.microsoft.com/office/drawing/2014/main" id="{795596FA-D3B2-4953-81FC-9958337AF5DC}"/>
                  </a:ext>
                </a:extLst>
              </p:cNvPr>
              <p:cNvSpPr/>
              <p:nvPr userDrawn="1"/>
            </p:nvSpPr>
            <p:spPr bwMode="ltGray">
              <a:xfrm>
                <a:off x="7550108" y="-9139"/>
                <a:ext cx="591604" cy="774738"/>
              </a:xfrm>
              <a:custGeom>
                <a:avLst/>
                <a:gdLst>
                  <a:gd name="connsiteX0" fmla="*/ 24121 w 591604"/>
                  <a:gd name="connsiteY0" fmla="*/ 0 h 774738"/>
                  <a:gd name="connsiteX1" fmla="*/ 591604 w 591604"/>
                  <a:gd name="connsiteY1" fmla="*/ 0 h 774738"/>
                  <a:gd name="connsiteX2" fmla="*/ 591604 w 591604"/>
                  <a:gd name="connsiteY2" fmla="*/ 451265 h 774738"/>
                  <a:gd name="connsiteX3" fmla="*/ 0 w 591604"/>
                  <a:gd name="connsiteY3" fmla="*/ 774738 h 774738"/>
                  <a:gd name="connsiteX4" fmla="*/ 0 w 591604"/>
                  <a:gd name="connsiteY4" fmla="*/ 13162 h 774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1604" h="774738">
                    <a:moveTo>
                      <a:pt x="24121" y="0"/>
                    </a:moveTo>
                    <a:lnTo>
                      <a:pt x="591604" y="0"/>
                    </a:lnTo>
                    <a:lnTo>
                      <a:pt x="591604" y="451265"/>
                    </a:lnTo>
                    <a:lnTo>
                      <a:pt x="0" y="774738"/>
                    </a:lnTo>
                    <a:lnTo>
                      <a:pt x="0" y="13162"/>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en-US" sz="1800"/>
              </a:p>
            </p:txBody>
          </p:sp>
          <p:sp>
            <p:nvSpPr>
              <p:cNvPr id="35" name="Freeform: Shape 34">
                <a:extLst>
                  <a:ext uri="{FF2B5EF4-FFF2-40B4-BE49-F238E27FC236}">
                    <a16:creationId xmlns:a16="http://schemas.microsoft.com/office/drawing/2014/main" id="{7D57090A-B887-4CA7-A022-90564F12A9A9}"/>
                  </a:ext>
                </a:extLst>
              </p:cNvPr>
              <p:cNvSpPr/>
              <p:nvPr userDrawn="1"/>
            </p:nvSpPr>
            <p:spPr bwMode="ltGray">
              <a:xfrm>
                <a:off x="8141712" y="-9139"/>
                <a:ext cx="590944" cy="774738"/>
              </a:xfrm>
              <a:custGeom>
                <a:avLst/>
                <a:gdLst>
                  <a:gd name="connsiteX0" fmla="*/ 0 w 590944"/>
                  <a:gd name="connsiteY0" fmla="*/ 0 h 774738"/>
                  <a:gd name="connsiteX1" fmla="*/ 566850 w 590944"/>
                  <a:gd name="connsiteY1" fmla="*/ 0 h 774738"/>
                  <a:gd name="connsiteX2" fmla="*/ 590944 w 590944"/>
                  <a:gd name="connsiteY2" fmla="*/ 13162 h 774738"/>
                  <a:gd name="connsiteX3" fmla="*/ 590944 w 590944"/>
                  <a:gd name="connsiteY3" fmla="*/ 774738 h 774738"/>
                  <a:gd name="connsiteX4" fmla="*/ 0 w 590944"/>
                  <a:gd name="connsiteY4" fmla="*/ 451265 h 774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944" h="774738">
                    <a:moveTo>
                      <a:pt x="0" y="0"/>
                    </a:moveTo>
                    <a:lnTo>
                      <a:pt x="566850" y="0"/>
                    </a:lnTo>
                    <a:lnTo>
                      <a:pt x="590944" y="13162"/>
                    </a:lnTo>
                    <a:lnTo>
                      <a:pt x="590944" y="774738"/>
                    </a:lnTo>
                    <a:lnTo>
                      <a:pt x="0" y="451265"/>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en-US" sz="1800"/>
              </a:p>
            </p:txBody>
          </p:sp>
          <p:sp>
            <p:nvSpPr>
              <p:cNvPr id="36" name="Freeform: Shape 35">
                <a:extLst>
                  <a:ext uri="{FF2B5EF4-FFF2-40B4-BE49-F238E27FC236}">
                    <a16:creationId xmlns:a16="http://schemas.microsoft.com/office/drawing/2014/main" id="{F9749B2E-C284-42A2-A061-B635FBBBD461}"/>
                  </a:ext>
                </a:extLst>
              </p:cNvPr>
              <p:cNvSpPr/>
              <p:nvPr userDrawn="1"/>
            </p:nvSpPr>
            <p:spPr bwMode="ltGray">
              <a:xfrm>
                <a:off x="7545167" y="437185"/>
                <a:ext cx="1192433" cy="652214"/>
              </a:xfrm>
              <a:custGeom>
                <a:avLst/>
                <a:gdLst/>
                <a:ahLst/>
                <a:cxnLst/>
                <a:rect l="0" t="0" r="0" b="0"/>
                <a:pathLst>
                  <a:path w="1724025" h="942975">
                    <a:moveTo>
                      <a:pt x="862489" y="7144"/>
                    </a:moveTo>
                    <a:lnTo>
                      <a:pt x="7144" y="474821"/>
                    </a:lnTo>
                    <a:lnTo>
                      <a:pt x="862489" y="941546"/>
                    </a:lnTo>
                    <a:lnTo>
                      <a:pt x="1716881" y="474821"/>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sz="1800"/>
              </a:p>
            </p:txBody>
          </p:sp>
        </p:grpSp>
        <p:grpSp>
          <p:nvGrpSpPr>
            <p:cNvPr id="30" name="Group 29">
              <a:extLst>
                <a:ext uri="{FF2B5EF4-FFF2-40B4-BE49-F238E27FC236}">
                  <a16:creationId xmlns:a16="http://schemas.microsoft.com/office/drawing/2014/main" id="{0A74F4CD-889D-4E91-AB27-CCB11E8677AE}"/>
                </a:ext>
              </a:extLst>
            </p:cNvPr>
            <p:cNvGrpSpPr/>
            <p:nvPr userDrawn="1"/>
          </p:nvGrpSpPr>
          <p:grpSpPr bwMode="ltGray">
            <a:xfrm>
              <a:off x="6256117" y="5896894"/>
              <a:ext cx="1057910" cy="971314"/>
              <a:chOff x="6256117" y="5896894"/>
              <a:chExt cx="1057910" cy="971314"/>
            </a:xfrm>
          </p:grpSpPr>
          <p:sp>
            <p:nvSpPr>
              <p:cNvPr id="31" name="Freeform: Shape 30">
                <a:extLst>
                  <a:ext uri="{FF2B5EF4-FFF2-40B4-BE49-F238E27FC236}">
                    <a16:creationId xmlns:a16="http://schemas.microsoft.com/office/drawing/2014/main" id="{6CE97AB5-F3D1-4D1A-8F2F-166F6F85A189}"/>
                  </a:ext>
                </a:extLst>
              </p:cNvPr>
              <p:cNvSpPr/>
              <p:nvPr userDrawn="1"/>
            </p:nvSpPr>
            <p:spPr bwMode="ltGray">
              <a:xfrm>
                <a:off x="6256117" y="5896894"/>
                <a:ext cx="532466" cy="971314"/>
              </a:xfrm>
              <a:custGeom>
                <a:avLst/>
                <a:gdLst/>
                <a:ahLst/>
                <a:cxnLst/>
                <a:rect l="0" t="0" r="0" b="0"/>
                <a:pathLst>
                  <a:path w="866775" h="1581150">
                    <a:moveTo>
                      <a:pt x="862489" y="1107281"/>
                    </a:moveTo>
                    <a:lnTo>
                      <a:pt x="7144" y="1574959"/>
                    </a:lnTo>
                    <a:lnTo>
                      <a:pt x="7144" y="473869"/>
                    </a:lnTo>
                    <a:lnTo>
                      <a:pt x="862489"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sz="1800"/>
              </a:p>
            </p:txBody>
          </p:sp>
          <p:sp>
            <p:nvSpPr>
              <p:cNvPr id="32" name="Freeform: Shape 31">
                <a:extLst>
                  <a:ext uri="{FF2B5EF4-FFF2-40B4-BE49-F238E27FC236}">
                    <a16:creationId xmlns:a16="http://schemas.microsoft.com/office/drawing/2014/main" id="{55281A29-9018-48AF-8B81-EB9F71FE5ABA}"/>
                  </a:ext>
                </a:extLst>
              </p:cNvPr>
              <p:cNvSpPr/>
              <p:nvPr userDrawn="1"/>
            </p:nvSpPr>
            <p:spPr bwMode="ltGray">
              <a:xfrm>
                <a:off x="6781561" y="5896894"/>
                <a:ext cx="532466" cy="971314"/>
              </a:xfrm>
              <a:custGeom>
                <a:avLst/>
                <a:gdLst/>
                <a:ahLst/>
                <a:cxnLst/>
                <a:rect l="0" t="0" r="0" b="0"/>
                <a:pathLst>
                  <a:path w="866775" h="1581150">
                    <a:moveTo>
                      <a:pt x="7144" y="1107281"/>
                    </a:moveTo>
                    <a:lnTo>
                      <a:pt x="861536" y="1574959"/>
                    </a:lnTo>
                    <a:lnTo>
                      <a:pt x="861536" y="473869"/>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sz="1800"/>
              </a:p>
            </p:txBody>
          </p:sp>
          <p:sp>
            <p:nvSpPr>
              <p:cNvPr id="33" name="Freeform: Shape 32">
                <a:extLst>
                  <a:ext uri="{FF2B5EF4-FFF2-40B4-BE49-F238E27FC236}">
                    <a16:creationId xmlns:a16="http://schemas.microsoft.com/office/drawing/2014/main" id="{2B1B3F07-773E-4FC0-9A04-73F52683190E}"/>
                  </a:ext>
                </a:extLst>
              </p:cNvPr>
              <p:cNvSpPr/>
              <p:nvPr userDrawn="1"/>
            </p:nvSpPr>
            <p:spPr bwMode="ltGray">
              <a:xfrm>
                <a:off x="6260506" y="6577107"/>
                <a:ext cx="1050305" cy="287297"/>
              </a:xfrm>
              <a:custGeom>
                <a:avLst/>
                <a:gdLst>
                  <a:gd name="connsiteX0" fmla="*/ 855344 w 1709736"/>
                  <a:gd name="connsiteY0" fmla="*/ 934401 h 1083252"/>
                  <a:gd name="connsiteX1" fmla="*/ 1709736 w 1709736"/>
                  <a:gd name="connsiteY1" fmla="*/ 467676 h 1083252"/>
                  <a:gd name="connsiteX2" fmla="*/ 855344 w 1709736"/>
                  <a:gd name="connsiteY2" fmla="*/ -1 h 1083252"/>
                  <a:gd name="connsiteX3" fmla="*/ -1 w 1709736"/>
                  <a:gd name="connsiteY3" fmla="*/ 467676 h 1083252"/>
                  <a:gd name="connsiteX4" fmla="*/ 1004194 w 1709736"/>
                  <a:gd name="connsiteY4" fmla="*/ 1083251 h 1083252"/>
                  <a:gd name="connsiteX0" fmla="*/ 855346 w 1709738"/>
                  <a:gd name="connsiteY0" fmla="*/ 934403 h 934403"/>
                  <a:gd name="connsiteX1" fmla="*/ 1709738 w 1709738"/>
                  <a:gd name="connsiteY1" fmla="*/ 467678 h 934403"/>
                  <a:gd name="connsiteX2" fmla="*/ 855346 w 1709738"/>
                  <a:gd name="connsiteY2" fmla="*/ 1 h 934403"/>
                  <a:gd name="connsiteX3" fmla="*/ 1 w 1709738"/>
                  <a:gd name="connsiteY3" fmla="*/ 467678 h 934403"/>
                  <a:gd name="connsiteX0" fmla="*/ 1709736 w 1709736"/>
                  <a:gd name="connsiteY0" fmla="*/ 467676 h 467676"/>
                  <a:gd name="connsiteX1" fmla="*/ 855344 w 1709736"/>
                  <a:gd name="connsiteY1" fmla="*/ -1 h 467676"/>
                  <a:gd name="connsiteX2" fmla="*/ -1 w 1709736"/>
                  <a:gd name="connsiteY2" fmla="*/ 467676 h 467676"/>
                </a:gdLst>
                <a:ahLst/>
                <a:cxnLst>
                  <a:cxn ang="0">
                    <a:pos x="connsiteX0" y="connsiteY0"/>
                  </a:cxn>
                  <a:cxn ang="0">
                    <a:pos x="connsiteX1" y="connsiteY1"/>
                  </a:cxn>
                  <a:cxn ang="0">
                    <a:pos x="connsiteX2" y="connsiteY2"/>
                  </a:cxn>
                </a:cxnLst>
                <a:rect l="l" t="t" r="r" b="b"/>
                <a:pathLst>
                  <a:path w="1709736" h="467676">
                    <a:moveTo>
                      <a:pt x="1709736" y="467676"/>
                    </a:moveTo>
                    <a:lnTo>
                      <a:pt x="855344" y="-1"/>
                    </a:lnTo>
                    <a:lnTo>
                      <a:pt x="-1" y="467676"/>
                    </a:lnTo>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sz="1800"/>
              </a:p>
            </p:txBody>
          </p:sp>
        </p:grpSp>
      </p:grpSp>
    </p:spTree>
    <p:extLst>
      <p:ext uri="{BB962C8B-B14F-4D97-AF65-F5344CB8AC3E}">
        <p14:creationId xmlns:p14="http://schemas.microsoft.com/office/powerpoint/2010/main" val="1059450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86601-4C9D-440B-9FA9-C9983932E94A}"/>
              </a:ext>
            </a:extLst>
          </p:cNvPr>
          <p:cNvSpPr>
            <a:spLocks noGrp="1"/>
          </p:cNvSpPr>
          <p:nvPr>
            <p:ph type="ctrTitle"/>
          </p:nvPr>
        </p:nvSpPr>
        <p:spPr>
          <a:xfrm>
            <a:off x="1524001" y="2586659"/>
            <a:ext cx="9144000" cy="923304"/>
          </a:xfrm>
        </p:spPr>
        <p:txBody>
          <a:bodyPr anchor="b"/>
          <a:lstStyle>
            <a:lvl1pPr algn="ctr">
              <a:defRPr sz="5998"/>
            </a:lvl1pPr>
          </a:lstStyle>
          <a:p>
            <a:r>
              <a:rPr lang="en-US"/>
              <a:t>Click to edit Master title style</a:t>
            </a:r>
          </a:p>
        </p:txBody>
      </p:sp>
      <p:sp>
        <p:nvSpPr>
          <p:cNvPr id="3" name="Subtitle 2">
            <a:extLst>
              <a:ext uri="{FF2B5EF4-FFF2-40B4-BE49-F238E27FC236}">
                <a16:creationId xmlns:a16="http://schemas.microsoft.com/office/drawing/2014/main" id="{DE3FFCDD-A762-499E-AE4E-7E5491ECF0E2}"/>
              </a:ext>
            </a:extLst>
          </p:cNvPr>
          <p:cNvSpPr>
            <a:spLocks noGrp="1"/>
          </p:cNvSpPr>
          <p:nvPr>
            <p:ph type="subTitle" idx="1"/>
          </p:nvPr>
        </p:nvSpPr>
        <p:spPr>
          <a:xfrm>
            <a:off x="1524001" y="3602040"/>
            <a:ext cx="9144000" cy="513510"/>
          </a:xfrm>
        </p:spPr>
        <p:txBody>
          <a:bodyPr/>
          <a:lstStyle>
            <a:lvl1pPr marL="0" indent="0" algn="ctr">
              <a:buNone/>
              <a:defRPr sz="2400"/>
            </a:lvl1pPr>
            <a:lvl2pPr marL="457091" indent="0" algn="ctr">
              <a:buNone/>
              <a:defRPr sz="2000"/>
            </a:lvl2pPr>
            <a:lvl3pPr marL="914183" indent="0" algn="ctr">
              <a:buNone/>
              <a:defRPr sz="1800"/>
            </a:lvl3pPr>
            <a:lvl4pPr marL="1371273" indent="0" algn="ctr">
              <a:buNone/>
              <a:defRPr sz="1600"/>
            </a:lvl4pPr>
            <a:lvl5pPr marL="1828363" indent="0" algn="ctr">
              <a:buNone/>
              <a:defRPr sz="1600"/>
            </a:lvl5pPr>
            <a:lvl6pPr marL="2285455" indent="0" algn="ctr">
              <a:buNone/>
              <a:defRPr sz="1600"/>
            </a:lvl6pPr>
            <a:lvl7pPr marL="2742546" indent="0" algn="ctr">
              <a:buNone/>
              <a:defRPr sz="1600"/>
            </a:lvl7pPr>
            <a:lvl8pPr marL="3199637" indent="0" algn="ctr">
              <a:buNone/>
              <a:defRPr sz="1600"/>
            </a:lvl8pPr>
            <a:lvl9pPr marL="3656728"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DDD8E3B-8F27-46C6-AD7C-5F4CA94410D4}"/>
              </a:ext>
            </a:extLst>
          </p:cNvPr>
          <p:cNvSpPr>
            <a:spLocks noGrp="1"/>
          </p:cNvSpPr>
          <p:nvPr>
            <p:ph type="dt" sz="half" idx="10"/>
          </p:nvPr>
        </p:nvSpPr>
        <p:spPr>
          <a:xfrm>
            <a:off x="609601" y="6377942"/>
            <a:ext cx="2804160" cy="276999"/>
          </a:xfrm>
        </p:spPr>
        <p:txBody>
          <a:bodyPr/>
          <a:lstStyle/>
          <a:p>
            <a:fld id="{F6586E5A-D78E-4250-924E-9CF00D391AB7}" type="datetimeFigureOut">
              <a:rPr lang="en-US" smtClean="0"/>
              <a:t>1/8/2019</a:t>
            </a:fld>
            <a:endParaRPr lang="en-US"/>
          </a:p>
        </p:txBody>
      </p:sp>
      <p:sp>
        <p:nvSpPr>
          <p:cNvPr id="5" name="Footer Placeholder 4">
            <a:extLst>
              <a:ext uri="{FF2B5EF4-FFF2-40B4-BE49-F238E27FC236}">
                <a16:creationId xmlns:a16="http://schemas.microsoft.com/office/drawing/2014/main" id="{2465F658-F11B-40A2-8842-2F21B5EA8763}"/>
              </a:ext>
            </a:extLst>
          </p:cNvPr>
          <p:cNvSpPr>
            <a:spLocks noGrp="1"/>
          </p:cNvSpPr>
          <p:nvPr>
            <p:ph type="ftr" sz="quarter" idx="11"/>
          </p:nvPr>
        </p:nvSpPr>
        <p:spPr>
          <a:xfrm>
            <a:off x="4145280" y="6377942"/>
            <a:ext cx="3901440" cy="276999"/>
          </a:xfrm>
        </p:spPr>
        <p:txBody>
          <a:bodyPr/>
          <a:lstStyle/>
          <a:p>
            <a:endParaRPr lang="en-US"/>
          </a:p>
        </p:txBody>
      </p:sp>
      <p:sp>
        <p:nvSpPr>
          <p:cNvPr id="6" name="Slide Number Placeholder 5">
            <a:extLst>
              <a:ext uri="{FF2B5EF4-FFF2-40B4-BE49-F238E27FC236}">
                <a16:creationId xmlns:a16="http://schemas.microsoft.com/office/drawing/2014/main" id="{222D5633-800E-4ECB-9D2E-87B3A6ACE4DF}"/>
              </a:ext>
            </a:extLst>
          </p:cNvPr>
          <p:cNvSpPr>
            <a:spLocks noGrp="1"/>
          </p:cNvSpPr>
          <p:nvPr>
            <p:ph type="sldNum" sz="quarter" idx="12"/>
          </p:nvPr>
        </p:nvSpPr>
        <p:spPr>
          <a:xfrm>
            <a:off x="8778241" y="6377942"/>
            <a:ext cx="2804160" cy="276999"/>
          </a:xfrm>
        </p:spPr>
        <p:txBody>
          <a:bodyPr/>
          <a:lstStyle/>
          <a:p>
            <a:fld id="{8DB123EE-2F98-4189-8764-89B3BD27CA92}" type="slidenum">
              <a:rPr lang="en-US" smtClean="0"/>
              <a:t>‹#›</a:t>
            </a:fld>
            <a:endParaRPr lang="en-US"/>
          </a:p>
        </p:txBody>
      </p:sp>
    </p:spTree>
    <p:extLst>
      <p:ext uri="{BB962C8B-B14F-4D97-AF65-F5344CB8AC3E}">
        <p14:creationId xmlns:p14="http://schemas.microsoft.com/office/powerpoint/2010/main" val="326949405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69"/>
            <a:ext cx="11018520" cy="2051904"/>
          </a:xfrm>
        </p:spPr>
        <p:txBody>
          <a:bodyPr wrap="square">
            <a:spAutoFit/>
          </a:bodyPr>
          <a:lstStyle>
            <a:lvl1pPr marL="0" indent="0">
              <a:buNone/>
              <a:defRPr/>
            </a:lvl1pPr>
            <a:lvl2pPr marL="228556" indent="0">
              <a:buNone/>
              <a:defRPr/>
            </a:lvl2pPr>
            <a:lvl3pPr marL="457112" indent="0">
              <a:buNone/>
              <a:defRPr/>
            </a:lvl3pPr>
            <a:lvl4pPr marL="685668" indent="0">
              <a:buNone/>
              <a:defRPr/>
            </a:lvl4pPr>
            <a:lvl5pPr marL="914225"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55040984"/>
      </p:ext>
    </p:extLst>
  </p:cSld>
  <p:clrMapOvr>
    <a:masterClrMapping/>
  </p:clrMapOvr>
  <p:transition>
    <p:fade/>
  </p:transition>
  <p:extLst mod="1">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p>
        </p:txBody>
      </p:sp>
      <p:sp>
        <p:nvSpPr>
          <p:cNvPr id="3" name="Text Placeholder 2"/>
          <p:cNvSpPr>
            <a:spLocks noGrp="1"/>
          </p:cNvSpPr>
          <p:nvPr>
            <p:ph type="body" sz="quarter" idx="10"/>
          </p:nvPr>
        </p:nvSpPr>
        <p:spPr>
          <a:xfrm>
            <a:off x="584200" y="1435497"/>
            <a:ext cx="11018520" cy="20519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18097338"/>
      </p:ext>
    </p:extLst>
  </p:cSld>
  <p:clrMapOvr>
    <a:masterClrMapping/>
  </p:clrMapOvr>
  <p:transition>
    <p:fade/>
  </p:transition>
  <p:extLst mod="1">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Walk-in - Tel Aviv">
    <p:bg>
      <p:bgRef idx="1001">
        <a:schemeClr val="bg2"/>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704AACE-461C-46C6-98CC-EB9A5FE54B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8" name="Picture 7">
            <a:extLst>
              <a:ext uri="{FF2B5EF4-FFF2-40B4-BE49-F238E27FC236}">
                <a16:creationId xmlns:a16="http://schemas.microsoft.com/office/drawing/2014/main" id="{D505D1EB-C608-4F6E-AE86-119CE3299E6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44" cy="6856281"/>
          </a:xfrm>
          <a:prstGeom prst="rect">
            <a:avLst/>
          </a:prstGeom>
        </p:spPr>
      </p:pic>
      <p:sp>
        <p:nvSpPr>
          <p:cNvPr id="10" name="Rectangle 9">
            <a:extLst>
              <a:ext uri="{FF2B5EF4-FFF2-40B4-BE49-F238E27FC236}">
                <a16:creationId xmlns:a16="http://schemas.microsoft.com/office/drawing/2014/main" id="{9D1C4FA0-023E-47CF-9A24-495F76997179}"/>
              </a:ext>
            </a:extLst>
          </p:cNvPr>
          <p:cNvSpPr/>
          <p:nvPr userDrawn="1"/>
        </p:nvSpPr>
        <p:spPr bwMode="black">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802">
                      <a:srgbClr val="282828"/>
                    </a:gs>
                    <a:gs pos="16216">
                      <a:srgbClr val="282828"/>
                    </a:gs>
                  </a:gsLst>
                  <a:lin ang="5400000" scaled="1"/>
                </a:gradFill>
                <a:effectLst/>
                <a:uLnTx/>
                <a:uFillTx/>
                <a:latin typeface="Segoe UI Semibold"/>
                <a:ea typeface="+mn-ea"/>
                <a:cs typeface="Segoe UI" pitchFamily="34" charset="0"/>
              </a:rPr>
              <a:t>Tel Aviv, Israel</a:t>
            </a:r>
          </a:p>
        </p:txBody>
      </p:sp>
      <p:sp>
        <p:nvSpPr>
          <p:cNvPr id="11" name="Rectangle 10">
            <a:extLst>
              <a:ext uri="{FF2B5EF4-FFF2-40B4-BE49-F238E27FC236}">
                <a16:creationId xmlns:a16="http://schemas.microsoft.com/office/drawing/2014/main" id="{206C65E7-354A-4B8A-BD6C-0864C3660482}"/>
              </a:ext>
            </a:extLst>
          </p:cNvPr>
          <p:cNvSpPr/>
          <p:nvPr userDrawn="1"/>
        </p:nvSpPr>
        <p:spPr bwMode="black">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5405">
                      <a:srgbClr val="282828"/>
                    </a:gs>
                    <a:gs pos="16216">
                      <a:srgbClr val="282828"/>
                    </a:gs>
                  </a:gsLst>
                  <a:lin ang="5400000" scaled="1"/>
                </a:gradFill>
                <a:effectLst/>
                <a:uLnTx/>
                <a:uFillTx/>
                <a:latin typeface="Segoe UI Semibold"/>
                <a:ea typeface="+mn-ea"/>
                <a:cs typeface="Segoe UI" pitchFamily="34" charset="0"/>
              </a:rPr>
              <a:t>Learn. Explore. Connect.</a:t>
            </a:r>
          </a:p>
        </p:txBody>
      </p:sp>
      <p:pic>
        <p:nvPicPr>
          <p:cNvPr id="15" name="MS logo gray - EMF" descr="Microsoft logo, gray text version">
            <a:extLst>
              <a:ext uri="{FF2B5EF4-FFF2-40B4-BE49-F238E27FC236}">
                <a16:creationId xmlns:a16="http://schemas.microsoft.com/office/drawing/2014/main" id="{062F4A97-026C-4383-987F-B6AE4F4B1C1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black">
          <a:xfrm>
            <a:off x="584200" y="585788"/>
            <a:ext cx="1366440" cy="292608"/>
          </a:xfrm>
          <a:prstGeom prst="rect">
            <a:avLst/>
          </a:prstGeom>
        </p:spPr>
      </p:pic>
      <p:pic>
        <p:nvPicPr>
          <p:cNvPr id="16" name="Picture 15">
            <a:extLst>
              <a:ext uri="{FF2B5EF4-FFF2-40B4-BE49-F238E27FC236}">
                <a16:creationId xmlns:a16="http://schemas.microsoft.com/office/drawing/2014/main" id="{DF387A44-62FC-44F7-A2FF-D0346A71401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4"/>
          </a:xfrm>
          <a:prstGeom prst="rect">
            <a:avLst/>
          </a:prstGeom>
        </p:spPr>
      </p:pic>
    </p:spTree>
    <p:extLst>
      <p:ext uri="{BB962C8B-B14F-4D97-AF65-F5344CB8AC3E}">
        <p14:creationId xmlns:p14="http://schemas.microsoft.com/office/powerpoint/2010/main" val="268729429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Walk-in">
    <p:bg>
      <p:bgRef idx="1001">
        <a:schemeClr val="bg2"/>
      </p:bgRef>
    </p:bg>
    <p:spTree>
      <p:nvGrpSpPr>
        <p:cNvPr id="1" name=""/>
        <p:cNvGrpSpPr/>
        <p:nvPr/>
      </p:nvGrpSpPr>
      <p:grpSpPr>
        <a:xfrm>
          <a:off x="0" y="0"/>
          <a:ext cx="0" cy="0"/>
          <a:chOff x="0" y="0"/>
          <a:chExt cx="0" cy="0"/>
        </a:xfrm>
      </p:grpSpPr>
      <p:pic>
        <p:nvPicPr>
          <p:cNvPr id="29" name="MS logo gray - EMF" descr="Microsoft logo, gray text version">
            <a:extLst>
              <a:ext uri="{FF2B5EF4-FFF2-40B4-BE49-F238E27FC236}">
                <a16:creationId xmlns:a16="http://schemas.microsoft.com/office/drawing/2014/main" id="{8804C2B3-3878-4889-940D-3F3386B9455D}"/>
              </a:ext>
            </a:extLst>
          </p:cNvPr>
          <p:cNvPicPr>
            <a:picLocks noChangeAspect="1"/>
          </p:cNvPicPr>
          <p:nvPr userDrawn="1"/>
        </p:nvPicPr>
        <p:blipFill>
          <a:blip r:embed="rId2"/>
          <a:stretch>
            <a:fillRect/>
          </a:stretch>
        </p:blipFill>
        <p:spPr bwMode="black">
          <a:xfrm>
            <a:off x="584200" y="586080"/>
            <a:ext cx="1366440" cy="292608"/>
          </a:xfrm>
          <a:prstGeom prst="rect">
            <a:avLst/>
          </a:prstGeom>
        </p:spPr>
      </p:pic>
      <p:sp>
        <p:nvSpPr>
          <p:cNvPr id="30" name="Rectangle 29">
            <a:extLst>
              <a:ext uri="{FF2B5EF4-FFF2-40B4-BE49-F238E27FC236}">
                <a16:creationId xmlns:a16="http://schemas.microsoft.com/office/drawing/2014/main" id="{8B2E4F62-54DC-4435-AA29-18599C177284}"/>
              </a:ext>
            </a:extLst>
          </p:cNvPr>
          <p:cNvSpPr/>
          <p:nvPr userDrawn="1"/>
        </p:nvSpPr>
        <p:spPr bwMode="gray">
          <a:xfrm>
            <a:off x="293044" y="1170431"/>
            <a:ext cx="11604624" cy="5393881"/>
          </a:xfrm>
          <a:prstGeom prst="rect">
            <a:avLst/>
          </a:prstGeom>
          <a:solidFill>
            <a:srgbClr val="D83B0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grpSp>
        <p:nvGrpSpPr>
          <p:cNvPr id="3" name="Group 2">
            <a:extLst>
              <a:ext uri="{FF2B5EF4-FFF2-40B4-BE49-F238E27FC236}">
                <a16:creationId xmlns:a16="http://schemas.microsoft.com/office/drawing/2014/main" id="{56FAD87F-DBF5-4E2F-A61B-3CCEC5C7D0B9}"/>
              </a:ext>
            </a:extLst>
          </p:cNvPr>
          <p:cNvGrpSpPr/>
          <p:nvPr userDrawn="1"/>
        </p:nvGrpSpPr>
        <p:grpSpPr bwMode="ltGray">
          <a:xfrm>
            <a:off x="8710812" y="1771650"/>
            <a:ext cx="3481189" cy="4196081"/>
            <a:chOff x="8710812" y="1771650"/>
            <a:chExt cx="3481189" cy="4196081"/>
          </a:xfrm>
        </p:grpSpPr>
        <p:sp>
          <p:nvSpPr>
            <p:cNvPr id="32" name="Freeform 5">
              <a:extLst>
                <a:ext uri="{FF2B5EF4-FFF2-40B4-BE49-F238E27FC236}">
                  <a16:creationId xmlns:a16="http://schemas.microsoft.com/office/drawing/2014/main" id="{6B0365F1-E7DF-4958-962E-9FFD3A394140}"/>
                </a:ext>
              </a:extLst>
            </p:cNvPr>
            <p:cNvSpPr>
              <a:spLocks/>
            </p:cNvSpPr>
            <p:nvPr userDrawn="1"/>
          </p:nvSpPr>
          <p:spPr bwMode="ltGray">
            <a:xfrm>
              <a:off x="9246854" y="3720628"/>
              <a:ext cx="531187" cy="974975"/>
            </a:xfrm>
            <a:custGeom>
              <a:avLst/>
              <a:gdLst>
                <a:gd name="T0" fmla="*/ 547 w 547"/>
                <a:gd name="T1" fmla="*/ 704 h 1004"/>
                <a:gd name="T2" fmla="*/ 0 w 547"/>
                <a:gd name="T3" fmla="*/ 1004 h 1004"/>
                <a:gd name="T4" fmla="*/ 0 w 547"/>
                <a:gd name="T5" fmla="*/ 300 h 1004"/>
                <a:gd name="T6" fmla="*/ 547 w 547"/>
                <a:gd name="T7" fmla="*/ 0 h 1004"/>
                <a:gd name="T8" fmla="*/ 547 w 547"/>
                <a:gd name="T9" fmla="*/ 704 h 1004"/>
              </a:gdLst>
              <a:ahLst/>
              <a:cxnLst>
                <a:cxn ang="0">
                  <a:pos x="T0" y="T1"/>
                </a:cxn>
                <a:cxn ang="0">
                  <a:pos x="T2" y="T3"/>
                </a:cxn>
                <a:cxn ang="0">
                  <a:pos x="T4" y="T5"/>
                </a:cxn>
                <a:cxn ang="0">
                  <a:pos x="T6" y="T7"/>
                </a:cxn>
                <a:cxn ang="0">
                  <a:pos x="T8" y="T9"/>
                </a:cxn>
              </a:cxnLst>
              <a:rect l="0" t="0" r="r" b="b"/>
              <a:pathLst>
                <a:path w="547" h="1004">
                  <a:moveTo>
                    <a:pt x="547" y="704"/>
                  </a:moveTo>
                  <a:lnTo>
                    <a:pt x="0" y="1004"/>
                  </a:lnTo>
                  <a:lnTo>
                    <a:pt x="0" y="300"/>
                  </a:lnTo>
                  <a:lnTo>
                    <a:pt x="547" y="0"/>
                  </a:lnTo>
                  <a:lnTo>
                    <a:pt x="547" y="704"/>
                  </a:lnTo>
                  <a:close/>
                </a:path>
              </a:pathLst>
            </a:custGeom>
            <a:solidFill>
              <a:srgbClr val="F375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6">
              <a:extLst>
                <a:ext uri="{FF2B5EF4-FFF2-40B4-BE49-F238E27FC236}">
                  <a16:creationId xmlns:a16="http://schemas.microsoft.com/office/drawing/2014/main" id="{39253E4C-431D-4257-8CC7-C1456CD2F32D}"/>
                </a:ext>
              </a:extLst>
            </p:cNvPr>
            <p:cNvSpPr>
              <a:spLocks/>
            </p:cNvSpPr>
            <p:nvPr userDrawn="1"/>
          </p:nvSpPr>
          <p:spPr bwMode="ltGray">
            <a:xfrm>
              <a:off x="9778040" y="3720628"/>
              <a:ext cx="532157" cy="974975"/>
            </a:xfrm>
            <a:custGeom>
              <a:avLst/>
              <a:gdLst>
                <a:gd name="T0" fmla="*/ 0 w 548"/>
                <a:gd name="T1" fmla="*/ 704 h 1004"/>
                <a:gd name="T2" fmla="*/ 548 w 548"/>
                <a:gd name="T3" fmla="*/ 1004 h 1004"/>
                <a:gd name="T4" fmla="*/ 548 w 548"/>
                <a:gd name="T5" fmla="*/ 300 h 1004"/>
                <a:gd name="T6" fmla="*/ 0 w 548"/>
                <a:gd name="T7" fmla="*/ 0 h 1004"/>
                <a:gd name="T8" fmla="*/ 0 w 548"/>
                <a:gd name="T9" fmla="*/ 704 h 1004"/>
              </a:gdLst>
              <a:ahLst/>
              <a:cxnLst>
                <a:cxn ang="0">
                  <a:pos x="T0" y="T1"/>
                </a:cxn>
                <a:cxn ang="0">
                  <a:pos x="T2" y="T3"/>
                </a:cxn>
                <a:cxn ang="0">
                  <a:pos x="T4" y="T5"/>
                </a:cxn>
                <a:cxn ang="0">
                  <a:pos x="T6" y="T7"/>
                </a:cxn>
                <a:cxn ang="0">
                  <a:pos x="T8" y="T9"/>
                </a:cxn>
              </a:cxnLst>
              <a:rect l="0" t="0" r="r" b="b"/>
              <a:pathLst>
                <a:path w="548" h="1004">
                  <a:moveTo>
                    <a:pt x="0" y="704"/>
                  </a:moveTo>
                  <a:lnTo>
                    <a:pt x="548" y="1004"/>
                  </a:lnTo>
                  <a:lnTo>
                    <a:pt x="548" y="300"/>
                  </a:lnTo>
                  <a:lnTo>
                    <a:pt x="0" y="0"/>
                  </a:lnTo>
                  <a:lnTo>
                    <a:pt x="0" y="704"/>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7">
              <a:extLst>
                <a:ext uri="{FF2B5EF4-FFF2-40B4-BE49-F238E27FC236}">
                  <a16:creationId xmlns:a16="http://schemas.microsoft.com/office/drawing/2014/main" id="{E928826C-9C74-4194-A556-98EC9A96F677}"/>
                </a:ext>
              </a:extLst>
            </p:cNvPr>
            <p:cNvSpPr>
              <a:spLocks/>
            </p:cNvSpPr>
            <p:nvPr userDrawn="1"/>
          </p:nvSpPr>
          <p:spPr bwMode="ltGray">
            <a:xfrm>
              <a:off x="9246854" y="4404276"/>
              <a:ext cx="1063344" cy="586538"/>
            </a:xfrm>
            <a:custGeom>
              <a:avLst/>
              <a:gdLst>
                <a:gd name="T0" fmla="*/ 547 w 1095"/>
                <a:gd name="T1" fmla="*/ 0 h 604"/>
                <a:gd name="T2" fmla="*/ 0 w 1095"/>
                <a:gd name="T3" fmla="*/ 300 h 604"/>
                <a:gd name="T4" fmla="*/ 560 w 1095"/>
                <a:gd name="T5" fmla="*/ 604 h 604"/>
                <a:gd name="T6" fmla="*/ 1095 w 1095"/>
                <a:gd name="T7" fmla="*/ 300 h 604"/>
                <a:gd name="T8" fmla="*/ 547 w 1095"/>
                <a:gd name="T9" fmla="*/ 0 h 604"/>
              </a:gdLst>
              <a:ahLst/>
              <a:cxnLst>
                <a:cxn ang="0">
                  <a:pos x="T0" y="T1"/>
                </a:cxn>
                <a:cxn ang="0">
                  <a:pos x="T2" y="T3"/>
                </a:cxn>
                <a:cxn ang="0">
                  <a:pos x="T4" y="T5"/>
                </a:cxn>
                <a:cxn ang="0">
                  <a:pos x="T6" y="T7"/>
                </a:cxn>
                <a:cxn ang="0">
                  <a:pos x="T8" y="T9"/>
                </a:cxn>
              </a:cxnLst>
              <a:rect l="0" t="0" r="r" b="b"/>
              <a:pathLst>
                <a:path w="1095" h="604">
                  <a:moveTo>
                    <a:pt x="547" y="0"/>
                  </a:moveTo>
                  <a:lnTo>
                    <a:pt x="0" y="300"/>
                  </a:lnTo>
                  <a:lnTo>
                    <a:pt x="560" y="604"/>
                  </a:lnTo>
                  <a:lnTo>
                    <a:pt x="1095" y="300"/>
                  </a:lnTo>
                  <a:lnTo>
                    <a:pt x="547" y="0"/>
                  </a:lnTo>
                  <a:close/>
                </a:path>
              </a:pathLst>
            </a:custGeom>
            <a:solidFill>
              <a:srgbClr val="B9B9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8">
              <a:extLst>
                <a:ext uri="{FF2B5EF4-FFF2-40B4-BE49-F238E27FC236}">
                  <a16:creationId xmlns:a16="http://schemas.microsoft.com/office/drawing/2014/main" id="{7ACB5DE1-DAC6-4C99-B2CC-0EB12CE0D5FE}"/>
                </a:ext>
              </a:extLst>
            </p:cNvPr>
            <p:cNvSpPr>
              <a:spLocks/>
            </p:cNvSpPr>
            <p:nvPr userDrawn="1"/>
          </p:nvSpPr>
          <p:spPr bwMode="ltGray">
            <a:xfrm>
              <a:off x="8710812" y="2748567"/>
              <a:ext cx="532157" cy="976917"/>
            </a:xfrm>
            <a:custGeom>
              <a:avLst/>
              <a:gdLst>
                <a:gd name="T0" fmla="*/ 548 w 548"/>
                <a:gd name="T1" fmla="*/ 706 h 1006"/>
                <a:gd name="T2" fmla="*/ 0 w 548"/>
                <a:gd name="T3" fmla="*/ 1006 h 1006"/>
                <a:gd name="T4" fmla="*/ 0 w 548"/>
                <a:gd name="T5" fmla="*/ 300 h 1006"/>
                <a:gd name="T6" fmla="*/ 548 w 548"/>
                <a:gd name="T7" fmla="*/ 0 h 1006"/>
                <a:gd name="T8" fmla="*/ 548 w 548"/>
                <a:gd name="T9" fmla="*/ 706 h 1006"/>
              </a:gdLst>
              <a:ahLst/>
              <a:cxnLst>
                <a:cxn ang="0">
                  <a:pos x="T0" y="T1"/>
                </a:cxn>
                <a:cxn ang="0">
                  <a:pos x="T2" y="T3"/>
                </a:cxn>
                <a:cxn ang="0">
                  <a:pos x="T4" y="T5"/>
                </a:cxn>
                <a:cxn ang="0">
                  <a:pos x="T6" y="T7"/>
                </a:cxn>
                <a:cxn ang="0">
                  <a:pos x="T8" y="T9"/>
                </a:cxn>
              </a:cxnLst>
              <a:rect l="0" t="0" r="r" b="b"/>
              <a:pathLst>
                <a:path w="548" h="1006">
                  <a:moveTo>
                    <a:pt x="548" y="706"/>
                  </a:moveTo>
                  <a:lnTo>
                    <a:pt x="0" y="1006"/>
                  </a:lnTo>
                  <a:lnTo>
                    <a:pt x="0" y="300"/>
                  </a:lnTo>
                  <a:lnTo>
                    <a:pt x="548" y="0"/>
                  </a:lnTo>
                  <a:lnTo>
                    <a:pt x="548" y="706"/>
                  </a:lnTo>
                  <a:close/>
                </a:path>
              </a:pathLst>
            </a:custGeom>
            <a:solidFill>
              <a:srgbClr val="F375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9">
              <a:extLst>
                <a:ext uri="{FF2B5EF4-FFF2-40B4-BE49-F238E27FC236}">
                  <a16:creationId xmlns:a16="http://schemas.microsoft.com/office/drawing/2014/main" id="{5D630C8B-3A7C-4321-A3EF-B1D0A698F738}"/>
                </a:ext>
              </a:extLst>
            </p:cNvPr>
            <p:cNvSpPr>
              <a:spLocks/>
            </p:cNvSpPr>
            <p:nvPr userDrawn="1"/>
          </p:nvSpPr>
          <p:spPr bwMode="ltGray">
            <a:xfrm>
              <a:off x="9242969" y="2748567"/>
              <a:ext cx="531187" cy="976917"/>
            </a:xfrm>
            <a:custGeom>
              <a:avLst/>
              <a:gdLst>
                <a:gd name="T0" fmla="*/ 0 w 547"/>
                <a:gd name="T1" fmla="*/ 706 h 1006"/>
                <a:gd name="T2" fmla="*/ 547 w 547"/>
                <a:gd name="T3" fmla="*/ 1006 h 1006"/>
                <a:gd name="T4" fmla="*/ 547 w 547"/>
                <a:gd name="T5" fmla="*/ 300 h 1006"/>
                <a:gd name="T6" fmla="*/ 0 w 547"/>
                <a:gd name="T7" fmla="*/ 0 h 1006"/>
                <a:gd name="T8" fmla="*/ 0 w 547"/>
                <a:gd name="T9" fmla="*/ 706 h 1006"/>
              </a:gdLst>
              <a:ahLst/>
              <a:cxnLst>
                <a:cxn ang="0">
                  <a:pos x="T0" y="T1"/>
                </a:cxn>
                <a:cxn ang="0">
                  <a:pos x="T2" y="T3"/>
                </a:cxn>
                <a:cxn ang="0">
                  <a:pos x="T4" y="T5"/>
                </a:cxn>
                <a:cxn ang="0">
                  <a:pos x="T6" y="T7"/>
                </a:cxn>
                <a:cxn ang="0">
                  <a:pos x="T8" y="T9"/>
                </a:cxn>
              </a:cxnLst>
              <a:rect l="0" t="0" r="r" b="b"/>
              <a:pathLst>
                <a:path w="547" h="1006">
                  <a:moveTo>
                    <a:pt x="0" y="706"/>
                  </a:moveTo>
                  <a:lnTo>
                    <a:pt x="547" y="1006"/>
                  </a:lnTo>
                  <a:lnTo>
                    <a:pt x="547" y="300"/>
                  </a:lnTo>
                  <a:lnTo>
                    <a:pt x="0" y="0"/>
                  </a:lnTo>
                  <a:lnTo>
                    <a:pt x="0" y="706"/>
                  </a:lnTo>
                  <a:close/>
                </a:path>
              </a:pathLst>
            </a:custGeom>
            <a:solidFill>
              <a:srgbClr val="B9B9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0">
              <a:extLst>
                <a:ext uri="{FF2B5EF4-FFF2-40B4-BE49-F238E27FC236}">
                  <a16:creationId xmlns:a16="http://schemas.microsoft.com/office/drawing/2014/main" id="{2A590461-2675-4E4A-B9BB-BF5471E89538}"/>
                </a:ext>
              </a:extLst>
            </p:cNvPr>
            <p:cNvSpPr>
              <a:spLocks/>
            </p:cNvSpPr>
            <p:nvPr userDrawn="1"/>
          </p:nvSpPr>
          <p:spPr bwMode="ltGray">
            <a:xfrm>
              <a:off x="8710812" y="3434156"/>
              <a:ext cx="1063344" cy="586538"/>
            </a:xfrm>
            <a:custGeom>
              <a:avLst/>
              <a:gdLst>
                <a:gd name="T0" fmla="*/ 548 w 1095"/>
                <a:gd name="T1" fmla="*/ 0 h 604"/>
                <a:gd name="T2" fmla="*/ 0 w 1095"/>
                <a:gd name="T3" fmla="*/ 300 h 604"/>
                <a:gd name="T4" fmla="*/ 560 w 1095"/>
                <a:gd name="T5" fmla="*/ 604 h 604"/>
                <a:gd name="T6" fmla="*/ 1095 w 1095"/>
                <a:gd name="T7" fmla="*/ 300 h 604"/>
                <a:gd name="T8" fmla="*/ 548 w 1095"/>
                <a:gd name="T9" fmla="*/ 0 h 604"/>
              </a:gdLst>
              <a:ahLst/>
              <a:cxnLst>
                <a:cxn ang="0">
                  <a:pos x="T0" y="T1"/>
                </a:cxn>
                <a:cxn ang="0">
                  <a:pos x="T2" y="T3"/>
                </a:cxn>
                <a:cxn ang="0">
                  <a:pos x="T4" y="T5"/>
                </a:cxn>
                <a:cxn ang="0">
                  <a:pos x="T6" y="T7"/>
                </a:cxn>
                <a:cxn ang="0">
                  <a:pos x="T8" y="T9"/>
                </a:cxn>
              </a:cxnLst>
              <a:rect l="0" t="0" r="r" b="b"/>
              <a:pathLst>
                <a:path w="1095" h="604">
                  <a:moveTo>
                    <a:pt x="548" y="0"/>
                  </a:moveTo>
                  <a:lnTo>
                    <a:pt x="0" y="300"/>
                  </a:lnTo>
                  <a:lnTo>
                    <a:pt x="560" y="604"/>
                  </a:lnTo>
                  <a:lnTo>
                    <a:pt x="1095" y="300"/>
                  </a:lnTo>
                  <a:lnTo>
                    <a:pt x="548"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1">
              <a:extLst>
                <a:ext uri="{FF2B5EF4-FFF2-40B4-BE49-F238E27FC236}">
                  <a16:creationId xmlns:a16="http://schemas.microsoft.com/office/drawing/2014/main" id="{48EAECFD-0CA3-492F-BA94-22EF6EB2205B}"/>
                </a:ext>
              </a:extLst>
            </p:cNvPr>
            <p:cNvSpPr>
              <a:spLocks/>
            </p:cNvSpPr>
            <p:nvPr userDrawn="1"/>
          </p:nvSpPr>
          <p:spPr bwMode="ltGray">
            <a:xfrm>
              <a:off x="9773185" y="2748567"/>
              <a:ext cx="532157" cy="976917"/>
            </a:xfrm>
            <a:custGeom>
              <a:avLst/>
              <a:gdLst>
                <a:gd name="T0" fmla="*/ 548 w 548"/>
                <a:gd name="T1" fmla="*/ 706 h 1006"/>
                <a:gd name="T2" fmla="*/ 0 w 548"/>
                <a:gd name="T3" fmla="*/ 1006 h 1006"/>
                <a:gd name="T4" fmla="*/ 0 w 548"/>
                <a:gd name="T5" fmla="*/ 300 h 1006"/>
                <a:gd name="T6" fmla="*/ 548 w 548"/>
                <a:gd name="T7" fmla="*/ 0 h 1006"/>
                <a:gd name="T8" fmla="*/ 548 w 548"/>
                <a:gd name="T9" fmla="*/ 706 h 1006"/>
              </a:gdLst>
              <a:ahLst/>
              <a:cxnLst>
                <a:cxn ang="0">
                  <a:pos x="T0" y="T1"/>
                </a:cxn>
                <a:cxn ang="0">
                  <a:pos x="T2" y="T3"/>
                </a:cxn>
                <a:cxn ang="0">
                  <a:pos x="T4" y="T5"/>
                </a:cxn>
                <a:cxn ang="0">
                  <a:pos x="T6" y="T7"/>
                </a:cxn>
                <a:cxn ang="0">
                  <a:pos x="T8" y="T9"/>
                </a:cxn>
              </a:cxnLst>
              <a:rect l="0" t="0" r="r" b="b"/>
              <a:pathLst>
                <a:path w="548" h="1006">
                  <a:moveTo>
                    <a:pt x="548" y="706"/>
                  </a:moveTo>
                  <a:lnTo>
                    <a:pt x="0" y="1006"/>
                  </a:lnTo>
                  <a:lnTo>
                    <a:pt x="0" y="300"/>
                  </a:lnTo>
                  <a:lnTo>
                    <a:pt x="548" y="0"/>
                  </a:lnTo>
                  <a:lnTo>
                    <a:pt x="548" y="706"/>
                  </a:lnTo>
                  <a:close/>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2">
              <a:extLst>
                <a:ext uri="{FF2B5EF4-FFF2-40B4-BE49-F238E27FC236}">
                  <a16:creationId xmlns:a16="http://schemas.microsoft.com/office/drawing/2014/main" id="{62FFEC32-2F2F-43F4-9C21-7F15A26966AC}"/>
                </a:ext>
              </a:extLst>
            </p:cNvPr>
            <p:cNvSpPr>
              <a:spLocks/>
            </p:cNvSpPr>
            <p:nvPr userDrawn="1"/>
          </p:nvSpPr>
          <p:spPr bwMode="ltGray">
            <a:xfrm>
              <a:off x="9773185" y="3434157"/>
              <a:ext cx="1063345" cy="586538"/>
            </a:xfrm>
            <a:custGeom>
              <a:avLst/>
              <a:gdLst>
                <a:gd name="T0" fmla="*/ 548 w 1095"/>
                <a:gd name="T1" fmla="*/ 0 h 604"/>
                <a:gd name="T2" fmla="*/ 0 w 1095"/>
                <a:gd name="T3" fmla="*/ 300 h 604"/>
                <a:gd name="T4" fmla="*/ 560 w 1095"/>
                <a:gd name="T5" fmla="*/ 604 h 604"/>
                <a:gd name="T6" fmla="*/ 1095 w 1095"/>
                <a:gd name="T7" fmla="*/ 300 h 604"/>
                <a:gd name="T8" fmla="*/ 548 w 1095"/>
                <a:gd name="T9" fmla="*/ 0 h 604"/>
                <a:gd name="connsiteX0" fmla="*/ 5005 w 10000"/>
                <a:gd name="connsiteY0" fmla="*/ 0 h 10000"/>
                <a:gd name="connsiteX1" fmla="*/ 0 w 10000"/>
                <a:gd name="connsiteY1" fmla="*/ 4967 h 10000"/>
                <a:gd name="connsiteX2" fmla="*/ 5048 w 10000"/>
                <a:gd name="connsiteY2" fmla="*/ 10000 h 10000"/>
                <a:gd name="connsiteX3" fmla="*/ 10000 w 10000"/>
                <a:gd name="connsiteY3" fmla="*/ 4967 h 10000"/>
                <a:gd name="connsiteX4" fmla="*/ 5005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5005" y="0"/>
                  </a:moveTo>
                  <a:lnTo>
                    <a:pt x="0" y="4967"/>
                  </a:lnTo>
                  <a:lnTo>
                    <a:pt x="5048" y="10000"/>
                  </a:lnTo>
                  <a:lnTo>
                    <a:pt x="10000" y="4967"/>
                  </a:lnTo>
                  <a:lnTo>
                    <a:pt x="5005"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647709D2-F4CC-4414-B183-427A6D2A22AB}"/>
                </a:ext>
              </a:extLst>
            </p:cNvPr>
            <p:cNvSpPr>
              <a:spLocks/>
            </p:cNvSpPr>
            <p:nvPr userDrawn="1"/>
          </p:nvSpPr>
          <p:spPr bwMode="ltGray">
            <a:xfrm>
              <a:off x="11361823" y="2748566"/>
              <a:ext cx="534332" cy="982635"/>
            </a:xfrm>
            <a:custGeom>
              <a:avLst/>
              <a:gdLst>
                <a:gd name="T0" fmla="*/ 0 w 548"/>
                <a:gd name="T1" fmla="*/ 706 h 1006"/>
                <a:gd name="T2" fmla="*/ 548 w 548"/>
                <a:gd name="T3" fmla="*/ 1006 h 1006"/>
                <a:gd name="T4" fmla="*/ 548 w 548"/>
                <a:gd name="T5" fmla="*/ 300 h 1006"/>
                <a:gd name="T6" fmla="*/ 0 w 548"/>
                <a:gd name="T7" fmla="*/ 0 h 1006"/>
                <a:gd name="T8" fmla="*/ 0 w 548"/>
                <a:gd name="T9" fmla="*/ 706 h 1006"/>
              </a:gdLst>
              <a:ahLst/>
              <a:cxnLst>
                <a:cxn ang="0">
                  <a:pos x="T0" y="T1"/>
                </a:cxn>
                <a:cxn ang="0">
                  <a:pos x="T2" y="T3"/>
                </a:cxn>
                <a:cxn ang="0">
                  <a:pos x="T4" y="T5"/>
                </a:cxn>
                <a:cxn ang="0">
                  <a:pos x="T6" y="T7"/>
                </a:cxn>
                <a:cxn ang="0">
                  <a:pos x="T8" y="T9"/>
                </a:cxn>
              </a:cxnLst>
              <a:rect l="0" t="0" r="r" b="b"/>
              <a:pathLst>
                <a:path w="548" h="1006">
                  <a:moveTo>
                    <a:pt x="0" y="706"/>
                  </a:moveTo>
                  <a:lnTo>
                    <a:pt x="548" y="1006"/>
                  </a:lnTo>
                  <a:lnTo>
                    <a:pt x="548" y="300"/>
                  </a:lnTo>
                  <a:lnTo>
                    <a:pt x="0" y="0"/>
                  </a:lnTo>
                  <a:lnTo>
                    <a:pt x="0" y="706"/>
                  </a:lnTo>
                  <a:close/>
                </a:path>
              </a:pathLst>
            </a:custGeom>
            <a:solidFill>
              <a:srgbClr val="303030"/>
            </a:solidFill>
            <a:ln w="9525">
              <a:noFill/>
              <a:round/>
              <a:headEnd/>
              <a:tailEnd/>
            </a:ln>
            <a:extLst/>
          </p:spPr>
          <p:txBody>
            <a:bodyPr vert="horz" wrap="square" lIns="91440" tIns="45720" rIns="91440" bIns="45720" numCol="1" anchor="t" anchorCtr="0" compatLnSpc="1">
              <a:prstTxWarp prst="textNoShape">
                <a:avLst/>
              </a:prstTxWarp>
            </a:bodyPr>
            <a:lstStyle/>
            <a:p>
              <a:pPr lvl="0"/>
              <a:endParaRPr lang="en-US"/>
            </a:p>
          </p:txBody>
        </p:sp>
        <p:sp>
          <p:nvSpPr>
            <p:cNvPr id="41" name="Freeform 14">
              <a:extLst>
                <a:ext uri="{FF2B5EF4-FFF2-40B4-BE49-F238E27FC236}">
                  <a16:creationId xmlns:a16="http://schemas.microsoft.com/office/drawing/2014/main" id="{72928ABA-DF2E-4C8E-B194-7FA528229810}"/>
                </a:ext>
              </a:extLst>
            </p:cNvPr>
            <p:cNvSpPr>
              <a:spLocks/>
            </p:cNvSpPr>
            <p:nvPr userDrawn="1"/>
          </p:nvSpPr>
          <p:spPr bwMode="ltGray">
            <a:xfrm>
              <a:off x="10833616" y="3434158"/>
              <a:ext cx="1060195" cy="586539"/>
            </a:xfrm>
            <a:custGeom>
              <a:avLst/>
              <a:gdLst>
                <a:gd name="T0" fmla="*/ 548 w 1096"/>
                <a:gd name="T1" fmla="*/ 0 h 604"/>
                <a:gd name="T2" fmla="*/ 0 w 1096"/>
                <a:gd name="T3" fmla="*/ 300 h 604"/>
                <a:gd name="T4" fmla="*/ 560 w 1096"/>
                <a:gd name="T5" fmla="*/ 604 h 604"/>
                <a:gd name="T6" fmla="*/ 1096 w 1096"/>
                <a:gd name="T7" fmla="*/ 300 h 604"/>
                <a:gd name="T8" fmla="*/ 548 w 1096"/>
                <a:gd name="T9" fmla="*/ 0 h 604"/>
                <a:gd name="connsiteX0" fmla="*/ 5000 w 9956"/>
                <a:gd name="connsiteY0" fmla="*/ 0 h 10000"/>
                <a:gd name="connsiteX1" fmla="*/ 0 w 9956"/>
                <a:gd name="connsiteY1" fmla="*/ 4967 h 10000"/>
                <a:gd name="connsiteX2" fmla="*/ 5109 w 9956"/>
                <a:gd name="connsiteY2" fmla="*/ 10000 h 10000"/>
                <a:gd name="connsiteX3" fmla="*/ 9956 w 9956"/>
                <a:gd name="connsiteY3" fmla="*/ 4967 h 10000"/>
                <a:gd name="connsiteX4" fmla="*/ 5000 w 9956"/>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56" h="10000">
                  <a:moveTo>
                    <a:pt x="5000" y="0"/>
                  </a:moveTo>
                  <a:lnTo>
                    <a:pt x="0" y="4967"/>
                  </a:lnTo>
                  <a:lnTo>
                    <a:pt x="5109" y="10000"/>
                  </a:lnTo>
                  <a:lnTo>
                    <a:pt x="9956" y="4967"/>
                  </a:lnTo>
                  <a:lnTo>
                    <a:pt x="5000" y="0"/>
                  </a:lnTo>
                  <a:close/>
                </a:path>
              </a:pathLst>
            </a:custGeom>
            <a:solidFill>
              <a:srgbClr val="303030"/>
            </a:solidFill>
            <a:ln w="9525">
              <a:noFill/>
              <a:round/>
              <a:headEnd/>
              <a:tailEnd/>
            </a:ln>
            <a:extLst/>
          </p:spPr>
          <p:txBody>
            <a:bodyPr vert="horz" wrap="square" lIns="91440" tIns="45720" rIns="91440" bIns="45720" numCol="1" anchor="t" anchorCtr="0" compatLnSpc="1">
              <a:prstTxWarp prst="textNoShape">
                <a:avLst/>
              </a:prstTxWarp>
            </a:bodyPr>
            <a:lstStyle/>
            <a:p>
              <a:pPr lvl="0"/>
              <a:endParaRPr lang="en-US"/>
            </a:p>
          </p:txBody>
        </p:sp>
        <p:sp>
          <p:nvSpPr>
            <p:cNvPr id="42" name="Freeform 15">
              <a:extLst>
                <a:ext uri="{FF2B5EF4-FFF2-40B4-BE49-F238E27FC236}">
                  <a16:creationId xmlns:a16="http://schemas.microsoft.com/office/drawing/2014/main" id="{5A52C6C9-8220-4E26-B41D-1AA4F49DF9B8}"/>
                </a:ext>
              </a:extLst>
            </p:cNvPr>
            <p:cNvSpPr>
              <a:spLocks/>
            </p:cNvSpPr>
            <p:nvPr userDrawn="1"/>
          </p:nvSpPr>
          <p:spPr bwMode="ltGray">
            <a:xfrm>
              <a:off x="10299515" y="1771650"/>
              <a:ext cx="532157" cy="976917"/>
            </a:xfrm>
            <a:custGeom>
              <a:avLst/>
              <a:gdLst>
                <a:gd name="T0" fmla="*/ 548 w 548"/>
                <a:gd name="T1" fmla="*/ 706 h 1006"/>
                <a:gd name="T2" fmla="*/ 0 w 548"/>
                <a:gd name="T3" fmla="*/ 1006 h 1006"/>
                <a:gd name="T4" fmla="*/ 0 w 548"/>
                <a:gd name="T5" fmla="*/ 300 h 1006"/>
                <a:gd name="T6" fmla="*/ 548 w 548"/>
                <a:gd name="T7" fmla="*/ 0 h 1006"/>
                <a:gd name="T8" fmla="*/ 548 w 548"/>
                <a:gd name="T9" fmla="*/ 706 h 1006"/>
              </a:gdLst>
              <a:ahLst/>
              <a:cxnLst>
                <a:cxn ang="0">
                  <a:pos x="T0" y="T1"/>
                </a:cxn>
                <a:cxn ang="0">
                  <a:pos x="T2" y="T3"/>
                </a:cxn>
                <a:cxn ang="0">
                  <a:pos x="T4" y="T5"/>
                </a:cxn>
                <a:cxn ang="0">
                  <a:pos x="T6" y="T7"/>
                </a:cxn>
                <a:cxn ang="0">
                  <a:pos x="T8" y="T9"/>
                </a:cxn>
              </a:cxnLst>
              <a:rect l="0" t="0" r="r" b="b"/>
              <a:pathLst>
                <a:path w="548" h="1006">
                  <a:moveTo>
                    <a:pt x="548" y="706"/>
                  </a:moveTo>
                  <a:lnTo>
                    <a:pt x="0" y="1006"/>
                  </a:lnTo>
                  <a:lnTo>
                    <a:pt x="0" y="300"/>
                  </a:lnTo>
                  <a:lnTo>
                    <a:pt x="548" y="0"/>
                  </a:lnTo>
                  <a:lnTo>
                    <a:pt x="548" y="706"/>
                  </a:lnTo>
                  <a:close/>
                </a:path>
              </a:pathLst>
            </a:custGeom>
            <a:solidFill>
              <a:srgbClr val="D83B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8548CD94-9B34-4B91-BB2B-8736861E89E1}"/>
                </a:ext>
              </a:extLst>
            </p:cNvPr>
            <p:cNvSpPr>
              <a:spLocks/>
            </p:cNvSpPr>
            <p:nvPr userDrawn="1"/>
          </p:nvSpPr>
          <p:spPr bwMode="ltGray">
            <a:xfrm>
              <a:off x="10831673" y="1771650"/>
              <a:ext cx="531187" cy="976917"/>
            </a:xfrm>
            <a:custGeom>
              <a:avLst/>
              <a:gdLst>
                <a:gd name="T0" fmla="*/ 0 w 547"/>
                <a:gd name="T1" fmla="*/ 706 h 1006"/>
                <a:gd name="T2" fmla="*/ 547 w 547"/>
                <a:gd name="T3" fmla="*/ 1006 h 1006"/>
                <a:gd name="T4" fmla="*/ 547 w 547"/>
                <a:gd name="T5" fmla="*/ 300 h 1006"/>
                <a:gd name="T6" fmla="*/ 0 w 547"/>
                <a:gd name="T7" fmla="*/ 0 h 1006"/>
                <a:gd name="T8" fmla="*/ 0 w 547"/>
                <a:gd name="T9" fmla="*/ 706 h 1006"/>
              </a:gdLst>
              <a:ahLst/>
              <a:cxnLst>
                <a:cxn ang="0">
                  <a:pos x="T0" y="T1"/>
                </a:cxn>
                <a:cxn ang="0">
                  <a:pos x="T2" y="T3"/>
                </a:cxn>
                <a:cxn ang="0">
                  <a:pos x="T4" y="T5"/>
                </a:cxn>
                <a:cxn ang="0">
                  <a:pos x="T6" y="T7"/>
                </a:cxn>
                <a:cxn ang="0">
                  <a:pos x="T8" y="T9"/>
                </a:cxn>
              </a:cxnLst>
              <a:rect l="0" t="0" r="r" b="b"/>
              <a:pathLst>
                <a:path w="547" h="1006">
                  <a:moveTo>
                    <a:pt x="0" y="706"/>
                  </a:moveTo>
                  <a:lnTo>
                    <a:pt x="547" y="1006"/>
                  </a:lnTo>
                  <a:lnTo>
                    <a:pt x="547" y="300"/>
                  </a:lnTo>
                  <a:lnTo>
                    <a:pt x="0" y="0"/>
                  </a:lnTo>
                  <a:lnTo>
                    <a:pt x="0" y="706"/>
                  </a:lnTo>
                  <a:close/>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CFFFDB94-105D-4570-A938-4AD7CE4AE782}"/>
                </a:ext>
              </a:extLst>
            </p:cNvPr>
            <p:cNvSpPr>
              <a:spLocks/>
            </p:cNvSpPr>
            <p:nvPr userDrawn="1"/>
          </p:nvSpPr>
          <p:spPr bwMode="ltGray">
            <a:xfrm>
              <a:off x="10299515" y="2457240"/>
              <a:ext cx="1063344" cy="586538"/>
            </a:xfrm>
            <a:custGeom>
              <a:avLst/>
              <a:gdLst>
                <a:gd name="T0" fmla="*/ 548 w 1095"/>
                <a:gd name="T1" fmla="*/ 0 h 604"/>
                <a:gd name="T2" fmla="*/ 0 w 1095"/>
                <a:gd name="T3" fmla="*/ 300 h 604"/>
                <a:gd name="T4" fmla="*/ 560 w 1095"/>
                <a:gd name="T5" fmla="*/ 604 h 604"/>
                <a:gd name="T6" fmla="*/ 1095 w 1095"/>
                <a:gd name="T7" fmla="*/ 300 h 604"/>
                <a:gd name="T8" fmla="*/ 548 w 1095"/>
                <a:gd name="T9" fmla="*/ 0 h 604"/>
              </a:gdLst>
              <a:ahLst/>
              <a:cxnLst>
                <a:cxn ang="0">
                  <a:pos x="T0" y="T1"/>
                </a:cxn>
                <a:cxn ang="0">
                  <a:pos x="T2" y="T3"/>
                </a:cxn>
                <a:cxn ang="0">
                  <a:pos x="T4" y="T5"/>
                </a:cxn>
                <a:cxn ang="0">
                  <a:pos x="T6" y="T7"/>
                </a:cxn>
                <a:cxn ang="0">
                  <a:pos x="T8" y="T9"/>
                </a:cxn>
              </a:cxnLst>
              <a:rect l="0" t="0" r="r" b="b"/>
              <a:pathLst>
                <a:path w="1095" h="604">
                  <a:moveTo>
                    <a:pt x="548" y="0"/>
                  </a:moveTo>
                  <a:lnTo>
                    <a:pt x="0" y="300"/>
                  </a:lnTo>
                  <a:lnTo>
                    <a:pt x="560" y="604"/>
                  </a:lnTo>
                  <a:lnTo>
                    <a:pt x="1095" y="300"/>
                  </a:lnTo>
                  <a:lnTo>
                    <a:pt x="548"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AC2A78A9-4071-45DC-BAE8-1C643EDD9B01}"/>
                </a:ext>
              </a:extLst>
            </p:cNvPr>
            <p:cNvSpPr>
              <a:spLocks/>
            </p:cNvSpPr>
            <p:nvPr userDrawn="1"/>
          </p:nvSpPr>
          <p:spPr bwMode="ltGray">
            <a:xfrm>
              <a:off x="11364801" y="1771650"/>
              <a:ext cx="531187" cy="976917"/>
            </a:xfrm>
            <a:custGeom>
              <a:avLst/>
              <a:gdLst>
                <a:gd name="T0" fmla="*/ 547 w 547"/>
                <a:gd name="T1" fmla="*/ 706 h 1006"/>
                <a:gd name="T2" fmla="*/ 0 w 547"/>
                <a:gd name="T3" fmla="*/ 1006 h 1006"/>
                <a:gd name="T4" fmla="*/ 0 w 547"/>
                <a:gd name="T5" fmla="*/ 300 h 1006"/>
                <a:gd name="T6" fmla="*/ 547 w 547"/>
                <a:gd name="T7" fmla="*/ 0 h 1006"/>
                <a:gd name="T8" fmla="*/ 547 w 547"/>
                <a:gd name="T9" fmla="*/ 706 h 1006"/>
              </a:gdLst>
              <a:ahLst/>
              <a:cxnLst>
                <a:cxn ang="0">
                  <a:pos x="T0" y="T1"/>
                </a:cxn>
                <a:cxn ang="0">
                  <a:pos x="T2" y="T3"/>
                </a:cxn>
                <a:cxn ang="0">
                  <a:pos x="T4" y="T5"/>
                </a:cxn>
                <a:cxn ang="0">
                  <a:pos x="T6" y="T7"/>
                </a:cxn>
                <a:cxn ang="0">
                  <a:pos x="T8" y="T9"/>
                </a:cxn>
              </a:cxnLst>
              <a:rect l="0" t="0" r="r" b="b"/>
              <a:pathLst>
                <a:path w="547" h="1006">
                  <a:moveTo>
                    <a:pt x="547" y="706"/>
                  </a:moveTo>
                  <a:lnTo>
                    <a:pt x="0" y="1006"/>
                  </a:lnTo>
                  <a:lnTo>
                    <a:pt x="0" y="300"/>
                  </a:lnTo>
                  <a:lnTo>
                    <a:pt x="547" y="0"/>
                  </a:lnTo>
                  <a:lnTo>
                    <a:pt x="547" y="706"/>
                  </a:lnTo>
                  <a:close/>
                </a:path>
              </a:pathLst>
            </a:custGeom>
            <a:solidFill>
              <a:srgbClr val="D83B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Shape 56">
              <a:extLst>
                <a:ext uri="{FF2B5EF4-FFF2-40B4-BE49-F238E27FC236}">
                  <a16:creationId xmlns:a16="http://schemas.microsoft.com/office/drawing/2014/main" id="{6A0EEF9B-FB8E-409B-A24F-BD7570B88204}"/>
                </a:ext>
              </a:extLst>
            </p:cNvPr>
            <p:cNvSpPr>
              <a:spLocks/>
            </p:cNvSpPr>
            <p:nvPr userDrawn="1"/>
          </p:nvSpPr>
          <p:spPr bwMode="ltGray">
            <a:xfrm>
              <a:off x="11895988" y="1771650"/>
              <a:ext cx="296013" cy="847641"/>
            </a:xfrm>
            <a:custGeom>
              <a:avLst/>
              <a:gdLst>
                <a:gd name="connsiteX0" fmla="*/ 0 w 296013"/>
                <a:gd name="connsiteY0" fmla="*/ 0 h 847641"/>
                <a:gd name="connsiteX1" fmla="*/ 296013 w 296013"/>
                <a:gd name="connsiteY1" fmla="*/ 162051 h 847641"/>
                <a:gd name="connsiteX2" fmla="*/ 296013 w 296013"/>
                <a:gd name="connsiteY2" fmla="*/ 847641 h 847641"/>
                <a:gd name="connsiteX3" fmla="*/ 0 w 296013"/>
                <a:gd name="connsiteY3" fmla="*/ 685590 h 847641"/>
              </a:gdLst>
              <a:ahLst/>
              <a:cxnLst>
                <a:cxn ang="0">
                  <a:pos x="connsiteX0" y="connsiteY0"/>
                </a:cxn>
                <a:cxn ang="0">
                  <a:pos x="connsiteX1" y="connsiteY1"/>
                </a:cxn>
                <a:cxn ang="0">
                  <a:pos x="connsiteX2" y="connsiteY2"/>
                </a:cxn>
                <a:cxn ang="0">
                  <a:pos x="connsiteX3" y="connsiteY3"/>
                </a:cxn>
              </a:cxnLst>
              <a:rect l="l" t="t" r="r" b="b"/>
              <a:pathLst>
                <a:path w="296013" h="847641">
                  <a:moveTo>
                    <a:pt x="0" y="0"/>
                  </a:moveTo>
                  <a:lnTo>
                    <a:pt x="296013" y="162051"/>
                  </a:lnTo>
                  <a:lnTo>
                    <a:pt x="296013" y="847641"/>
                  </a:lnTo>
                  <a:lnTo>
                    <a:pt x="0" y="685590"/>
                  </a:lnTo>
                  <a:close/>
                </a:path>
              </a:pathLst>
            </a:custGeom>
            <a:solidFill>
              <a:srgbClr val="F375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59" name="Freeform: Shape 58">
              <a:extLst>
                <a:ext uri="{FF2B5EF4-FFF2-40B4-BE49-F238E27FC236}">
                  <a16:creationId xmlns:a16="http://schemas.microsoft.com/office/drawing/2014/main" id="{390FC8DE-C4AD-4BD3-9506-276C17F0C333}"/>
                </a:ext>
              </a:extLst>
            </p:cNvPr>
            <p:cNvSpPr>
              <a:spLocks/>
            </p:cNvSpPr>
            <p:nvPr userDrawn="1"/>
          </p:nvSpPr>
          <p:spPr bwMode="ltGray">
            <a:xfrm>
              <a:off x="11364800" y="2457240"/>
              <a:ext cx="827200" cy="593577"/>
            </a:xfrm>
            <a:custGeom>
              <a:avLst/>
              <a:gdLst>
                <a:gd name="connsiteX0" fmla="*/ 531141 w 827200"/>
                <a:gd name="connsiteY0" fmla="*/ 0 h 593577"/>
                <a:gd name="connsiteX1" fmla="*/ 827200 w 827200"/>
                <a:gd name="connsiteY1" fmla="*/ 162066 h 593577"/>
                <a:gd name="connsiteX2" fmla="*/ 827200 w 827200"/>
                <a:gd name="connsiteY2" fmla="*/ 425095 h 593577"/>
                <a:gd name="connsiteX3" fmla="*/ 529758 w 827200"/>
                <a:gd name="connsiteY3" fmla="*/ 593577 h 593577"/>
                <a:gd name="connsiteX4" fmla="*/ 0 w 827200"/>
                <a:gd name="connsiteY4" fmla="*/ 291334 h 5935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200" h="593577">
                  <a:moveTo>
                    <a:pt x="531141" y="0"/>
                  </a:moveTo>
                  <a:lnTo>
                    <a:pt x="827200" y="162066"/>
                  </a:lnTo>
                  <a:lnTo>
                    <a:pt x="827200" y="425095"/>
                  </a:lnTo>
                  <a:lnTo>
                    <a:pt x="529758" y="593577"/>
                  </a:lnTo>
                  <a:lnTo>
                    <a:pt x="0" y="291334"/>
                  </a:lnTo>
                  <a:close/>
                </a:path>
              </a:pathLst>
            </a:custGeom>
            <a:solidFill>
              <a:srgbClr val="303030"/>
            </a:solidFill>
            <a:ln w="9525">
              <a:solidFill>
                <a:srgbClr val="303030"/>
              </a:solidFill>
              <a:round/>
              <a:headEnd/>
              <a:tailEnd/>
            </a:ln>
            <a:extLst/>
          </p:spPr>
          <p:txBody>
            <a:bodyPr vert="horz" wrap="square" lIns="91440" tIns="45720" rIns="91440" bIns="45720" numCol="1" anchor="t" anchorCtr="0" compatLnSpc="1">
              <a:prstTxWarp prst="textNoShape">
                <a:avLst/>
              </a:prstTxWarp>
              <a:noAutofit/>
            </a:bodyPr>
            <a:lstStyle/>
            <a:p>
              <a:pPr lvl="0"/>
              <a:endParaRPr lang="en-US"/>
            </a:p>
          </p:txBody>
        </p:sp>
        <p:sp>
          <p:nvSpPr>
            <p:cNvPr id="48" name="Freeform 21">
              <a:extLst>
                <a:ext uri="{FF2B5EF4-FFF2-40B4-BE49-F238E27FC236}">
                  <a16:creationId xmlns:a16="http://schemas.microsoft.com/office/drawing/2014/main" id="{77297A5A-69AC-4DF4-95F9-A09D48D814E3}"/>
                </a:ext>
              </a:extLst>
            </p:cNvPr>
            <p:cNvSpPr>
              <a:spLocks/>
            </p:cNvSpPr>
            <p:nvPr userDrawn="1"/>
          </p:nvSpPr>
          <p:spPr bwMode="ltGray">
            <a:xfrm>
              <a:off x="10316024" y="4400391"/>
              <a:ext cx="531187" cy="976917"/>
            </a:xfrm>
            <a:custGeom>
              <a:avLst/>
              <a:gdLst>
                <a:gd name="T0" fmla="*/ 547 w 547"/>
                <a:gd name="T1" fmla="*/ 707 h 1006"/>
                <a:gd name="T2" fmla="*/ 0 w 547"/>
                <a:gd name="T3" fmla="*/ 1006 h 1006"/>
                <a:gd name="T4" fmla="*/ 0 w 547"/>
                <a:gd name="T5" fmla="*/ 300 h 1006"/>
                <a:gd name="T6" fmla="*/ 547 w 547"/>
                <a:gd name="T7" fmla="*/ 0 h 1006"/>
                <a:gd name="T8" fmla="*/ 547 w 547"/>
                <a:gd name="T9" fmla="*/ 707 h 1006"/>
              </a:gdLst>
              <a:ahLst/>
              <a:cxnLst>
                <a:cxn ang="0">
                  <a:pos x="T0" y="T1"/>
                </a:cxn>
                <a:cxn ang="0">
                  <a:pos x="T2" y="T3"/>
                </a:cxn>
                <a:cxn ang="0">
                  <a:pos x="T4" y="T5"/>
                </a:cxn>
                <a:cxn ang="0">
                  <a:pos x="T6" y="T7"/>
                </a:cxn>
                <a:cxn ang="0">
                  <a:pos x="T8" y="T9"/>
                </a:cxn>
              </a:cxnLst>
              <a:rect l="0" t="0" r="r" b="b"/>
              <a:pathLst>
                <a:path w="547" h="1006">
                  <a:moveTo>
                    <a:pt x="547" y="707"/>
                  </a:moveTo>
                  <a:lnTo>
                    <a:pt x="0" y="1006"/>
                  </a:lnTo>
                  <a:lnTo>
                    <a:pt x="0" y="300"/>
                  </a:lnTo>
                  <a:lnTo>
                    <a:pt x="547" y="0"/>
                  </a:lnTo>
                  <a:lnTo>
                    <a:pt x="547" y="707"/>
                  </a:lnTo>
                  <a:close/>
                </a:path>
              </a:pathLst>
            </a:custGeom>
            <a:solidFill>
              <a:srgbClr val="D83B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22">
              <a:extLst>
                <a:ext uri="{FF2B5EF4-FFF2-40B4-BE49-F238E27FC236}">
                  <a16:creationId xmlns:a16="http://schemas.microsoft.com/office/drawing/2014/main" id="{E65087DC-7AC8-4AA7-9010-A067ADE1CF79}"/>
                </a:ext>
              </a:extLst>
            </p:cNvPr>
            <p:cNvSpPr>
              <a:spLocks/>
            </p:cNvSpPr>
            <p:nvPr userDrawn="1"/>
          </p:nvSpPr>
          <p:spPr bwMode="ltGray">
            <a:xfrm>
              <a:off x="10847210" y="4400391"/>
              <a:ext cx="532157" cy="976917"/>
            </a:xfrm>
            <a:custGeom>
              <a:avLst/>
              <a:gdLst>
                <a:gd name="T0" fmla="*/ 0 w 548"/>
                <a:gd name="T1" fmla="*/ 707 h 1006"/>
                <a:gd name="T2" fmla="*/ 548 w 548"/>
                <a:gd name="T3" fmla="*/ 1006 h 1006"/>
                <a:gd name="T4" fmla="*/ 548 w 548"/>
                <a:gd name="T5" fmla="*/ 300 h 1006"/>
                <a:gd name="T6" fmla="*/ 0 w 548"/>
                <a:gd name="T7" fmla="*/ 0 h 1006"/>
                <a:gd name="T8" fmla="*/ 0 w 548"/>
                <a:gd name="T9" fmla="*/ 707 h 1006"/>
              </a:gdLst>
              <a:ahLst/>
              <a:cxnLst>
                <a:cxn ang="0">
                  <a:pos x="T0" y="T1"/>
                </a:cxn>
                <a:cxn ang="0">
                  <a:pos x="T2" y="T3"/>
                </a:cxn>
                <a:cxn ang="0">
                  <a:pos x="T4" y="T5"/>
                </a:cxn>
                <a:cxn ang="0">
                  <a:pos x="T6" y="T7"/>
                </a:cxn>
                <a:cxn ang="0">
                  <a:pos x="T8" y="T9"/>
                </a:cxn>
              </a:cxnLst>
              <a:rect l="0" t="0" r="r" b="b"/>
              <a:pathLst>
                <a:path w="548" h="1006">
                  <a:moveTo>
                    <a:pt x="0" y="707"/>
                  </a:moveTo>
                  <a:lnTo>
                    <a:pt x="548" y="1006"/>
                  </a:lnTo>
                  <a:lnTo>
                    <a:pt x="548" y="300"/>
                  </a:lnTo>
                  <a:lnTo>
                    <a:pt x="0" y="0"/>
                  </a:lnTo>
                  <a:lnTo>
                    <a:pt x="0" y="707"/>
                  </a:lnTo>
                  <a:close/>
                </a:path>
              </a:pathLst>
            </a:custGeom>
            <a:solidFill>
              <a:srgbClr val="B9B9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23">
              <a:extLst>
                <a:ext uri="{FF2B5EF4-FFF2-40B4-BE49-F238E27FC236}">
                  <a16:creationId xmlns:a16="http://schemas.microsoft.com/office/drawing/2014/main" id="{3B4C2EBB-4C89-4380-A5E7-A7BD40C2B90E}"/>
                </a:ext>
              </a:extLst>
            </p:cNvPr>
            <p:cNvSpPr>
              <a:spLocks/>
            </p:cNvSpPr>
            <p:nvPr userDrawn="1"/>
          </p:nvSpPr>
          <p:spPr bwMode="ltGray">
            <a:xfrm>
              <a:off x="10316024" y="5086952"/>
              <a:ext cx="1063344" cy="585568"/>
            </a:xfrm>
            <a:custGeom>
              <a:avLst/>
              <a:gdLst>
                <a:gd name="T0" fmla="*/ 547 w 1095"/>
                <a:gd name="T1" fmla="*/ 0 h 603"/>
                <a:gd name="T2" fmla="*/ 0 w 1095"/>
                <a:gd name="T3" fmla="*/ 299 h 603"/>
                <a:gd name="T4" fmla="*/ 560 w 1095"/>
                <a:gd name="T5" fmla="*/ 603 h 603"/>
                <a:gd name="T6" fmla="*/ 1095 w 1095"/>
                <a:gd name="T7" fmla="*/ 299 h 603"/>
                <a:gd name="T8" fmla="*/ 547 w 1095"/>
                <a:gd name="T9" fmla="*/ 0 h 603"/>
              </a:gdLst>
              <a:ahLst/>
              <a:cxnLst>
                <a:cxn ang="0">
                  <a:pos x="T0" y="T1"/>
                </a:cxn>
                <a:cxn ang="0">
                  <a:pos x="T2" y="T3"/>
                </a:cxn>
                <a:cxn ang="0">
                  <a:pos x="T4" y="T5"/>
                </a:cxn>
                <a:cxn ang="0">
                  <a:pos x="T6" y="T7"/>
                </a:cxn>
                <a:cxn ang="0">
                  <a:pos x="T8" y="T9"/>
                </a:cxn>
              </a:cxnLst>
              <a:rect l="0" t="0" r="r" b="b"/>
              <a:pathLst>
                <a:path w="1095" h="603">
                  <a:moveTo>
                    <a:pt x="547" y="0"/>
                  </a:moveTo>
                  <a:lnTo>
                    <a:pt x="0" y="299"/>
                  </a:lnTo>
                  <a:lnTo>
                    <a:pt x="560" y="603"/>
                  </a:lnTo>
                  <a:lnTo>
                    <a:pt x="1095" y="299"/>
                  </a:lnTo>
                  <a:lnTo>
                    <a:pt x="547"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24">
              <a:extLst>
                <a:ext uri="{FF2B5EF4-FFF2-40B4-BE49-F238E27FC236}">
                  <a16:creationId xmlns:a16="http://schemas.microsoft.com/office/drawing/2014/main" id="{0D7CD4FA-6D18-4E1F-9C7D-91AA2E32B2BC}"/>
                </a:ext>
              </a:extLst>
            </p:cNvPr>
            <p:cNvSpPr>
              <a:spLocks/>
            </p:cNvSpPr>
            <p:nvPr userDrawn="1"/>
          </p:nvSpPr>
          <p:spPr bwMode="ltGray">
            <a:xfrm>
              <a:off x="8720523" y="4697545"/>
              <a:ext cx="531187" cy="974975"/>
            </a:xfrm>
            <a:custGeom>
              <a:avLst/>
              <a:gdLst>
                <a:gd name="T0" fmla="*/ 547 w 547"/>
                <a:gd name="T1" fmla="*/ 705 h 1004"/>
                <a:gd name="T2" fmla="*/ 0 w 547"/>
                <a:gd name="T3" fmla="*/ 1004 h 1004"/>
                <a:gd name="T4" fmla="*/ 0 w 547"/>
                <a:gd name="T5" fmla="*/ 298 h 1004"/>
                <a:gd name="T6" fmla="*/ 547 w 547"/>
                <a:gd name="T7" fmla="*/ 0 h 1004"/>
                <a:gd name="T8" fmla="*/ 547 w 547"/>
                <a:gd name="T9" fmla="*/ 705 h 1004"/>
              </a:gdLst>
              <a:ahLst/>
              <a:cxnLst>
                <a:cxn ang="0">
                  <a:pos x="T0" y="T1"/>
                </a:cxn>
                <a:cxn ang="0">
                  <a:pos x="T2" y="T3"/>
                </a:cxn>
                <a:cxn ang="0">
                  <a:pos x="T4" y="T5"/>
                </a:cxn>
                <a:cxn ang="0">
                  <a:pos x="T6" y="T7"/>
                </a:cxn>
                <a:cxn ang="0">
                  <a:pos x="T8" y="T9"/>
                </a:cxn>
              </a:cxnLst>
              <a:rect l="0" t="0" r="r" b="b"/>
              <a:pathLst>
                <a:path w="547" h="1004">
                  <a:moveTo>
                    <a:pt x="547" y="705"/>
                  </a:moveTo>
                  <a:lnTo>
                    <a:pt x="0" y="1004"/>
                  </a:lnTo>
                  <a:lnTo>
                    <a:pt x="0" y="298"/>
                  </a:lnTo>
                  <a:lnTo>
                    <a:pt x="547" y="0"/>
                  </a:lnTo>
                  <a:lnTo>
                    <a:pt x="547" y="705"/>
                  </a:lnTo>
                  <a:close/>
                </a:path>
              </a:pathLst>
            </a:custGeom>
            <a:solidFill>
              <a:srgbClr val="D83B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25">
              <a:extLst>
                <a:ext uri="{FF2B5EF4-FFF2-40B4-BE49-F238E27FC236}">
                  <a16:creationId xmlns:a16="http://schemas.microsoft.com/office/drawing/2014/main" id="{5D06D6BE-8F81-4F1F-9E44-429E129C1957}"/>
                </a:ext>
              </a:extLst>
            </p:cNvPr>
            <p:cNvSpPr>
              <a:spLocks/>
            </p:cNvSpPr>
            <p:nvPr userDrawn="1"/>
          </p:nvSpPr>
          <p:spPr bwMode="ltGray">
            <a:xfrm>
              <a:off x="9251709" y="4697545"/>
              <a:ext cx="532157" cy="974975"/>
            </a:xfrm>
            <a:custGeom>
              <a:avLst/>
              <a:gdLst>
                <a:gd name="T0" fmla="*/ 0 w 548"/>
                <a:gd name="T1" fmla="*/ 705 h 1004"/>
                <a:gd name="T2" fmla="*/ 548 w 548"/>
                <a:gd name="T3" fmla="*/ 1004 h 1004"/>
                <a:gd name="T4" fmla="*/ 548 w 548"/>
                <a:gd name="T5" fmla="*/ 298 h 1004"/>
                <a:gd name="T6" fmla="*/ 0 w 548"/>
                <a:gd name="T7" fmla="*/ 0 h 1004"/>
                <a:gd name="T8" fmla="*/ 0 w 548"/>
                <a:gd name="T9" fmla="*/ 705 h 1004"/>
              </a:gdLst>
              <a:ahLst/>
              <a:cxnLst>
                <a:cxn ang="0">
                  <a:pos x="T0" y="T1"/>
                </a:cxn>
                <a:cxn ang="0">
                  <a:pos x="T2" y="T3"/>
                </a:cxn>
                <a:cxn ang="0">
                  <a:pos x="T4" y="T5"/>
                </a:cxn>
                <a:cxn ang="0">
                  <a:pos x="T6" y="T7"/>
                </a:cxn>
                <a:cxn ang="0">
                  <a:pos x="T8" y="T9"/>
                </a:cxn>
              </a:cxnLst>
              <a:rect l="0" t="0" r="r" b="b"/>
              <a:pathLst>
                <a:path w="548" h="1004">
                  <a:moveTo>
                    <a:pt x="0" y="705"/>
                  </a:moveTo>
                  <a:lnTo>
                    <a:pt x="548" y="1004"/>
                  </a:lnTo>
                  <a:lnTo>
                    <a:pt x="548" y="298"/>
                  </a:lnTo>
                  <a:lnTo>
                    <a:pt x="0" y="0"/>
                  </a:lnTo>
                  <a:lnTo>
                    <a:pt x="0" y="705"/>
                  </a:lnTo>
                  <a:close/>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26">
              <a:extLst>
                <a:ext uri="{FF2B5EF4-FFF2-40B4-BE49-F238E27FC236}">
                  <a16:creationId xmlns:a16="http://schemas.microsoft.com/office/drawing/2014/main" id="{3F7CF64D-F067-41E4-8D9F-41FF38972828}"/>
                </a:ext>
              </a:extLst>
            </p:cNvPr>
            <p:cNvSpPr>
              <a:spLocks/>
            </p:cNvSpPr>
            <p:nvPr userDrawn="1"/>
          </p:nvSpPr>
          <p:spPr bwMode="ltGray">
            <a:xfrm>
              <a:off x="8720523" y="5382163"/>
              <a:ext cx="1063344" cy="585568"/>
            </a:xfrm>
            <a:custGeom>
              <a:avLst/>
              <a:gdLst>
                <a:gd name="T0" fmla="*/ 547 w 1095"/>
                <a:gd name="T1" fmla="*/ 0 h 603"/>
                <a:gd name="T2" fmla="*/ 0 w 1095"/>
                <a:gd name="T3" fmla="*/ 299 h 603"/>
                <a:gd name="T4" fmla="*/ 560 w 1095"/>
                <a:gd name="T5" fmla="*/ 603 h 603"/>
                <a:gd name="T6" fmla="*/ 1095 w 1095"/>
                <a:gd name="T7" fmla="*/ 299 h 603"/>
                <a:gd name="T8" fmla="*/ 547 w 1095"/>
                <a:gd name="T9" fmla="*/ 0 h 603"/>
              </a:gdLst>
              <a:ahLst/>
              <a:cxnLst>
                <a:cxn ang="0">
                  <a:pos x="T0" y="T1"/>
                </a:cxn>
                <a:cxn ang="0">
                  <a:pos x="T2" y="T3"/>
                </a:cxn>
                <a:cxn ang="0">
                  <a:pos x="T4" y="T5"/>
                </a:cxn>
                <a:cxn ang="0">
                  <a:pos x="T6" y="T7"/>
                </a:cxn>
                <a:cxn ang="0">
                  <a:pos x="T8" y="T9"/>
                </a:cxn>
              </a:cxnLst>
              <a:rect l="0" t="0" r="r" b="b"/>
              <a:pathLst>
                <a:path w="1095" h="603">
                  <a:moveTo>
                    <a:pt x="547" y="0"/>
                  </a:moveTo>
                  <a:lnTo>
                    <a:pt x="0" y="299"/>
                  </a:lnTo>
                  <a:lnTo>
                    <a:pt x="560" y="603"/>
                  </a:lnTo>
                  <a:lnTo>
                    <a:pt x="1095" y="299"/>
                  </a:lnTo>
                  <a:lnTo>
                    <a:pt x="547" y="0"/>
                  </a:lnTo>
                  <a:close/>
                </a:path>
              </a:pathLst>
            </a:custGeom>
            <a:solidFill>
              <a:srgbClr val="303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4899085C-4B16-41A5-A2CB-5D4798A0322E}"/>
              </a:ext>
            </a:extLst>
          </p:cNvPr>
          <p:cNvSpPr/>
          <p:nvPr userDrawn="1"/>
        </p:nvSpPr>
        <p:spPr bwMode="white">
          <a:xfrm>
            <a:off x="5791479" y="3074916"/>
            <a:ext cx="2321486" cy="1405513"/>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600" b="0" i="0" u="none" strike="noStrike" kern="1200" cap="none" normalizeH="0" baseline="0" noProof="0">
                <a:ln w="3175">
                  <a:noFill/>
                </a:ln>
                <a:gradFill>
                  <a:gsLst>
                    <a:gs pos="14801">
                      <a:schemeClr val="bg1"/>
                    </a:gs>
                    <a:gs pos="75000">
                      <a:schemeClr val="bg1"/>
                    </a:gs>
                  </a:gsLst>
                  <a:lin ang="5400000" scaled="1"/>
                </a:gradFill>
                <a:effectLst/>
                <a:uLnTx/>
                <a:uFillTx/>
                <a:latin typeface="Segoe UI Semibold"/>
                <a:ea typeface="+mn-ea"/>
                <a:cs typeface="Segoe UI" pitchFamily="34" charset="0"/>
              </a:rPr>
              <a:t>Learn.</a:t>
            </a:r>
          </a:p>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600" b="0" i="0" u="none" strike="noStrike" kern="1200" cap="none" normalizeH="0" baseline="0" noProof="0">
                <a:ln w="3175">
                  <a:noFill/>
                </a:ln>
                <a:gradFill>
                  <a:gsLst>
                    <a:gs pos="14801">
                      <a:schemeClr val="bg1"/>
                    </a:gs>
                    <a:gs pos="75000">
                      <a:schemeClr val="bg1"/>
                    </a:gs>
                  </a:gsLst>
                  <a:lin ang="5400000" scaled="1"/>
                </a:gradFill>
                <a:effectLst/>
                <a:uLnTx/>
                <a:uFillTx/>
                <a:latin typeface="Segoe UI Semibold"/>
                <a:ea typeface="+mn-ea"/>
                <a:cs typeface="Segoe UI" pitchFamily="34" charset="0"/>
              </a:rPr>
              <a:t>Connect.</a:t>
            </a:r>
          </a:p>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600" b="0" i="0" u="none" strike="noStrike" kern="1200" cap="none" normalizeH="0" baseline="0" noProof="0">
                <a:ln w="3175">
                  <a:noFill/>
                </a:ln>
                <a:gradFill>
                  <a:gsLst>
                    <a:gs pos="14801">
                      <a:schemeClr val="bg1"/>
                    </a:gs>
                    <a:gs pos="75000">
                      <a:schemeClr val="bg1"/>
                    </a:gs>
                  </a:gsLst>
                  <a:lin ang="5400000" scaled="1"/>
                </a:gradFill>
                <a:effectLst/>
                <a:uLnTx/>
                <a:uFillTx/>
                <a:latin typeface="Segoe UI Semibold"/>
                <a:ea typeface="+mn-ea"/>
                <a:cs typeface="Segoe UI" pitchFamily="34" charset="0"/>
              </a:rPr>
              <a:t>Explore.</a:t>
            </a:r>
          </a:p>
        </p:txBody>
      </p:sp>
      <p:pic>
        <p:nvPicPr>
          <p:cNvPr id="55" name="Graphic 54">
            <a:extLst>
              <a:ext uri="{FF2B5EF4-FFF2-40B4-BE49-F238E27FC236}">
                <a16:creationId xmlns:a16="http://schemas.microsoft.com/office/drawing/2014/main" id="{CF5E403F-D2DC-4030-8392-9E3E0A38A1D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bwMode="white">
          <a:xfrm>
            <a:off x="1174192" y="3183752"/>
            <a:ext cx="2712307" cy="1367241"/>
          </a:xfrm>
          <a:prstGeom prst="rect">
            <a:avLst/>
          </a:prstGeom>
          <a:effectLst/>
        </p:spPr>
      </p:pic>
    </p:spTree>
    <p:extLst>
      <p:ext uri="{BB962C8B-B14F-4D97-AF65-F5344CB8AC3E}">
        <p14:creationId xmlns:p14="http://schemas.microsoft.com/office/powerpoint/2010/main" val="388363916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TitleSlide">
    <p:spTree>
      <p:nvGrpSpPr>
        <p:cNvPr id="1" name=""/>
        <p:cNvGrpSpPr/>
        <p:nvPr/>
      </p:nvGrpSpPr>
      <p:grpSpPr>
        <a:xfrm>
          <a:off x="0" y="0"/>
          <a:ext cx="0" cy="0"/>
          <a:chOff x="0" y="0"/>
          <a:chExt cx="0" cy="0"/>
        </a:xfrm>
      </p:grpSpPr>
      <p:pic>
        <p:nvPicPr>
          <p:cNvPr id="7" name="MS logo gray - EMF" descr="Microsoft logo, gray text version">
            <a:extLst>
              <a:ext uri="{FF2B5EF4-FFF2-40B4-BE49-F238E27FC236}">
                <a16:creationId xmlns:a16="http://schemas.microsoft.com/office/drawing/2014/main" id="{DDC08157-A48C-4ACA-A5BB-EE2A866E103C}"/>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2" y="2979539"/>
            <a:ext cx="5943600" cy="553998"/>
          </a:xfrm>
        </p:spPr>
        <p:txBody>
          <a:bodyPr anchor="b" anchorCtr="0">
            <a:spAutoFit/>
          </a:bodyPr>
          <a:lstStyle>
            <a:lvl1pPr>
              <a:defRPr/>
            </a:lvl1pPr>
          </a:lstStyle>
          <a:p>
            <a:r>
              <a:rPr lang="en-US"/>
              <a:t>Presentation title </a:t>
            </a:r>
          </a:p>
        </p:txBody>
      </p:sp>
      <p:sp>
        <p:nvSpPr>
          <p:cNvPr id="5" name="Text Placeholder 4"/>
          <p:cNvSpPr>
            <a:spLocks noGrp="1"/>
          </p:cNvSpPr>
          <p:nvPr>
            <p:ph type="body" sz="quarter" idx="12" hasCustomPrompt="1"/>
          </p:nvPr>
        </p:nvSpPr>
        <p:spPr>
          <a:xfrm>
            <a:off x="582041" y="3962400"/>
            <a:ext cx="5943600" cy="307777"/>
          </a:xfrm>
          <a:noFill/>
        </p:spPr>
        <p:txBody>
          <a:bodyPr wrap="square" lIns="0" tIns="0" rIns="0" bIns="0">
            <a:spAutoFit/>
          </a:bodyPr>
          <a:lstStyle>
            <a:lvl1pPr marL="0" indent="0">
              <a:spcBef>
                <a:spcPts val="0"/>
              </a:spcBef>
              <a:buNone/>
              <a:defRPr sz="20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a:t>
            </a:r>
          </a:p>
        </p:txBody>
      </p:sp>
      <p:sp>
        <p:nvSpPr>
          <p:cNvPr id="4" name="Text Placeholder 3">
            <a:extLst>
              <a:ext uri="{FF2B5EF4-FFF2-40B4-BE49-F238E27FC236}">
                <a16:creationId xmlns:a16="http://schemas.microsoft.com/office/drawing/2014/main" id="{829F4249-981E-4054-9F37-C6C7DFAB38F6}"/>
              </a:ext>
            </a:extLst>
          </p:cNvPr>
          <p:cNvSpPr>
            <a:spLocks noGrp="1"/>
          </p:cNvSpPr>
          <p:nvPr>
            <p:ph type="body" sz="quarter" idx="13" hasCustomPrompt="1"/>
          </p:nvPr>
        </p:nvSpPr>
        <p:spPr>
          <a:xfrm>
            <a:off x="8917757" y="585788"/>
            <a:ext cx="2691631" cy="276999"/>
          </a:xfrm>
          <a:solidFill>
            <a:srgbClr val="E6E6E6">
              <a:alpha val="75000"/>
            </a:srgbClr>
          </a:solidFill>
        </p:spPr>
        <p:txBody>
          <a:bodyPr/>
          <a:lstStyle>
            <a:lvl1pPr marL="0" marR="0" indent="0" algn="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800" kern="1200" spc="0" baseline="0" dirty="0">
                <a:gradFill>
                  <a:gsLst>
                    <a:gs pos="23466">
                      <a:schemeClr val="bg2">
                        <a:lumMod val="50000"/>
                      </a:schemeClr>
                    </a:gs>
                    <a:gs pos="56000">
                      <a:schemeClr val="bg2">
                        <a:lumMod val="50000"/>
                      </a:schemeClr>
                    </a:gs>
                  </a:gsLst>
                  <a:lin ang="5400000" scaled="0"/>
                </a:gradFill>
                <a:latin typeface="+mj-lt"/>
                <a:ea typeface="+mn-ea"/>
                <a:cs typeface="Segoe UI Semilight" panose="020B0402040204020203" pitchFamily="34" charset="0"/>
              </a:defRPr>
            </a:lvl1pPr>
          </a:lstStyle>
          <a:p>
            <a:pPr lvl="0"/>
            <a:r>
              <a:rPr lang="en-US">
                <a:latin typeface="+mj-lt"/>
              </a:rPr>
              <a:t>Session code here</a:t>
            </a:r>
            <a:endParaRPr lang="en-US"/>
          </a:p>
        </p:txBody>
      </p:sp>
      <p:grpSp>
        <p:nvGrpSpPr>
          <p:cNvPr id="9" name="Group 8">
            <a:extLst>
              <a:ext uri="{FF2B5EF4-FFF2-40B4-BE49-F238E27FC236}">
                <a16:creationId xmlns:a16="http://schemas.microsoft.com/office/drawing/2014/main" id="{4DCBAFEF-FDA0-4148-B6F8-D1D9029A0218}"/>
              </a:ext>
            </a:extLst>
          </p:cNvPr>
          <p:cNvGrpSpPr/>
          <p:nvPr userDrawn="1"/>
        </p:nvGrpSpPr>
        <p:grpSpPr bwMode="ltGray">
          <a:xfrm>
            <a:off x="6256117" y="-21839"/>
            <a:ext cx="5932086" cy="6890047"/>
            <a:chOff x="6256117" y="-21839"/>
            <a:chExt cx="5932086" cy="6890047"/>
          </a:xfrm>
        </p:grpSpPr>
        <p:grpSp>
          <p:nvGrpSpPr>
            <p:cNvPr id="30" name="Group 29">
              <a:extLst>
                <a:ext uri="{FF2B5EF4-FFF2-40B4-BE49-F238E27FC236}">
                  <a16:creationId xmlns:a16="http://schemas.microsoft.com/office/drawing/2014/main" id="{89BE868E-A240-4959-BD66-6BC44EE5A4AF}"/>
                </a:ext>
              </a:extLst>
            </p:cNvPr>
            <p:cNvGrpSpPr/>
            <p:nvPr userDrawn="1"/>
          </p:nvGrpSpPr>
          <p:grpSpPr bwMode="ltGray">
            <a:xfrm>
              <a:off x="8507413" y="1457714"/>
              <a:ext cx="3680790" cy="5392441"/>
              <a:chOff x="8507413" y="1457714"/>
              <a:chExt cx="3680790" cy="5392441"/>
            </a:xfrm>
          </p:grpSpPr>
          <p:sp>
            <p:nvSpPr>
              <p:cNvPr id="38" name="Freeform: Shape 37">
                <a:extLst>
                  <a:ext uri="{FF2B5EF4-FFF2-40B4-BE49-F238E27FC236}">
                    <a16:creationId xmlns:a16="http://schemas.microsoft.com/office/drawing/2014/main" id="{1DDB4654-32A2-47CE-B324-C597C756E402}"/>
                  </a:ext>
                </a:extLst>
              </p:cNvPr>
              <p:cNvSpPr/>
              <p:nvPr/>
            </p:nvSpPr>
            <p:spPr bwMode="ltGray">
              <a:xfrm>
                <a:off x="8507413" y="2803166"/>
                <a:ext cx="743840" cy="1356898"/>
              </a:xfrm>
              <a:custGeom>
                <a:avLst/>
                <a:gdLst/>
                <a:ahLst/>
                <a:cxnLst/>
                <a:rect l="0" t="0" r="0" b="0"/>
                <a:pathLst>
                  <a:path w="866775" h="1581150">
                    <a:moveTo>
                      <a:pt x="862489" y="1107281"/>
                    </a:moveTo>
                    <a:lnTo>
                      <a:pt x="7144" y="1574959"/>
                    </a:lnTo>
                    <a:lnTo>
                      <a:pt x="7144" y="473869"/>
                    </a:lnTo>
                    <a:lnTo>
                      <a:pt x="862489"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39" name="Freeform: Shape 38">
                <a:extLst>
                  <a:ext uri="{FF2B5EF4-FFF2-40B4-BE49-F238E27FC236}">
                    <a16:creationId xmlns:a16="http://schemas.microsoft.com/office/drawing/2014/main" id="{218BE353-242E-4429-9D4C-1D50CEEC277C}"/>
                  </a:ext>
                </a:extLst>
              </p:cNvPr>
              <p:cNvSpPr/>
              <p:nvPr/>
            </p:nvSpPr>
            <p:spPr bwMode="ltGray">
              <a:xfrm>
                <a:off x="9241444" y="2803166"/>
                <a:ext cx="743840" cy="1356898"/>
              </a:xfrm>
              <a:custGeom>
                <a:avLst/>
                <a:gdLst/>
                <a:ahLst/>
                <a:cxnLst/>
                <a:rect l="0" t="0" r="0" b="0"/>
                <a:pathLst>
                  <a:path w="866775" h="1581150">
                    <a:moveTo>
                      <a:pt x="7144" y="1107281"/>
                    </a:moveTo>
                    <a:lnTo>
                      <a:pt x="861536" y="1574959"/>
                    </a:lnTo>
                    <a:lnTo>
                      <a:pt x="861536" y="473869"/>
                    </a:lnTo>
                    <a:lnTo>
                      <a:pt x="7144"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40" name="Freeform: Shape 39">
                <a:extLst>
                  <a:ext uri="{FF2B5EF4-FFF2-40B4-BE49-F238E27FC236}">
                    <a16:creationId xmlns:a16="http://schemas.microsoft.com/office/drawing/2014/main" id="{B2B25198-469F-44A8-946B-689A24DC3C72}"/>
                  </a:ext>
                </a:extLst>
              </p:cNvPr>
              <p:cNvSpPr/>
              <p:nvPr/>
            </p:nvSpPr>
            <p:spPr bwMode="ltGray">
              <a:xfrm>
                <a:off x="8507413" y="3747272"/>
                <a:ext cx="1479509" cy="809234"/>
              </a:xfrm>
              <a:custGeom>
                <a:avLst/>
                <a:gdLst/>
                <a:ahLst/>
                <a:cxnLst/>
                <a:rect l="0" t="0" r="0" b="0"/>
                <a:pathLst>
                  <a:path w="1724025" h="942975">
                    <a:moveTo>
                      <a:pt x="862489" y="7144"/>
                    </a:moveTo>
                    <a:lnTo>
                      <a:pt x="7144" y="474821"/>
                    </a:lnTo>
                    <a:lnTo>
                      <a:pt x="862489" y="941546"/>
                    </a:lnTo>
                    <a:lnTo>
                      <a:pt x="1716881" y="474821"/>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41" name="Freeform: Shape 40">
                <a:extLst>
                  <a:ext uri="{FF2B5EF4-FFF2-40B4-BE49-F238E27FC236}">
                    <a16:creationId xmlns:a16="http://schemas.microsoft.com/office/drawing/2014/main" id="{E5460766-0EE4-4C99-BD2E-1BAD7FD9C3AC}"/>
                  </a:ext>
                </a:extLst>
              </p:cNvPr>
              <p:cNvSpPr/>
              <p:nvPr/>
            </p:nvSpPr>
            <p:spPr bwMode="ltGray">
              <a:xfrm>
                <a:off x="8507413" y="5493257"/>
                <a:ext cx="743840" cy="1356898"/>
              </a:xfrm>
              <a:custGeom>
                <a:avLst/>
                <a:gdLst/>
                <a:ahLst/>
                <a:cxnLst/>
                <a:rect l="0" t="0" r="0" b="0"/>
                <a:pathLst>
                  <a:path w="866775" h="1581150">
                    <a:moveTo>
                      <a:pt x="862489" y="1108234"/>
                    </a:moveTo>
                    <a:lnTo>
                      <a:pt x="7144" y="1574959"/>
                    </a:lnTo>
                    <a:lnTo>
                      <a:pt x="7144" y="474821"/>
                    </a:lnTo>
                    <a:lnTo>
                      <a:pt x="862489"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42" name="Freeform: Shape 41">
                <a:extLst>
                  <a:ext uri="{FF2B5EF4-FFF2-40B4-BE49-F238E27FC236}">
                    <a16:creationId xmlns:a16="http://schemas.microsoft.com/office/drawing/2014/main" id="{EFBC909F-DC50-4DDC-91C9-2509E0F5633F}"/>
                  </a:ext>
                </a:extLst>
              </p:cNvPr>
              <p:cNvSpPr/>
              <p:nvPr/>
            </p:nvSpPr>
            <p:spPr bwMode="ltGray">
              <a:xfrm>
                <a:off x="9241444" y="5493257"/>
                <a:ext cx="743840" cy="1356898"/>
              </a:xfrm>
              <a:custGeom>
                <a:avLst/>
                <a:gdLst/>
                <a:ahLst/>
                <a:cxnLst/>
                <a:rect l="0" t="0" r="0" b="0"/>
                <a:pathLst>
                  <a:path w="866775" h="1581150">
                    <a:moveTo>
                      <a:pt x="7144" y="1108234"/>
                    </a:moveTo>
                    <a:lnTo>
                      <a:pt x="861536" y="1574959"/>
                    </a:lnTo>
                    <a:lnTo>
                      <a:pt x="861536" y="474821"/>
                    </a:lnTo>
                    <a:lnTo>
                      <a:pt x="7144"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43" name="Freeform: Shape 42">
                <a:extLst>
                  <a:ext uri="{FF2B5EF4-FFF2-40B4-BE49-F238E27FC236}">
                    <a16:creationId xmlns:a16="http://schemas.microsoft.com/office/drawing/2014/main" id="{E0DC1718-52A4-4705-AE14-45A352ACBC29}"/>
                  </a:ext>
                </a:extLst>
              </p:cNvPr>
              <p:cNvSpPr/>
              <p:nvPr/>
            </p:nvSpPr>
            <p:spPr bwMode="ltGray">
              <a:xfrm>
                <a:off x="8513545" y="6444311"/>
                <a:ext cx="1467248" cy="400530"/>
              </a:xfrm>
              <a:custGeom>
                <a:avLst/>
                <a:gdLst>
                  <a:gd name="connsiteX0" fmla="*/ 855345 w 1709736"/>
                  <a:gd name="connsiteY0" fmla="*/ 934403 h 1040954"/>
                  <a:gd name="connsiteX1" fmla="*/ 1709737 w 1709736"/>
                  <a:gd name="connsiteY1" fmla="*/ 466725 h 1040954"/>
                  <a:gd name="connsiteX2" fmla="*/ 855345 w 1709736"/>
                  <a:gd name="connsiteY2" fmla="*/ 0 h 1040954"/>
                  <a:gd name="connsiteX3" fmla="*/ 0 w 1709736"/>
                  <a:gd name="connsiteY3" fmla="*/ 466725 h 1040954"/>
                  <a:gd name="connsiteX4" fmla="*/ 961897 w 1709736"/>
                  <a:gd name="connsiteY4" fmla="*/ 1040955 h 1040954"/>
                  <a:gd name="connsiteX0" fmla="*/ 855345 w 1709737"/>
                  <a:gd name="connsiteY0" fmla="*/ 934403 h 934403"/>
                  <a:gd name="connsiteX1" fmla="*/ 1709737 w 1709737"/>
                  <a:gd name="connsiteY1" fmla="*/ 466725 h 934403"/>
                  <a:gd name="connsiteX2" fmla="*/ 855345 w 1709737"/>
                  <a:gd name="connsiteY2" fmla="*/ 0 h 934403"/>
                  <a:gd name="connsiteX3" fmla="*/ 0 w 1709737"/>
                  <a:gd name="connsiteY3" fmla="*/ 466725 h 934403"/>
                  <a:gd name="connsiteX0" fmla="*/ 1709737 w 1709737"/>
                  <a:gd name="connsiteY0" fmla="*/ 466725 h 466725"/>
                  <a:gd name="connsiteX1" fmla="*/ 855345 w 1709737"/>
                  <a:gd name="connsiteY1" fmla="*/ 0 h 466725"/>
                  <a:gd name="connsiteX2" fmla="*/ 0 w 1709737"/>
                  <a:gd name="connsiteY2" fmla="*/ 466725 h 466725"/>
                </a:gdLst>
                <a:ahLst/>
                <a:cxnLst>
                  <a:cxn ang="0">
                    <a:pos x="connsiteX0" y="connsiteY0"/>
                  </a:cxn>
                  <a:cxn ang="0">
                    <a:pos x="connsiteX1" y="connsiteY1"/>
                  </a:cxn>
                  <a:cxn ang="0">
                    <a:pos x="connsiteX2" y="connsiteY2"/>
                  </a:cxn>
                </a:cxnLst>
                <a:rect l="l" t="t" r="r" b="b"/>
                <a:pathLst>
                  <a:path w="1709737" h="466725">
                    <a:moveTo>
                      <a:pt x="1709737" y="466725"/>
                    </a:moveTo>
                    <a:lnTo>
                      <a:pt x="855345" y="0"/>
                    </a:lnTo>
                    <a:lnTo>
                      <a:pt x="0" y="466725"/>
                    </a:lnTo>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44" name="Freeform: Shape 43">
                <a:extLst>
                  <a:ext uri="{FF2B5EF4-FFF2-40B4-BE49-F238E27FC236}">
                    <a16:creationId xmlns:a16="http://schemas.microsoft.com/office/drawing/2014/main" id="{D51C16AF-F6FA-4CD2-B0A5-3663CD027991}"/>
                  </a:ext>
                </a:extLst>
              </p:cNvPr>
              <p:cNvSpPr/>
              <p:nvPr/>
            </p:nvSpPr>
            <p:spPr bwMode="ltGray">
              <a:xfrm>
                <a:off x="9241444" y="4148621"/>
                <a:ext cx="743840" cy="1356898"/>
              </a:xfrm>
              <a:custGeom>
                <a:avLst/>
                <a:gdLst/>
                <a:ahLst/>
                <a:cxnLst/>
                <a:rect l="0" t="0" r="0" b="0"/>
                <a:pathLst>
                  <a:path w="866775" h="1581150">
                    <a:moveTo>
                      <a:pt x="861536" y="1107281"/>
                    </a:moveTo>
                    <a:lnTo>
                      <a:pt x="7144" y="1574006"/>
                    </a:lnTo>
                    <a:lnTo>
                      <a:pt x="7144" y="473869"/>
                    </a:lnTo>
                    <a:lnTo>
                      <a:pt x="861536"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45" name="Freeform: Shape 44">
                <a:extLst>
                  <a:ext uri="{FF2B5EF4-FFF2-40B4-BE49-F238E27FC236}">
                    <a16:creationId xmlns:a16="http://schemas.microsoft.com/office/drawing/2014/main" id="{3A105041-F999-49D6-BE4B-7630F1204F6C}"/>
                  </a:ext>
                </a:extLst>
              </p:cNvPr>
              <p:cNvSpPr/>
              <p:nvPr/>
            </p:nvSpPr>
            <p:spPr bwMode="ltGray">
              <a:xfrm>
                <a:off x="9974659" y="2803166"/>
                <a:ext cx="743840" cy="1356898"/>
              </a:xfrm>
              <a:custGeom>
                <a:avLst/>
                <a:gdLst/>
                <a:ahLst/>
                <a:cxnLst/>
                <a:rect l="0" t="0" r="0" b="0"/>
                <a:pathLst>
                  <a:path w="866775" h="1581150">
                    <a:moveTo>
                      <a:pt x="862489" y="1107281"/>
                    </a:moveTo>
                    <a:lnTo>
                      <a:pt x="7144" y="1574959"/>
                    </a:lnTo>
                    <a:lnTo>
                      <a:pt x="7144" y="473869"/>
                    </a:lnTo>
                    <a:lnTo>
                      <a:pt x="862489"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46" name="Freeform: Shape 45">
                <a:extLst>
                  <a:ext uri="{FF2B5EF4-FFF2-40B4-BE49-F238E27FC236}">
                    <a16:creationId xmlns:a16="http://schemas.microsoft.com/office/drawing/2014/main" id="{C190B08C-67D4-4DAD-8158-2B4D4A1318F0}"/>
                  </a:ext>
                </a:extLst>
              </p:cNvPr>
              <p:cNvSpPr/>
              <p:nvPr/>
            </p:nvSpPr>
            <p:spPr bwMode="ltGray">
              <a:xfrm>
                <a:off x="9247573" y="3753404"/>
                <a:ext cx="2200463" cy="2147333"/>
              </a:xfrm>
              <a:custGeom>
                <a:avLst/>
                <a:gdLst>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646487 w 2564131"/>
                  <a:gd name="connsiteY7" fmla="*/ 2000030 h 2502221"/>
                  <a:gd name="connsiteX8" fmla="*/ 854393 w 2564131"/>
                  <a:gd name="connsiteY8" fmla="*/ 1567818 h 2502221"/>
                  <a:gd name="connsiteX9" fmla="*/ 1709739 w 2564131"/>
                  <a:gd name="connsiteY9" fmla="*/ 0 h 2502221"/>
                  <a:gd name="connsiteX10" fmla="*/ 2564131 w 2564131"/>
                  <a:gd name="connsiteY10" fmla="*/ 467677 h 2502221"/>
                  <a:gd name="connsiteX11" fmla="*/ 1709739 w 2564131"/>
                  <a:gd name="connsiteY11" fmla="*/ 934402 h 2502221"/>
                  <a:gd name="connsiteX12" fmla="*/ 854393 w 2564131"/>
                  <a:gd name="connsiteY12" fmla="*/ 467677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715922 w 2564131"/>
                  <a:gd name="connsiteY7" fmla="*/ 2039087 h 2502221"/>
                  <a:gd name="connsiteX8" fmla="*/ 854393 w 2564131"/>
                  <a:gd name="connsiteY8" fmla="*/ 1567818 h 2502221"/>
                  <a:gd name="connsiteX9" fmla="*/ 854393 w 2564131"/>
                  <a:gd name="connsiteY9" fmla="*/ 467680 h 2502221"/>
                  <a:gd name="connsiteX10" fmla="*/ 1709739 w 2564131"/>
                  <a:gd name="connsiteY10" fmla="*/ 0 h 2502221"/>
                  <a:gd name="connsiteX11" fmla="*/ 2564131 w 2564131"/>
                  <a:gd name="connsiteY11" fmla="*/ 467677 h 2502221"/>
                  <a:gd name="connsiteX12" fmla="*/ 1709739 w 2564131"/>
                  <a:gd name="connsiteY12" fmla="*/ 934402 h 2502221"/>
                  <a:gd name="connsiteX13" fmla="*/ 854393 w 2564131"/>
                  <a:gd name="connsiteY13" fmla="*/ 467677 h 2502221"/>
                  <a:gd name="connsiteX14" fmla="*/ 1709739 w 2564131"/>
                  <a:gd name="connsiteY14"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715922 w 2564131"/>
                  <a:gd name="connsiteY7" fmla="*/ 2039087 h 2502221"/>
                  <a:gd name="connsiteX8" fmla="*/ 854393 w 2564131"/>
                  <a:gd name="connsiteY8" fmla="*/ 1567818 h 2502221"/>
                  <a:gd name="connsiteX9" fmla="*/ 854393 w 2564131"/>
                  <a:gd name="connsiteY9" fmla="*/ 467680 h 2502221"/>
                  <a:gd name="connsiteX10" fmla="*/ 1709739 w 2564131"/>
                  <a:gd name="connsiteY10" fmla="*/ 0 h 2502221"/>
                  <a:gd name="connsiteX11" fmla="*/ 2564131 w 2564131"/>
                  <a:gd name="connsiteY11" fmla="*/ 467677 h 2502221"/>
                  <a:gd name="connsiteX12" fmla="*/ 1709739 w 2564131"/>
                  <a:gd name="connsiteY12" fmla="*/ 934402 h 2502221"/>
                  <a:gd name="connsiteX13" fmla="*/ 854393 w 2564131"/>
                  <a:gd name="connsiteY13" fmla="*/ 467677 h 2502221"/>
                  <a:gd name="connsiteX14" fmla="*/ 1709739 w 2564131"/>
                  <a:gd name="connsiteY14"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715922 w 2564131"/>
                  <a:gd name="connsiteY7" fmla="*/ 2039087 h 2502221"/>
                  <a:gd name="connsiteX8" fmla="*/ 1139551 w 2564131"/>
                  <a:gd name="connsiteY8" fmla="*/ 1721386 h 2502221"/>
                  <a:gd name="connsiteX9" fmla="*/ 854393 w 2564131"/>
                  <a:gd name="connsiteY9" fmla="*/ 1567818 h 2502221"/>
                  <a:gd name="connsiteX10" fmla="*/ 854393 w 2564131"/>
                  <a:gd name="connsiteY10" fmla="*/ 467680 h 2502221"/>
                  <a:gd name="connsiteX11" fmla="*/ 1709739 w 2564131"/>
                  <a:gd name="connsiteY11" fmla="*/ 0 h 2502221"/>
                  <a:gd name="connsiteX12" fmla="*/ 2564131 w 2564131"/>
                  <a:gd name="connsiteY12" fmla="*/ 467677 h 2502221"/>
                  <a:gd name="connsiteX13" fmla="*/ 1709739 w 2564131"/>
                  <a:gd name="connsiteY13" fmla="*/ 934402 h 2502221"/>
                  <a:gd name="connsiteX14" fmla="*/ 854393 w 2564131"/>
                  <a:gd name="connsiteY14" fmla="*/ 467677 h 2502221"/>
                  <a:gd name="connsiteX15" fmla="*/ 1709739 w 2564131"/>
                  <a:gd name="connsiteY15"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139551 w 2564131"/>
                  <a:gd name="connsiteY7" fmla="*/ 1721386 h 2502221"/>
                  <a:gd name="connsiteX8" fmla="*/ 854393 w 2564131"/>
                  <a:gd name="connsiteY8" fmla="*/ 1567818 h 2502221"/>
                  <a:gd name="connsiteX9" fmla="*/ 854393 w 2564131"/>
                  <a:gd name="connsiteY9" fmla="*/ 467680 h 2502221"/>
                  <a:gd name="connsiteX10" fmla="*/ 1709739 w 2564131"/>
                  <a:gd name="connsiteY10" fmla="*/ 0 h 2502221"/>
                  <a:gd name="connsiteX11" fmla="*/ 2564131 w 2564131"/>
                  <a:gd name="connsiteY11" fmla="*/ 467677 h 2502221"/>
                  <a:gd name="connsiteX12" fmla="*/ 1709739 w 2564131"/>
                  <a:gd name="connsiteY12" fmla="*/ 934402 h 2502221"/>
                  <a:gd name="connsiteX13" fmla="*/ 854393 w 2564131"/>
                  <a:gd name="connsiteY13" fmla="*/ 467677 h 2502221"/>
                  <a:gd name="connsiteX14" fmla="*/ 1709739 w 2564131"/>
                  <a:gd name="connsiteY14"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854393 w 2564131"/>
                  <a:gd name="connsiteY7" fmla="*/ 1567818 h 2502221"/>
                  <a:gd name="connsiteX8" fmla="*/ 854393 w 2564131"/>
                  <a:gd name="connsiteY8" fmla="*/ 467680 h 2502221"/>
                  <a:gd name="connsiteX9" fmla="*/ 1709739 w 2564131"/>
                  <a:gd name="connsiteY9" fmla="*/ 0 h 2502221"/>
                  <a:gd name="connsiteX10" fmla="*/ 2564131 w 2564131"/>
                  <a:gd name="connsiteY10" fmla="*/ 467677 h 2502221"/>
                  <a:gd name="connsiteX11" fmla="*/ 1709739 w 2564131"/>
                  <a:gd name="connsiteY11" fmla="*/ 934402 h 2502221"/>
                  <a:gd name="connsiteX12" fmla="*/ 854393 w 2564131"/>
                  <a:gd name="connsiteY12" fmla="*/ 467677 h 2502221"/>
                  <a:gd name="connsiteX13" fmla="*/ 1709739 w 2564131"/>
                  <a:gd name="connsiteY13" fmla="*/ 0 h 2502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64131" h="2502221">
                    <a:moveTo>
                      <a:pt x="854393" y="467680"/>
                    </a:moveTo>
                    <a:lnTo>
                      <a:pt x="1709737" y="934405"/>
                    </a:lnTo>
                    <a:lnTo>
                      <a:pt x="1709737" y="2034543"/>
                    </a:lnTo>
                    <a:cubicBezTo>
                      <a:pt x="1709738" y="2034543"/>
                      <a:pt x="1709738" y="2034544"/>
                      <a:pt x="1709739" y="2034544"/>
                    </a:cubicBezTo>
                    <a:lnTo>
                      <a:pt x="854393" y="2502221"/>
                    </a:lnTo>
                    <a:lnTo>
                      <a:pt x="0" y="2034544"/>
                    </a:lnTo>
                    <a:lnTo>
                      <a:pt x="854393" y="1567819"/>
                    </a:lnTo>
                    <a:lnTo>
                      <a:pt x="854393" y="1567818"/>
                    </a:lnTo>
                    <a:lnTo>
                      <a:pt x="854393" y="467680"/>
                    </a:lnTo>
                    <a:close/>
                    <a:moveTo>
                      <a:pt x="1709739" y="0"/>
                    </a:moveTo>
                    <a:lnTo>
                      <a:pt x="2564131" y="467677"/>
                    </a:lnTo>
                    <a:lnTo>
                      <a:pt x="1709739" y="934402"/>
                    </a:lnTo>
                    <a:lnTo>
                      <a:pt x="854393" y="467677"/>
                    </a:lnTo>
                    <a:lnTo>
                      <a:pt x="1709739" y="0"/>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47" name="Freeform: Shape 46">
                <a:extLst>
                  <a:ext uri="{FF2B5EF4-FFF2-40B4-BE49-F238E27FC236}">
                    <a16:creationId xmlns:a16="http://schemas.microsoft.com/office/drawing/2014/main" id="{743F7B37-FD03-4D73-932B-77D49AB6A515}"/>
                  </a:ext>
                </a:extLst>
              </p:cNvPr>
              <p:cNvSpPr/>
              <p:nvPr/>
            </p:nvSpPr>
            <p:spPr bwMode="ltGray">
              <a:xfrm>
                <a:off x="10708694" y="5092729"/>
                <a:ext cx="743840" cy="1356898"/>
              </a:xfrm>
              <a:custGeom>
                <a:avLst/>
                <a:gdLst/>
                <a:ahLst/>
                <a:cxnLst/>
                <a:rect l="0" t="0" r="0" b="0"/>
                <a:pathLst>
                  <a:path w="866775" h="1581150">
                    <a:moveTo>
                      <a:pt x="861536" y="1107281"/>
                    </a:moveTo>
                    <a:lnTo>
                      <a:pt x="7144" y="1574959"/>
                    </a:lnTo>
                    <a:lnTo>
                      <a:pt x="7144" y="473869"/>
                    </a:lnTo>
                    <a:lnTo>
                      <a:pt x="861536"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48" name="Freeform: Shape 47">
                <a:extLst>
                  <a:ext uri="{FF2B5EF4-FFF2-40B4-BE49-F238E27FC236}">
                    <a16:creationId xmlns:a16="http://schemas.microsoft.com/office/drawing/2014/main" id="{8F01A60D-F904-4399-87EA-23E33C45969F}"/>
                  </a:ext>
                </a:extLst>
              </p:cNvPr>
              <p:cNvSpPr/>
              <p:nvPr/>
            </p:nvSpPr>
            <p:spPr bwMode="ltGray">
              <a:xfrm>
                <a:off x="11441908" y="5092729"/>
                <a:ext cx="743840" cy="1356898"/>
              </a:xfrm>
              <a:custGeom>
                <a:avLst/>
                <a:gdLst/>
                <a:ahLst/>
                <a:cxnLst/>
                <a:rect l="0" t="0" r="0" b="0"/>
                <a:pathLst>
                  <a:path w="866775" h="1581150">
                    <a:moveTo>
                      <a:pt x="7144" y="1107281"/>
                    </a:moveTo>
                    <a:lnTo>
                      <a:pt x="862489" y="1574959"/>
                    </a:lnTo>
                    <a:lnTo>
                      <a:pt x="862489" y="473869"/>
                    </a:lnTo>
                    <a:lnTo>
                      <a:pt x="7144"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49" name="Freeform: Shape 48">
                <a:extLst>
                  <a:ext uri="{FF2B5EF4-FFF2-40B4-BE49-F238E27FC236}">
                    <a16:creationId xmlns:a16="http://schemas.microsoft.com/office/drawing/2014/main" id="{D450C50C-26FC-42C5-BA39-AE97627B772A}"/>
                  </a:ext>
                </a:extLst>
              </p:cNvPr>
              <p:cNvSpPr/>
              <p:nvPr/>
            </p:nvSpPr>
            <p:spPr bwMode="ltGray">
              <a:xfrm>
                <a:off x="10708694" y="6036831"/>
                <a:ext cx="1479509" cy="809234"/>
              </a:xfrm>
              <a:custGeom>
                <a:avLst/>
                <a:gdLst/>
                <a:ahLst/>
                <a:cxnLst/>
                <a:rect l="0" t="0" r="0" b="0"/>
                <a:pathLst>
                  <a:path w="1724025" h="942975">
                    <a:moveTo>
                      <a:pt x="861536" y="7144"/>
                    </a:moveTo>
                    <a:lnTo>
                      <a:pt x="7144" y="474821"/>
                    </a:lnTo>
                    <a:lnTo>
                      <a:pt x="861536" y="941546"/>
                    </a:lnTo>
                    <a:lnTo>
                      <a:pt x="1716881" y="474821"/>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50" name="Freeform: Shape 49">
                <a:extLst>
                  <a:ext uri="{FF2B5EF4-FFF2-40B4-BE49-F238E27FC236}">
                    <a16:creationId xmlns:a16="http://schemas.microsoft.com/office/drawing/2014/main" id="{B88924B0-E78A-4770-AF30-C78056E7AAAB}"/>
                  </a:ext>
                </a:extLst>
              </p:cNvPr>
              <p:cNvSpPr/>
              <p:nvPr/>
            </p:nvSpPr>
            <p:spPr bwMode="ltGray">
              <a:xfrm>
                <a:off x="10708694" y="1457714"/>
                <a:ext cx="743840" cy="1356898"/>
              </a:xfrm>
              <a:custGeom>
                <a:avLst/>
                <a:gdLst/>
                <a:ahLst/>
                <a:cxnLst/>
                <a:rect l="0" t="0" r="0" b="0"/>
                <a:pathLst>
                  <a:path w="866775" h="1581150">
                    <a:moveTo>
                      <a:pt x="861536" y="1107281"/>
                    </a:moveTo>
                    <a:lnTo>
                      <a:pt x="7144" y="1574959"/>
                    </a:lnTo>
                    <a:lnTo>
                      <a:pt x="7144" y="474821"/>
                    </a:lnTo>
                    <a:lnTo>
                      <a:pt x="861536"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51" name="Freeform: Shape 50">
                <a:extLst>
                  <a:ext uri="{FF2B5EF4-FFF2-40B4-BE49-F238E27FC236}">
                    <a16:creationId xmlns:a16="http://schemas.microsoft.com/office/drawing/2014/main" id="{D8AB0228-AC44-413D-A029-1BBF7B18CBCC}"/>
                  </a:ext>
                </a:extLst>
              </p:cNvPr>
              <p:cNvSpPr/>
              <p:nvPr/>
            </p:nvSpPr>
            <p:spPr bwMode="ltGray">
              <a:xfrm>
                <a:off x="11441908" y="1457714"/>
                <a:ext cx="743840" cy="1356898"/>
              </a:xfrm>
              <a:custGeom>
                <a:avLst/>
                <a:gdLst/>
                <a:ahLst/>
                <a:cxnLst/>
                <a:rect l="0" t="0" r="0" b="0"/>
                <a:pathLst>
                  <a:path w="866775" h="1581150">
                    <a:moveTo>
                      <a:pt x="7144" y="1107281"/>
                    </a:moveTo>
                    <a:lnTo>
                      <a:pt x="862489" y="1574959"/>
                    </a:lnTo>
                    <a:lnTo>
                      <a:pt x="862489" y="474821"/>
                    </a:lnTo>
                    <a:lnTo>
                      <a:pt x="7144"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52" name="Freeform: Shape 51">
                <a:extLst>
                  <a:ext uri="{FF2B5EF4-FFF2-40B4-BE49-F238E27FC236}">
                    <a16:creationId xmlns:a16="http://schemas.microsoft.com/office/drawing/2014/main" id="{89C067BE-7550-4D8F-9A42-B78AB594CD54}"/>
                  </a:ext>
                </a:extLst>
              </p:cNvPr>
              <p:cNvSpPr/>
              <p:nvPr/>
            </p:nvSpPr>
            <p:spPr bwMode="ltGray">
              <a:xfrm>
                <a:off x="10708694" y="2401820"/>
                <a:ext cx="1479509" cy="809235"/>
              </a:xfrm>
              <a:custGeom>
                <a:avLst/>
                <a:gdLst/>
                <a:ahLst/>
                <a:cxnLst/>
                <a:rect l="0" t="0" r="0" b="0"/>
                <a:pathLst>
                  <a:path w="1724025" h="942975">
                    <a:moveTo>
                      <a:pt x="861536" y="7144"/>
                    </a:moveTo>
                    <a:lnTo>
                      <a:pt x="7144" y="474821"/>
                    </a:lnTo>
                    <a:lnTo>
                      <a:pt x="861536" y="941546"/>
                    </a:lnTo>
                    <a:lnTo>
                      <a:pt x="1716881" y="474821"/>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53" name="Freeform: Shape 52">
                <a:extLst>
                  <a:ext uri="{FF2B5EF4-FFF2-40B4-BE49-F238E27FC236}">
                    <a16:creationId xmlns:a16="http://schemas.microsoft.com/office/drawing/2014/main" id="{54D97435-6932-4E2A-A217-DEA06FDA510A}"/>
                  </a:ext>
                </a:extLst>
              </p:cNvPr>
              <p:cNvSpPr/>
              <p:nvPr/>
            </p:nvSpPr>
            <p:spPr bwMode="ltGray">
              <a:xfrm>
                <a:off x="11451715" y="2809296"/>
                <a:ext cx="734033" cy="1745983"/>
              </a:xfrm>
              <a:custGeom>
                <a:avLst/>
                <a:gdLst>
                  <a:gd name="connsiteX0" fmla="*/ 1709736 w 2565081"/>
                  <a:gd name="connsiteY0" fmla="*/ 0 h 2502215"/>
                  <a:gd name="connsiteX1" fmla="*/ 2565081 w 2565081"/>
                  <a:gd name="connsiteY1" fmla="*/ 467677 h 2502215"/>
                  <a:gd name="connsiteX2" fmla="*/ 1709736 w 2565081"/>
                  <a:gd name="connsiteY2" fmla="*/ 934402 h 2502215"/>
                  <a:gd name="connsiteX3" fmla="*/ 1709734 w 2565081"/>
                  <a:gd name="connsiteY3" fmla="*/ 934401 h 2502215"/>
                  <a:gd name="connsiteX4" fmla="*/ 1709734 w 2565081"/>
                  <a:gd name="connsiteY4" fmla="*/ 2035488 h 2502215"/>
                  <a:gd name="connsiteX5" fmla="*/ 1709738 w 2565081"/>
                  <a:gd name="connsiteY5" fmla="*/ 2035490 h 2502215"/>
                  <a:gd name="connsiteX6" fmla="*/ 855346 w 2565081"/>
                  <a:gd name="connsiteY6" fmla="*/ 2502215 h 2502215"/>
                  <a:gd name="connsiteX7" fmla="*/ 0 w 2565081"/>
                  <a:gd name="connsiteY7" fmla="*/ 2035490 h 2502215"/>
                  <a:gd name="connsiteX8" fmla="*/ 855345 w 2565081"/>
                  <a:gd name="connsiteY8" fmla="*/ 1567814 h 2502215"/>
                  <a:gd name="connsiteX9" fmla="*/ 855343 w 2565081"/>
                  <a:gd name="connsiteY9" fmla="*/ 1567813 h 2502215"/>
                  <a:gd name="connsiteX10" fmla="*/ 855343 w 2565081"/>
                  <a:gd name="connsiteY10" fmla="*/ 467677 h 2502215"/>
                  <a:gd name="connsiteX11" fmla="*/ 855343 w 2565081"/>
                  <a:gd name="connsiteY11" fmla="*/ 467675 h 2502215"/>
                  <a:gd name="connsiteX12" fmla="*/ 855345 w 2565081"/>
                  <a:gd name="connsiteY12" fmla="*/ 467676 h 2502215"/>
                  <a:gd name="connsiteX0" fmla="*/ 2565081 w 2671633"/>
                  <a:gd name="connsiteY0" fmla="*/ 467677 h 2502215"/>
                  <a:gd name="connsiteX1" fmla="*/ 1709736 w 2671633"/>
                  <a:gd name="connsiteY1" fmla="*/ 934402 h 2502215"/>
                  <a:gd name="connsiteX2" fmla="*/ 1709734 w 2671633"/>
                  <a:gd name="connsiteY2" fmla="*/ 934401 h 2502215"/>
                  <a:gd name="connsiteX3" fmla="*/ 1709734 w 2671633"/>
                  <a:gd name="connsiteY3" fmla="*/ 2035488 h 2502215"/>
                  <a:gd name="connsiteX4" fmla="*/ 1709738 w 2671633"/>
                  <a:gd name="connsiteY4" fmla="*/ 2035490 h 2502215"/>
                  <a:gd name="connsiteX5" fmla="*/ 855346 w 2671633"/>
                  <a:gd name="connsiteY5" fmla="*/ 2502215 h 2502215"/>
                  <a:gd name="connsiteX6" fmla="*/ 0 w 2671633"/>
                  <a:gd name="connsiteY6" fmla="*/ 2035490 h 2502215"/>
                  <a:gd name="connsiteX7" fmla="*/ 855345 w 2671633"/>
                  <a:gd name="connsiteY7" fmla="*/ 1567814 h 2502215"/>
                  <a:gd name="connsiteX8" fmla="*/ 855343 w 2671633"/>
                  <a:gd name="connsiteY8" fmla="*/ 1567813 h 2502215"/>
                  <a:gd name="connsiteX9" fmla="*/ 855343 w 2671633"/>
                  <a:gd name="connsiteY9" fmla="*/ 467677 h 2502215"/>
                  <a:gd name="connsiteX10" fmla="*/ 855343 w 2671633"/>
                  <a:gd name="connsiteY10" fmla="*/ 467675 h 2502215"/>
                  <a:gd name="connsiteX11" fmla="*/ 855345 w 2671633"/>
                  <a:gd name="connsiteY11" fmla="*/ 467676 h 2502215"/>
                  <a:gd name="connsiteX12" fmla="*/ 1709736 w 2671633"/>
                  <a:gd name="connsiteY12" fmla="*/ 0 h 2502215"/>
                  <a:gd name="connsiteX13" fmla="*/ 2671633 w 2671633"/>
                  <a:gd name="connsiteY13" fmla="*/ 574229 h 2502215"/>
                  <a:gd name="connsiteX0" fmla="*/ 2565081 w 2565081"/>
                  <a:gd name="connsiteY0" fmla="*/ 467677 h 2502215"/>
                  <a:gd name="connsiteX1" fmla="*/ 1709736 w 2565081"/>
                  <a:gd name="connsiteY1" fmla="*/ 934402 h 2502215"/>
                  <a:gd name="connsiteX2" fmla="*/ 1709734 w 2565081"/>
                  <a:gd name="connsiteY2" fmla="*/ 934401 h 2502215"/>
                  <a:gd name="connsiteX3" fmla="*/ 1709734 w 2565081"/>
                  <a:gd name="connsiteY3" fmla="*/ 2035488 h 2502215"/>
                  <a:gd name="connsiteX4" fmla="*/ 1709738 w 2565081"/>
                  <a:gd name="connsiteY4" fmla="*/ 2035490 h 2502215"/>
                  <a:gd name="connsiteX5" fmla="*/ 855346 w 2565081"/>
                  <a:gd name="connsiteY5" fmla="*/ 2502215 h 2502215"/>
                  <a:gd name="connsiteX6" fmla="*/ 0 w 2565081"/>
                  <a:gd name="connsiteY6" fmla="*/ 2035490 h 2502215"/>
                  <a:gd name="connsiteX7" fmla="*/ 855345 w 2565081"/>
                  <a:gd name="connsiteY7" fmla="*/ 1567814 h 2502215"/>
                  <a:gd name="connsiteX8" fmla="*/ 855343 w 2565081"/>
                  <a:gd name="connsiteY8" fmla="*/ 1567813 h 2502215"/>
                  <a:gd name="connsiteX9" fmla="*/ 855343 w 2565081"/>
                  <a:gd name="connsiteY9" fmla="*/ 467677 h 2502215"/>
                  <a:gd name="connsiteX10" fmla="*/ 855343 w 2565081"/>
                  <a:gd name="connsiteY10" fmla="*/ 467675 h 2502215"/>
                  <a:gd name="connsiteX11" fmla="*/ 855345 w 2565081"/>
                  <a:gd name="connsiteY11" fmla="*/ 467676 h 2502215"/>
                  <a:gd name="connsiteX12" fmla="*/ 1709736 w 2565081"/>
                  <a:gd name="connsiteY12" fmla="*/ 0 h 2502215"/>
                  <a:gd name="connsiteX0" fmla="*/ 2565081 w 2565081"/>
                  <a:gd name="connsiteY0" fmla="*/ 2 h 2034540"/>
                  <a:gd name="connsiteX1" fmla="*/ 1709736 w 2565081"/>
                  <a:gd name="connsiteY1" fmla="*/ 466727 h 2034540"/>
                  <a:gd name="connsiteX2" fmla="*/ 1709734 w 2565081"/>
                  <a:gd name="connsiteY2" fmla="*/ 466726 h 2034540"/>
                  <a:gd name="connsiteX3" fmla="*/ 1709734 w 2565081"/>
                  <a:gd name="connsiteY3" fmla="*/ 1567813 h 2034540"/>
                  <a:gd name="connsiteX4" fmla="*/ 1709738 w 2565081"/>
                  <a:gd name="connsiteY4" fmla="*/ 1567815 h 2034540"/>
                  <a:gd name="connsiteX5" fmla="*/ 855346 w 2565081"/>
                  <a:gd name="connsiteY5" fmla="*/ 2034540 h 2034540"/>
                  <a:gd name="connsiteX6" fmla="*/ 0 w 2565081"/>
                  <a:gd name="connsiteY6" fmla="*/ 1567815 h 2034540"/>
                  <a:gd name="connsiteX7" fmla="*/ 855345 w 2565081"/>
                  <a:gd name="connsiteY7" fmla="*/ 1100139 h 2034540"/>
                  <a:gd name="connsiteX8" fmla="*/ 855343 w 2565081"/>
                  <a:gd name="connsiteY8" fmla="*/ 1100138 h 2034540"/>
                  <a:gd name="connsiteX9" fmla="*/ 855343 w 2565081"/>
                  <a:gd name="connsiteY9" fmla="*/ 2 h 2034540"/>
                  <a:gd name="connsiteX10" fmla="*/ 855343 w 2565081"/>
                  <a:gd name="connsiteY10" fmla="*/ 0 h 2034540"/>
                  <a:gd name="connsiteX11" fmla="*/ 855345 w 2565081"/>
                  <a:gd name="connsiteY11" fmla="*/ 1 h 2034540"/>
                  <a:gd name="connsiteX0" fmla="*/ 1709736 w 1709737"/>
                  <a:gd name="connsiteY0" fmla="*/ 466727 h 2034540"/>
                  <a:gd name="connsiteX1" fmla="*/ 1709734 w 1709737"/>
                  <a:gd name="connsiteY1" fmla="*/ 466726 h 2034540"/>
                  <a:gd name="connsiteX2" fmla="*/ 1709734 w 1709737"/>
                  <a:gd name="connsiteY2" fmla="*/ 1567813 h 2034540"/>
                  <a:gd name="connsiteX3" fmla="*/ 1709738 w 1709737"/>
                  <a:gd name="connsiteY3" fmla="*/ 1567815 h 2034540"/>
                  <a:gd name="connsiteX4" fmla="*/ 855346 w 1709737"/>
                  <a:gd name="connsiteY4" fmla="*/ 2034540 h 2034540"/>
                  <a:gd name="connsiteX5" fmla="*/ 0 w 1709737"/>
                  <a:gd name="connsiteY5" fmla="*/ 1567815 h 2034540"/>
                  <a:gd name="connsiteX6" fmla="*/ 855345 w 1709737"/>
                  <a:gd name="connsiteY6" fmla="*/ 1100139 h 2034540"/>
                  <a:gd name="connsiteX7" fmla="*/ 855343 w 1709737"/>
                  <a:gd name="connsiteY7" fmla="*/ 1100138 h 2034540"/>
                  <a:gd name="connsiteX8" fmla="*/ 855343 w 1709737"/>
                  <a:gd name="connsiteY8" fmla="*/ 2 h 2034540"/>
                  <a:gd name="connsiteX9" fmla="*/ 855343 w 1709737"/>
                  <a:gd name="connsiteY9" fmla="*/ 0 h 2034540"/>
                  <a:gd name="connsiteX10" fmla="*/ 855345 w 1709737"/>
                  <a:gd name="connsiteY10" fmla="*/ 1 h 2034540"/>
                  <a:gd name="connsiteX0" fmla="*/ 1709736 w 1709738"/>
                  <a:gd name="connsiteY0" fmla="*/ 466727 h 2034540"/>
                  <a:gd name="connsiteX1" fmla="*/ 1709734 w 1709738"/>
                  <a:gd name="connsiteY1" fmla="*/ 1567813 h 2034540"/>
                  <a:gd name="connsiteX2" fmla="*/ 1709738 w 1709738"/>
                  <a:gd name="connsiteY2" fmla="*/ 1567815 h 2034540"/>
                  <a:gd name="connsiteX3" fmla="*/ 855346 w 1709738"/>
                  <a:gd name="connsiteY3" fmla="*/ 2034540 h 2034540"/>
                  <a:gd name="connsiteX4" fmla="*/ 0 w 1709738"/>
                  <a:gd name="connsiteY4" fmla="*/ 1567815 h 2034540"/>
                  <a:gd name="connsiteX5" fmla="*/ 855345 w 1709738"/>
                  <a:gd name="connsiteY5" fmla="*/ 1100139 h 2034540"/>
                  <a:gd name="connsiteX6" fmla="*/ 855343 w 1709738"/>
                  <a:gd name="connsiteY6" fmla="*/ 1100138 h 2034540"/>
                  <a:gd name="connsiteX7" fmla="*/ 855343 w 1709738"/>
                  <a:gd name="connsiteY7" fmla="*/ 2 h 2034540"/>
                  <a:gd name="connsiteX8" fmla="*/ 855343 w 1709738"/>
                  <a:gd name="connsiteY8" fmla="*/ 0 h 2034540"/>
                  <a:gd name="connsiteX9" fmla="*/ 855345 w 1709738"/>
                  <a:gd name="connsiteY9" fmla="*/ 1 h 2034540"/>
                  <a:gd name="connsiteX0" fmla="*/ 1709736 w 1709736"/>
                  <a:gd name="connsiteY0" fmla="*/ 466727 h 2034540"/>
                  <a:gd name="connsiteX1" fmla="*/ 1709734 w 1709736"/>
                  <a:gd name="connsiteY1" fmla="*/ 1567813 h 2034540"/>
                  <a:gd name="connsiteX2" fmla="*/ 855346 w 1709736"/>
                  <a:gd name="connsiteY2" fmla="*/ 2034540 h 2034540"/>
                  <a:gd name="connsiteX3" fmla="*/ 0 w 1709736"/>
                  <a:gd name="connsiteY3" fmla="*/ 1567815 h 2034540"/>
                  <a:gd name="connsiteX4" fmla="*/ 855345 w 1709736"/>
                  <a:gd name="connsiteY4" fmla="*/ 1100139 h 2034540"/>
                  <a:gd name="connsiteX5" fmla="*/ 855343 w 1709736"/>
                  <a:gd name="connsiteY5" fmla="*/ 1100138 h 2034540"/>
                  <a:gd name="connsiteX6" fmla="*/ 855343 w 1709736"/>
                  <a:gd name="connsiteY6" fmla="*/ 2 h 2034540"/>
                  <a:gd name="connsiteX7" fmla="*/ 855343 w 1709736"/>
                  <a:gd name="connsiteY7" fmla="*/ 0 h 2034540"/>
                  <a:gd name="connsiteX8" fmla="*/ 855345 w 1709736"/>
                  <a:gd name="connsiteY8" fmla="*/ 1 h 2034540"/>
                  <a:gd name="connsiteX0" fmla="*/ 1709734 w 1709734"/>
                  <a:gd name="connsiteY0" fmla="*/ 1567813 h 2034540"/>
                  <a:gd name="connsiteX1" fmla="*/ 855346 w 1709734"/>
                  <a:gd name="connsiteY1" fmla="*/ 2034540 h 2034540"/>
                  <a:gd name="connsiteX2" fmla="*/ 0 w 1709734"/>
                  <a:gd name="connsiteY2" fmla="*/ 1567815 h 2034540"/>
                  <a:gd name="connsiteX3" fmla="*/ 855345 w 1709734"/>
                  <a:gd name="connsiteY3" fmla="*/ 1100139 h 2034540"/>
                  <a:gd name="connsiteX4" fmla="*/ 855343 w 1709734"/>
                  <a:gd name="connsiteY4" fmla="*/ 1100138 h 2034540"/>
                  <a:gd name="connsiteX5" fmla="*/ 855343 w 1709734"/>
                  <a:gd name="connsiteY5" fmla="*/ 2 h 2034540"/>
                  <a:gd name="connsiteX6" fmla="*/ 855343 w 1709734"/>
                  <a:gd name="connsiteY6" fmla="*/ 0 h 2034540"/>
                  <a:gd name="connsiteX7" fmla="*/ 855345 w 1709734"/>
                  <a:gd name="connsiteY7" fmla="*/ 1 h 2034540"/>
                  <a:gd name="connsiteX0" fmla="*/ 855346 w 855346"/>
                  <a:gd name="connsiteY0" fmla="*/ 2034540 h 2034540"/>
                  <a:gd name="connsiteX1" fmla="*/ 0 w 855346"/>
                  <a:gd name="connsiteY1" fmla="*/ 1567815 h 2034540"/>
                  <a:gd name="connsiteX2" fmla="*/ 855345 w 855346"/>
                  <a:gd name="connsiteY2" fmla="*/ 1100139 h 2034540"/>
                  <a:gd name="connsiteX3" fmla="*/ 855343 w 855346"/>
                  <a:gd name="connsiteY3" fmla="*/ 1100138 h 2034540"/>
                  <a:gd name="connsiteX4" fmla="*/ 855343 w 855346"/>
                  <a:gd name="connsiteY4" fmla="*/ 2 h 2034540"/>
                  <a:gd name="connsiteX5" fmla="*/ 855343 w 855346"/>
                  <a:gd name="connsiteY5" fmla="*/ 0 h 2034540"/>
                  <a:gd name="connsiteX6" fmla="*/ 855345 w 855346"/>
                  <a:gd name="connsiteY6" fmla="*/ 1 h 2034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346" h="2034540">
                    <a:moveTo>
                      <a:pt x="855346" y="2034540"/>
                    </a:moveTo>
                    <a:lnTo>
                      <a:pt x="0" y="1567815"/>
                    </a:lnTo>
                    <a:lnTo>
                      <a:pt x="855345" y="1100139"/>
                    </a:lnTo>
                    <a:cubicBezTo>
                      <a:pt x="855344" y="1100139"/>
                      <a:pt x="855344" y="1100138"/>
                      <a:pt x="855343" y="1100138"/>
                    </a:cubicBezTo>
                    <a:lnTo>
                      <a:pt x="855343" y="2"/>
                    </a:lnTo>
                    <a:lnTo>
                      <a:pt x="855343" y="0"/>
                    </a:lnTo>
                    <a:cubicBezTo>
                      <a:pt x="855344" y="0"/>
                      <a:pt x="855344" y="1"/>
                      <a:pt x="855345" y="1"/>
                    </a:cubicBezTo>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cxnSp>
            <p:nvCxnSpPr>
              <p:cNvPr id="54" name="Straight Connector 53">
                <a:extLst>
                  <a:ext uri="{FF2B5EF4-FFF2-40B4-BE49-F238E27FC236}">
                    <a16:creationId xmlns:a16="http://schemas.microsoft.com/office/drawing/2014/main" id="{FF9C9FB6-79F2-41F1-872D-2184B91C8E00}"/>
                  </a:ext>
                </a:extLst>
              </p:cNvPr>
              <p:cNvCxnSpPr/>
              <p:nvPr/>
            </p:nvCxnSpPr>
            <p:spPr bwMode="ltGray">
              <a:xfrm>
                <a:off x="9981203" y="5098858"/>
                <a:ext cx="733213" cy="400531"/>
              </a:xfrm>
              <a:prstGeom prst="line">
                <a:avLst/>
              </a:pr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cxnSp>
        </p:grpSp>
        <p:grpSp>
          <p:nvGrpSpPr>
            <p:cNvPr id="6" name="Group 5">
              <a:extLst>
                <a:ext uri="{FF2B5EF4-FFF2-40B4-BE49-F238E27FC236}">
                  <a16:creationId xmlns:a16="http://schemas.microsoft.com/office/drawing/2014/main" id="{4577AEC4-9502-4D2D-B373-2F1CB4EFF9B8}"/>
                </a:ext>
              </a:extLst>
            </p:cNvPr>
            <p:cNvGrpSpPr/>
            <p:nvPr userDrawn="1"/>
          </p:nvGrpSpPr>
          <p:grpSpPr bwMode="ltGray">
            <a:xfrm>
              <a:off x="7545167" y="-21839"/>
              <a:ext cx="1192433" cy="1098538"/>
              <a:chOff x="7545167" y="-9139"/>
              <a:chExt cx="1192433" cy="1098538"/>
            </a:xfrm>
          </p:grpSpPr>
          <p:sp>
            <p:nvSpPr>
              <p:cNvPr id="59" name="Freeform: Shape 58">
                <a:extLst>
                  <a:ext uri="{FF2B5EF4-FFF2-40B4-BE49-F238E27FC236}">
                    <a16:creationId xmlns:a16="http://schemas.microsoft.com/office/drawing/2014/main" id="{713EA48F-163A-410A-8C97-A08AA1B2EE50}"/>
                  </a:ext>
                </a:extLst>
              </p:cNvPr>
              <p:cNvSpPr/>
              <p:nvPr userDrawn="1"/>
            </p:nvSpPr>
            <p:spPr bwMode="ltGray">
              <a:xfrm>
                <a:off x="7550108" y="-9139"/>
                <a:ext cx="591604" cy="774738"/>
              </a:xfrm>
              <a:custGeom>
                <a:avLst/>
                <a:gdLst>
                  <a:gd name="connsiteX0" fmla="*/ 24121 w 591604"/>
                  <a:gd name="connsiteY0" fmla="*/ 0 h 774738"/>
                  <a:gd name="connsiteX1" fmla="*/ 591604 w 591604"/>
                  <a:gd name="connsiteY1" fmla="*/ 0 h 774738"/>
                  <a:gd name="connsiteX2" fmla="*/ 591604 w 591604"/>
                  <a:gd name="connsiteY2" fmla="*/ 451265 h 774738"/>
                  <a:gd name="connsiteX3" fmla="*/ 0 w 591604"/>
                  <a:gd name="connsiteY3" fmla="*/ 774738 h 774738"/>
                  <a:gd name="connsiteX4" fmla="*/ 0 w 591604"/>
                  <a:gd name="connsiteY4" fmla="*/ 13162 h 774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1604" h="774738">
                    <a:moveTo>
                      <a:pt x="24121" y="0"/>
                    </a:moveTo>
                    <a:lnTo>
                      <a:pt x="591604" y="0"/>
                    </a:lnTo>
                    <a:lnTo>
                      <a:pt x="591604" y="451265"/>
                    </a:lnTo>
                    <a:lnTo>
                      <a:pt x="0" y="774738"/>
                    </a:lnTo>
                    <a:lnTo>
                      <a:pt x="0" y="13162"/>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en-US"/>
              </a:p>
            </p:txBody>
          </p:sp>
          <p:sp>
            <p:nvSpPr>
              <p:cNvPr id="57" name="Freeform: Shape 56">
                <a:extLst>
                  <a:ext uri="{FF2B5EF4-FFF2-40B4-BE49-F238E27FC236}">
                    <a16:creationId xmlns:a16="http://schemas.microsoft.com/office/drawing/2014/main" id="{3E1E199B-B230-4884-9F60-9B781B11B8FF}"/>
                  </a:ext>
                </a:extLst>
              </p:cNvPr>
              <p:cNvSpPr/>
              <p:nvPr userDrawn="1"/>
            </p:nvSpPr>
            <p:spPr bwMode="ltGray">
              <a:xfrm>
                <a:off x="8141712" y="-9139"/>
                <a:ext cx="590944" cy="774738"/>
              </a:xfrm>
              <a:custGeom>
                <a:avLst/>
                <a:gdLst>
                  <a:gd name="connsiteX0" fmla="*/ 0 w 590944"/>
                  <a:gd name="connsiteY0" fmla="*/ 0 h 774738"/>
                  <a:gd name="connsiteX1" fmla="*/ 566850 w 590944"/>
                  <a:gd name="connsiteY1" fmla="*/ 0 h 774738"/>
                  <a:gd name="connsiteX2" fmla="*/ 590944 w 590944"/>
                  <a:gd name="connsiteY2" fmla="*/ 13162 h 774738"/>
                  <a:gd name="connsiteX3" fmla="*/ 590944 w 590944"/>
                  <a:gd name="connsiteY3" fmla="*/ 774738 h 774738"/>
                  <a:gd name="connsiteX4" fmla="*/ 0 w 590944"/>
                  <a:gd name="connsiteY4" fmla="*/ 451265 h 774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944" h="774738">
                    <a:moveTo>
                      <a:pt x="0" y="0"/>
                    </a:moveTo>
                    <a:lnTo>
                      <a:pt x="566850" y="0"/>
                    </a:lnTo>
                    <a:lnTo>
                      <a:pt x="590944" y="13162"/>
                    </a:lnTo>
                    <a:lnTo>
                      <a:pt x="590944" y="774738"/>
                    </a:lnTo>
                    <a:lnTo>
                      <a:pt x="0" y="451265"/>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en-US"/>
              </a:p>
            </p:txBody>
          </p:sp>
          <p:sp>
            <p:nvSpPr>
              <p:cNvPr id="37" name="Freeform: Shape 36">
                <a:extLst>
                  <a:ext uri="{FF2B5EF4-FFF2-40B4-BE49-F238E27FC236}">
                    <a16:creationId xmlns:a16="http://schemas.microsoft.com/office/drawing/2014/main" id="{FB98E4A3-2599-4DEB-8ECC-F004500FBF6A}"/>
                  </a:ext>
                </a:extLst>
              </p:cNvPr>
              <p:cNvSpPr/>
              <p:nvPr userDrawn="1"/>
            </p:nvSpPr>
            <p:spPr bwMode="ltGray">
              <a:xfrm>
                <a:off x="7545167" y="437185"/>
                <a:ext cx="1192433" cy="652214"/>
              </a:xfrm>
              <a:custGeom>
                <a:avLst/>
                <a:gdLst/>
                <a:ahLst/>
                <a:cxnLst/>
                <a:rect l="0" t="0" r="0" b="0"/>
                <a:pathLst>
                  <a:path w="1724025" h="942975">
                    <a:moveTo>
                      <a:pt x="862489" y="7144"/>
                    </a:moveTo>
                    <a:lnTo>
                      <a:pt x="7144" y="474821"/>
                    </a:lnTo>
                    <a:lnTo>
                      <a:pt x="862489" y="941546"/>
                    </a:lnTo>
                    <a:lnTo>
                      <a:pt x="1716881" y="474821"/>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grpSp>
        <p:grpSp>
          <p:nvGrpSpPr>
            <p:cNvPr id="8" name="Group 7">
              <a:extLst>
                <a:ext uri="{FF2B5EF4-FFF2-40B4-BE49-F238E27FC236}">
                  <a16:creationId xmlns:a16="http://schemas.microsoft.com/office/drawing/2014/main" id="{D6B74F55-4583-4B26-A4E0-71C00B14AFF6}"/>
                </a:ext>
              </a:extLst>
            </p:cNvPr>
            <p:cNvGrpSpPr/>
            <p:nvPr userDrawn="1"/>
          </p:nvGrpSpPr>
          <p:grpSpPr bwMode="ltGray">
            <a:xfrm>
              <a:off x="6256117" y="5896894"/>
              <a:ext cx="1057910" cy="971314"/>
              <a:chOff x="6256117" y="5896894"/>
              <a:chExt cx="1057910" cy="971314"/>
            </a:xfrm>
          </p:grpSpPr>
          <p:sp>
            <p:nvSpPr>
              <p:cNvPr id="32" name="Freeform: Shape 31">
                <a:extLst>
                  <a:ext uri="{FF2B5EF4-FFF2-40B4-BE49-F238E27FC236}">
                    <a16:creationId xmlns:a16="http://schemas.microsoft.com/office/drawing/2014/main" id="{FC4D1900-D812-4B27-AC50-B2795AD953C3}"/>
                  </a:ext>
                </a:extLst>
              </p:cNvPr>
              <p:cNvSpPr/>
              <p:nvPr userDrawn="1"/>
            </p:nvSpPr>
            <p:spPr bwMode="ltGray">
              <a:xfrm>
                <a:off x="6256117" y="5896894"/>
                <a:ext cx="532466" cy="971314"/>
              </a:xfrm>
              <a:custGeom>
                <a:avLst/>
                <a:gdLst/>
                <a:ahLst/>
                <a:cxnLst/>
                <a:rect l="0" t="0" r="0" b="0"/>
                <a:pathLst>
                  <a:path w="866775" h="1581150">
                    <a:moveTo>
                      <a:pt x="862489" y="1107281"/>
                    </a:moveTo>
                    <a:lnTo>
                      <a:pt x="7144" y="1574959"/>
                    </a:lnTo>
                    <a:lnTo>
                      <a:pt x="7144" y="473869"/>
                    </a:lnTo>
                    <a:lnTo>
                      <a:pt x="862489"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33" name="Freeform: Shape 32">
                <a:extLst>
                  <a:ext uri="{FF2B5EF4-FFF2-40B4-BE49-F238E27FC236}">
                    <a16:creationId xmlns:a16="http://schemas.microsoft.com/office/drawing/2014/main" id="{483ECFC2-9749-4525-973B-EAA0BC0FC62B}"/>
                  </a:ext>
                </a:extLst>
              </p:cNvPr>
              <p:cNvSpPr/>
              <p:nvPr userDrawn="1"/>
            </p:nvSpPr>
            <p:spPr bwMode="ltGray">
              <a:xfrm>
                <a:off x="6781561" y="5896894"/>
                <a:ext cx="532466" cy="971314"/>
              </a:xfrm>
              <a:custGeom>
                <a:avLst/>
                <a:gdLst/>
                <a:ahLst/>
                <a:cxnLst/>
                <a:rect l="0" t="0" r="0" b="0"/>
                <a:pathLst>
                  <a:path w="866775" h="1581150">
                    <a:moveTo>
                      <a:pt x="7144" y="1107281"/>
                    </a:moveTo>
                    <a:lnTo>
                      <a:pt x="861536" y="1574959"/>
                    </a:lnTo>
                    <a:lnTo>
                      <a:pt x="861536" y="473869"/>
                    </a:lnTo>
                    <a:lnTo>
                      <a:pt x="7144"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34" name="Freeform: Shape 33">
                <a:extLst>
                  <a:ext uri="{FF2B5EF4-FFF2-40B4-BE49-F238E27FC236}">
                    <a16:creationId xmlns:a16="http://schemas.microsoft.com/office/drawing/2014/main" id="{0A3ABF7E-B2D4-4B7A-9B6E-0EB3223E4EE4}"/>
                  </a:ext>
                </a:extLst>
              </p:cNvPr>
              <p:cNvSpPr/>
              <p:nvPr userDrawn="1"/>
            </p:nvSpPr>
            <p:spPr bwMode="ltGray">
              <a:xfrm>
                <a:off x="6260506" y="6577107"/>
                <a:ext cx="1050305" cy="287297"/>
              </a:xfrm>
              <a:custGeom>
                <a:avLst/>
                <a:gdLst>
                  <a:gd name="connsiteX0" fmla="*/ 855344 w 1709736"/>
                  <a:gd name="connsiteY0" fmla="*/ 934401 h 1083252"/>
                  <a:gd name="connsiteX1" fmla="*/ 1709736 w 1709736"/>
                  <a:gd name="connsiteY1" fmla="*/ 467676 h 1083252"/>
                  <a:gd name="connsiteX2" fmla="*/ 855344 w 1709736"/>
                  <a:gd name="connsiteY2" fmla="*/ -1 h 1083252"/>
                  <a:gd name="connsiteX3" fmla="*/ -1 w 1709736"/>
                  <a:gd name="connsiteY3" fmla="*/ 467676 h 1083252"/>
                  <a:gd name="connsiteX4" fmla="*/ 1004194 w 1709736"/>
                  <a:gd name="connsiteY4" fmla="*/ 1083251 h 1083252"/>
                  <a:gd name="connsiteX0" fmla="*/ 855346 w 1709738"/>
                  <a:gd name="connsiteY0" fmla="*/ 934403 h 934403"/>
                  <a:gd name="connsiteX1" fmla="*/ 1709738 w 1709738"/>
                  <a:gd name="connsiteY1" fmla="*/ 467678 h 934403"/>
                  <a:gd name="connsiteX2" fmla="*/ 855346 w 1709738"/>
                  <a:gd name="connsiteY2" fmla="*/ 1 h 934403"/>
                  <a:gd name="connsiteX3" fmla="*/ 1 w 1709738"/>
                  <a:gd name="connsiteY3" fmla="*/ 467678 h 934403"/>
                  <a:gd name="connsiteX0" fmla="*/ 1709736 w 1709736"/>
                  <a:gd name="connsiteY0" fmla="*/ 467676 h 467676"/>
                  <a:gd name="connsiteX1" fmla="*/ 855344 w 1709736"/>
                  <a:gd name="connsiteY1" fmla="*/ -1 h 467676"/>
                  <a:gd name="connsiteX2" fmla="*/ -1 w 1709736"/>
                  <a:gd name="connsiteY2" fmla="*/ 467676 h 467676"/>
                </a:gdLst>
                <a:ahLst/>
                <a:cxnLst>
                  <a:cxn ang="0">
                    <a:pos x="connsiteX0" y="connsiteY0"/>
                  </a:cxn>
                  <a:cxn ang="0">
                    <a:pos x="connsiteX1" y="connsiteY1"/>
                  </a:cxn>
                  <a:cxn ang="0">
                    <a:pos x="connsiteX2" y="connsiteY2"/>
                  </a:cxn>
                </a:cxnLst>
                <a:rect l="l" t="t" r="r" b="b"/>
                <a:pathLst>
                  <a:path w="1709736" h="467676">
                    <a:moveTo>
                      <a:pt x="1709736" y="467676"/>
                    </a:moveTo>
                    <a:lnTo>
                      <a:pt x="855344" y="-1"/>
                    </a:lnTo>
                    <a:lnTo>
                      <a:pt x="-1" y="467676"/>
                    </a:lnTo>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grpSp>
      </p:grpSp>
    </p:spTree>
    <p:extLst>
      <p:ext uri="{BB962C8B-B14F-4D97-AF65-F5344CB8AC3E}">
        <p14:creationId xmlns:p14="http://schemas.microsoft.com/office/powerpoint/2010/main" val="3995849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84">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70093919"/>
      </p:ext>
    </p:extLst>
  </p:cSld>
  <p:clrMapOvr>
    <a:masterClrMapping/>
  </p:clrMapOvr>
  <p:transition>
    <p:fade/>
  </p:transition>
  <p:extLst mod="1">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48418665"/>
      </p:ext>
    </p:extLst>
  </p:cSld>
  <p:clrMapOvr>
    <a:masterClrMapping/>
  </p:clrMapOvr>
  <p:transition>
    <p:fade/>
  </p:transition>
  <p:extLst mod="1">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Semilight" panose="020B0402040204020203" pitchFamily="34" charset="0"/>
                <a:cs typeface="Segoe UI Semilight" panose="020B04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Semilight" panose="020B0402040204020203" pitchFamily="34" charset="0"/>
                <a:cs typeface="Segoe UI Semilight" panose="020B04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95051164"/>
      </p:ext>
    </p:extLst>
  </p:cSld>
  <p:clrMapOvr>
    <a:masterClrMapping/>
  </p:clrMapOvr>
  <p:transition>
    <p:fade/>
  </p:transition>
  <p:extLst mod="1">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sldGuideLst>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4200" y="1437481"/>
            <a:ext cx="5212080" cy="1649682"/>
          </a:xfrm>
        </p:spPr>
        <p:txBody>
          <a:bodyPr wrap="square">
            <a:spAutoFit/>
          </a:bodyPr>
          <a:lstStyle>
            <a:lvl1pPr marL="231775" indent="-231775">
              <a:spcBef>
                <a:spcPts val="1224"/>
              </a:spcBef>
              <a:buClr>
                <a:schemeClr val="tx1"/>
              </a:buClr>
              <a:buFont typeface="Wingdings" panose="05000000000000000000" pitchFamily="2" charset="2"/>
              <a:buChar char=""/>
              <a:defRPr sz="2800" b="0">
                <a:latin typeface="Segoe UI Semilight" panose="020B0402040204020203" pitchFamily="34" charset="0"/>
                <a:cs typeface="Segoe UI Semilight" panose="020B0402040204020203" pitchFamily="34" charset="0"/>
              </a:defRPr>
            </a:lvl1pPr>
            <a:lvl2pPr marL="427038" indent="-171450">
              <a:buFont typeface="Wingdings" panose="05000000000000000000" pitchFamily="2" charset="2"/>
              <a:buChar char=""/>
              <a:defRPr sz="2000" b="0"/>
            </a:lvl2pPr>
            <a:lvl3pPr marL="639763" indent="-188913">
              <a:buFont typeface="Wingdings" panose="05000000000000000000" pitchFamily="2" charset="2"/>
              <a:buChar char=""/>
              <a:tabLst/>
              <a:defRPr sz="1600" b="0"/>
            </a:lvl3pPr>
            <a:lvl4pPr marL="828675" indent="-176213">
              <a:buFont typeface="Wingdings" panose="05000000000000000000" pitchFamily="2" charset="2"/>
              <a:buChar char=""/>
              <a:defRPr sz="1400" b="0"/>
            </a:lvl4pPr>
            <a:lvl5pPr marL="1023938" indent="-169863">
              <a:buFont typeface="Wingdings" panose="05000000000000000000" pitchFamily="2" charset="2"/>
              <a:buChar char=""/>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5278796-7B84-4D67-88CD-BF78BB06D214}"/>
              </a:ext>
            </a:extLst>
          </p:cNvPr>
          <p:cNvSpPr>
            <a:spLocks noGrp="1"/>
          </p:cNvSpPr>
          <p:nvPr>
            <p:ph type="body" sz="quarter" idx="11"/>
          </p:nvPr>
        </p:nvSpPr>
        <p:spPr>
          <a:xfrm>
            <a:off x="6389914" y="1437481"/>
            <a:ext cx="5212080" cy="1649682"/>
          </a:xfrm>
        </p:spPr>
        <p:txBody>
          <a:bodyPr wrap="square">
            <a:spAutoFit/>
          </a:bodyPr>
          <a:lstStyle>
            <a:lvl1pPr marL="231775" indent="-231775">
              <a:spcBef>
                <a:spcPts val="1224"/>
              </a:spcBef>
              <a:buClr>
                <a:schemeClr val="tx1"/>
              </a:buClr>
              <a:buFont typeface="Wingdings" panose="05000000000000000000" pitchFamily="2" charset="2"/>
              <a:buChar char=""/>
              <a:defRPr sz="2800" b="0">
                <a:latin typeface="Segoe UI Semilight" panose="020B0402040204020203" pitchFamily="34" charset="0"/>
                <a:cs typeface="Segoe UI Semilight" panose="020B0402040204020203" pitchFamily="34" charset="0"/>
              </a:defRPr>
            </a:lvl1pPr>
            <a:lvl2pPr marL="427038" indent="-171450">
              <a:buFont typeface="Wingdings" panose="05000000000000000000" pitchFamily="2" charset="2"/>
              <a:buChar char=""/>
              <a:defRPr sz="2000" b="0"/>
            </a:lvl2pPr>
            <a:lvl3pPr marL="639763" indent="-188913">
              <a:buFont typeface="Wingdings" panose="05000000000000000000" pitchFamily="2" charset="2"/>
              <a:buChar char=""/>
              <a:tabLst/>
              <a:defRPr sz="1600" b="0"/>
            </a:lvl3pPr>
            <a:lvl4pPr marL="828675" indent="-176213">
              <a:buFont typeface="Wingdings" panose="05000000000000000000" pitchFamily="2" charset="2"/>
              <a:buChar char=""/>
              <a:defRPr sz="1400" b="0"/>
            </a:lvl4pPr>
            <a:lvl5pPr marL="1023938" indent="-169863">
              <a:buFont typeface="Wingdings" panose="05000000000000000000" pitchFamily="2" charset="2"/>
              <a:buChar char=""/>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20643465"/>
      </p:ext>
    </p:extLst>
  </p:cSld>
  <p:clrMapOvr>
    <a:masterClrMapping/>
  </p:clrMapOvr>
  <p:transition>
    <p:fade/>
  </p:transition>
  <p:extLst mod="1">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sldGuideLst>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54753524"/>
      </p:ext>
    </p:extLst>
  </p:cSld>
  <p:clrMapOvr>
    <a:masterClrMapping/>
  </p:clrMapOvr>
  <p:transition>
    <p:fade/>
  </p:transition>
  <p:extLst mod="1">
    <p:ext uri="{DCECCB84-F9BA-43D5-87BE-67443E8EF086}">
      <p15:sldGuideLst xmlns:p15="http://schemas.microsoft.com/office/powerpoint/2012/main">
        <p15:guide id="3" orient="horz" pos="900">
          <p15:clr>
            <a:srgbClr val="5ACBF0"/>
          </p15:clr>
        </p15:guide>
        <p15:guide id="4" orient="horz" pos="1276">
          <p15:clr>
            <a:srgbClr val="5ACBF0"/>
          </p15:clr>
        </p15:guide>
        <p15:guide id="5" orient="horz" pos="288">
          <p15:clr>
            <a:srgbClr val="5ACBF0"/>
          </p15:clr>
        </p15:guide>
      </p15:sldGuideLst>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Title Only with gri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89172116"/>
      </p:ext>
    </p:extLst>
  </p:cSld>
  <p:clrMapOvr>
    <a:masterClrMapping/>
  </p:clrMapOvr>
  <p:transition>
    <p:fade/>
  </p:transition>
  <p:extLst mod="1">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1526149326"/>
      </p:ext>
    </p:extLst>
  </p:cSld>
  <p:clrMapOvr>
    <a:masterClrMapping/>
  </p:clrMapOvr>
  <p:transition>
    <p:fade/>
  </p:transition>
  <p:extLst mod="1">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itle - Square Photo">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200F7B6E-608C-4712-A939-BEBE059E295A}"/>
              </a:ext>
            </a:extLst>
          </p:cNvPr>
          <p:cNvGrpSpPr/>
          <p:nvPr userDrawn="1"/>
        </p:nvGrpSpPr>
        <p:grpSpPr bwMode="ltGray">
          <a:xfrm>
            <a:off x="6256117" y="-21839"/>
            <a:ext cx="5932086" cy="6890047"/>
            <a:chOff x="6256117" y="-21839"/>
            <a:chExt cx="5932086" cy="6890047"/>
          </a:xfrm>
        </p:grpSpPr>
        <p:grpSp>
          <p:nvGrpSpPr>
            <p:cNvPr id="56" name="Group 55">
              <a:extLst>
                <a:ext uri="{FF2B5EF4-FFF2-40B4-BE49-F238E27FC236}">
                  <a16:creationId xmlns:a16="http://schemas.microsoft.com/office/drawing/2014/main" id="{6DC5E8A2-8275-4F90-BA55-9B66D81C4A9F}"/>
                </a:ext>
              </a:extLst>
            </p:cNvPr>
            <p:cNvGrpSpPr/>
            <p:nvPr userDrawn="1"/>
          </p:nvGrpSpPr>
          <p:grpSpPr bwMode="ltGray">
            <a:xfrm>
              <a:off x="8507413" y="1457714"/>
              <a:ext cx="3680790" cy="5392441"/>
              <a:chOff x="8507413" y="1457714"/>
              <a:chExt cx="3680790" cy="5392441"/>
            </a:xfrm>
          </p:grpSpPr>
          <p:sp>
            <p:nvSpPr>
              <p:cNvPr id="65" name="Freeform: Shape 64">
                <a:extLst>
                  <a:ext uri="{FF2B5EF4-FFF2-40B4-BE49-F238E27FC236}">
                    <a16:creationId xmlns:a16="http://schemas.microsoft.com/office/drawing/2014/main" id="{6C563208-4732-48A3-81E6-533A2E2DD538}"/>
                  </a:ext>
                </a:extLst>
              </p:cNvPr>
              <p:cNvSpPr/>
              <p:nvPr/>
            </p:nvSpPr>
            <p:spPr bwMode="ltGray">
              <a:xfrm>
                <a:off x="8507413" y="2803166"/>
                <a:ext cx="743840" cy="1356898"/>
              </a:xfrm>
              <a:custGeom>
                <a:avLst/>
                <a:gdLst/>
                <a:ahLst/>
                <a:cxnLst/>
                <a:rect l="0" t="0" r="0" b="0"/>
                <a:pathLst>
                  <a:path w="866775" h="1581150">
                    <a:moveTo>
                      <a:pt x="862489" y="1107281"/>
                    </a:moveTo>
                    <a:lnTo>
                      <a:pt x="7144" y="1574959"/>
                    </a:lnTo>
                    <a:lnTo>
                      <a:pt x="7144" y="473869"/>
                    </a:lnTo>
                    <a:lnTo>
                      <a:pt x="862489"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6" name="Freeform: Shape 65">
                <a:extLst>
                  <a:ext uri="{FF2B5EF4-FFF2-40B4-BE49-F238E27FC236}">
                    <a16:creationId xmlns:a16="http://schemas.microsoft.com/office/drawing/2014/main" id="{DD0ADC22-C4D5-4BE8-99A8-91566ADDBF50}"/>
                  </a:ext>
                </a:extLst>
              </p:cNvPr>
              <p:cNvSpPr/>
              <p:nvPr/>
            </p:nvSpPr>
            <p:spPr bwMode="ltGray">
              <a:xfrm>
                <a:off x="9241444" y="2803166"/>
                <a:ext cx="743840" cy="1356898"/>
              </a:xfrm>
              <a:custGeom>
                <a:avLst/>
                <a:gdLst/>
                <a:ahLst/>
                <a:cxnLst/>
                <a:rect l="0" t="0" r="0" b="0"/>
                <a:pathLst>
                  <a:path w="866775" h="1581150">
                    <a:moveTo>
                      <a:pt x="7144" y="1107281"/>
                    </a:moveTo>
                    <a:lnTo>
                      <a:pt x="861536" y="1574959"/>
                    </a:lnTo>
                    <a:lnTo>
                      <a:pt x="861536" y="473869"/>
                    </a:lnTo>
                    <a:lnTo>
                      <a:pt x="7144"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7" name="Freeform: Shape 66">
                <a:extLst>
                  <a:ext uri="{FF2B5EF4-FFF2-40B4-BE49-F238E27FC236}">
                    <a16:creationId xmlns:a16="http://schemas.microsoft.com/office/drawing/2014/main" id="{91C4D457-0F93-4853-AB02-01C200DE6658}"/>
                  </a:ext>
                </a:extLst>
              </p:cNvPr>
              <p:cNvSpPr/>
              <p:nvPr/>
            </p:nvSpPr>
            <p:spPr bwMode="ltGray">
              <a:xfrm>
                <a:off x="8507413" y="3747272"/>
                <a:ext cx="1479509" cy="809234"/>
              </a:xfrm>
              <a:custGeom>
                <a:avLst/>
                <a:gdLst/>
                <a:ahLst/>
                <a:cxnLst/>
                <a:rect l="0" t="0" r="0" b="0"/>
                <a:pathLst>
                  <a:path w="1724025" h="942975">
                    <a:moveTo>
                      <a:pt x="862489" y="7144"/>
                    </a:moveTo>
                    <a:lnTo>
                      <a:pt x="7144" y="474821"/>
                    </a:lnTo>
                    <a:lnTo>
                      <a:pt x="862489" y="941546"/>
                    </a:lnTo>
                    <a:lnTo>
                      <a:pt x="1716881" y="474821"/>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8" name="Freeform: Shape 67">
                <a:extLst>
                  <a:ext uri="{FF2B5EF4-FFF2-40B4-BE49-F238E27FC236}">
                    <a16:creationId xmlns:a16="http://schemas.microsoft.com/office/drawing/2014/main" id="{E8D605B0-4DEE-4101-AC83-CD1D15D14DB9}"/>
                  </a:ext>
                </a:extLst>
              </p:cNvPr>
              <p:cNvSpPr/>
              <p:nvPr/>
            </p:nvSpPr>
            <p:spPr bwMode="ltGray">
              <a:xfrm>
                <a:off x="8507413" y="5493257"/>
                <a:ext cx="743840" cy="1356898"/>
              </a:xfrm>
              <a:custGeom>
                <a:avLst/>
                <a:gdLst/>
                <a:ahLst/>
                <a:cxnLst/>
                <a:rect l="0" t="0" r="0" b="0"/>
                <a:pathLst>
                  <a:path w="866775" h="1581150">
                    <a:moveTo>
                      <a:pt x="862489" y="1108234"/>
                    </a:moveTo>
                    <a:lnTo>
                      <a:pt x="7144" y="1574959"/>
                    </a:lnTo>
                    <a:lnTo>
                      <a:pt x="7144" y="474821"/>
                    </a:lnTo>
                    <a:lnTo>
                      <a:pt x="862489"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9" name="Freeform: Shape 68">
                <a:extLst>
                  <a:ext uri="{FF2B5EF4-FFF2-40B4-BE49-F238E27FC236}">
                    <a16:creationId xmlns:a16="http://schemas.microsoft.com/office/drawing/2014/main" id="{2EF14ED5-2275-4C01-96DD-1D24FE9FD6EE}"/>
                  </a:ext>
                </a:extLst>
              </p:cNvPr>
              <p:cNvSpPr/>
              <p:nvPr/>
            </p:nvSpPr>
            <p:spPr bwMode="ltGray">
              <a:xfrm>
                <a:off x="9241444" y="5493257"/>
                <a:ext cx="743840" cy="1356898"/>
              </a:xfrm>
              <a:custGeom>
                <a:avLst/>
                <a:gdLst/>
                <a:ahLst/>
                <a:cxnLst/>
                <a:rect l="0" t="0" r="0" b="0"/>
                <a:pathLst>
                  <a:path w="866775" h="1581150">
                    <a:moveTo>
                      <a:pt x="7144" y="1108234"/>
                    </a:moveTo>
                    <a:lnTo>
                      <a:pt x="861536" y="1574959"/>
                    </a:lnTo>
                    <a:lnTo>
                      <a:pt x="861536" y="474821"/>
                    </a:lnTo>
                    <a:lnTo>
                      <a:pt x="7144"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0" name="Freeform: Shape 69">
                <a:extLst>
                  <a:ext uri="{FF2B5EF4-FFF2-40B4-BE49-F238E27FC236}">
                    <a16:creationId xmlns:a16="http://schemas.microsoft.com/office/drawing/2014/main" id="{F31E8C76-6A67-4E1C-BCC4-8D2ABCC0212A}"/>
                  </a:ext>
                </a:extLst>
              </p:cNvPr>
              <p:cNvSpPr/>
              <p:nvPr/>
            </p:nvSpPr>
            <p:spPr bwMode="ltGray">
              <a:xfrm>
                <a:off x="8513545" y="6444311"/>
                <a:ext cx="1467248" cy="400530"/>
              </a:xfrm>
              <a:custGeom>
                <a:avLst/>
                <a:gdLst>
                  <a:gd name="connsiteX0" fmla="*/ 855345 w 1709736"/>
                  <a:gd name="connsiteY0" fmla="*/ 934403 h 1040954"/>
                  <a:gd name="connsiteX1" fmla="*/ 1709737 w 1709736"/>
                  <a:gd name="connsiteY1" fmla="*/ 466725 h 1040954"/>
                  <a:gd name="connsiteX2" fmla="*/ 855345 w 1709736"/>
                  <a:gd name="connsiteY2" fmla="*/ 0 h 1040954"/>
                  <a:gd name="connsiteX3" fmla="*/ 0 w 1709736"/>
                  <a:gd name="connsiteY3" fmla="*/ 466725 h 1040954"/>
                  <a:gd name="connsiteX4" fmla="*/ 961897 w 1709736"/>
                  <a:gd name="connsiteY4" fmla="*/ 1040955 h 1040954"/>
                  <a:gd name="connsiteX0" fmla="*/ 855345 w 1709737"/>
                  <a:gd name="connsiteY0" fmla="*/ 934403 h 934403"/>
                  <a:gd name="connsiteX1" fmla="*/ 1709737 w 1709737"/>
                  <a:gd name="connsiteY1" fmla="*/ 466725 h 934403"/>
                  <a:gd name="connsiteX2" fmla="*/ 855345 w 1709737"/>
                  <a:gd name="connsiteY2" fmla="*/ 0 h 934403"/>
                  <a:gd name="connsiteX3" fmla="*/ 0 w 1709737"/>
                  <a:gd name="connsiteY3" fmla="*/ 466725 h 934403"/>
                  <a:gd name="connsiteX0" fmla="*/ 1709737 w 1709737"/>
                  <a:gd name="connsiteY0" fmla="*/ 466725 h 466725"/>
                  <a:gd name="connsiteX1" fmla="*/ 855345 w 1709737"/>
                  <a:gd name="connsiteY1" fmla="*/ 0 h 466725"/>
                  <a:gd name="connsiteX2" fmla="*/ 0 w 1709737"/>
                  <a:gd name="connsiteY2" fmla="*/ 466725 h 466725"/>
                </a:gdLst>
                <a:ahLst/>
                <a:cxnLst>
                  <a:cxn ang="0">
                    <a:pos x="connsiteX0" y="connsiteY0"/>
                  </a:cxn>
                  <a:cxn ang="0">
                    <a:pos x="connsiteX1" y="connsiteY1"/>
                  </a:cxn>
                  <a:cxn ang="0">
                    <a:pos x="connsiteX2" y="connsiteY2"/>
                  </a:cxn>
                </a:cxnLst>
                <a:rect l="l" t="t" r="r" b="b"/>
                <a:pathLst>
                  <a:path w="1709737" h="466725">
                    <a:moveTo>
                      <a:pt x="1709737" y="466725"/>
                    </a:moveTo>
                    <a:lnTo>
                      <a:pt x="855345" y="0"/>
                    </a:lnTo>
                    <a:lnTo>
                      <a:pt x="0" y="466725"/>
                    </a:lnTo>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1" name="Freeform: Shape 70">
                <a:extLst>
                  <a:ext uri="{FF2B5EF4-FFF2-40B4-BE49-F238E27FC236}">
                    <a16:creationId xmlns:a16="http://schemas.microsoft.com/office/drawing/2014/main" id="{9ABDD9FA-82C7-4E69-9895-354AD0BDD19E}"/>
                  </a:ext>
                </a:extLst>
              </p:cNvPr>
              <p:cNvSpPr/>
              <p:nvPr/>
            </p:nvSpPr>
            <p:spPr bwMode="ltGray">
              <a:xfrm>
                <a:off x="9241444" y="4148621"/>
                <a:ext cx="743840" cy="1356898"/>
              </a:xfrm>
              <a:custGeom>
                <a:avLst/>
                <a:gdLst/>
                <a:ahLst/>
                <a:cxnLst/>
                <a:rect l="0" t="0" r="0" b="0"/>
                <a:pathLst>
                  <a:path w="866775" h="1581150">
                    <a:moveTo>
                      <a:pt x="861536" y="1107281"/>
                    </a:moveTo>
                    <a:lnTo>
                      <a:pt x="7144" y="1574006"/>
                    </a:lnTo>
                    <a:lnTo>
                      <a:pt x="7144" y="473869"/>
                    </a:lnTo>
                    <a:lnTo>
                      <a:pt x="861536"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2" name="Freeform: Shape 71">
                <a:extLst>
                  <a:ext uri="{FF2B5EF4-FFF2-40B4-BE49-F238E27FC236}">
                    <a16:creationId xmlns:a16="http://schemas.microsoft.com/office/drawing/2014/main" id="{2A7CD18E-2839-44B2-9BA7-6356529D686A}"/>
                  </a:ext>
                </a:extLst>
              </p:cNvPr>
              <p:cNvSpPr/>
              <p:nvPr/>
            </p:nvSpPr>
            <p:spPr bwMode="ltGray">
              <a:xfrm>
                <a:off x="9974659" y="2803166"/>
                <a:ext cx="743840" cy="1356898"/>
              </a:xfrm>
              <a:custGeom>
                <a:avLst/>
                <a:gdLst/>
                <a:ahLst/>
                <a:cxnLst/>
                <a:rect l="0" t="0" r="0" b="0"/>
                <a:pathLst>
                  <a:path w="866775" h="1581150">
                    <a:moveTo>
                      <a:pt x="862489" y="1107281"/>
                    </a:moveTo>
                    <a:lnTo>
                      <a:pt x="7144" y="1574959"/>
                    </a:lnTo>
                    <a:lnTo>
                      <a:pt x="7144" y="473869"/>
                    </a:lnTo>
                    <a:lnTo>
                      <a:pt x="862489"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3" name="Freeform: Shape 72">
                <a:extLst>
                  <a:ext uri="{FF2B5EF4-FFF2-40B4-BE49-F238E27FC236}">
                    <a16:creationId xmlns:a16="http://schemas.microsoft.com/office/drawing/2014/main" id="{0B7E64CE-434E-410A-823C-4872E71DD278}"/>
                  </a:ext>
                </a:extLst>
              </p:cNvPr>
              <p:cNvSpPr/>
              <p:nvPr/>
            </p:nvSpPr>
            <p:spPr bwMode="ltGray">
              <a:xfrm>
                <a:off x="9247573" y="3753404"/>
                <a:ext cx="2200463" cy="2147333"/>
              </a:xfrm>
              <a:custGeom>
                <a:avLst/>
                <a:gdLst>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646487 w 2564131"/>
                  <a:gd name="connsiteY7" fmla="*/ 2000030 h 2502221"/>
                  <a:gd name="connsiteX8" fmla="*/ 854393 w 2564131"/>
                  <a:gd name="connsiteY8" fmla="*/ 1567818 h 2502221"/>
                  <a:gd name="connsiteX9" fmla="*/ 1709739 w 2564131"/>
                  <a:gd name="connsiteY9" fmla="*/ 0 h 2502221"/>
                  <a:gd name="connsiteX10" fmla="*/ 2564131 w 2564131"/>
                  <a:gd name="connsiteY10" fmla="*/ 467677 h 2502221"/>
                  <a:gd name="connsiteX11" fmla="*/ 1709739 w 2564131"/>
                  <a:gd name="connsiteY11" fmla="*/ 934402 h 2502221"/>
                  <a:gd name="connsiteX12" fmla="*/ 854393 w 2564131"/>
                  <a:gd name="connsiteY12" fmla="*/ 467677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715922 w 2564131"/>
                  <a:gd name="connsiteY7" fmla="*/ 2039087 h 2502221"/>
                  <a:gd name="connsiteX8" fmla="*/ 854393 w 2564131"/>
                  <a:gd name="connsiteY8" fmla="*/ 1567818 h 2502221"/>
                  <a:gd name="connsiteX9" fmla="*/ 854393 w 2564131"/>
                  <a:gd name="connsiteY9" fmla="*/ 467680 h 2502221"/>
                  <a:gd name="connsiteX10" fmla="*/ 1709739 w 2564131"/>
                  <a:gd name="connsiteY10" fmla="*/ 0 h 2502221"/>
                  <a:gd name="connsiteX11" fmla="*/ 2564131 w 2564131"/>
                  <a:gd name="connsiteY11" fmla="*/ 467677 h 2502221"/>
                  <a:gd name="connsiteX12" fmla="*/ 1709739 w 2564131"/>
                  <a:gd name="connsiteY12" fmla="*/ 934402 h 2502221"/>
                  <a:gd name="connsiteX13" fmla="*/ 854393 w 2564131"/>
                  <a:gd name="connsiteY13" fmla="*/ 467677 h 2502221"/>
                  <a:gd name="connsiteX14" fmla="*/ 1709739 w 2564131"/>
                  <a:gd name="connsiteY14"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715922 w 2564131"/>
                  <a:gd name="connsiteY7" fmla="*/ 2039087 h 2502221"/>
                  <a:gd name="connsiteX8" fmla="*/ 854393 w 2564131"/>
                  <a:gd name="connsiteY8" fmla="*/ 1567818 h 2502221"/>
                  <a:gd name="connsiteX9" fmla="*/ 854393 w 2564131"/>
                  <a:gd name="connsiteY9" fmla="*/ 467680 h 2502221"/>
                  <a:gd name="connsiteX10" fmla="*/ 1709739 w 2564131"/>
                  <a:gd name="connsiteY10" fmla="*/ 0 h 2502221"/>
                  <a:gd name="connsiteX11" fmla="*/ 2564131 w 2564131"/>
                  <a:gd name="connsiteY11" fmla="*/ 467677 h 2502221"/>
                  <a:gd name="connsiteX12" fmla="*/ 1709739 w 2564131"/>
                  <a:gd name="connsiteY12" fmla="*/ 934402 h 2502221"/>
                  <a:gd name="connsiteX13" fmla="*/ 854393 w 2564131"/>
                  <a:gd name="connsiteY13" fmla="*/ 467677 h 2502221"/>
                  <a:gd name="connsiteX14" fmla="*/ 1709739 w 2564131"/>
                  <a:gd name="connsiteY14"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715922 w 2564131"/>
                  <a:gd name="connsiteY7" fmla="*/ 2039087 h 2502221"/>
                  <a:gd name="connsiteX8" fmla="*/ 1139551 w 2564131"/>
                  <a:gd name="connsiteY8" fmla="*/ 1721386 h 2502221"/>
                  <a:gd name="connsiteX9" fmla="*/ 854393 w 2564131"/>
                  <a:gd name="connsiteY9" fmla="*/ 1567818 h 2502221"/>
                  <a:gd name="connsiteX10" fmla="*/ 854393 w 2564131"/>
                  <a:gd name="connsiteY10" fmla="*/ 467680 h 2502221"/>
                  <a:gd name="connsiteX11" fmla="*/ 1709739 w 2564131"/>
                  <a:gd name="connsiteY11" fmla="*/ 0 h 2502221"/>
                  <a:gd name="connsiteX12" fmla="*/ 2564131 w 2564131"/>
                  <a:gd name="connsiteY12" fmla="*/ 467677 h 2502221"/>
                  <a:gd name="connsiteX13" fmla="*/ 1709739 w 2564131"/>
                  <a:gd name="connsiteY13" fmla="*/ 934402 h 2502221"/>
                  <a:gd name="connsiteX14" fmla="*/ 854393 w 2564131"/>
                  <a:gd name="connsiteY14" fmla="*/ 467677 h 2502221"/>
                  <a:gd name="connsiteX15" fmla="*/ 1709739 w 2564131"/>
                  <a:gd name="connsiteY15"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139551 w 2564131"/>
                  <a:gd name="connsiteY7" fmla="*/ 1721386 h 2502221"/>
                  <a:gd name="connsiteX8" fmla="*/ 854393 w 2564131"/>
                  <a:gd name="connsiteY8" fmla="*/ 1567818 h 2502221"/>
                  <a:gd name="connsiteX9" fmla="*/ 854393 w 2564131"/>
                  <a:gd name="connsiteY9" fmla="*/ 467680 h 2502221"/>
                  <a:gd name="connsiteX10" fmla="*/ 1709739 w 2564131"/>
                  <a:gd name="connsiteY10" fmla="*/ 0 h 2502221"/>
                  <a:gd name="connsiteX11" fmla="*/ 2564131 w 2564131"/>
                  <a:gd name="connsiteY11" fmla="*/ 467677 h 2502221"/>
                  <a:gd name="connsiteX12" fmla="*/ 1709739 w 2564131"/>
                  <a:gd name="connsiteY12" fmla="*/ 934402 h 2502221"/>
                  <a:gd name="connsiteX13" fmla="*/ 854393 w 2564131"/>
                  <a:gd name="connsiteY13" fmla="*/ 467677 h 2502221"/>
                  <a:gd name="connsiteX14" fmla="*/ 1709739 w 2564131"/>
                  <a:gd name="connsiteY14"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854393 w 2564131"/>
                  <a:gd name="connsiteY7" fmla="*/ 1567818 h 2502221"/>
                  <a:gd name="connsiteX8" fmla="*/ 854393 w 2564131"/>
                  <a:gd name="connsiteY8" fmla="*/ 467680 h 2502221"/>
                  <a:gd name="connsiteX9" fmla="*/ 1709739 w 2564131"/>
                  <a:gd name="connsiteY9" fmla="*/ 0 h 2502221"/>
                  <a:gd name="connsiteX10" fmla="*/ 2564131 w 2564131"/>
                  <a:gd name="connsiteY10" fmla="*/ 467677 h 2502221"/>
                  <a:gd name="connsiteX11" fmla="*/ 1709739 w 2564131"/>
                  <a:gd name="connsiteY11" fmla="*/ 934402 h 2502221"/>
                  <a:gd name="connsiteX12" fmla="*/ 854393 w 2564131"/>
                  <a:gd name="connsiteY12" fmla="*/ 467677 h 2502221"/>
                  <a:gd name="connsiteX13" fmla="*/ 1709739 w 2564131"/>
                  <a:gd name="connsiteY13" fmla="*/ 0 h 2502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64131" h="2502221">
                    <a:moveTo>
                      <a:pt x="854393" y="467680"/>
                    </a:moveTo>
                    <a:lnTo>
                      <a:pt x="1709737" y="934405"/>
                    </a:lnTo>
                    <a:lnTo>
                      <a:pt x="1709737" y="2034543"/>
                    </a:lnTo>
                    <a:cubicBezTo>
                      <a:pt x="1709738" y="2034543"/>
                      <a:pt x="1709738" y="2034544"/>
                      <a:pt x="1709739" y="2034544"/>
                    </a:cubicBezTo>
                    <a:lnTo>
                      <a:pt x="854393" y="2502221"/>
                    </a:lnTo>
                    <a:lnTo>
                      <a:pt x="0" y="2034544"/>
                    </a:lnTo>
                    <a:lnTo>
                      <a:pt x="854393" y="1567819"/>
                    </a:lnTo>
                    <a:lnTo>
                      <a:pt x="854393" y="1567818"/>
                    </a:lnTo>
                    <a:lnTo>
                      <a:pt x="854393" y="467680"/>
                    </a:lnTo>
                    <a:close/>
                    <a:moveTo>
                      <a:pt x="1709739" y="0"/>
                    </a:moveTo>
                    <a:lnTo>
                      <a:pt x="2564131" y="467677"/>
                    </a:lnTo>
                    <a:lnTo>
                      <a:pt x="1709739" y="934402"/>
                    </a:lnTo>
                    <a:lnTo>
                      <a:pt x="854393" y="467677"/>
                    </a:lnTo>
                    <a:lnTo>
                      <a:pt x="1709739" y="0"/>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4" name="Freeform: Shape 73">
                <a:extLst>
                  <a:ext uri="{FF2B5EF4-FFF2-40B4-BE49-F238E27FC236}">
                    <a16:creationId xmlns:a16="http://schemas.microsoft.com/office/drawing/2014/main" id="{0D92AA81-D52A-4877-AE2C-AB5B4D374D19}"/>
                  </a:ext>
                </a:extLst>
              </p:cNvPr>
              <p:cNvSpPr/>
              <p:nvPr/>
            </p:nvSpPr>
            <p:spPr bwMode="ltGray">
              <a:xfrm>
                <a:off x="10708694" y="5092729"/>
                <a:ext cx="743840" cy="1356898"/>
              </a:xfrm>
              <a:custGeom>
                <a:avLst/>
                <a:gdLst/>
                <a:ahLst/>
                <a:cxnLst/>
                <a:rect l="0" t="0" r="0" b="0"/>
                <a:pathLst>
                  <a:path w="866775" h="1581150">
                    <a:moveTo>
                      <a:pt x="861536" y="1107281"/>
                    </a:moveTo>
                    <a:lnTo>
                      <a:pt x="7144" y="1574959"/>
                    </a:lnTo>
                    <a:lnTo>
                      <a:pt x="7144" y="473869"/>
                    </a:lnTo>
                    <a:lnTo>
                      <a:pt x="861536"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5" name="Freeform: Shape 74">
                <a:extLst>
                  <a:ext uri="{FF2B5EF4-FFF2-40B4-BE49-F238E27FC236}">
                    <a16:creationId xmlns:a16="http://schemas.microsoft.com/office/drawing/2014/main" id="{BE84D11A-0DE4-40A8-BB80-889FF30CCE03}"/>
                  </a:ext>
                </a:extLst>
              </p:cNvPr>
              <p:cNvSpPr/>
              <p:nvPr/>
            </p:nvSpPr>
            <p:spPr bwMode="ltGray">
              <a:xfrm>
                <a:off x="11441908" y="5092729"/>
                <a:ext cx="743840" cy="1356898"/>
              </a:xfrm>
              <a:custGeom>
                <a:avLst/>
                <a:gdLst/>
                <a:ahLst/>
                <a:cxnLst/>
                <a:rect l="0" t="0" r="0" b="0"/>
                <a:pathLst>
                  <a:path w="866775" h="1581150">
                    <a:moveTo>
                      <a:pt x="7144" y="1107281"/>
                    </a:moveTo>
                    <a:lnTo>
                      <a:pt x="862489" y="1574959"/>
                    </a:lnTo>
                    <a:lnTo>
                      <a:pt x="862489" y="473869"/>
                    </a:lnTo>
                    <a:lnTo>
                      <a:pt x="7144"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6" name="Freeform: Shape 75">
                <a:extLst>
                  <a:ext uri="{FF2B5EF4-FFF2-40B4-BE49-F238E27FC236}">
                    <a16:creationId xmlns:a16="http://schemas.microsoft.com/office/drawing/2014/main" id="{A80E0B5D-2F12-4C6E-92C5-3765C579ADE8}"/>
                  </a:ext>
                </a:extLst>
              </p:cNvPr>
              <p:cNvSpPr/>
              <p:nvPr/>
            </p:nvSpPr>
            <p:spPr bwMode="ltGray">
              <a:xfrm>
                <a:off x="10708694" y="6036831"/>
                <a:ext cx="1479509" cy="809234"/>
              </a:xfrm>
              <a:custGeom>
                <a:avLst/>
                <a:gdLst/>
                <a:ahLst/>
                <a:cxnLst/>
                <a:rect l="0" t="0" r="0" b="0"/>
                <a:pathLst>
                  <a:path w="1724025" h="942975">
                    <a:moveTo>
                      <a:pt x="861536" y="7144"/>
                    </a:moveTo>
                    <a:lnTo>
                      <a:pt x="7144" y="474821"/>
                    </a:lnTo>
                    <a:lnTo>
                      <a:pt x="861536" y="941546"/>
                    </a:lnTo>
                    <a:lnTo>
                      <a:pt x="1716881" y="474821"/>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7" name="Freeform: Shape 76">
                <a:extLst>
                  <a:ext uri="{FF2B5EF4-FFF2-40B4-BE49-F238E27FC236}">
                    <a16:creationId xmlns:a16="http://schemas.microsoft.com/office/drawing/2014/main" id="{765DAB00-242D-4D78-B6BF-F678C14B519F}"/>
                  </a:ext>
                </a:extLst>
              </p:cNvPr>
              <p:cNvSpPr/>
              <p:nvPr/>
            </p:nvSpPr>
            <p:spPr bwMode="ltGray">
              <a:xfrm>
                <a:off x="10708694" y="1457714"/>
                <a:ext cx="743840" cy="1356898"/>
              </a:xfrm>
              <a:custGeom>
                <a:avLst/>
                <a:gdLst/>
                <a:ahLst/>
                <a:cxnLst/>
                <a:rect l="0" t="0" r="0" b="0"/>
                <a:pathLst>
                  <a:path w="866775" h="1581150">
                    <a:moveTo>
                      <a:pt x="861536" y="1107281"/>
                    </a:moveTo>
                    <a:lnTo>
                      <a:pt x="7144" y="1574959"/>
                    </a:lnTo>
                    <a:lnTo>
                      <a:pt x="7144" y="474821"/>
                    </a:lnTo>
                    <a:lnTo>
                      <a:pt x="861536"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8" name="Freeform: Shape 77">
                <a:extLst>
                  <a:ext uri="{FF2B5EF4-FFF2-40B4-BE49-F238E27FC236}">
                    <a16:creationId xmlns:a16="http://schemas.microsoft.com/office/drawing/2014/main" id="{D824698C-3D67-4D42-9DE6-531F5A0C7EA3}"/>
                  </a:ext>
                </a:extLst>
              </p:cNvPr>
              <p:cNvSpPr/>
              <p:nvPr/>
            </p:nvSpPr>
            <p:spPr bwMode="ltGray">
              <a:xfrm>
                <a:off x="11441908" y="1457714"/>
                <a:ext cx="743840" cy="1356898"/>
              </a:xfrm>
              <a:custGeom>
                <a:avLst/>
                <a:gdLst/>
                <a:ahLst/>
                <a:cxnLst/>
                <a:rect l="0" t="0" r="0" b="0"/>
                <a:pathLst>
                  <a:path w="866775" h="1581150">
                    <a:moveTo>
                      <a:pt x="7144" y="1107281"/>
                    </a:moveTo>
                    <a:lnTo>
                      <a:pt x="862489" y="1574959"/>
                    </a:lnTo>
                    <a:lnTo>
                      <a:pt x="862489" y="474821"/>
                    </a:lnTo>
                    <a:lnTo>
                      <a:pt x="7144"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9" name="Freeform: Shape 78">
                <a:extLst>
                  <a:ext uri="{FF2B5EF4-FFF2-40B4-BE49-F238E27FC236}">
                    <a16:creationId xmlns:a16="http://schemas.microsoft.com/office/drawing/2014/main" id="{699246CD-F05A-4044-B7A4-384A7B272509}"/>
                  </a:ext>
                </a:extLst>
              </p:cNvPr>
              <p:cNvSpPr/>
              <p:nvPr/>
            </p:nvSpPr>
            <p:spPr bwMode="ltGray">
              <a:xfrm>
                <a:off x="10708694" y="2401820"/>
                <a:ext cx="1479509" cy="809235"/>
              </a:xfrm>
              <a:custGeom>
                <a:avLst/>
                <a:gdLst/>
                <a:ahLst/>
                <a:cxnLst/>
                <a:rect l="0" t="0" r="0" b="0"/>
                <a:pathLst>
                  <a:path w="1724025" h="942975">
                    <a:moveTo>
                      <a:pt x="861536" y="7144"/>
                    </a:moveTo>
                    <a:lnTo>
                      <a:pt x="7144" y="474821"/>
                    </a:lnTo>
                    <a:lnTo>
                      <a:pt x="861536" y="941546"/>
                    </a:lnTo>
                    <a:lnTo>
                      <a:pt x="1716881" y="474821"/>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80" name="Freeform: Shape 79">
                <a:extLst>
                  <a:ext uri="{FF2B5EF4-FFF2-40B4-BE49-F238E27FC236}">
                    <a16:creationId xmlns:a16="http://schemas.microsoft.com/office/drawing/2014/main" id="{06930CAB-4305-4191-AD01-9D22AAD264D9}"/>
                  </a:ext>
                </a:extLst>
              </p:cNvPr>
              <p:cNvSpPr/>
              <p:nvPr/>
            </p:nvSpPr>
            <p:spPr bwMode="ltGray">
              <a:xfrm>
                <a:off x="11451715" y="2809296"/>
                <a:ext cx="734033" cy="1745983"/>
              </a:xfrm>
              <a:custGeom>
                <a:avLst/>
                <a:gdLst>
                  <a:gd name="connsiteX0" fmla="*/ 1709736 w 2565081"/>
                  <a:gd name="connsiteY0" fmla="*/ 0 h 2502215"/>
                  <a:gd name="connsiteX1" fmla="*/ 2565081 w 2565081"/>
                  <a:gd name="connsiteY1" fmla="*/ 467677 h 2502215"/>
                  <a:gd name="connsiteX2" fmla="*/ 1709736 w 2565081"/>
                  <a:gd name="connsiteY2" fmla="*/ 934402 h 2502215"/>
                  <a:gd name="connsiteX3" fmla="*/ 1709734 w 2565081"/>
                  <a:gd name="connsiteY3" fmla="*/ 934401 h 2502215"/>
                  <a:gd name="connsiteX4" fmla="*/ 1709734 w 2565081"/>
                  <a:gd name="connsiteY4" fmla="*/ 2035488 h 2502215"/>
                  <a:gd name="connsiteX5" fmla="*/ 1709738 w 2565081"/>
                  <a:gd name="connsiteY5" fmla="*/ 2035490 h 2502215"/>
                  <a:gd name="connsiteX6" fmla="*/ 855346 w 2565081"/>
                  <a:gd name="connsiteY6" fmla="*/ 2502215 h 2502215"/>
                  <a:gd name="connsiteX7" fmla="*/ 0 w 2565081"/>
                  <a:gd name="connsiteY7" fmla="*/ 2035490 h 2502215"/>
                  <a:gd name="connsiteX8" fmla="*/ 855345 w 2565081"/>
                  <a:gd name="connsiteY8" fmla="*/ 1567814 h 2502215"/>
                  <a:gd name="connsiteX9" fmla="*/ 855343 w 2565081"/>
                  <a:gd name="connsiteY9" fmla="*/ 1567813 h 2502215"/>
                  <a:gd name="connsiteX10" fmla="*/ 855343 w 2565081"/>
                  <a:gd name="connsiteY10" fmla="*/ 467677 h 2502215"/>
                  <a:gd name="connsiteX11" fmla="*/ 855343 w 2565081"/>
                  <a:gd name="connsiteY11" fmla="*/ 467675 h 2502215"/>
                  <a:gd name="connsiteX12" fmla="*/ 855345 w 2565081"/>
                  <a:gd name="connsiteY12" fmla="*/ 467676 h 2502215"/>
                  <a:gd name="connsiteX0" fmla="*/ 2565081 w 2671633"/>
                  <a:gd name="connsiteY0" fmla="*/ 467677 h 2502215"/>
                  <a:gd name="connsiteX1" fmla="*/ 1709736 w 2671633"/>
                  <a:gd name="connsiteY1" fmla="*/ 934402 h 2502215"/>
                  <a:gd name="connsiteX2" fmla="*/ 1709734 w 2671633"/>
                  <a:gd name="connsiteY2" fmla="*/ 934401 h 2502215"/>
                  <a:gd name="connsiteX3" fmla="*/ 1709734 w 2671633"/>
                  <a:gd name="connsiteY3" fmla="*/ 2035488 h 2502215"/>
                  <a:gd name="connsiteX4" fmla="*/ 1709738 w 2671633"/>
                  <a:gd name="connsiteY4" fmla="*/ 2035490 h 2502215"/>
                  <a:gd name="connsiteX5" fmla="*/ 855346 w 2671633"/>
                  <a:gd name="connsiteY5" fmla="*/ 2502215 h 2502215"/>
                  <a:gd name="connsiteX6" fmla="*/ 0 w 2671633"/>
                  <a:gd name="connsiteY6" fmla="*/ 2035490 h 2502215"/>
                  <a:gd name="connsiteX7" fmla="*/ 855345 w 2671633"/>
                  <a:gd name="connsiteY7" fmla="*/ 1567814 h 2502215"/>
                  <a:gd name="connsiteX8" fmla="*/ 855343 w 2671633"/>
                  <a:gd name="connsiteY8" fmla="*/ 1567813 h 2502215"/>
                  <a:gd name="connsiteX9" fmla="*/ 855343 w 2671633"/>
                  <a:gd name="connsiteY9" fmla="*/ 467677 h 2502215"/>
                  <a:gd name="connsiteX10" fmla="*/ 855343 w 2671633"/>
                  <a:gd name="connsiteY10" fmla="*/ 467675 h 2502215"/>
                  <a:gd name="connsiteX11" fmla="*/ 855345 w 2671633"/>
                  <a:gd name="connsiteY11" fmla="*/ 467676 h 2502215"/>
                  <a:gd name="connsiteX12" fmla="*/ 1709736 w 2671633"/>
                  <a:gd name="connsiteY12" fmla="*/ 0 h 2502215"/>
                  <a:gd name="connsiteX13" fmla="*/ 2671633 w 2671633"/>
                  <a:gd name="connsiteY13" fmla="*/ 574229 h 2502215"/>
                  <a:gd name="connsiteX0" fmla="*/ 2565081 w 2565081"/>
                  <a:gd name="connsiteY0" fmla="*/ 467677 h 2502215"/>
                  <a:gd name="connsiteX1" fmla="*/ 1709736 w 2565081"/>
                  <a:gd name="connsiteY1" fmla="*/ 934402 h 2502215"/>
                  <a:gd name="connsiteX2" fmla="*/ 1709734 w 2565081"/>
                  <a:gd name="connsiteY2" fmla="*/ 934401 h 2502215"/>
                  <a:gd name="connsiteX3" fmla="*/ 1709734 w 2565081"/>
                  <a:gd name="connsiteY3" fmla="*/ 2035488 h 2502215"/>
                  <a:gd name="connsiteX4" fmla="*/ 1709738 w 2565081"/>
                  <a:gd name="connsiteY4" fmla="*/ 2035490 h 2502215"/>
                  <a:gd name="connsiteX5" fmla="*/ 855346 w 2565081"/>
                  <a:gd name="connsiteY5" fmla="*/ 2502215 h 2502215"/>
                  <a:gd name="connsiteX6" fmla="*/ 0 w 2565081"/>
                  <a:gd name="connsiteY6" fmla="*/ 2035490 h 2502215"/>
                  <a:gd name="connsiteX7" fmla="*/ 855345 w 2565081"/>
                  <a:gd name="connsiteY7" fmla="*/ 1567814 h 2502215"/>
                  <a:gd name="connsiteX8" fmla="*/ 855343 w 2565081"/>
                  <a:gd name="connsiteY8" fmla="*/ 1567813 h 2502215"/>
                  <a:gd name="connsiteX9" fmla="*/ 855343 w 2565081"/>
                  <a:gd name="connsiteY9" fmla="*/ 467677 h 2502215"/>
                  <a:gd name="connsiteX10" fmla="*/ 855343 w 2565081"/>
                  <a:gd name="connsiteY10" fmla="*/ 467675 h 2502215"/>
                  <a:gd name="connsiteX11" fmla="*/ 855345 w 2565081"/>
                  <a:gd name="connsiteY11" fmla="*/ 467676 h 2502215"/>
                  <a:gd name="connsiteX12" fmla="*/ 1709736 w 2565081"/>
                  <a:gd name="connsiteY12" fmla="*/ 0 h 2502215"/>
                  <a:gd name="connsiteX0" fmla="*/ 2565081 w 2565081"/>
                  <a:gd name="connsiteY0" fmla="*/ 2 h 2034540"/>
                  <a:gd name="connsiteX1" fmla="*/ 1709736 w 2565081"/>
                  <a:gd name="connsiteY1" fmla="*/ 466727 h 2034540"/>
                  <a:gd name="connsiteX2" fmla="*/ 1709734 w 2565081"/>
                  <a:gd name="connsiteY2" fmla="*/ 466726 h 2034540"/>
                  <a:gd name="connsiteX3" fmla="*/ 1709734 w 2565081"/>
                  <a:gd name="connsiteY3" fmla="*/ 1567813 h 2034540"/>
                  <a:gd name="connsiteX4" fmla="*/ 1709738 w 2565081"/>
                  <a:gd name="connsiteY4" fmla="*/ 1567815 h 2034540"/>
                  <a:gd name="connsiteX5" fmla="*/ 855346 w 2565081"/>
                  <a:gd name="connsiteY5" fmla="*/ 2034540 h 2034540"/>
                  <a:gd name="connsiteX6" fmla="*/ 0 w 2565081"/>
                  <a:gd name="connsiteY6" fmla="*/ 1567815 h 2034540"/>
                  <a:gd name="connsiteX7" fmla="*/ 855345 w 2565081"/>
                  <a:gd name="connsiteY7" fmla="*/ 1100139 h 2034540"/>
                  <a:gd name="connsiteX8" fmla="*/ 855343 w 2565081"/>
                  <a:gd name="connsiteY8" fmla="*/ 1100138 h 2034540"/>
                  <a:gd name="connsiteX9" fmla="*/ 855343 w 2565081"/>
                  <a:gd name="connsiteY9" fmla="*/ 2 h 2034540"/>
                  <a:gd name="connsiteX10" fmla="*/ 855343 w 2565081"/>
                  <a:gd name="connsiteY10" fmla="*/ 0 h 2034540"/>
                  <a:gd name="connsiteX11" fmla="*/ 855345 w 2565081"/>
                  <a:gd name="connsiteY11" fmla="*/ 1 h 2034540"/>
                  <a:gd name="connsiteX0" fmla="*/ 1709736 w 1709737"/>
                  <a:gd name="connsiteY0" fmla="*/ 466727 h 2034540"/>
                  <a:gd name="connsiteX1" fmla="*/ 1709734 w 1709737"/>
                  <a:gd name="connsiteY1" fmla="*/ 466726 h 2034540"/>
                  <a:gd name="connsiteX2" fmla="*/ 1709734 w 1709737"/>
                  <a:gd name="connsiteY2" fmla="*/ 1567813 h 2034540"/>
                  <a:gd name="connsiteX3" fmla="*/ 1709738 w 1709737"/>
                  <a:gd name="connsiteY3" fmla="*/ 1567815 h 2034540"/>
                  <a:gd name="connsiteX4" fmla="*/ 855346 w 1709737"/>
                  <a:gd name="connsiteY4" fmla="*/ 2034540 h 2034540"/>
                  <a:gd name="connsiteX5" fmla="*/ 0 w 1709737"/>
                  <a:gd name="connsiteY5" fmla="*/ 1567815 h 2034540"/>
                  <a:gd name="connsiteX6" fmla="*/ 855345 w 1709737"/>
                  <a:gd name="connsiteY6" fmla="*/ 1100139 h 2034540"/>
                  <a:gd name="connsiteX7" fmla="*/ 855343 w 1709737"/>
                  <a:gd name="connsiteY7" fmla="*/ 1100138 h 2034540"/>
                  <a:gd name="connsiteX8" fmla="*/ 855343 w 1709737"/>
                  <a:gd name="connsiteY8" fmla="*/ 2 h 2034540"/>
                  <a:gd name="connsiteX9" fmla="*/ 855343 w 1709737"/>
                  <a:gd name="connsiteY9" fmla="*/ 0 h 2034540"/>
                  <a:gd name="connsiteX10" fmla="*/ 855345 w 1709737"/>
                  <a:gd name="connsiteY10" fmla="*/ 1 h 2034540"/>
                  <a:gd name="connsiteX0" fmla="*/ 1709736 w 1709738"/>
                  <a:gd name="connsiteY0" fmla="*/ 466727 h 2034540"/>
                  <a:gd name="connsiteX1" fmla="*/ 1709734 w 1709738"/>
                  <a:gd name="connsiteY1" fmla="*/ 1567813 h 2034540"/>
                  <a:gd name="connsiteX2" fmla="*/ 1709738 w 1709738"/>
                  <a:gd name="connsiteY2" fmla="*/ 1567815 h 2034540"/>
                  <a:gd name="connsiteX3" fmla="*/ 855346 w 1709738"/>
                  <a:gd name="connsiteY3" fmla="*/ 2034540 h 2034540"/>
                  <a:gd name="connsiteX4" fmla="*/ 0 w 1709738"/>
                  <a:gd name="connsiteY4" fmla="*/ 1567815 h 2034540"/>
                  <a:gd name="connsiteX5" fmla="*/ 855345 w 1709738"/>
                  <a:gd name="connsiteY5" fmla="*/ 1100139 h 2034540"/>
                  <a:gd name="connsiteX6" fmla="*/ 855343 w 1709738"/>
                  <a:gd name="connsiteY6" fmla="*/ 1100138 h 2034540"/>
                  <a:gd name="connsiteX7" fmla="*/ 855343 w 1709738"/>
                  <a:gd name="connsiteY7" fmla="*/ 2 h 2034540"/>
                  <a:gd name="connsiteX8" fmla="*/ 855343 w 1709738"/>
                  <a:gd name="connsiteY8" fmla="*/ 0 h 2034540"/>
                  <a:gd name="connsiteX9" fmla="*/ 855345 w 1709738"/>
                  <a:gd name="connsiteY9" fmla="*/ 1 h 2034540"/>
                  <a:gd name="connsiteX0" fmla="*/ 1709736 w 1709736"/>
                  <a:gd name="connsiteY0" fmla="*/ 466727 h 2034540"/>
                  <a:gd name="connsiteX1" fmla="*/ 1709734 w 1709736"/>
                  <a:gd name="connsiteY1" fmla="*/ 1567813 h 2034540"/>
                  <a:gd name="connsiteX2" fmla="*/ 855346 w 1709736"/>
                  <a:gd name="connsiteY2" fmla="*/ 2034540 h 2034540"/>
                  <a:gd name="connsiteX3" fmla="*/ 0 w 1709736"/>
                  <a:gd name="connsiteY3" fmla="*/ 1567815 h 2034540"/>
                  <a:gd name="connsiteX4" fmla="*/ 855345 w 1709736"/>
                  <a:gd name="connsiteY4" fmla="*/ 1100139 h 2034540"/>
                  <a:gd name="connsiteX5" fmla="*/ 855343 w 1709736"/>
                  <a:gd name="connsiteY5" fmla="*/ 1100138 h 2034540"/>
                  <a:gd name="connsiteX6" fmla="*/ 855343 w 1709736"/>
                  <a:gd name="connsiteY6" fmla="*/ 2 h 2034540"/>
                  <a:gd name="connsiteX7" fmla="*/ 855343 w 1709736"/>
                  <a:gd name="connsiteY7" fmla="*/ 0 h 2034540"/>
                  <a:gd name="connsiteX8" fmla="*/ 855345 w 1709736"/>
                  <a:gd name="connsiteY8" fmla="*/ 1 h 2034540"/>
                  <a:gd name="connsiteX0" fmla="*/ 1709734 w 1709734"/>
                  <a:gd name="connsiteY0" fmla="*/ 1567813 h 2034540"/>
                  <a:gd name="connsiteX1" fmla="*/ 855346 w 1709734"/>
                  <a:gd name="connsiteY1" fmla="*/ 2034540 h 2034540"/>
                  <a:gd name="connsiteX2" fmla="*/ 0 w 1709734"/>
                  <a:gd name="connsiteY2" fmla="*/ 1567815 h 2034540"/>
                  <a:gd name="connsiteX3" fmla="*/ 855345 w 1709734"/>
                  <a:gd name="connsiteY3" fmla="*/ 1100139 h 2034540"/>
                  <a:gd name="connsiteX4" fmla="*/ 855343 w 1709734"/>
                  <a:gd name="connsiteY4" fmla="*/ 1100138 h 2034540"/>
                  <a:gd name="connsiteX5" fmla="*/ 855343 w 1709734"/>
                  <a:gd name="connsiteY5" fmla="*/ 2 h 2034540"/>
                  <a:gd name="connsiteX6" fmla="*/ 855343 w 1709734"/>
                  <a:gd name="connsiteY6" fmla="*/ 0 h 2034540"/>
                  <a:gd name="connsiteX7" fmla="*/ 855345 w 1709734"/>
                  <a:gd name="connsiteY7" fmla="*/ 1 h 2034540"/>
                  <a:gd name="connsiteX0" fmla="*/ 855346 w 855346"/>
                  <a:gd name="connsiteY0" fmla="*/ 2034540 h 2034540"/>
                  <a:gd name="connsiteX1" fmla="*/ 0 w 855346"/>
                  <a:gd name="connsiteY1" fmla="*/ 1567815 h 2034540"/>
                  <a:gd name="connsiteX2" fmla="*/ 855345 w 855346"/>
                  <a:gd name="connsiteY2" fmla="*/ 1100139 h 2034540"/>
                  <a:gd name="connsiteX3" fmla="*/ 855343 w 855346"/>
                  <a:gd name="connsiteY3" fmla="*/ 1100138 h 2034540"/>
                  <a:gd name="connsiteX4" fmla="*/ 855343 w 855346"/>
                  <a:gd name="connsiteY4" fmla="*/ 2 h 2034540"/>
                  <a:gd name="connsiteX5" fmla="*/ 855343 w 855346"/>
                  <a:gd name="connsiteY5" fmla="*/ 0 h 2034540"/>
                  <a:gd name="connsiteX6" fmla="*/ 855345 w 855346"/>
                  <a:gd name="connsiteY6" fmla="*/ 1 h 2034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346" h="2034540">
                    <a:moveTo>
                      <a:pt x="855346" y="2034540"/>
                    </a:moveTo>
                    <a:lnTo>
                      <a:pt x="0" y="1567815"/>
                    </a:lnTo>
                    <a:lnTo>
                      <a:pt x="855345" y="1100139"/>
                    </a:lnTo>
                    <a:cubicBezTo>
                      <a:pt x="855344" y="1100139"/>
                      <a:pt x="855344" y="1100138"/>
                      <a:pt x="855343" y="1100138"/>
                    </a:cubicBezTo>
                    <a:lnTo>
                      <a:pt x="855343" y="2"/>
                    </a:lnTo>
                    <a:lnTo>
                      <a:pt x="855343" y="0"/>
                    </a:lnTo>
                    <a:cubicBezTo>
                      <a:pt x="855344" y="0"/>
                      <a:pt x="855344" y="1"/>
                      <a:pt x="855345" y="1"/>
                    </a:cubicBezTo>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cxnSp>
            <p:nvCxnSpPr>
              <p:cNvPr id="81" name="Straight Connector 80">
                <a:extLst>
                  <a:ext uri="{FF2B5EF4-FFF2-40B4-BE49-F238E27FC236}">
                    <a16:creationId xmlns:a16="http://schemas.microsoft.com/office/drawing/2014/main" id="{7FBC50E9-9F0E-4D62-9AA6-DC145681D1EA}"/>
                  </a:ext>
                </a:extLst>
              </p:cNvPr>
              <p:cNvCxnSpPr/>
              <p:nvPr/>
            </p:nvCxnSpPr>
            <p:spPr bwMode="ltGray">
              <a:xfrm>
                <a:off x="9981203" y="5098858"/>
                <a:ext cx="733213" cy="400531"/>
              </a:xfrm>
              <a:prstGeom prst="line">
                <a:avLst/>
              </a:pr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cxnSp>
        </p:grpSp>
        <p:grpSp>
          <p:nvGrpSpPr>
            <p:cNvPr id="57" name="Group 56">
              <a:extLst>
                <a:ext uri="{FF2B5EF4-FFF2-40B4-BE49-F238E27FC236}">
                  <a16:creationId xmlns:a16="http://schemas.microsoft.com/office/drawing/2014/main" id="{09610B7D-2856-472A-B98F-5684402C6C99}"/>
                </a:ext>
              </a:extLst>
            </p:cNvPr>
            <p:cNvGrpSpPr/>
            <p:nvPr userDrawn="1"/>
          </p:nvGrpSpPr>
          <p:grpSpPr bwMode="ltGray">
            <a:xfrm>
              <a:off x="7545167" y="-21839"/>
              <a:ext cx="1192433" cy="1098538"/>
              <a:chOff x="7545167" y="-9139"/>
              <a:chExt cx="1192433" cy="1098538"/>
            </a:xfrm>
          </p:grpSpPr>
          <p:sp>
            <p:nvSpPr>
              <p:cNvPr id="62" name="Freeform: Shape 61">
                <a:extLst>
                  <a:ext uri="{FF2B5EF4-FFF2-40B4-BE49-F238E27FC236}">
                    <a16:creationId xmlns:a16="http://schemas.microsoft.com/office/drawing/2014/main" id="{5173E078-D753-4C8F-98BB-75D0CBE314FE}"/>
                  </a:ext>
                </a:extLst>
              </p:cNvPr>
              <p:cNvSpPr/>
              <p:nvPr userDrawn="1"/>
            </p:nvSpPr>
            <p:spPr bwMode="ltGray">
              <a:xfrm>
                <a:off x="7550108" y="-9139"/>
                <a:ext cx="591604" cy="774738"/>
              </a:xfrm>
              <a:custGeom>
                <a:avLst/>
                <a:gdLst>
                  <a:gd name="connsiteX0" fmla="*/ 24121 w 591604"/>
                  <a:gd name="connsiteY0" fmla="*/ 0 h 774738"/>
                  <a:gd name="connsiteX1" fmla="*/ 591604 w 591604"/>
                  <a:gd name="connsiteY1" fmla="*/ 0 h 774738"/>
                  <a:gd name="connsiteX2" fmla="*/ 591604 w 591604"/>
                  <a:gd name="connsiteY2" fmla="*/ 451265 h 774738"/>
                  <a:gd name="connsiteX3" fmla="*/ 0 w 591604"/>
                  <a:gd name="connsiteY3" fmla="*/ 774738 h 774738"/>
                  <a:gd name="connsiteX4" fmla="*/ 0 w 591604"/>
                  <a:gd name="connsiteY4" fmla="*/ 13162 h 774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1604" h="774738">
                    <a:moveTo>
                      <a:pt x="24121" y="0"/>
                    </a:moveTo>
                    <a:lnTo>
                      <a:pt x="591604" y="0"/>
                    </a:lnTo>
                    <a:lnTo>
                      <a:pt x="591604" y="451265"/>
                    </a:lnTo>
                    <a:lnTo>
                      <a:pt x="0" y="774738"/>
                    </a:lnTo>
                    <a:lnTo>
                      <a:pt x="0" y="13162"/>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en-US"/>
              </a:p>
            </p:txBody>
          </p:sp>
          <p:sp>
            <p:nvSpPr>
              <p:cNvPr id="63" name="Freeform: Shape 62">
                <a:extLst>
                  <a:ext uri="{FF2B5EF4-FFF2-40B4-BE49-F238E27FC236}">
                    <a16:creationId xmlns:a16="http://schemas.microsoft.com/office/drawing/2014/main" id="{EAA82456-62CD-4C42-91A4-3FFD8F19BCBD}"/>
                  </a:ext>
                </a:extLst>
              </p:cNvPr>
              <p:cNvSpPr/>
              <p:nvPr userDrawn="1"/>
            </p:nvSpPr>
            <p:spPr bwMode="ltGray">
              <a:xfrm>
                <a:off x="8141712" y="-9139"/>
                <a:ext cx="590944" cy="774738"/>
              </a:xfrm>
              <a:custGeom>
                <a:avLst/>
                <a:gdLst>
                  <a:gd name="connsiteX0" fmla="*/ 0 w 590944"/>
                  <a:gd name="connsiteY0" fmla="*/ 0 h 774738"/>
                  <a:gd name="connsiteX1" fmla="*/ 566850 w 590944"/>
                  <a:gd name="connsiteY1" fmla="*/ 0 h 774738"/>
                  <a:gd name="connsiteX2" fmla="*/ 590944 w 590944"/>
                  <a:gd name="connsiteY2" fmla="*/ 13162 h 774738"/>
                  <a:gd name="connsiteX3" fmla="*/ 590944 w 590944"/>
                  <a:gd name="connsiteY3" fmla="*/ 774738 h 774738"/>
                  <a:gd name="connsiteX4" fmla="*/ 0 w 590944"/>
                  <a:gd name="connsiteY4" fmla="*/ 451265 h 774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944" h="774738">
                    <a:moveTo>
                      <a:pt x="0" y="0"/>
                    </a:moveTo>
                    <a:lnTo>
                      <a:pt x="566850" y="0"/>
                    </a:lnTo>
                    <a:lnTo>
                      <a:pt x="590944" y="13162"/>
                    </a:lnTo>
                    <a:lnTo>
                      <a:pt x="590944" y="774738"/>
                    </a:lnTo>
                    <a:lnTo>
                      <a:pt x="0" y="451265"/>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en-US"/>
              </a:p>
            </p:txBody>
          </p:sp>
          <p:sp>
            <p:nvSpPr>
              <p:cNvPr id="64" name="Freeform: Shape 63">
                <a:extLst>
                  <a:ext uri="{FF2B5EF4-FFF2-40B4-BE49-F238E27FC236}">
                    <a16:creationId xmlns:a16="http://schemas.microsoft.com/office/drawing/2014/main" id="{41ABB687-FC0A-4A48-8466-BF8A1129E230}"/>
                  </a:ext>
                </a:extLst>
              </p:cNvPr>
              <p:cNvSpPr/>
              <p:nvPr userDrawn="1"/>
            </p:nvSpPr>
            <p:spPr bwMode="ltGray">
              <a:xfrm>
                <a:off x="7545167" y="437185"/>
                <a:ext cx="1192433" cy="652214"/>
              </a:xfrm>
              <a:custGeom>
                <a:avLst/>
                <a:gdLst/>
                <a:ahLst/>
                <a:cxnLst/>
                <a:rect l="0" t="0" r="0" b="0"/>
                <a:pathLst>
                  <a:path w="1724025" h="942975">
                    <a:moveTo>
                      <a:pt x="862489" y="7144"/>
                    </a:moveTo>
                    <a:lnTo>
                      <a:pt x="7144" y="474821"/>
                    </a:lnTo>
                    <a:lnTo>
                      <a:pt x="862489" y="941546"/>
                    </a:lnTo>
                    <a:lnTo>
                      <a:pt x="1716881" y="474821"/>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grpSp>
        <p:grpSp>
          <p:nvGrpSpPr>
            <p:cNvPr id="58" name="Group 57">
              <a:extLst>
                <a:ext uri="{FF2B5EF4-FFF2-40B4-BE49-F238E27FC236}">
                  <a16:creationId xmlns:a16="http://schemas.microsoft.com/office/drawing/2014/main" id="{8EEA91BF-1A44-4FB0-92F0-23098E7BBFCD}"/>
                </a:ext>
              </a:extLst>
            </p:cNvPr>
            <p:cNvGrpSpPr/>
            <p:nvPr userDrawn="1"/>
          </p:nvGrpSpPr>
          <p:grpSpPr bwMode="ltGray">
            <a:xfrm>
              <a:off x="6256117" y="5896894"/>
              <a:ext cx="1057910" cy="971314"/>
              <a:chOff x="6256117" y="5896894"/>
              <a:chExt cx="1057910" cy="971314"/>
            </a:xfrm>
          </p:grpSpPr>
          <p:sp>
            <p:nvSpPr>
              <p:cNvPr id="59" name="Freeform: Shape 58">
                <a:extLst>
                  <a:ext uri="{FF2B5EF4-FFF2-40B4-BE49-F238E27FC236}">
                    <a16:creationId xmlns:a16="http://schemas.microsoft.com/office/drawing/2014/main" id="{511C6A8E-CEC6-4129-9FB2-A426C6CE84EB}"/>
                  </a:ext>
                </a:extLst>
              </p:cNvPr>
              <p:cNvSpPr/>
              <p:nvPr userDrawn="1"/>
            </p:nvSpPr>
            <p:spPr bwMode="ltGray">
              <a:xfrm>
                <a:off x="6256117" y="5896894"/>
                <a:ext cx="532466" cy="971314"/>
              </a:xfrm>
              <a:custGeom>
                <a:avLst/>
                <a:gdLst/>
                <a:ahLst/>
                <a:cxnLst/>
                <a:rect l="0" t="0" r="0" b="0"/>
                <a:pathLst>
                  <a:path w="866775" h="1581150">
                    <a:moveTo>
                      <a:pt x="862489" y="1107281"/>
                    </a:moveTo>
                    <a:lnTo>
                      <a:pt x="7144" y="1574959"/>
                    </a:lnTo>
                    <a:lnTo>
                      <a:pt x="7144" y="473869"/>
                    </a:lnTo>
                    <a:lnTo>
                      <a:pt x="862489"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0" name="Freeform: Shape 59">
                <a:extLst>
                  <a:ext uri="{FF2B5EF4-FFF2-40B4-BE49-F238E27FC236}">
                    <a16:creationId xmlns:a16="http://schemas.microsoft.com/office/drawing/2014/main" id="{205B8F1F-9F8A-42BF-8770-AEABCEC35D18}"/>
                  </a:ext>
                </a:extLst>
              </p:cNvPr>
              <p:cNvSpPr/>
              <p:nvPr userDrawn="1"/>
            </p:nvSpPr>
            <p:spPr bwMode="ltGray">
              <a:xfrm>
                <a:off x="6781561" y="5896894"/>
                <a:ext cx="532466" cy="971314"/>
              </a:xfrm>
              <a:custGeom>
                <a:avLst/>
                <a:gdLst/>
                <a:ahLst/>
                <a:cxnLst/>
                <a:rect l="0" t="0" r="0" b="0"/>
                <a:pathLst>
                  <a:path w="866775" h="1581150">
                    <a:moveTo>
                      <a:pt x="7144" y="1107281"/>
                    </a:moveTo>
                    <a:lnTo>
                      <a:pt x="861536" y="1574959"/>
                    </a:lnTo>
                    <a:lnTo>
                      <a:pt x="861536" y="473869"/>
                    </a:lnTo>
                    <a:lnTo>
                      <a:pt x="7144" y="7144"/>
                    </a:lnTo>
                    <a:close/>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1" name="Freeform: Shape 60">
                <a:extLst>
                  <a:ext uri="{FF2B5EF4-FFF2-40B4-BE49-F238E27FC236}">
                    <a16:creationId xmlns:a16="http://schemas.microsoft.com/office/drawing/2014/main" id="{36EE7F2A-0858-47D2-B1D0-D33BCD933ABE}"/>
                  </a:ext>
                </a:extLst>
              </p:cNvPr>
              <p:cNvSpPr/>
              <p:nvPr userDrawn="1"/>
            </p:nvSpPr>
            <p:spPr bwMode="ltGray">
              <a:xfrm>
                <a:off x="6260506" y="6577107"/>
                <a:ext cx="1050305" cy="287297"/>
              </a:xfrm>
              <a:custGeom>
                <a:avLst/>
                <a:gdLst>
                  <a:gd name="connsiteX0" fmla="*/ 855344 w 1709736"/>
                  <a:gd name="connsiteY0" fmla="*/ 934401 h 1083252"/>
                  <a:gd name="connsiteX1" fmla="*/ 1709736 w 1709736"/>
                  <a:gd name="connsiteY1" fmla="*/ 467676 h 1083252"/>
                  <a:gd name="connsiteX2" fmla="*/ 855344 w 1709736"/>
                  <a:gd name="connsiteY2" fmla="*/ -1 h 1083252"/>
                  <a:gd name="connsiteX3" fmla="*/ -1 w 1709736"/>
                  <a:gd name="connsiteY3" fmla="*/ 467676 h 1083252"/>
                  <a:gd name="connsiteX4" fmla="*/ 1004194 w 1709736"/>
                  <a:gd name="connsiteY4" fmla="*/ 1083251 h 1083252"/>
                  <a:gd name="connsiteX0" fmla="*/ 855346 w 1709738"/>
                  <a:gd name="connsiteY0" fmla="*/ 934403 h 934403"/>
                  <a:gd name="connsiteX1" fmla="*/ 1709738 w 1709738"/>
                  <a:gd name="connsiteY1" fmla="*/ 467678 h 934403"/>
                  <a:gd name="connsiteX2" fmla="*/ 855346 w 1709738"/>
                  <a:gd name="connsiteY2" fmla="*/ 1 h 934403"/>
                  <a:gd name="connsiteX3" fmla="*/ 1 w 1709738"/>
                  <a:gd name="connsiteY3" fmla="*/ 467678 h 934403"/>
                  <a:gd name="connsiteX0" fmla="*/ 1709736 w 1709736"/>
                  <a:gd name="connsiteY0" fmla="*/ 467676 h 467676"/>
                  <a:gd name="connsiteX1" fmla="*/ 855344 w 1709736"/>
                  <a:gd name="connsiteY1" fmla="*/ -1 h 467676"/>
                  <a:gd name="connsiteX2" fmla="*/ -1 w 1709736"/>
                  <a:gd name="connsiteY2" fmla="*/ 467676 h 467676"/>
                </a:gdLst>
                <a:ahLst/>
                <a:cxnLst>
                  <a:cxn ang="0">
                    <a:pos x="connsiteX0" y="connsiteY0"/>
                  </a:cxn>
                  <a:cxn ang="0">
                    <a:pos x="connsiteX1" y="connsiteY1"/>
                  </a:cxn>
                  <a:cxn ang="0">
                    <a:pos x="connsiteX2" y="connsiteY2"/>
                  </a:cxn>
                </a:cxnLst>
                <a:rect l="l" t="t" r="r" b="b"/>
                <a:pathLst>
                  <a:path w="1709736" h="467676">
                    <a:moveTo>
                      <a:pt x="1709736" y="467676"/>
                    </a:moveTo>
                    <a:lnTo>
                      <a:pt x="855344" y="-1"/>
                    </a:lnTo>
                    <a:lnTo>
                      <a:pt x="-1" y="467676"/>
                    </a:lnTo>
                  </a:path>
                </a:pathLst>
              </a:custGeom>
              <a:noFill/>
              <a:ln w="17463" cap="flat">
                <a:solidFill>
                  <a:srgbClr val="BDBD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grpSp>
      </p:grpSp>
      <p:sp>
        <p:nvSpPr>
          <p:cNvPr id="5" name="Picture Placeholder 4">
            <a:extLst>
              <a:ext uri="{FF2B5EF4-FFF2-40B4-BE49-F238E27FC236}">
                <a16:creationId xmlns:a16="http://schemas.microsoft.com/office/drawing/2014/main" id="{6DF5D6DE-2629-4577-9B98-7A1666013D0A}"/>
              </a:ext>
            </a:extLst>
          </p:cNvPr>
          <p:cNvSpPr>
            <a:spLocks noGrp="1"/>
          </p:cNvSpPr>
          <p:nvPr>
            <p:ph type="pic" sz="quarter" idx="11" hasCustomPrompt="1"/>
          </p:nvPr>
        </p:nvSpPr>
        <p:spPr bwMode="gray">
          <a:xfrm>
            <a:off x="5016500" y="292100"/>
            <a:ext cx="6881813" cy="6272213"/>
          </a:xfrm>
          <a:blipFill>
            <a:blip r:embed="rId2"/>
            <a:stretch>
              <a:fillRect/>
            </a:stretch>
          </a:blipFill>
          <a:ln w="9525" cap="flat">
            <a:noFill/>
            <a:prstDash val="solid"/>
            <a:miter/>
          </a:ln>
          <a:effectLst>
            <a:outerShdw blurRad="508000" dist="63500" dir="2700000" sx="101000" sy="101000" algn="tl" rotWithShape="0">
              <a:prstClr val="black">
                <a:alpha val="33000"/>
              </a:prstClr>
            </a:outerShdw>
          </a:effectLst>
        </p:spPr>
        <p:txBody>
          <a:bodyPr tIns="1188720" anchor="ctr">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400" b="1" kern="1200" spc="0" baseline="0" dirty="0">
                <a:solidFill>
                  <a:srgbClr val="FFFFFF"/>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Title 1"/>
          <p:cNvSpPr>
            <a:spLocks noGrp="1"/>
          </p:cNvSpPr>
          <p:nvPr>
            <p:ph type="title" hasCustomPrompt="1"/>
          </p:nvPr>
        </p:nvSpPr>
        <p:spPr>
          <a:xfrm>
            <a:off x="584201" y="2579648"/>
            <a:ext cx="3768898" cy="553998"/>
          </a:xfrm>
        </p:spPr>
        <p:txBody>
          <a:bodyPr wrap="square" rIns="0" anchor="b">
            <a:spAutoFit/>
          </a:bodyPr>
          <a:lstStyle>
            <a:lvl1pPr>
              <a:lnSpc>
                <a:spcPct val="100000"/>
              </a:lnSpc>
              <a:defRPr sz="3600" b="1" spc="-49" baseline="0">
                <a:gradFill>
                  <a:gsLst>
                    <a:gs pos="1250">
                      <a:schemeClr val="tx1"/>
                    </a:gs>
                    <a:gs pos="100000">
                      <a:schemeClr val="tx1"/>
                    </a:gs>
                  </a:gsLst>
                  <a:lin ang="5400000" scaled="0"/>
                </a:gradFill>
                <a:latin typeface="+mj-lt"/>
                <a:cs typeface="Segoe UI Semilight" panose="020B0402040204020203" pitchFamily="34" charset="0"/>
              </a:defRPr>
            </a:lvl1pPr>
          </a:lstStyle>
          <a:p>
            <a:r>
              <a:rPr lang="en-US"/>
              <a:t>Enter title text</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1" y="3535541"/>
            <a:ext cx="3769300" cy="307777"/>
          </a:xfrm>
        </p:spPr>
        <p:txBody>
          <a:bodyPr/>
          <a:lstStyle>
            <a:lvl1pPr marL="0" indent="0">
              <a:buNone/>
              <a:defRPr sz="20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Edit Master text styles</a:t>
            </a:r>
          </a:p>
        </p:txBody>
      </p:sp>
    </p:spTree>
    <p:extLst>
      <p:ext uri="{BB962C8B-B14F-4D97-AF65-F5344CB8AC3E}">
        <p14:creationId xmlns:p14="http://schemas.microsoft.com/office/powerpoint/2010/main" val="1296338364"/>
      </p:ext>
    </p:extLst>
  </p:cSld>
  <p:clrMapOvr>
    <a:masterClrMapping/>
  </p:clrMapOvr>
  <p:transition>
    <p:fade/>
  </p:transition>
  <p:extLst mod="1">
    <p:ext uri="{DCECCB84-F9BA-43D5-87BE-67443E8EF086}">
      <p15:sldGuideLst xmlns:p15="http://schemas.microsoft.com/office/powerpoint/2012/main">
        <p15:guide id="2" pos="3359">
          <p15:clr>
            <a:srgbClr val="FBAE40"/>
          </p15:clr>
        </p15:guide>
        <p15:guide id="6" orient="horz" pos="904">
          <p15:clr>
            <a:srgbClr val="5ACBF0"/>
          </p15:clr>
        </p15:guide>
        <p15:guide id="7" orient="horz" pos="1276">
          <p15:clr>
            <a:srgbClr val="5ACBF0"/>
          </p15:clr>
        </p15:guide>
        <p15:guide id="8" orient="horz" pos="2226">
          <p15:clr>
            <a:srgbClr val="5ACBF0"/>
          </p15:clr>
        </p15:guide>
        <p15:guide id="9" pos="2993">
          <p15:clr>
            <a:srgbClr val="C35EA4"/>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Walk-in - Toronto">
    <p:bg>
      <p:bgRef idx="1001">
        <a:schemeClr val="bg2"/>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17FA061-FC66-4293-AF90-9EA2AD87F3B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8" name="Picture 7">
            <a:extLst>
              <a:ext uri="{FF2B5EF4-FFF2-40B4-BE49-F238E27FC236}">
                <a16:creationId xmlns:a16="http://schemas.microsoft.com/office/drawing/2014/main" id="{6897DAB4-C62C-4149-B386-17967FF5CDB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44" cy="6856281"/>
          </a:xfrm>
          <a:prstGeom prst="rect">
            <a:avLst/>
          </a:prstGeom>
        </p:spPr>
      </p:pic>
      <p:sp>
        <p:nvSpPr>
          <p:cNvPr id="10" name="Rectangle 9">
            <a:extLst>
              <a:ext uri="{FF2B5EF4-FFF2-40B4-BE49-F238E27FC236}">
                <a16:creationId xmlns:a16="http://schemas.microsoft.com/office/drawing/2014/main" id="{B8A89DF7-D70D-4622-8BE9-A87BE88C8BC4}"/>
              </a:ext>
            </a:extLst>
          </p:cNvPr>
          <p:cNvSpPr/>
          <p:nvPr userDrawn="1"/>
        </p:nvSpPr>
        <p:spPr bwMode="black">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802">
                      <a:srgbClr val="282828"/>
                    </a:gs>
                    <a:gs pos="16216">
                      <a:srgbClr val="282828"/>
                    </a:gs>
                  </a:gsLst>
                  <a:lin ang="5400000" scaled="1"/>
                </a:gradFill>
                <a:effectLst/>
                <a:uLnTx/>
                <a:uFillTx/>
                <a:latin typeface="Segoe UI Semibold"/>
                <a:ea typeface="+mn-ea"/>
                <a:cs typeface="Segoe UI" pitchFamily="34" charset="0"/>
              </a:rPr>
              <a:t>Toronto, Ontario</a:t>
            </a:r>
          </a:p>
        </p:txBody>
      </p:sp>
      <p:sp>
        <p:nvSpPr>
          <p:cNvPr id="11" name="Rectangle 10">
            <a:extLst>
              <a:ext uri="{FF2B5EF4-FFF2-40B4-BE49-F238E27FC236}">
                <a16:creationId xmlns:a16="http://schemas.microsoft.com/office/drawing/2014/main" id="{C17F00C3-0957-4E3D-B61E-91351B6993D2}"/>
              </a:ext>
            </a:extLst>
          </p:cNvPr>
          <p:cNvSpPr/>
          <p:nvPr userDrawn="1"/>
        </p:nvSpPr>
        <p:spPr bwMode="black">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5405">
                      <a:srgbClr val="282828"/>
                    </a:gs>
                    <a:gs pos="16216">
                      <a:srgbClr val="282828"/>
                    </a:gs>
                  </a:gsLst>
                  <a:lin ang="5400000" scaled="1"/>
                </a:gradFill>
                <a:effectLst/>
                <a:uLnTx/>
                <a:uFillTx/>
                <a:latin typeface="Segoe UI Semibold"/>
                <a:ea typeface="+mn-ea"/>
                <a:cs typeface="Segoe UI" pitchFamily="34" charset="0"/>
              </a:rPr>
              <a:t>Learn. Explore. Connect.</a:t>
            </a:r>
          </a:p>
        </p:txBody>
      </p:sp>
      <p:pic>
        <p:nvPicPr>
          <p:cNvPr id="15" name="MS logo gray - EMF" descr="Microsoft logo, gray text version">
            <a:extLst>
              <a:ext uri="{FF2B5EF4-FFF2-40B4-BE49-F238E27FC236}">
                <a16:creationId xmlns:a16="http://schemas.microsoft.com/office/drawing/2014/main" id="{7B385A99-6BD0-4B2A-BC14-F92E6057F80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black">
          <a:xfrm>
            <a:off x="584200" y="585788"/>
            <a:ext cx="1366440" cy="292608"/>
          </a:xfrm>
          <a:prstGeom prst="rect">
            <a:avLst/>
          </a:prstGeom>
        </p:spPr>
      </p:pic>
      <p:pic>
        <p:nvPicPr>
          <p:cNvPr id="16" name="Picture 15">
            <a:extLst>
              <a:ext uri="{FF2B5EF4-FFF2-40B4-BE49-F238E27FC236}">
                <a16:creationId xmlns:a16="http://schemas.microsoft.com/office/drawing/2014/main" id="{FB4ED867-EF51-4C7D-B9F1-C8021D48E0A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4"/>
          </a:xfrm>
          <a:prstGeom prst="rect">
            <a:avLst/>
          </a:prstGeom>
        </p:spPr>
      </p:pic>
    </p:spTree>
    <p:extLst>
      <p:ext uri="{BB962C8B-B14F-4D97-AF65-F5344CB8AC3E}">
        <p14:creationId xmlns:p14="http://schemas.microsoft.com/office/powerpoint/2010/main" val="95538089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Square Photo body text">
    <p:spTree>
      <p:nvGrpSpPr>
        <p:cNvPr id="1" name=""/>
        <p:cNvGrpSpPr/>
        <p:nvPr/>
      </p:nvGrpSpPr>
      <p:grpSpPr>
        <a:xfrm>
          <a:off x="0" y="0"/>
          <a:ext cx="0" cy="0"/>
          <a:chOff x="0" y="0"/>
          <a:chExt cx="0" cy="0"/>
        </a:xfrm>
      </p:grpSpPr>
      <p:grpSp>
        <p:nvGrpSpPr>
          <p:cNvPr id="30" name="Group 29">
            <a:extLst>
              <a:ext uri="{FF2B5EF4-FFF2-40B4-BE49-F238E27FC236}">
                <a16:creationId xmlns:a16="http://schemas.microsoft.com/office/drawing/2014/main" id="{C39AAC9F-C8B8-422E-93FC-08A064104000}"/>
              </a:ext>
            </a:extLst>
          </p:cNvPr>
          <p:cNvGrpSpPr/>
          <p:nvPr userDrawn="1"/>
        </p:nvGrpSpPr>
        <p:grpSpPr bwMode="ltGray">
          <a:xfrm>
            <a:off x="6256117" y="-21839"/>
            <a:ext cx="5932086" cy="6890047"/>
            <a:chOff x="6256117" y="-21839"/>
            <a:chExt cx="5932086" cy="6890047"/>
          </a:xfrm>
        </p:grpSpPr>
        <p:grpSp>
          <p:nvGrpSpPr>
            <p:cNvPr id="31" name="Group 30">
              <a:extLst>
                <a:ext uri="{FF2B5EF4-FFF2-40B4-BE49-F238E27FC236}">
                  <a16:creationId xmlns:a16="http://schemas.microsoft.com/office/drawing/2014/main" id="{A09379AA-B540-4886-8794-46BA10F3D91B}"/>
                </a:ext>
              </a:extLst>
            </p:cNvPr>
            <p:cNvGrpSpPr/>
            <p:nvPr userDrawn="1"/>
          </p:nvGrpSpPr>
          <p:grpSpPr bwMode="ltGray">
            <a:xfrm>
              <a:off x="8507413" y="1457714"/>
              <a:ext cx="3680790" cy="5392441"/>
              <a:chOff x="8507413" y="1457714"/>
              <a:chExt cx="3680790" cy="5392441"/>
            </a:xfrm>
          </p:grpSpPr>
          <p:sp>
            <p:nvSpPr>
              <p:cNvPr id="64" name="Freeform: Shape 63">
                <a:extLst>
                  <a:ext uri="{FF2B5EF4-FFF2-40B4-BE49-F238E27FC236}">
                    <a16:creationId xmlns:a16="http://schemas.microsoft.com/office/drawing/2014/main" id="{9E5BC201-014B-48F5-BAC0-4FBBACCBF586}"/>
                  </a:ext>
                </a:extLst>
              </p:cNvPr>
              <p:cNvSpPr/>
              <p:nvPr/>
            </p:nvSpPr>
            <p:spPr bwMode="ltGray">
              <a:xfrm>
                <a:off x="8507413" y="2803166"/>
                <a:ext cx="743840" cy="1356898"/>
              </a:xfrm>
              <a:custGeom>
                <a:avLst/>
                <a:gdLst/>
                <a:ahLst/>
                <a:cxnLst/>
                <a:rect l="0" t="0" r="0" b="0"/>
                <a:pathLst>
                  <a:path w="866775" h="1581150">
                    <a:moveTo>
                      <a:pt x="862489" y="1107281"/>
                    </a:moveTo>
                    <a:lnTo>
                      <a:pt x="7144" y="1574959"/>
                    </a:lnTo>
                    <a:lnTo>
                      <a:pt x="7144" y="473869"/>
                    </a:lnTo>
                    <a:lnTo>
                      <a:pt x="862489"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5" name="Freeform: Shape 64">
                <a:extLst>
                  <a:ext uri="{FF2B5EF4-FFF2-40B4-BE49-F238E27FC236}">
                    <a16:creationId xmlns:a16="http://schemas.microsoft.com/office/drawing/2014/main" id="{F72CD027-1ABE-4E4A-BE9E-EF73250F9290}"/>
                  </a:ext>
                </a:extLst>
              </p:cNvPr>
              <p:cNvSpPr/>
              <p:nvPr/>
            </p:nvSpPr>
            <p:spPr bwMode="ltGray">
              <a:xfrm>
                <a:off x="9241444" y="2803166"/>
                <a:ext cx="743840" cy="1356898"/>
              </a:xfrm>
              <a:custGeom>
                <a:avLst/>
                <a:gdLst/>
                <a:ahLst/>
                <a:cxnLst/>
                <a:rect l="0" t="0" r="0" b="0"/>
                <a:pathLst>
                  <a:path w="866775" h="1581150">
                    <a:moveTo>
                      <a:pt x="7144" y="1107281"/>
                    </a:moveTo>
                    <a:lnTo>
                      <a:pt x="861536" y="1574959"/>
                    </a:lnTo>
                    <a:lnTo>
                      <a:pt x="861536" y="473869"/>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6" name="Freeform: Shape 65">
                <a:extLst>
                  <a:ext uri="{FF2B5EF4-FFF2-40B4-BE49-F238E27FC236}">
                    <a16:creationId xmlns:a16="http://schemas.microsoft.com/office/drawing/2014/main" id="{52C85D91-63CC-4FF7-A826-BE886CDB017C}"/>
                  </a:ext>
                </a:extLst>
              </p:cNvPr>
              <p:cNvSpPr/>
              <p:nvPr/>
            </p:nvSpPr>
            <p:spPr bwMode="ltGray">
              <a:xfrm>
                <a:off x="8507413" y="3747272"/>
                <a:ext cx="1479509" cy="809234"/>
              </a:xfrm>
              <a:custGeom>
                <a:avLst/>
                <a:gdLst/>
                <a:ahLst/>
                <a:cxnLst/>
                <a:rect l="0" t="0" r="0" b="0"/>
                <a:pathLst>
                  <a:path w="1724025" h="942975">
                    <a:moveTo>
                      <a:pt x="862489" y="7144"/>
                    </a:moveTo>
                    <a:lnTo>
                      <a:pt x="7144" y="474821"/>
                    </a:lnTo>
                    <a:lnTo>
                      <a:pt x="862489" y="941546"/>
                    </a:lnTo>
                    <a:lnTo>
                      <a:pt x="1716881" y="474821"/>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7" name="Freeform: Shape 66">
                <a:extLst>
                  <a:ext uri="{FF2B5EF4-FFF2-40B4-BE49-F238E27FC236}">
                    <a16:creationId xmlns:a16="http://schemas.microsoft.com/office/drawing/2014/main" id="{E55C67E6-D930-403F-9550-70EC2A102AB5}"/>
                  </a:ext>
                </a:extLst>
              </p:cNvPr>
              <p:cNvSpPr/>
              <p:nvPr/>
            </p:nvSpPr>
            <p:spPr bwMode="ltGray">
              <a:xfrm>
                <a:off x="8507413" y="5493257"/>
                <a:ext cx="743840" cy="1356898"/>
              </a:xfrm>
              <a:custGeom>
                <a:avLst/>
                <a:gdLst/>
                <a:ahLst/>
                <a:cxnLst/>
                <a:rect l="0" t="0" r="0" b="0"/>
                <a:pathLst>
                  <a:path w="866775" h="1581150">
                    <a:moveTo>
                      <a:pt x="862489" y="1108234"/>
                    </a:moveTo>
                    <a:lnTo>
                      <a:pt x="7144" y="1574959"/>
                    </a:lnTo>
                    <a:lnTo>
                      <a:pt x="7144" y="474821"/>
                    </a:lnTo>
                    <a:lnTo>
                      <a:pt x="862489"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8" name="Freeform: Shape 67">
                <a:extLst>
                  <a:ext uri="{FF2B5EF4-FFF2-40B4-BE49-F238E27FC236}">
                    <a16:creationId xmlns:a16="http://schemas.microsoft.com/office/drawing/2014/main" id="{BDB9C074-A5A6-4082-9FCD-D487FD8013E5}"/>
                  </a:ext>
                </a:extLst>
              </p:cNvPr>
              <p:cNvSpPr/>
              <p:nvPr/>
            </p:nvSpPr>
            <p:spPr bwMode="ltGray">
              <a:xfrm>
                <a:off x="9241444" y="5493257"/>
                <a:ext cx="743840" cy="1356898"/>
              </a:xfrm>
              <a:custGeom>
                <a:avLst/>
                <a:gdLst/>
                <a:ahLst/>
                <a:cxnLst/>
                <a:rect l="0" t="0" r="0" b="0"/>
                <a:pathLst>
                  <a:path w="866775" h="1581150">
                    <a:moveTo>
                      <a:pt x="7144" y="1108234"/>
                    </a:moveTo>
                    <a:lnTo>
                      <a:pt x="861536" y="1574959"/>
                    </a:lnTo>
                    <a:lnTo>
                      <a:pt x="861536" y="474821"/>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9" name="Freeform: Shape 68">
                <a:extLst>
                  <a:ext uri="{FF2B5EF4-FFF2-40B4-BE49-F238E27FC236}">
                    <a16:creationId xmlns:a16="http://schemas.microsoft.com/office/drawing/2014/main" id="{4E3D79EB-E5E0-4CA3-A7CE-50069CC73F19}"/>
                  </a:ext>
                </a:extLst>
              </p:cNvPr>
              <p:cNvSpPr/>
              <p:nvPr/>
            </p:nvSpPr>
            <p:spPr bwMode="ltGray">
              <a:xfrm>
                <a:off x="8513545" y="6444311"/>
                <a:ext cx="1467248" cy="400530"/>
              </a:xfrm>
              <a:custGeom>
                <a:avLst/>
                <a:gdLst>
                  <a:gd name="connsiteX0" fmla="*/ 855345 w 1709736"/>
                  <a:gd name="connsiteY0" fmla="*/ 934403 h 1040954"/>
                  <a:gd name="connsiteX1" fmla="*/ 1709737 w 1709736"/>
                  <a:gd name="connsiteY1" fmla="*/ 466725 h 1040954"/>
                  <a:gd name="connsiteX2" fmla="*/ 855345 w 1709736"/>
                  <a:gd name="connsiteY2" fmla="*/ 0 h 1040954"/>
                  <a:gd name="connsiteX3" fmla="*/ 0 w 1709736"/>
                  <a:gd name="connsiteY3" fmla="*/ 466725 h 1040954"/>
                  <a:gd name="connsiteX4" fmla="*/ 961897 w 1709736"/>
                  <a:gd name="connsiteY4" fmla="*/ 1040955 h 1040954"/>
                  <a:gd name="connsiteX0" fmla="*/ 855345 w 1709737"/>
                  <a:gd name="connsiteY0" fmla="*/ 934403 h 934403"/>
                  <a:gd name="connsiteX1" fmla="*/ 1709737 w 1709737"/>
                  <a:gd name="connsiteY1" fmla="*/ 466725 h 934403"/>
                  <a:gd name="connsiteX2" fmla="*/ 855345 w 1709737"/>
                  <a:gd name="connsiteY2" fmla="*/ 0 h 934403"/>
                  <a:gd name="connsiteX3" fmla="*/ 0 w 1709737"/>
                  <a:gd name="connsiteY3" fmla="*/ 466725 h 934403"/>
                  <a:gd name="connsiteX0" fmla="*/ 1709737 w 1709737"/>
                  <a:gd name="connsiteY0" fmla="*/ 466725 h 466725"/>
                  <a:gd name="connsiteX1" fmla="*/ 855345 w 1709737"/>
                  <a:gd name="connsiteY1" fmla="*/ 0 h 466725"/>
                  <a:gd name="connsiteX2" fmla="*/ 0 w 1709737"/>
                  <a:gd name="connsiteY2" fmla="*/ 466725 h 466725"/>
                </a:gdLst>
                <a:ahLst/>
                <a:cxnLst>
                  <a:cxn ang="0">
                    <a:pos x="connsiteX0" y="connsiteY0"/>
                  </a:cxn>
                  <a:cxn ang="0">
                    <a:pos x="connsiteX1" y="connsiteY1"/>
                  </a:cxn>
                  <a:cxn ang="0">
                    <a:pos x="connsiteX2" y="connsiteY2"/>
                  </a:cxn>
                </a:cxnLst>
                <a:rect l="l" t="t" r="r" b="b"/>
                <a:pathLst>
                  <a:path w="1709737" h="466725">
                    <a:moveTo>
                      <a:pt x="1709737" y="466725"/>
                    </a:moveTo>
                    <a:lnTo>
                      <a:pt x="855345" y="0"/>
                    </a:lnTo>
                    <a:lnTo>
                      <a:pt x="0" y="466725"/>
                    </a:lnTo>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0" name="Freeform: Shape 69">
                <a:extLst>
                  <a:ext uri="{FF2B5EF4-FFF2-40B4-BE49-F238E27FC236}">
                    <a16:creationId xmlns:a16="http://schemas.microsoft.com/office/drawing/2014/main" id="{42F892FB-2465-40CF-A81F-AC989DC09CE4}"/>
                  </a:ext>
                </a:extLst>
              </p:cNvPr>
              <p:cNvSpPr/>
              <p:nvPr/>
            </p:nvSpPr>
            <p:spPr bwMode="ltGray">
              <a:xfrm>
                <a:off x="9241444" y="4148621"/>
                <a:ext cx="743840" cy="1356898"/>
              </a:xfrm>
              <a:custGeom>
                <a:avLst/>
                <a:gdLst/>
                <a:ahLst/>
                <a:cxnLst/>
                <a:rect l="0" t="0" r="0" b="0"/>
                <a:pathLst>
                  <a:path w="866775" h="1581150">
                    <a:moveTo>
                      <a:pt x="861536" y="1107281"/>
                    </a:moveTo>
                    <a:lnTo>
                      <a:pt x="7144" y="1574006"/>
                    </a:lnTo>
                    <a:lnTo>
                      <a:pt x="7144" y="473869"/>
                    </a:lnTo>
                    <a:lnTo>
                      <a:pt x="861536"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1" name="Freeform: Shape 70">
                <a:extLst>
                  <a:ext uri="{FF2B5EF4-FFF2-40B4-BE49-F238E27FC236}">
                    <a16:creationId xmlns:a16="http://schemas.microsoft.com/office/drawing/2014/main" id="{E8BADF38-50C7-4E4B-AA00-660BF4161C96}"/>
                  </a:ext>
                </a:extLst>
              </p:cNvPr>
              <p:cNvSpPr/>
              <p:nvPr/>
            </p:nvSpPr>
            <p:spPr bwMode="ltGray">
              <a:xfrm>
                <a:off x="9974659" y="2803166"/>
                <a:ext cx="743840" cy="1356898"/>
              </a:xfrm>
              <a:custGeom>
                <a:avLst/>
                <a:gdLst/>
                <a:ahLst/>
                <a:cxnLst/>
                <a:rect l="0" t="0" r="0" b="0"/>
                <a:pathLst>
                  <a:path w="866775" h="1581150">
                    <a:moveTo>
                      <a:pt x="862489" y="1107281"/>
                    </a:moveTo>
                    <a:lnTo>
                      <a:pt x="7144" y="1574959"/>
                    </a:lnTo>
                    <a:lnTo>
                      <a:pt x="7144" y="473869"/>
                    </a:lnTo>
                    <a:lnTo>
                      <a:pt x="862489"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2" name="Freeform: Shape 71">
                <a:extLst>
                  <a:ext uri="{FF2B5EF4-FFF2-40B4-BE49-F238E27FC236}">
                    <a16:creationId xmlns:a16="http://schemas.microsoft.com/office/drawing/2014/main" id="{A51B782C-38CF-4C16-8A55-9C1BEA5AF3F0}"/>
                  </a:ext>
                </a:extLst>
              </p:cNvPr>
              <p:cNvSpPr/>
              <p:nvPr/>
            </p:nvSpPr>
            <p:spPr bwMode="ltGray">
              <a:xfrm>
                <a:off x="9247573" y="3753404"/>
                <a:ext cx="2200463" cy="2147333"/>
              </a:xfrm>
              <a:custGeom>
                <a:avLst/>
                <a:gdLst>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646487 w 2564131"/>
                  <a:gd name="connsiteY7" fmla="*/ 2000030 h 2502221"/>
                  <a:gd name="connsiteX8" fmla="*/ 854393 w 2564131"/>
                  <a:gd name="connsiteY8" fmla="*/ 1567818 h 2502221"/>
                  <a:gd name="connsiteX9" fmla="*/ 1709739 w 2564131"/>
                  <a:gd name="connsiteY9" fmla="*/ 0 h 2502221"/>
                  <a:gd name="connsiteX10" fmla="*/ 2564131 w 2564131"/>
                  <a:gd name="connsiteY10" fmla="*/ 467677 h 2502221"/>
                  <a:gd name="connsiteX11" fmla="*/ 1709739 w 2564131"/>
                  <a:gd name="connsiteY11" fmla="*/ 934402 h 2502221"/>
                  <a:gd name="connsiteX12" fmla="*/ 854393 w 2564131"/>
                  <a:gd name="connsiteY12" fmla="*/ 467677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715922 w 2564131"/>
                  <a:gd name="connsiteY7" fmla="*/ 2039087 h 2502221"/>
                  <a:gd name="connsiteX8" fmla="*/ 854393 w 2564131"/>
                  <a:gd name="connsiteY8" fmla="*/ 1567818 h 2502221"/>
                  <a:gd name="connsiteX9" fmla="*/ 854393 w 2564131"/>
                  <a:gd name="connsiteY9" fmla="*/ 467680 h 2502221"/>
                  <a:gd name="connsiteX10" fmla="*/ 1709739 w 2564131"/>
                  <a:gd name="connsiteY10" fmla="*/ 0 h 2502221"/>
                  <a:gd name="connsiteX11" fmla="*/ 2564131 w 2564131"/>
                  <a:gd name="connsiteY11" fmla="*/ 467677 h 2502221"/>
                  <a:gd name="connsiteX12" fmla="*/ 1709739 w 2564131"/>
                  <a:gd name="connsiteY12" fmla="*/ 934402 h 2502221"/>
                  <a:gd name="connsiteX13" fmla="*/ 854393 w 2564131"/>
                  <a:gd name="connsiteY13" fmla="*/ 467677 h 2502221"/>
                  <a:gd name="connsiteX14" fmla="*/ 1709739 w 2564131"/>
                  <a:gd name="connsiteY14"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715922 w 2564131"/>
                  <a:gd name="connsiteY7" fmla="*/ 2039087 h 2502221"/>
                  <a:gd name="connsiteX8" fmla="*/ 854393 w 2564131"/>
                  <a:gd name="connsiteY8" fmla="*/ 1567818 h 2502221"/>
                  <a:gd name="connsiteX9" fmla="*/ 854393 w 2564131"/>
                  <a:gd name="connsiteY9" fmla="*/ 467680 h 2502221"/>
                  <a:gd name="connsiteX10" fmla="*/ 1709739 w 2564131"/>
                  <a:gd name="connsiteY10" fmla="*/ 0 h 2502221"/>
                  <a:gd name="connsiteX11" fmla="*/ 2564131 w 2564131"/>
                  <a:gd name="connsiteY11" fmla="*/ 467677 h 2502221"/>
                  <a:gd name="connsiteX12" fmla="*/ 1709739 w 2564131"/>
                  <a:gd name="connsiteY12" fmla="*/ 934402 h 2502221"/>
                  <a:gd name="connsiteX13" fmla="*/ 854393 w 2564131"/>
                  <a:gd name="connsiteY13" fmla="*/ 467677 h 2502221"/>
                  <a:gd name="connsiteX14" fmla="*/ 1709739 w 2564131"/>
                  <a:gd name="connsiteY14"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715922 w 2564131"/>
                  <a:gd name="connsiteY7" fmla="*/ 2039087 h 2502221"/>
                  <a:gd name="connsiteX8" fmla="*/ 1139551 w 2564131"/>
                  <a:gd name="connsiteY8" fmla="*/ 1721386 h 2502221"/>
                  <a:gd name="connsiteX9" fmla="*/ 854393 w 2564131"/>
                  <a:gd name="connsiteY9" fmla="*/ 1567818 h 2502221"/>
                  <a:gd name="connsiteX10" fmla="*/ 854393 w 2564131"/>
                  <a:gd name="connsiteY10" fmla="*/ 467680 h 2502221"/>
                  <a:gd name="connsiteX11" fmla="*/ 1709739 w 2564131"/>
                  <a:gd name="connsiteY11" fmla="*/ 0 h 2502221"/>
                  <a:gd name="connsiteX12" fmla="*/ 2564131 w 2564131"/>
                  <a:gd name="connsiteY12" fmla="*/ 467677 h 2502221"/>
                  <a:gd name="connsiteX13" fmla="*/ 1709739 w 2564131"/>
                  <a:gd name="connsiteY13" fmla="*/ 934402 h 2502221"/>
                  <a:gd name="connsiteX14" fmla="*/ 854393 w 2564131"/>
                  <a:gd name="connsiteY14" fmla="*/ 467677 h 2502221"/>
                  <a:gd name="connsiteX15" fmla="*/ 1709739 w 2564131"/>
                  <a:gd name="connsiteY15"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139551 w 2564131"/>
                  <a:gd name="connsiteY7" fmla="*/ 1721386 h 2502221"/>
                  <a:gd name="connsiteX8" fmla="*/ 854393 w 2564131"/>
                  <a:gd name="connsiteY8" fmla="*/ 1567818 h 2502221"/>
                  <a:gd name="connsiteX9" fmla="*/ 854393 w 2564131"/>
                  <a:gd name="connsiteY9" fmla="*/ 467680 h 2502221"/>
                  <a:gd name="connsiteX10" fmla="*/ 1709739 w 2564131"/>
                  <a:gd name="connsiteY10" fmla="*/ 0 h 2502221"/>
                  <a:gd name="connsiteX11" fmla="*/ 2564131 w 2564131"/>
                  <a:gd name="connsiteY11" fmla="*/ 467677 h 2502221"/>
                  <a:gd name="connsiteX12" fmla="*/ 1709739 w 2564131"/>
                  <a:gd name="connsiteY12" fmla="*/ 934402 h 2502221"/>
                  <a:gd name="connsiteX13" fmla="*/ 854393 w 2564131"/>
                  <a:gd name="connsiteY13" fmla="*/ 467677 h 2502221"/>
                  <a:gd name="connsiteX14" fmla="*/ 1709739 w 2564131"/>
                  <a:gd name="connsiteY14"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854393 w 2564131"/>
                  <a:gd name="connsiteY7" fmla="*/ 1567818 h 2502221"/>
                  <a:gd name="connsiteX8" fmla="*/ 854393 w 2564131"/>
                  <a:gd name="connsiteY8" fmla="*/ 467680 h 2502221"/>
                  <a:gd name="connsiteX9" fmla="*/ 1709739 w 2564131"/>
                  <a:gd name="connsiteY9" fmla="*/ 0 h 2502221"/>
                  <a:gd name="connsiteX10" fmla="*/ 2564131 w 2564131"/>
                  <a:gd name="connsiteY10" fmla="*/ 467677 h 2502221"/>
                  <a:gd name="connsiteX11" fmla="*/ 1709739 w 2564131"/>
                  <a:gd name="connsiteY11" fmla="*/ 934402 h 2502221"/>
                  <a:gd name="connsiteX12" fmla="*/ 854393 w 2564131"/>
                  <a:gd name="connsiteY12" fmla="*/ 467677 h 2502221"/>
                  <a:gd name="connsiteX13" fmla="*/ 1709739 w 2564131"/>
                  <a:gd name="connsiteY13" fmla="*/ 0 h 2502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64131" h="2502221">
                    <a:moveTo>
                      <a:pt x="854393" y="467680"/>
                    </a:moveTo>
                    <a:lnTo>
                      <a:pt x="1709737" y="934405"/>
                    </a:lnTo>
                    <a:lnTo>
                      <a:pt x="1709737" y="2034543"/>
                    </a:lnTo>
                    <a:cubicBezTo>
                      <a:pt x="1709738" y="2034543"/>
                      <a:pt x="1709738" y="2034544"/>
                      <a:pt x="1709739" y="2034544"/>
                    </a:cubicBezTo>
                    <a:lnTo>
                      <a:pt x="854393" y="2502221"/>
                    </a:lnTo>
                    <a:lnTo>
                      <a:pt x="0" y="2034544"/>
                    </a:lnTo>
                    <a:lnTo>
                      <a:pt x="854393" y="1567819"/>
                    </a:lnTo>
                    <a:lnTo>
                      <a:pt x="854393" y="1567818"/>
                    </a:lnTo>
                    <a:lnTo>
                      <a:pt x="854393" y="467680"/>
                    </a:lnTo>
                    <a:close/>
                    <a:moveTo>
                      <a:pt x="1709739" y="0"/>
                    </a:moveTo>
                    <a:lnTo>
                      <a:pt x="2564131" y="467677"/>
                    </a:lnTo>
                    <a:lnTo>
                      <a:pt x="1709739" y="934402"/>
                    </a:lnTo>
                    <a:lnTo>
                      <a:pt x="854393" y="467677"/>
                    </a:lnTo>
                    <a:lnTo>
                      <a:pt x="1709739" y="0"/>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3" name="Freeform: Shape 72">
                <a:extLst>
                  <a:ext uri="{FF2B5EF4-FFF2-40B4-BE49-F238E27FC236}">
                    <a16:creationId xmlns:a16="http://schemas.microsoft.com/office/drawing/2014/main" id="{61A234A0-3B09-4E85-880A-C885FBEE2401}"/>
                  </a:ext>
                </a:extLst>
              </p:cNvPr>
              <p:cNvSpPr/>
              <p:nvPr/>
            </p:nvSpPr>
            <p:spPr bwMode="ltGray">
              <a:xfrm>
                <a:off x="10708694" y="5092729"/>
                <a:ext cx="743840" cy="1356898"/>
              </a:xfrm>
              <a:custGeom>
                <a:avLst/>
                <a:gdLst/>
                <a:ahLst/>
                <a:cxnLst/>
                <a:rect l="0" t="0" r="0" b="0"/>
                <a:pathLst>
                  <a:path w="866775" h="1581150">
                    <a:moveTo>
                      <a:pt x="861536" y="1107281"/>
                    </a:moveTo>
                    <a:lnTo>
                      <a:pt x="7144" y="1574959"/>
                    </a:lnTo>
                    <a:lnTo>
                      <a:pt x="7144" y="473869"/>
                    </a:lnTo>
                    <a:lnTo>
                      <a:pt x="861536"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4" name="Freeform: Shape 73">
                <a:extLst>
                  <a:ext uri="{FF2B5EF4-FFF2-40B4-BE49-F238E27FC236}">
                    <a16:creationId xmlns:a16="http://schemas.microsoft.com/office/drawing/2014/main" id="{B6516D46-39CD-420E-9263-03065B10F8F4}"/>
                  </a:ext>
                </a:extLst>
              </p:cNvPr>
              <p:cNvSpPr/>
              <p:nvPr/>
            </p:nvSpPr>
            <p:spPr bwMode="ltGray">
              <a:xfrm>
                <a:off x="11441908" y="5092729"/>
                <a:ext cx="743840" cy="1356898"/>
              </a:xfrm>
              <a:custGeom>
                <a:avLst/>
                <a:gdLst/>
                <a:ahLst/>
                <a:cxnLst/>
                <a:rect l="0" t="0" r="0" b="0"/>
                <a:pathLst>
                  <a:path w="866775" h="1581150">
                    <a:moveTo>
                      <a:pt x="7144" y="1107281"/>
                    </a:moveTo>
                    <a:lnTo>
                      <a:pt x="862489" y="1574959"/>
                    </a:lnTo>
                    <a:lnTo>
                      <a:pt x="862489" y="473869"/>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5" name="Freeform: Shape 74">
                <a:extLst>
                  <a:ext uri="{FF2B5EF4-FFF2-40B4-BE49-F238E27FC236}">
                    <a16:creationId xmlns:a16="http://schemas.microsoft.com/office/drawing/2014/main" id="{6B28F64C-F49A-4F09-A9C2-8502680A64D7}"/>
                  </a:ext>
                </a:extLst>
              </p:cNvPr>
              <p:cNvSpPr/>
              <p:nvPr/>
            </p:nvSpPr>
            <p:spPr bwMode="ltGray">
              <a:xfrm>
                <a:off x="10708694" y="6036831"/>
                <a:ext cx="1479509" cy="809234"/>
              </a:xfrm>
              <a:custGeom>
                <a:avLst/>
                <a:gdLst/>
                <a:ahLst/>
                <a:cxnLst/>
                <a:rect l="0" t="0" r="0" b="0"/>
                <a:pathLst>
                  <a:path w="1724025" h="942975">
                    <a:moveTo>
                      <a:pt x="861536" y="7144"/>
                    </a:moveTo>
                    <a:lnTo>
                      <a:pt x="7144" y="474821"/>
                    </a:lnTo>
                    <a:lnTo>
                      <a:pt x="861536" y="941546"/>
                    </a:lnTo>
                    <a:lnTo>
                      <a:pt x="1716881" y="474821"/>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6" name="Freeform: Shape 75">
                <a:extLst>
                  <a:ext uri="{FF2B5EF4-FFF2-40B4-BE49-F238E27FC236}">
                    <a16:creationId xmlns:a16="http://schemas.microsoft.com/office/drawing/2014/main" id="{3AE00412-2C1C-4CAB-B1D4-B046A4B37C24}"/>
                  </a:ext>
                </a:extLst>
              </p:cNvPr>
              <p:cNvSpPr/>
              <p:nvPr/>
            </p:nvSpPr>
            <p:spPr bwMode="ltGray">
              <a:xfrm>
                <a:off x="10708694" y="1457714"/>
                <a:ext cx="743840" cy="1356898"/>
              </a:xfrm>
              <a:custGeom>
                <a:avLst/>
                <a:gdLst/>
                <a:ahLst/>
                <a:cxnLst/>
                <a:rect l="0" t="0" r="0" b="0"/>
                <a:pathLst>
                  <a:path w="866775" h="1581150">
                    <a:moveTo>
                      <a:pt x="861536" y="1107281"/>
                    </a:moveTo>
                    <a:lnTo>
                      <a:pt x="7144" y="1574959"/>
                    </a:lnTo>
                    <a:lnTo>
                      <a:pt x="7144" y="474821"/>
                    </a:lnTo>
                    <a:lnTo>
                      <a:pt x="861536"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7" name="Freeform: Shape 76">
                <a:extLst>
                  <a:ext uri="{FF2B5EF4-FFF2-40B4-BE49-F238E27FC236}">
                    <a16:creationId xmlns:a16="http://schemas.microsoft.com/office/drawing/2014/main" id="{01030AB7-3DE7-407A-98DE-751351FCBFB5}"/>
                  </a:ext>
                </a:extLst>
              </p:cNvPr>
              <p:cNvSpPr/>
              <p:nvPr/>
            </p:nvSpPr>
            <p:spPr bwMode="ltGray">
              <a:xfrm>
                <a:off x="11441908" y="1457714"/>
                <a:ext cx="743840" cy="1356898"/>
              </a:xfrm>
              <a:custGeom>
                <a:avLst/>
                <a:gdLst/>
                <a:ahLst/>
                <a:cxnLst/>
                <a:rect l="0" t="0" r="0" b="0"/>
                <a:pathLst>
                  <a:path w="866775" h="1581150">
                    <a:moveTo>
                      <a:pt x="7144" y="1107281"/>
                    </a:moveTo>
                    <a:lnTo>
                      <a:pt x="862489" y="1574959"/>
                    </a:lnTo>
                    <a:lnTo>
                      <a:pt x="862489" y="474821"/>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8" name="Freeform: Shape 77">
                <a:extLst>
                  <a:ext uri="{FF2B5EF4-FFF2-40B4-BE49-F238E27FC236}">
                    <a16:creationId xmlns:a16="http://schemas.microsoft.com/office/drawing/2014/main" id="{0074BD83-98DD-4084-9D1E-CDACFD005AFF}"/>
                  </a:ext>
                </a:extLst>
              </p:cNvPr>
              <p:cNvSpPr/>
              <p:nvPr/>
            </p:nvSpPr>
            <p:spPr bwMode="ltGray">
              <a:xfrm>
                <a:off x="10708694" y="2401820"/>
                <a:ext cx="1479509" cy="809235"/>
              </a:xfrm>
              <a:custGeom>
                <a:avLst/>
                <a:gdLst/>
                <a:ahLst/>
                <a:cxnLst/>
                <a:rect l="0" t="0" r="0" b="0"/>
                <a:pathLst>
                  <a:path w="1724025" h="942975">
                    <a:moveTo>
                      <a:pt x="861536" y="7144"/>
                    </a:moveTo>
                    <a:lnTo>
                      <a:pt x="7144" y="474821"/>
                    </a:lnTo>
                    <a:lnTo>
                      <a:pt x="861536" y="941546"/>
                    </a:lnTo>
                    <a:lnTo>
                      <a:pt x="1716881" y="474821"/>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9" name="Freeform: Shape 78">
                <a:extLst>
                  <a:ext uri="{FF2B5EF4-FFF2-40B4-BE49-F238E27FC236}">
                    <a16:creationId xmlns:a16="http://schemas.microsoft.com/office/drawing/2014/main" id="{47C85498-5D07-457D-BA73-99E2EB50130B}"/>
                  </a:ext>
                </a:extLst>
              </p:cNvPr>
              <p:cNvSpPr/>
              <p:nvPr/>
            </p:nvSpPr>
            <p:spPr bwMode="ltGray">
              <a:xfrm>
                <a:off x="11451715" y="2809296"/>
                <a:ext cx="734033" cy="1745983"/>
              </a:xfrm>
              <a:custGeom>
                <a:avLst/>
                <a:gdLst>
                  <a:gd name="connsiteX0" fmla="*/ 1709736 w 2565081"/>
                  <a:gd name="connsiteY0" fmla="*/ 0 h 2502215"/>
                  <a:gd name="connsiteX1" fmla="*/ 2565081 w 2565081"/>
                  <a:gd name="connsiteY1" fmla="*/ 467677 h 2502215"/>
                  <a:gd name="connsiteX2" fmla="*/ 1709736 w 2565081"/>
                  <a:gd name="connsiteY2" fmla="*/ 934402 h 2502215"/>
                  <a:gd name="connsiteX3" fmla="*/ 1709734 w 2565081"/>
                  <a:gd name="connsiteY3" fmla="*/ 934401 h 2502215"/>
                  <a:gd name="connsiteX4" fmla="*/ 1709734 w 2565081"/>
                  <a:gd name="connsiteY4" fmla="*/ 2035488 h 2502215"/>
                  <a:gd name="connsiteX5" fmla="*/ 1709738 w 2565081"/>
                  <a:gd name="connsiteY5" fmla="*/ 2035490 h 2502215"/>
                  <a:gd name="connsiteX6" fmla="*/ 855346 w 2565081"/>
                  <a:gd name="connsiteY6" fmla="*/ 2502215 h 2502215"/>
                  <a:gd name="connsiteX7" fmla="*/ 0 w 2565081"/>
                  <a:gd name="connsiteY7" fmla="*/ 2035490 h 2502215"/>
                  <a:gd name="connsiteX8" fmla="*/ 855345 w 2565081"/>
                  <a:gd name="connsiteY8" fmla="*/ 1567814 h 2502215"/>
                  <a:gd name="connsiteX9" fmla="*/ 855343 w 2565081"/>
                  <a:gd name="connsiteY9" fmla="*/ 1567813 h 2502215"/>
                  <a:gd name="connsiteX10" fmla="*/ 855343 w 2565081"/>
                  <a:gd name="connsiteY10" fmla="*/ 467677 h 2502215"/>
                  <a:gd name="connsiteX11" fmla="*/ 855343 w 2565081"/>
                  <a:gd name="connsiteY11" fmla="*/ 467675 h 2502215"/>
                  <a:gd name="connsiteX12" fmla="*/ 855345 w 2565081"/>
                  <a:gd name="connsiteY12" fmla="*/ 467676 h 2502215"/>
                  <a:gd name="connsiteX0" fmla="*/ 2565081 w 2671633"/>
                  <a:gd name="connsiteY0" fmla="*/ 467677 h 2502215"/>
                  <a:gd name="connsiteX1" fmla="*/ 1709736 w 2671633"/>
                  <a:gd name="connsiteY1" fmla="*/ 934402 h 2502215"/>
                  <a:gd name="connsiteX2" fmla="*/ 1709734 w 2671633"/>
                  <a:gd name="connsiteY2" fmla="*/ 934401 h 2502215"/>
                  <a:gd name="connsiteX3" fmla="*/ 1709734 w 2671633"/>
                  <a:gd name="connsiteY3" fmla="*/ 2035488 h 2502215"/>
                  <a:gd name="connsiteX4" fmla="*/ 1709738 w 2671633"/>
                  <a:gd name="connsiteY4" fmla="*/ 2035490 h 2502215"/>
                  <a:gd name="connsiteX5" fmla="*/ 855346 w 2671633"/>
                  <a:gd name="connsiteY5" fmla="*/ 2502215 h 2502215"/>
                  <a:gd name="connsiteX6" fmla="*/ 0 w 2671633"/>
                  <a:gd name="connsiteY6" fmla="*/ 2035490 h 2502215"/>
                  <a:gd name="connsiteX7" fmla="*/ 855345 w 2671633"/>
                  <a:gd name="connsiteY7" fmla="*/ 1567814 h 2502215"/>
                  <a:gd name="connsiteX8" fmla="*/ 855343 w 2671633"/>
                  <a:gd name="connsiteY8" fmla="*/ 1567813 h 2502215"/>
                  <a:gd name="connsiteX9" fmla="*/ 855343 w 2671633"/>
                  <a:gd name="connsiteY9" fmla="*/ 467677 h 2502215"/>
                  <a:gd name="connsiteX10" fmla="*/ 855343 w 2671633"/>
                  <a:gd name="connsiteY10" fmla="*/ 467675 h 2502215"/>
                  <a:gd name="connsiteX11" fmla="*/ 855345 w 2671633"/>
                  <a:gd name="connsiteY11" fmla="*/ 467676 h 2502215"/>
                  <a:gd name="connsiteX12" fmla="*/ 1709736 w 2671633"/>
                  <a:gd name="connsiteY12" fmla="*/ 0 h 2502215"/>
                  <a:gd name="connsiteX13" fmla="*/ 2671633 w 2671633"/>
                  <a:gd name="connsiteY13" fmla="*/ 574229 h 2502215"/>
                  <a:gd name="connsiteX0" fmla="*/ 2565081 w 2565081"/>
                  <a:gd name="connsiteY0" fmla="*/ 467677 h 2502215"/>
                  <a:gd name="connsiteX1" fmla="*/ 1709736 w 2565081"/>
                  <a:gd name="connsiteY1" fmla="*/ 934402 h 2502215"/>
                  <a:gd name="connsiteX2" fmla="*/ 1709734 w 2565081"/>
                  <a:gd name="connsiteY2" fmla="*/ 934401 h 2502215"/>
                  <a:gd name="connsiteX3" fmla="*/ 1709734 w 2565081"/>
                  <a:gd name="connsiteY3" fmla="*/ 2035488 h 2502215"/>
                  <a:gd name="connsiteX4" fmla="*/ 1709738 w 2565081"/>
                  <a:gd name="connsiteY4" fmla="*/ 2035490 h 2502215"/>
                  <a:gd name="connsiteX5" fmla="*/ 855346 w 2565081"/>
                  <a:gd name="connsiteY5" fmla="*/ 2502215 h 2502215"/>
                  <a:gd name="connsiteX6" fmla="*/ 0 w 2565081"/>
                  <a:gd name="connsiteY6" fmla="*/ 2035490 h 2502215"/>
                  <a:gd name="connsiteX7" fmla="*/ 855345 w 2565081"/>
                  <a:gd name="connsiteY7" fmla="*/ 1567814 h 2502215"/>
                  <a:gd name="connsiteX8" fmla="*/ 855343 w 2565081"/>
                  <a:gd name="connsiteY8" fmla="*/ 1567813 h 2502215"/>
                  <a:gd name="connsiteX9" fmla="*/ 855343 w 2565081"/>
                  <a:gd name="connsiteY9" fmla="*/ 467677 h 2502215"/>
                  <a:gd name="connsiteX10" fmla="*/ 855343 w 2565081"/>
                  <a:gd name="connsiteY10" fmla="*/ 467675 h 2502215"/>
                  <a:gd name="connsiteX11" fmla="*/ 855345 w 2565081"/>
                  <a:gd name="connsiteY11" fmla="*/ 467676 h 2502215"/>
                  <a:gd name="connsiteX12" fmla="*/ 1709736 w 2565081"/>
                  <a:gd name="connsiteY12" fmla="*/ 0 h 2502215"/>
                  <a:gd name="connsiteX0" fmla="*/ 2565081 w 2565081"/>
                  <a:gd name="connsiteY0" fmla="*/ 2 h 2034540"/>
                  <a:gd name="connsiteX1" fmla="*/ 1709736 w 2565081"/>
                  <a:gd name="connsiteY1" fmla="*/ 466727 h 2034540"/>
                  <a:gd name="connsiteX2" fmla="*/ 1709734 w 2565081"/>
                  <a:gd name="connsiteY2" fmla="*/ 466726 h 2034540"/>
                  <a:gd name="connsiteX3" fmla="*/ 1709734 w 2565081"/>
                  <a:gd name="connsiteY3" fmla="*/ 1567813 h 2034540"/>
                  <a:gd name="connsiteX4" fmla="*/ 1709738 w 2565081"/>
                  <a:gd name="connsiteY4" fmla="*/ 1567815 h 2034540"/>
                  <a:gd name="connsiteX5" fmla="*/ 855346 w 2565081"/>
                  <a:gd name="connsiteY5" fmla="*/ 2034540 h 2034540"/>
                  <a:gd name="connsiteX6" fmla="*/ 0 w 2565081"/>
                  <a:gd name="connsiteY6" fmla="*/ 1567815 h 2034540"/>
                  <a:gd name="connsiteX7" fmla="*/ 855345 w 2565081"/>
                  <a:gd name="connsiteY7" fmla="*/ 1100139 h 2034540"/>
                  <a:gd name="connsiteX8" fmla="*/ 855343 w 2565081"/>
                  <a:gd name="connsiteY8" fmla="*/ 1100138 h 2034540"/>
                  <a:gd name="connsiteX9" fmla="*/ 855343 w 2565081"/>
                  <a:gd name="connsiteY9" fmla="*/ 2 h 2034540"/>
                  <a:gd name="connsiteX10" fmla="*/ 855343 w 2565081"/>
                  <a:gd name="connsiteY10" fmla="*/ 0 h 2034540"/>
                  <a:gd name="connsiteX11" fmla="*/ 855345 w 2565081"/>
                  <a:gd name="connsiteY11" fmla="*/ 1 h 2034540"/>
                  <a:gd name="connsiteX0" fmla="*/ 1709736 w 1709737"/>
                  <a:gd name="connsiteY0" fmla="*/ 466727 h 2034540"/>
                  <a:gd name="connsiteX1" fmla="*/ 1709734 w 1709737"/>
                  <a:gd name="connsiteY1" fmla="*/ 466726 h 2034540"/>
                  <a:gd name="connsiteX2" fmla="*/ 1709734 w 1709737"/>
                  <a:gd name="connsiteY2" fmla="*/ 1567813 h 2034540"/>
                  <a:gd name="connsiteX3" fmla="*/ 1709738 w 1709737"/>
                  <a:gd name="connsiteY3" fmla="*/ 1567815 h 2034540"/>
                  <a:gd name="connsiteX4" fmla="*/ 855346 w 1709737"/>
                  <a:gd name="connsiteY4" fmla="*/ 2034540 h 2034540"/>
                  <a:gd name="connsiteX5" fmla="*/ 0 w 1709737"/>
                  <a:gd name="connsiteY5" fmla="*/ 1567815 h 2034540"/>
                  <a:gd name="connsiteX6" fmla="*/ 855345 w 1709737"/>
                  <a:gd name="connsiteY6" fmla="*/ 1100139 h 2034540"/>
                  <a:gd name="connsiteX7" fmla="*/ 855343 w 1709737"/>
                  <a:gd name="connsiteY7" fmla="*/ 1100138 h 2034540"/>
                  <a:gd name="connsiteX8" fmla="*/ 855343 w 1709737"/>
                  <a:gd name="connsiteY8" fmla="*/ 2 h 2034540"/>
                  <a:gd name="connsiteX9" fmla="*/ 855343 w 1709737"/>
                  <a:gd name="connsiteY9" fmla="*/ 0 h 2034540"/>
                  <a:gd name="connsiteX10" fmla="*/ 855345 w 1709737"/>
                  <a:gd name="connsiteY10" fmla="*/ 1 h 2034540"/>
                  <a:gd name="connsiteX0" fmla="*/ 1709736 w 1709738"/>
                  <a:gd name="connsiteY0" fmla="*/ 466727 h 2034540"/>
                  <a:gd name="connsiteX1" fmla="*/ 1709734 w 1709738"/>
                  <a:gd name="connsiteY1" fmla="*/ 1567813 h 2034540"/>
                  <a:gd name="connsiteX2" fmla="*/ 1709738 w 1709738"/>
                  <a:gd name="connsiteY2" fmla="*/ 1567815 h 2034540"/>
                  <a:gd name="connsiteX3" fmla="*/ 855346 w 1709738"/>
                  <a:gd name="connsiteY3" fmla="*/ 2034540 h 2034540"/>
                  <a:gd name="connsiteX4" fmla="*/ 0 w 1709738"/>
                  <a:gd name="connsiteY4" fmla="*/ 1567815 h 2034540"/>
                  <a:gd name="connsiteX5" fmla="*/ 855345 w 1709738"/>
                  <a:gd name="connsiteY5" fmla="*/ 1100139 h 2034540"/>
                  <a:gd name="connsiteX6" fmla="*/ 855343 w 1709738"/>
                  <a:gd name="connsiteY6" fmla="*/ 1100138 h 2034540"/>
                  <a:gd name="connsiteX7" fmla="*/ 855343 w 1709738"/>
                  <a:gd name="connsiteY7" fmla="*/ 2 h 2034540"/>
                  <a:gd name="connsiteX8" fmla="*/ 855343 w 1709738"/>
                  <a:gd name="connsiteY8" fmla="*/ 0 h 2034540"/>
                  <a:gd name="connsiteX9" fmla="*/ 855345 w 1709738"/>
                  <a:gd name="connsiteY9" fmla="*/ 1 h 2034540"/>
                  <a:gd name="connsiteX0" fmla="*/ 1709736 w 1709736"/>
                  <a:gd name="connsiteY0" fmla="*/ 466727 h 2034540"/>
                  <a:gd name="connsiteX1" fmla="*/ 1709734 w 1709736"/>
                  <a:gd name="connsiteY1" fmla="*/ 1567813 h 2034540"/>
                  <a:gd name="connsiteX2" fmla="*/ 855346 w 1709736"/>
                  <a:gd name="connsiteY2" fmla="*/ 2034540 h 2034540"/>
                  <a:gd name="connsiteX3" fmla="*/ 0 w 1709736"/>
                  <a:gd name="connsiteY3" fmla="*/ 1567815 h 2034540"/>
                  <a:gd name="connsiteX4" fmla="*/ 855345 w 1709736"/>
                  <a:gd name="connsiteY4" fmla="*/ 1100139 h 2034540"/>
                  <a:gd name="connsiteX5" fmla="*/ 855343 w 1709736"/>
                  <a:gd name="connsiteY5" fmla="*/ 1100138 h 2034540"/>
                  <a:gd name="connsiteX6" fmla="*/ 855343 w 1709736"/>
                  <a:gd name="connsiteY6" fmla="*/ 2 h 2034540"/>
                  <a:gd name="connsiteX7" fmla="*/ 855343 w 1709736"/>
                  <a:gd name="connsiteY7" fmla="*/ 0 h 2034540"/>
                  <a:gd name="connsiteX8" fmla="*/ 855345 w 1709736"/>
                  <a:gd name="connsiteY8" fmla="*/ 1 h 2034540"/>
                  <a:gd name="connsiteX0" fmla="*/ 1709734 w 1709734"/>
                  <a:gd name="connsiteY0" fmla="*/ 1567813 h 2034540"/>
                  <a:gd name="connsiteX1" fmla="*/ 855346 w 1709734"/>
                  <a:gd name="connsiteY1" fmla="*/ 2034540 h 2034540"/>
                  <a:gd name="connsiteX2" fmla="*/ 0 w 1709734"/>
                  <a:gd name="connsiteY2" fmla="*/ 1567815 h 2034540"/>
                  <a:gd name="connsiteX3" fmla="*/ 855345 w 1709734"/>
                  <a:gd name="connsiteY3" fmla="*/ 1100139 h 2034540"/>
                  <a:gd name="connsiteX4" fmla="*/ 855343 w 1709734"/>
                  <a:gd name="connsiteY4" fmla="*/ 1100138 h 2034540"/>
                  <a:gd name="connsiteX5" fmla="*/ 855343 w 1709734"/>
                  <a:gd name="connsiteY5" fmla="*/ 2 h 2034540"/>
                  <a:gd name="connsiteX6" fmla="*/ 855343 w 1709734"/>
                  <a:gd name="connsiteY6" fmla="*/ 0 h 2034540"/>
                  <a:gd name="connsiteX7" fmla="*/ 855345 w 1709734"/>
                  <a:gd name="connsiteY7" fmla="*/ 1 h 2034540"/>
                  <a:gd name="connsiteX0" fmla="*/ 855346 w 855346"/>
                  <a:gd name="connsiteY0" fmla="*/ 2034540 h 2034540"/>
                  <a:gd name="connsiteX1" fmla="*/ 0 w 855346"/>
                  <a:gd name="connsiteY1" fmla="*/ 1567815 h 2034540"/>
                  <a:gd name="connsiteX2" fmla="*/ 855345 w 855346"/>
                  <a:gd name="connsiteY2" fmla="*/ 1100139 h 2034540"/>
                  <a:gd name="connsiteX3" fmla="*/ 855343 w 855346"/>
                  <a:gd name="connsiteY3" fmla="*/ 1100138 h 2034540"/>
                  <a:gd name="connsiteX4" fmla="*/ 855343 w 855346"/>
                  <a:gd name="connsiteY4" fmla="*/ 2 h 2034540"/>
                  <a:gd name="connsiteX5" fmla="*/ 855343 w 855346"/>
                  <a:gd name="connsiteY5" fmla="*/ 0 h 2034540"/>
                  <a:gd name="connsiteX6" fmla="*/ 855345 w 855346"/>
                  <a:gd name="connsiteY6" fmla="*/ 1 h 2034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346" h="2034540">
                    <a:moveTo>
                      <a:pt x="855346" y="2034540"/>
                    </a:moveTo>
                    <a:lnTo>
                      <a:pt x="0" y="1567815"/>
                    </a:lnTo>
                    <a:lnTo>
                      <a:pt x="855345" y="1100139"/>
                    </a:lnTo>
                    <a:cubicBezTo>
                      <a:pt x="855344" y="1100139"/>
                      <a:pt x="855344" y="1100138"/>
                      <a:pt x="855343" y="1100138"/>
                    </a:cubicBezTo>
                    <a:lnTo>
                      <a:pt x="855343" y="2"/>
                    </a:lnTo>
                    <a:lnTo>
                      <a:pt x="855343" y="0"/>
                    </a:lnTo>
                    <a:cubicBezTo>
                      <a:pt x="855344" y="0"/>
                      <a:pt x="855344" y="1"/>
                      <a:pt x="855345" y="1"/>
                    </a:cubicBezTo>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cxnSp>
            <p:nvCxnSpPr>
              <p:cNvPr id="80" name="Straight Connector 79">
                <a:extLst>
                  <a:ext uri="{FF2B5EF4-FFF2-40B4-BE49-F238E27FC236}">
                    <a16:creationId xmlns:a16="http://schemas.microsoft.com/office/drawing/2014/main" id="{3DF2CE11-90A6-43A8-B2DC-45295F10CB64}"/>
                  </a:ext>
                </a:extLst>
              </p:cNvPr>
              <p:cNvCxnSpPr/>
              <p:nvPr/>
            </p:nvCxnSpPr>
            <p:spPr bwMode="ltGray">
              <a:xfrm>
                <a:off x="9981203" y="5098858"/>
                <a:ext cx="733213" cy="400531"/>
              </a:xfrm>
              <a:prstGeom prst="line">
                <a:avLst/>
              </a:pr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cxnSp>
        </p:grpSp>
        <p:grpSp>
          <p:nvGrpSpPr>
            <p:cNvPr id="32" name="Group 31">
              <a:extLst>
                <a:ext uri="{FF2B5EF4-FFF2-40B4-BE49-F238E27FC236}">
                  <a16:creationId xmlns:a16="http://schemas.microsoft.com/office/drawing/2014/main" id="{F65F154A-ABA1-4F9A-97F8-C50108DD1A97}"/>
                </a:ext>
              </a:extLst>
            </p:cNvPr>
            <p:cNvGrpSpPr/>
            <p:nvPr userDrawn="1"/>
          </p:nvGrpSpPr>
          <p:grpSpPr bwMode="ltGray">
            <a:xfrm>
              <a:off x="7545167" y="-21839"/>
              <a:ext cx="1192433" cy="1098538"/>
              <a:chOff x="7545167" y="-9139"/>
              <a:chExt cx="1192433" cy="1098538"/>
            </a:xfrm>
          </p:grpSpPr>
          <p:sp>
            <p:nvSpPr>
              <p:cNvPr id="61" name="Freeform: Shape 60">
                <a:extLst>
                  <a:ext uri="{FF2B5EF4-FFF2-40B4-BE49-F238E27FC236}">
                    <a16:creationId xmlns:a16="http://schemas.microsoft.com/office/drawing/2014/main" id="{54AC8DFE-7BB0-4D98-AA21-405DB4B06225}"/>
                  </a:ext>
                </a:extLst>
              </p:cNvPr>
              <p:cNvSpPr/>
              <p:nvPr userDrawn="1"/>
            </p:nvSpPr>
            <p:spPr bwMode="ltGray">
              <a:xfrm>
                <a:off x="7550108" y="-9139"/>
                <a:ext cx="591604" cy="774738"/>
              </a:xfrm>
              <a:custGeom>
                <a:avLst/>
                <a:gdLst>
                  <a:gd name="connsiteX0" fmla="*/ 24121 w 591604"/>
                  <a:gd name="connsiteY0" fmla="*/ 0 h 774738"/>
                  <a:gd name="connsiteX1" fmla="*/ 591604 w 591604"/>
                  <a:gd name="connsiteY1" fmla="*/ 0 h 774738"/>
                  <a:gd name="connsiteX2" fmla="*/ 591604 w 591604"/>
                  <a:gd name="connsiteY2" fmla="*/ 451265 h 774738"/>
                  <a:gd name="connsiteX3" fmla="*/ 0 w 591604"/>
                  <a:gd name="connsiteY3" fmla="*/ 774738 h 774738"/>
                  <a:gd name="connsiteX4" fmla="*/ 0 w 591604"/>
                  <a:gd name="connsiteY4" fmla="*/ 13162 h 774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1604" h="774738">
                    <a:moveTo>
                      <a:pt x="24121" y="0"/>
                    </a:moveTo>
                    <a:lnTo>
                      <a:pt x="591604" y="0"/>
                    </a:lnTo>
                    <a:lnTo>
                      <a:pt x="591604" y="451265"/>
                    </a:lnTo>
                    <a:lnTo>
                      <a:pt x="0" y="774738"/>
                    </a:lnTo>
                    <a:lnTo>
                      <a:pt x="0" y="13162"/>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en-US"/>
              </a:p>
            </p:txBody>
          </p:sp>
          <p:sp>
            <p:nvSpPr>
              <p:cNvPr id="62" name="Freeform: Shape 61">
                <a:extLst>
                  <a:ext uri="{FF2B5EF4-FFF2-40B4-BE49-F238E27FC236}">
                    <a16:creationId xmlns:a16="http://schemas.microsoft.com/office/drawing/2014/main" id="{F39938CF-5CFF-4707-BBDD-DD19FA0A50F1}"/>
                  </a:ext>
                </a:extLst>
              </p:cNvPr>
              <p:cNvSpPr/>
              <p:nvPr userDrawn="1"/>
            </p:nvSpPr>
            <p:spPr bwMode="ltGray">
              <a:xfrm>
                <a:off x="8141712" y="-9139"/>
                <a:ext cx="590944" cy="774738"/>
              </a:xfrm>
              <a:custGeom>
                <a:avLst/>
                <a:gdLst>
                  <a:gd name="connsiteX0" fmla="*/ 0 w 590944"/>
                  <a:gd name="connsiteY0" fmla="*/ 0 h 774738"/>
                  <a:gd name="connsiteX1" fmla="*/ 566850 w 590944"/>
                  <a:gd name="connsiteY1" fmla="*/ 0 h 774738"/>
                  <a:gd name="connsiteX2" fmla="*/ 590944 w 590944"/>
                  <a:gd name="connsiteY2" fmla="*/ 13162 h 774738"/>
                  <a:gd name="connsiteX3" fmla="*/ 590944 w 590944"/>
                  <a:gd name="connsiteY3" fmla="*/ 774738 h 774738"/>
                  <a:gd name="connsiteX4" fmla="*/ 0 w 590944"/>
                  <a:gd name="connsiteY4" fmla="*/ 451265 h 774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944" h="774738">
                    <a:moveTo>
                      <a:pt x="0" y="0"/>
                    </a:moveTo>
                    <a:lnTo>
                      <a:pt x="566850" y="0"/>
                    </a:lnTo>
                    <a:lnTo>
                      <a:pt x="590944" y="13162"/>
                    </a:lnTo>
                    <a:lnTo>
                      <a:pt x="590944" y="774738"/>
                    </a:lnTo>
                    <a:lnTo>
                      <a:pt x="0" y="451265"/>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en-US"/>
              </a:p>
            </p:txBody>
          </p:sp>
          <p:sp>
            <p:nvSpPr>
              <p:cNvPr id="63" name="Freeform: Shape 62">
                <a:extLst>
                  <a:ext uri="{FF2B5EF4-FFF2-40B4-BE49-F238E27FC236}">
                    <a16:creationId xmlns:a16="http://schemas.microsoft.com/office/drawing/2014/main" id="{73332E5E-0308-4370-A841-A20570A69BDF}"/>
                  </a:ext>
                </a:extLst>
              </p:cNvPr>
              <p:cNvSpPr/>
              <p:nvPr userDrawn="1"/>
            </p:nvSpPr>
            <p:spPr bwMode="ltGray">
              <a:xfrm>
                <a:off x="7545167" y="437185"/>
                <a:ext cx="1192433" cy="652214"/>
              </a:xfrm>
              <a:custGeom>
                <a:avLst/>
                <a:gdLst/>
                <a:ahLst/>
                <a:cxnLst/>
                <a:rect l="0" t="0" r="0" b="0"/>
                <a:pathLst>
                  <a:path w="1724025" h="942975">
                    <a:moveTo>
                      <a:pt x="862489" y="7144"/>
                    </a:moveTo>
                    <a:lnTo>
                      <a:pt x="7144" y="474821"/>
                    </a:lnTo>
                    <a:lnTo>
                      <a:pt x="862489" y="941546"/>
                    </a:lnTo>
                    <a:lnTo>
                      <a:pt x="1716881" y="474821"/>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grpSp>
        <p:grpSp>
          <p:nvGrpSpPr>
            <p:cNvPr id="33" name="Group 32">
              <a:extLst>
                <a:ext uri="{FF2B5EF4-FFF2-40B4-BE49-F238E27FC236}">
                  <a16:creationId xmlns:a16="http://schemas.microsoft.com/office/drawing/2014/main" id="{9E46D602-7D42-411E-8BA6-6F74E13FE605}"/>
                </a:ext>
              </a:extLst>
            </p:cNvPr>
            <p:cNvGrpSpPr/>
            <p:nvPr userDrawn="1"/>
          </p:nvGrpSpPr>
          <p:grpSpPr bwMode="ltGray">
            <a:xfrm>
              <a:off x="6256117" y="5896894"/>
              <a:ext cx="1057910" cy="971314"/>
              <a:chOff x="6256117" y="5896894"/>
              <a:chExt cx="1057910" cy="971314"/>
            </a:xfrm>
          </p:grpSpPr>
          <p:sp>
            <p:nvSpPr>
              <p:cNvPr id="34" name="Freeform: Shape 33">
                <a:extLst>
                  <a:ext uri="{FF2B5EF4-FFF2-40B4-BE49-F238E27FC236}">
                    <a16:creationId xmlns:a16="http://schemas.microsoft.com/office/drawing/2014/main" id="{53F344C1-9929-4E86-BB1A-05E12D1570DF}"/>
                  </a:ext>
                </a:extLst>
              </p:cNvPr>
              <p:cNvSpPr/>
              <p:nvPr userDrawn="1"/>
            </p:nvSpPr>
            <p:spPr bwMode="ltGray">
              <a:xfrm>
                <a:off x="6256117" y="5896894"/>
                <a:ext cx="532466" cy="971314"/>
              </a:xfrm>
              <a:custGeom>
                <a:avLst/>
                <a:gdLst/>
                <a:ahLst/>
                <a:cxnLst/>
                <a:rect l="0" t="0" r="0" b="0"/>
                <a:pathLst>
                  <a:path w="866775" h="1581150">
                    <a:moveTo>
                      <a:pt x="862489" y="1107281"/>
                    </a:moveTo>
                    <a:lnTo>
                      <a:pt x="7144" y="1574959"/>
                    </a:lnTo>
                    <a:lnTo>
                      <a:pt x="7144" y="473869"/>
                    </a:lnTo>
                    <a:lnTo>
                      <a:pt x="862489"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35" name="Freeform: Shape 34">
                <a:extLst>
                  <a:ext uri="{FF2B5EF4-FFF2-40B4-BE49-F238E27FC236}">
                    <a16:creationId xmlns:a16="http://schemas.microsoft.com/office/drawing/2014/main" id="{B6933AFD-19AA-49B8-BCF7-2D0EAA89273D}"/>
                  </a:ext>
                </a:extLst>
              </p:cNvPr>
              <p:cNvSpPr/>
              <p:nvPr userDrawn="1"/>
            </p:nvSpPr>
            <p:spPr bwMode="ltGray">
              <a:xfrm>
                <a:off x="6781561" y="5896894"/>
                <a:ext cx="532466" cy="971314"/>
              </a:xfrm>
              <a:custGeom>
                <a:avLst/>
                <a:gdLst/>
                <a:ahLst/>
                <a:cxnLst/>
                <a:rect l="0" t="0" r="0" b="0"/>
                <a:pathLst>
                  <a:path w="866775" h="1581150">
                    <a:moveTo>
                      <a:pt x="7144" y="1107281"/>
                    </a:moveTo>
                    <a:lnTo>
                      <a:pt x="861536" y="1574959"/>
                    </a:lnTo>
                    <a:lnTo>
                      <a:pt x="861536" y="473869"/>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36" name="Freeform: Shape 35">
                <a:extLst>
                  <a:ext uri="{FF2B5EF4-FFF2-40B4-BE49-F238E27FC236}">
                    <a16:creationId xmlns:a16="http://schemas.microsoft.com/office/drawing/2014/main" id="{9FB75AC2-D122-402F-B448-B0118576BB45}"/>
                  </a:ext>
                </a:extLst>
              </p:cNvPr>
              <p:cNvSpPr/>
              <p:nvPr userDrawn="1"/>
            </p:nvSpPr>
            <p:spPr bwMode="ltGray">
              <a:xfrm>
                <a:off x="6260506" y="6577107"/>
                <a:ext cx="1050305" cy="287297"/>
              </a:xfrm>
              <a:custGeom>
                <a:avLst/>
                <a:gdLst>
                  <a:gd name="connsiteX0" fmla="*/ 855344 w 1709736"/>
                  <a:gd name="connsiteY0" fmla="*/ 934401 h 1083252"/>
                  <a:gd name="connsiteX1" fmla="*/ 1709736 w 1709736"/>
                  <a:gd name="connsiteY1" fmla="*/ 467676 h 1083252"/>
                  <a:gd name="connsiteX2" fmla="*/ 855344 w 1709736"/>
                  <a:gd name="connsiteY2" fmla="*/ -1 h 1083252"/>
                  <a:gd name="connsiteX3" fmla="*/ -1 w 1709736"/>
                  <a:gd name="connsiteY3" fmla="*/ 467676 h 1083252"/>
                  <a:gd name="connsiteX4" fmla="*/ 1004194 w 1709736"/>
                  <a:gd name="connsiteY4" fmla="*/ 1083251 h 1083252"/>
                  <a:gd name="connsiteX0" fmla="*/ 855346 w 1709738"/>
                  <a:gd name="connsiteY0" fmla="*/ 934403 h 934403"/>
                  <a:gd name="connsiteX1" fmla="*/ 1709738 w 1709738"/>
                  <a:gd name="connsiteY1" fmla="*/ 467678 h 934403"/>
                  <a:gd name="connsiteX2" fmla="*/ 855346 w 1709738"/>
                  <a:gd name="connsiteY2" fmla="*/ 1 h 934403"/>
                  <a:gd name="connsiteX3" fmla="*/ 1 w 1709738"/>
                  <a:gd name="connsiteY3" fmla="*/ 467678 h 934403"/>
                  <a:gd name="connsiteX0" fmla="*/ 1709736 w 1709736"/>
                  <a:gd name="connsiteY0" fmla="*/ 467676 h 467676"/>
                  <a:gd name="connsiteX1" fmla="*/ 855344 w 1709736"/>
                  <a:gd name="connsiteY1" fmla="*/ -1 h 467676"/>
                  <a:gd name="connsiteX2" fmla="*/ -1 w 1709736"/>
                  <a:gd name="connsiteY2" fmla="*/ 467676 h 467676"/>
                </a:gdLst>
                <a:ahLst/>
                <a:cxnLst>
                  <a:cxn ang="0">
                    <a:pos x="connsiteX0" y="connsiteY0"/>
                  </a:cxn>
                  <a:cxn ang="0">
                    <a:pos x="connsiteX1" y="connsiteY1"/>
                  </a:cxn>
                  <a:cxn ang="0">
                    <a:pos x="connsiteX2" y="connsiteY2"/>
                  </a:cxn>
                </a:cxnLst>
                <a:rect l="l" t="t" r="r" b="b"/>
                <a:pathLst>
                  <a:path w="1709736" h="467676">
                    <a:moveTo>
                      <a:pt x="1709736" y="467676"/>
                    </a:moveTo>
                    <a:lnTo>
                      <a:pt x="855344" y="-1"/>
                    </a:lnTo>
                    <a:lnTo>
                      <a:pt x="-1" y="467676"/>
                    </a:lnTo>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grpSp>
      </p:grpSp>
      <p:sp>
        <p:nvSpPr>
          <p:cNvPr id="2" name="Title 1"/>
          <p:cNvSpPr>
            <a:spLocks noGrp="1"/>
          </p:cNvSpPr>
          <p:nvPr>
            <p:ph type="title" hasCustomPrompt="1"/>
          </p:nvPr>
        </p:nvSpPr>
        <p:spPr>
          <a:xfrm>
            <a:off x="584200" y="2981637"/>
            <a:ext cx="3769475" cy="861774"/>
          </a:xfrm>
        </p:spPr>
        <p:txBody>
          <a:bodyPr wrap="square" anchor="t">
            <a:spAutoFit/>
          </a:bodyPr>
          <a:lstStyle>
            <a:lvl1pPr>
              <a:lnSpc>
                <a:spcPct val="100000"/>
              </a:lnSpc>
              <a:defRPr sz="2800" b="0" spc="0" baseline="0">
                <a:gradFill>
                  <a:gsLst>
                    <a:gs pos="1250">
                      <a:schemeClr val="tx1"/>
                    </a:gs>
                    <a:gs pos="100000">
                      <a:schemeClr val="tx1"/>
                    </a:gs>
                  </a:gsLst>
                  <a:lin ang="5400000" scaled="0"/>
                </a:gradFill>
                <a:latin typeface="Segoe UI Semilight" panose="020B0402040204020203" pitchFamily="34" charset="0"/>
                <a:cs typeface="Segoe UI Semilight" panose="020B0402040204020203" pitchFamily="34" charset="0"/>
              </a:defRPr>
            </a:lvl1pPr>
          </a:lstStyle>
          <a:p>
            <a:r>
              <a:rPr lang="en-US"/>
              <a:t>Square photo layout with body text</a:t>
            </a:r>
          </a:p>
        </p:txBody>
      </p:sp>
      <p:sp>
        <p:nvSpPr>
          <p:cNvPr id="60" name="Picture Placeholder 4">
            <a:extLst>
              <a:ext uri="{FF2B5EF4-FFF2-40B4-BE49-F238E27FC236}">
                <a16:creationId xmlns:a16="http://schemas.microsoft.com/office/drawing/2014/main" id="{D9BE8EAA-F7ED-46CD-A31F-E4299C08F5AD}"/>
              </a:ext>
            </a:extLst>
          </p:cNvPr>
          <p:cNvSpPr>
            <a:spLocks noGrp="1"/>
          </p:cNvSpPr>
          <p:nvPr>
            <p:ph type="pic" sz="quarter" idx="11" hasCustomPrompt="1"/>
          </p:nvPr>
        </p:nvSpPr>
        <p:spPr bwMode="gray">
          <a:xfrm>
            <a:off x="5016500" y="292100"/>
            <a:ext cx="6881813" cy="6272213"/>
          </a:xfrm>
          <a:blipFill>
            <a:blip r:embed="rId2"/>
            <a:stretch>
              <a:fillRect/>
            </a:stretch>
          </a:blipFill>
          <a:ln w="9525" cap="flat">
            <a:noFill/>
            <a:prstDash val="solid"/>
            <a:miter/>
          </a:ln>
          <a:effectLst>
            <a:outerShdw blurRad="508000" dist="63500" dir="2700000" sx="101000" sy="101000" algn="tl" rotWithShape="0">
              <a:prstClr val="black">
                <a:alpha val="33000"/>
              </a:prstClr>
            </a:outerShdw>
          </a:effectLst>
        </p:spPr>
        <p:txBody>
          <a:bodyPr tIns="1188720" anchor="ctr">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400" b="1" kern="1200" spc="0" baseline="0" dirty="0">
                <a:solidFill>
                  <a:srgbClr val="FFFFFF"/>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122169127"/>
      </p:ext>
    </p:extLst>
  </p:cSld>
  <p:clrMapOvr>
    <a:masterClrMapping/>
  </p:clrMapOvr>
  <p:transition>
    <p:fade/>
  </p:transition>
  <p:extLst mod="1">
    <p:ext uri="{DCECCB84-F9BA-43D5-87BE-67443E8EF086}">
      <p15:sldGuideLst xmlns:p15="http://schemas.microsoft.com/office/powerpoint/2012/main">
        <p15:guide id="2" pos="3360">
          <p15:clr>
            <a:srgbClr val="FBAE40"/>
          </p15:clr>
        </p15:guide>
        <p15:guide id="3" orient="horz" pos="2160">
          <p15:clr>
            <a:srgbClr val="FBAE40"/>
          </p15:clr>
        </p15:guide>
      </p15:sldGuideLst>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Demo slide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6400800" cy="498598"/>
          </a:xfrm>
          <a:noFill/>
        </p:spPr>
        <p:txBody>
          <a:bodyPr wrap="square" lIns="0" tIns="0" rIns="0" bIns="0" anchor="b" anchorCtr="0">
            <a:spAutoFit/>
          </a:bodyPr>
          <a:lstStyle>
            <a:lvl1pPr algn="l" defTabSz="932742" rtl="0" eaLnBrk="1" latinLnBrk="0" hangingPunct="1">
              <a:lnSpc>
                <a:spcPct val="90000"/>
              </a:lnSpc>
              <a:spcBef>
                <a:spcPct val="0"/>
              </a:spcBef>
              <a:buNone/>
              <a:defRPr lang="en-US" sz="3600" b="1"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6400800" cy="307777"/>
          </a:xfrm>
          <a:noFill/>
        </p:spPr>
        <p:txBody>
          <a:bodyPr wrap="square" lIns="0" tIns="0" rIns="0" bIns="0">
            <a:spAutoFit/>
          </a:bodyPr>
          <a:lstStyle>
            <a:lvl1pPr marL="0" indent="0">
              <a:spcBef>
                <a:spcPts val="0"/>
              </a:spcBef>
              <a:spcAft>
                <a:spcPts val="0"/>
              </a:spcAft>
              <a:buFont typeface="Arial" panose="020B0604020202020204" pitchFamily="34" charset="0"/>
              <a:buNone/>
              <a:defRPr sz="2000" spc="0" baseline="0">
                <a:gradFill>
                  <a:gsLst>
                    <a:gs pos="0">
                      <a:schemeClr val="tx1"/>
                    </a:gs>
                    <a:gs pos="100000">
                      <a:schemeClr val="tx1"/>
                    </a:gs>
                  </a:gsLst>
                  <a:lin ang="5400000" scaled="0"/>
                </a:gradFill>
                <a:latin typeface="+mn-lt"/>
              </a:defRPr>
            </a:lvl1pPr>
          </a:lstStyle>
          <a:p>
            <a:pPr lvl="0"/>
            <a:r>
              <a:rPr lang="en-US"/>
              <a:t>Speaker name</a:t>
            </a:r>
          </a:p>
        </p:txBody>
      </p:sp>
      <p:grpSp>
        <p:nvGrpSpPr>
          <p:cNvPr id="27" name="Group 26">
            <a:extLst>
              <a:ext uri="{FF2B5EF4-FFF2-40B4-BE49-F238E27FC236}">
                <a16:creationId xmlns:a16="http://schemas.microsoft.com/office/drawing/2014/main" id="{43B08910-F1C3-47B2-8C69-1B107282064A}"/>
              </a:ext>
            </a:extLst>
          </p:cNvPr>
          <p:cNvGrpSpPr/>
          <p:nvPr userDrawn="1"/>
        </p:nvGrpSpPr>
        <p:grpSpPr bwMode="ltGray">
          <a:xfrm>
            <a:off x="6256117" y="-21839"/>
            <a:ext cx="5932086" cy="6890047"/>
            <a:chOff x="6256117" y="-21839"/>
            <a:chExt cx="5932086" cy="6890047"/>
          </a:xfrm>
        </p:grpSpPr>
        <p:grpSp>
          <p:nvGrpSpPr>
            <p:cNvPr id="28" name="Group 27">
              <a:extLst>
                <a:ext uri="{FF2B5EF4-FFF2-40B4-BE49-F238E27FC236}">
                  <a16:creationId xmlns:a16="http://schemas.microsoft.com/office/drawing/2014/main" id="{9FE7A031-B4AB-4071-98FF-24E766F9BB5C}"/>
                </a:ext>
              </a:extLst>
            </p:cNvPr>
            <p:cNvGrpSpPr/>
            <p:nvPr userDrawn="1"/>
          </p:nvGrpSpPr>
          <p:grpSpPr bwMode="ltGray">
            <a:xfrm>
              <a:off x="8507413" y="1457714"/>
              <a:ext cx="3680790" cy="5392441"/>
              <a:chOff x="8507413" y="1457714"/>
              <a:chExt cx="3680790" cy="5392441"/>
            </a:xfrm>
          </p:grpSpPr>
          <p:sp>
            <p:nvSpPr>
              <p:cNvPr id="60" name="Freeform: Shape 59">
                <a:extLst>
                  <a:ext uri="{FF2B5EF4-FFF2-40B4-BE49-F238E27FC236}">
                    <a16:creationId xmlns:a16="http://schemas.microsoft.com/office/drawing/2014/main" id="{6DC7067D-3957-4163-9442-C167A0A62168}"/>
                  </a:ext>
                </a:extLst>
              </p:cNvPr>
              <p:cNvSpPr/>
              <p:nvPr/>
            </p:nvSpPr>
            <p:spPr bwMode="ltGray">
              <a:xfrm>
                <a:off x="8507413" y="2803166"/>
                <a:ext cx="743840" cy="1356898"/>
              </a:xfrm>
              <a:custGeom>
                <a:avLst/>
                <a:gdLst/>
                <a:ahLst/>
                <a:cxnLst/>
                <a:rect l="0" t="0" r="0" b="0"/>
                <a:pathLst>
                  <a:path w="866775" h="1581150">
                    <a:moveTo>
                      <a:pt x="862489" y="1107281"/>
                    </a:moveTo>
                    <a:lnTo>
                      <a:pt x="7144" y="1574959"/>
                    </a:lnTo>
                    <a:lnTo>
                      <a:pt x="7144" y="473869"/>
                    </a:lnTo>
                    <a:lnTo>
                      <a:pt x="862489"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1" name="Freeform: Shape 60">
                <a:extLst>
                  <a:ext uri="{FF2B5EF4-FFF2-40B4-BE49-F238E27FC236}">
                    <a16:creationId xmlns:a16="http://schemas.microsoft.com/office/drawing/2014/main" id="{D9AE235F-4F6C-4565-AADC-752626D64B90}"/>
                  </a:ext>
                </a:extLst>
              </p:cNvPr>
              <p:cNvSpPr/>
              <p:nvPr/>
            </p:nvSpPr>
            <p:spPr bwMode="ltGray">
              <a:xfrm>
                <a:off x="9241444" y="2803166"/>
                <a:ext cx="743840" cy="1356898"/>
              </a:xfrm>
              <a:custGeom>
                <a:avLst/>
                <a:gdLst/>
                <a:ahLst/>
                <a:cxnLst/>
                <a:rect l="0" t="0" r="0" b="0"/>
                <a:pathLst>
                  <a:path w="866775" h="1581150">
                    <a:moveTo>
                      <a:pt x="7144" y="1107281"/>
                    </a:moveTo>
                    <a:lnTo>
                      <a:pt x="861536" y="1574959"/>
                    </a:lnTo>
                    <a:lnTo>
                      <a:pt x="861536" y="473869"/>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2" name="Freeform: Shape 61">
                <a:extLst>
                  <a:ext uri="{FF2B5EF4-FFF2-40B4-BE49-F238E27FC236}">
                    <a16:creationId xmlns:a16="http://schemas.microsoft.com/office/drawing/2014/main" id="{1EAADF52-7CC0-4715-8BAC-4186C7CE9B0C}"/>
                  </a:ext>
                </a:extLst>
              </p:cNvPr>
              <p:cNvSpPr/>
              <p:nvPr/>
            </p:nvSpPr>
            <p:spPr bwMode="ltGray">
              <a:xfrm>
                <a:off x="8507413" y="3747272"/>
                <a:ext cx="1479509" cy="809234"/>
              </a:xfrm>
              <a:custGeom>
                <a:avLst/>
                <a:gdLst/>
                <a:ahLst/>
                <a:cxnLst/>
                <a:rect l="0" t="0" r="0" b="0"/>
                <a:pathLst>
                  <a:path w="1724025" h="942975">
                    <a:moveTo>
                      <a:pt x="862489" y="7144"/>
                    </a:moveTo>
                    <a:lnTo>
                      <a:pt x="7144" y="474821"/>
                    </a:lnTo>
                    <a:lnTo>
                      <a:pt x="862489" y="941546"/>
                    </a:lnTo>
                    <a:lnTo>
                      <a:pt x="1716881" y="474821"/>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3" name="Freeform: Shape 62">
                <a:extLst>
                  <a:ext uri="{FF2B5EF4-FFF2-40B4-BE49-F238E27FC236}">
                    <a16:creationId xmlns:a16="http://schemas.microsoft.com/office/drawing/2014/main" id="{58AC140A-9DFB-45B7-82C2-CF25166A0D41}"/>
                  </a:ext>
                </a:extLst>
              </p:cNvPr>
              <p:cNvSpPr/>
              <p:nvPr/>
            </p:nvSpPr>
            <p:spPr bwMode="ltGray">
              <a:xfrm>
                <a:off x="8507413" y="5493257"/>
                <a:ext cx="743840" cy="1356898"/>
              </a:xfrm>
              <a:custGeom>
                <a:avLst/>
                <a:gdLst/>
                <a:ahLst/>
                <a:cxnLst/>
                <a:rect l="0" t="0" r="0" b="0"/>
                <a:pathLst>
                  <a:path w="866775" h="1581150">
                    <a:moveTo>
                      <a:pt x="862489" y="1108234"/>
                    </a:moveTo>
                    <a:lnTo>
                      <a:pt x="7144" y="1574959"/>
                    </a:lnTo>
                    <a:lnTo>
                      <a:pt x="7144" y="474821"/>
                    </a:lnTo>
                    <a:lnTo>
                      <a:pt x="862489"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4" name="Freeform: Shape 63">
                <a:extLst>
                  <a:ext uri="{FF2B5EF4-FFF2-40B4-BE49-F238E27FC236}">
                    <a16:creationId xmlns:a16="http://schemas.microsoft.com/office/drawing/2014/main" id="{3436FDC7-3DF0-4E6A-B4A8-7EB4FF30AAF0}"/>
                  </a:ext>
                </a:extLst>
              </p:cNvPr>
              <p:cNvSpPr/>
              <p:nvPr/>
            </p:nvSpPr>
            <p:spPr bwMode="ltGray">
              <a:xfrm>
                <a:off x="9241444" y="5493257"/>
                <a:ext cx="743840" cy="1356898"/>
              </a:xfrm>
              <a:custGeom>
                <a:avLst/>
                <a:gdLst/>
                <a:ahLst/>
                <a:cxnLst/>
                <a:rect l="0" t="0" r="0" b="0"/>
                <a:pathLst>
                  <a:path w="866775" h="1581150">
                    <a:moveTo>
                      <a:pt x="7144" y="1108234"/>
                    </a:moveTo>
                    <a:lnTo>
                      <a:pt x="861536" y="1574959"/>
                    </a:lnTo>
                    <a:lnTo>
                      <a:pt x="861536" y="474821"/>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5" name="Freeform: Shape 64">
                <a:extLst>
                  <a:ext uri="{FF2B5EF4-FFF2-40B4-BE49-F238E27FC236}">
                    <a16:creationId xmlns:a16="http://schemas.microsoft.com/office/drawing/2014/main" id="{D72FB5AA-3C69-4BB6-9C10-682E95EF1AAE}"/>
                  </a:ext>
                </a:extLst>
              </p:cNvPr>
              <p:cNvSpPr/>
              <p:nvPr/>
            </p:nvSpPr>
            <p:spPr bwMode="ltGray">
              <a:xfrm>
                <a:off x="8513545" y="6444311"/>
                <a:ext cx="1467248" cy="400530"/>
              </a:xfrm>
              <a:custGeom>
                <a:avLst/>
                <a:gdLst>
                  <a:gd name="connsiteX0" fmla="*/ 855345 w 1709736"/>
                  <a:gd name="connsiteY0" fmla="*/ 934403 h 1040954"/>
                  <a:gd name="connsiteX1" fmla="*/ 1709737 w 1709736"/>
                  <a:gd name="connsiteY1" fmla="*/ 466725 h 1040954"/>
                  <a:gd name="connsiteX2" fmla="*/ 855345 w 1709736"/>
                  <a:gd name="connsiteY2" fmla="*/ 0 h 1040954"/>
                  <a:gd name="connsiteX3" fmla="*/ 0 w 1709736"/>
                  <a:gd name="connsiteY3" fmla="*/ 466725 h 1040954"/>
                  <a:gd name="connsiteX4" fmla="*/ 961897 w 1709736"/>
                  <a:gd name="connsiteY4" fmla="*/ 1040955 h 1040954"/>
                  <a:gd name="connsiteX0" fmla="*/ 855345 w 1709737"/>
                  <a:gd name="connsiteY0" fmla="*/ 934403 h 934403"/>
                  <a:gd name="connsiteX1" fmla="*/ 1709737 w 1709737"/>
                  <a:gd name="connsiteY1" fmla="*/ 466725 h 934403"/>
                  <a:gd name="connsiteX2" fmla="*/ 855345 w 1709737"/>
                  <a:gd name="connsiteY2" fmla="*/ 0 h 934403"/>
                  <a:gd name="connsiteX3" fmla="*/ 0 w 1709737"/>
                  <a:gd name="connsiteY3" fmla="*/ 466725 h 934403"/>
                  <a:gd name="connsiteX0" fmla="*/ 1709737 w 1709737"/>
                  <a:gd name="connsiteY0" fmla="*/ 466725 h 466725"/>
                  <a:gd name="connsiteX1" fmla="*/ 855345 w 1709737"/>
                  <a:gd name="connsiteY1" fmla="*/ 0 h 466725"/>
                  <a:gd name="connsiteX2" fmla="*/ 0 w 1709737"/>
                  <a:gd name="connsiteY2" fmla="*/ 466725 h 466725"/>
                </a:gdLst>
                <a:ahLst/>
                <a:cxnLst>
                  <a:cxn ang="0">
                    <a:pos x="connsiteX0" y="connsiteY0"/>
                  </a:cxn>
                  <a:cxn ang="0">
                    <a:pos x="connsiteX1" y="connsiteY1"/>
                  </a:cxn>
                  <a:cxn ang="0">
                    <a:pos x="connsiteX2" y="connsiteY2"/>
                  </a:cxn>
                </a:cxnLst>
                <a:rect l="l" t="t" r="r" b="b"/>
                <a:pathLst>
                  <a:path w="1709737" h="466725">
                    <a:moveTo>
                      <a:pt x="1709737" y="466725"/>
                    </a:moveTo>
                    <a:lnTo>
                      <a:pt x="855345" y="0"/>
                    </a:lnTo>
                    <a:lnTo>
                      <a:pt x="0" y="466725"/>
                    </a:lnTo>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6" name="Freeform: Shape 65">
                <a:extLst>
                  <a:ext uri="{FF2B5EF4-FFF2-40B4-BE49-F238E27FC236}">
                    <a16:creationId xmlns:a16="http://schemas.microsoft.com/office/drawing/2014/main" id="{20321A7F-C5FC-4514-A3AC-41CC16FA85FD}"/>
                  </a:ext>
                </a:extLst>
              </p:cNvPr>
              <p:cNvSpPr/>
              <p:nvPr/>
            </p:nvSpPr>
            <p:spPr bwMode="ltGray">
              <a:xfrm>
                <a:off x="9241444" y="4148621"/>
                <a:ext cx="743840" cy="1356898"/>
              </a:xfrm>
              <a:custGeom>
                <a:avLst/>
                <a:gdLst/>
                <a:ahLst/>
                <a:cxnLst/>
                <a:rect l="0" t="0" r="0" b="0"/>
                <a:pathLst>
                  <a:path w="866775" h="1581150">
                    <a:moveTo>
                      <a:pt x="861536" y="1107281"/>
                    </a:moveTo>
                    <a:lnTo>
                      <a:pt x="7144" y="1574006"/>
                    </a:lnTo>
                    <a:lnTo>
                      <a:pt x="7144" y="473869"/>
                    </a:lnTo>
                    <a:lnTo>
                      <a:pt x="861536"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7" name="Freeform: Shape 66">
                <a:extLst>
                  <a:ext uri="{FF2B5EF4-FFF2-40B4-BE49-F238E27FC236}">
                    <a16:creationId xmlns:a16="http://schemas.microsoft.com/office/drawing/2014/main" id="{B3C4B3CE-95D2-45A5-917E-A5389B118222}"/>
                  </a:ext>
                </a:extLst>
              </p:cNvPr>
              <p:cNvSpPr/>
              <p:nvPr/>
            </p:nvSpPr>
            <p:spPr bwMode="ltGray">
              <a:xfrm>
                <a:off x="9974659" y="2803166"/>
                <a:ext cx="743840" cy="1356898"/>
              </a:xfrm>
              <a:custGeom>
                <a:avLst/>
                <a:gdLst/>
                <a:ahLst/>
                <a:cxnLst/>
                <a:rect l="0" t="0" r="0" b="0"/>
                <a:pathLst>
                  <a:path w="866775" h="1581150">
                    <a:moveTo>
                      <a:pt x="862489" y="1107281"/>
                    </a:moveTo>
                    <a:lnTo>
                      <a:pt x="7144" y="1574959"/>
                    </a:lnTo>
                    <a:lnTo>
                      <a:pt x="7144" y="473869"/>
                    </a:lnTo>
                    <a:lnTo>
                      <a:pt x="862489"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8" name="Freeform: Shape 67">
                <a:extLst>
                  <a:ext uri="{FF2B5EF4-FFF2-40B4-BE49-F238E27FC236}">
                    <a16:creationId xmlns:a16="http://schemas.microsoft.com/office/drawing/2014/main" id="{A5270AF0-DA91-4FF8-9B1C-35937E49D882}"/>
                  </a:ext>
                </a:extLst>
              </p:cNvPr>
              <p:cNvSpPr/>
              <p:nvPr/>
            </p:nvSpPr>
            <p:spPr bwMode="ltGray">
              <a:xfrm>
                <a:off x="9247573" y="3753404"/>
                <a:ext cx="2200463" cy="2147333"/>
              </a:xfrm>
              <a:custGeom>
                <a:avLst/>
                <a:gdLst>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646487 w 2564131"/>
                  <a:gd name="connsiteY7" fmla="*/ 2000030 h 2502221"/>
                  <a:gd name="connsiteX8" fmla="*/ 854393 w 2564131"/>
                  <a:gd name="connsiteY8" fmla="*/ 1567818 h 2502221"/>
                  <a:gd name="connsiteX9" fmla="*/ 1709739 w 2564131"/>
                  <a:gd name="connsiteY9" fmla="*/ 0 h 2502221"/>
                  <a:gd name="connsiteX10" fmla="*/ 2564131 w 2564131"/>
                  <a:gd name="connsiteY10" fmla="*/ 467677 h 2502221"/>
                  <a:gd name="connsiteX11" fmla="*/ 1709739 w 2564131"/>
                  <a:gd name="connsiteY11" fmla="*/ 934402 h 2502221"/>
                  <a:gd name="connsiteX12" fmla="*/ 854393 w 2564131"/>
                  <a:gd name="connsiteY12" fmla="*/ 467677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715922 w 2564131"/>
                  <a:gd name="connsiteY7" fmla="*/ 2039087 h 2502221"/>
                  <a:gd name="connsiteX8" fmla="*/ 854393 w 2564131"/>
                  <a:gd name="connsiteY8" fmla="*/ 1567818 h 2502221"/>
                  <a:gd name="connsiteX9" fmla="*/ 854393 w 2564131"/>
                  <a:gd name="connsiteY9" fmla="*/ 467680 h 2502221"/>
                  <a:gd name="connsiteX10" fmla="*/ 1709739 w 2564131"/>
                  <a:gd name="connsiteY10" fmla="*/ 0 h 2502221"/>
                  <a:gd name="connsiteX11" fmla="*/ 2564131 w 2564131"/>
                  <a:gd name="connsiteY11" fmla="*/ 467677 h 2502221"/>
                  <a:gd name="connsiteX12" fmla="*/ 1709739 w 2564131"/>
                  <a:gd name="connsiteY12" fmla="*/ 934402 h 2502221"/>
                  <a:gd name="connsiteX13" fmla="*/ 854393 w 2564131"/>
                  <a:gd name="connsiteY13" fmla="*/ 467677 h 2502221"/>
                  <a:gd name="connsiteX14" fmla="*/ 1709739 w 2564131"/>
                  <a:gd name="connsiteY14"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715922 w 2564131"/>
                  <a:gd name="connsiteY7" fmla="*/ 2039087 h 2502221"/>
                  <a:gd name="connsiteX8" fmla="*/ 854393 w 2564131"/>
                  <a:gd name="connsiteY8" fmla="*/ 1567818 h 2502221"/>
                  <a:gd name="connsiteX9" fmla="*/ 854393 w 2564131"/>
                  <a:gd name="connsiteY9" fmla="*/ 467680 h 2502221"/>
                  <a:gd name="connsiteX10" fmla="*/ 1709739 w 2564131"/>
                  <a:gd name="connsiteY10" fmla="*/ 0 h 2502221"/>
                  <a:gd name="connsiteX11" fmla="*/ 2564131 w 2564131"/>
                  <a:gd name="connsiteY11" fmla="*/ 467677 h 2502221"/>
                  <a:gd name="connsiteX12" fmla="*/ 1709739 w 2564131"/>
                  <a:gd name="connsiteY12" fmla="*/ 934402 h 2502221"/>
                  <a:gd name="connsiteX13" fmla="*/ 854393 w 2564131"/>
                  <a:gd name="connsiteY13" fmla="*/ 467677 h 2502221"/>
                  <a:gd name="connsiteX14" fmla="*/ 1709739 w 2564131"/>
                  <a:gd name="connsiteY14"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715922 w 2564131"/>
                  <a:gd name="connsiteY7" fmla="*/ 2039087 h 2502221"/>
                  <a:gd name="connsiteX8" fmla="*/ 1139551 w 2564131"/>
                  <a:gd name="connsiteY8" fmla="*/ 1721386 h 2502221"/>
                  <a:gd name="connsiteX9" fmla="*/ 854393 w 2564131"/>
                  <a:gd name="connsiteY9" fmla="*/ 1567818 h 2502221"/>
                  <a:gd name="connsiteX10" fmla="*/ 854393 w 2564131"/>
                  <a:gd name="connsiteY10" fmla="*/ 467680 h 2502221"/>
                  <a:gd name="connsiteX11" fmla="*/ 1709739 w 2564131"/>
                  <a:gd name="connsiteY11" fmla="*/ 0 h 2502221"/>
                  <a:gd name="connsiteX12" fmla="*/ 2564131 w 2564131"/>
                  <a:gd name="connsiteY12" fmla="*/ 467677 h 2502221"/>
                  <a:gd name="connsiteX13" fmla="*/ 1709739 w 2564131"/>
                  <a:gd name="connsiteY13" fmla="*/ 934402 h 2502221"/>
                  <a:gd name="connsiteX14" fmla="*/ 854393 w 2564131"/>
                  <a:gd name="connsiteY14" fmla="*/ 467677 h 2502221"/>
                  <a:gd name="connsiteX15" fmla="*/ 1709739 w 2564131"/>
                  <a:gd name="connsiteY15"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139551 w 2564131"/>
                  <a:gd name="connsiteY7" fmla="*/ 1721386 h 2502221"/>
                  <a:gd name="connsiteX8" fmla="*/ 854393 w 2564131"/>
                  <a:gd name="connsiteY8" fmla="*/ 1567818 h 2502221"/>
                  <a:gd name="connsiteX9" fmla="*/ 854393 w 2564131"/>
                  <a:gd name="connsiteY9" fmla="*/ 467680 h 2502221"/>
                  <a:gd name="connsiteX10" fmla="*/ 1709739 w 2564131"/>
                  <a:gd name="connsiteY10" fmla="*/ 0 h 2502221"/>
                  <a:gd name="connsiteX11" fmla="*/ 2564131 w 2564131"/>
                  <a:gd name="connsiteY11" fmla="*/ 467677 h 2502221"/>
                  <a:gd name="connsiteX12" fmla="*/ 1709739 w 2564131"/>
                  <a:gd name="connsiteY12" fmla="*/ 934402 h 2502221"/>
                  <a:gd name="connsiteX13" fmla="*/ 854393 w 2564131"/>
                  <a:gd name="connsiteY13" fmla="*/ 467677 h 2502221"/>
                  <a:gd name="connsiteX14" fmla="*/ 1709739 w 2564131"/>
                  <a:gd name="connsiteY14"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854393 w 2564131"/>
                  <a:gd name="connsiteY7" fmla="*/ 1567818 h 2502221"/>
                  <a:gd name="connsiteX8" fmla="*/ 854393 w 2564131"/>
                  <a:gd name="connsiteY8" fmla="*/ 467680 h 2502221"/>
                  <a:gd name="connsiteX9" fmla="*/ 1709739 w 2564131"/>
                  <a:gd name="connsiteY9" fmla="*/ 0 h 2502221"/>
                  <a:gd name="connsiteX10" fmla="*/ 2564131 w 2564131"/>
                  <a:gd name="connsiteY10" fmla="*/ 467677 h 2502221"/>
                  <a:gd name="connsiteX11" fmla="*/ 1709739 w 2564131"/>
                  <a:gd name="connsiteY11" fmla="*/ 934402 h 2502221"/>
                  <a:gd name="connsiteX12" fmla="*/ 854393 w 2564131"/>
                  <a:gd name="connsiteY12" fmla="*/ 467677 h 2502221"/>
                  <a:gd name="connsiteX13" fmla="*/ 1709739 w 2564131"/>
                  <a:gd name="connsiteY13" fmla="*/ 0 h 2502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64131" h="2502221">
                    <a:moveTo>
                      <a:pt x="854393" y="467680"/>
                    </a:moveTo>
                    <a:lnTo>
                      <a:pt x="1709737" y="934405"/>
                    </a:lnTo>
                    <a:lnTo>
                      <a:pt x="1709737" y="2034543"/>
                    </a:lnTo>
                    <a:cubicBezTo>
                      <a:pt x="1709738" y="2034543"/>
                      <a:pt x="1709738" y="2034544"/>
                      <a:pt x="1709739" y="2034544"/>
                    </a:cubicBezTo>
                    <a:lnTo>
                      <a:pt x="854393" y="2502221"/>
                    </a:lnTo>
                    <a:lnTo>
                      <a:pt x="0" y="2034544"/>
                    </a:lnTo>
                    <a:lnTo>
                      <a:pt x="854393" y="1567819"/>
                    </a:lnTo>
                    <a:lnTo>
                      <a:pt x="854393" y="1567818"/>
                    </a:lnTo>
                    <a:lnTo>
                      <a:pt x="854393" y="467680"/>
                    </a:lnTo>
                    <a:close/>
                    <a:moveTo>
                      <a:pt x="1709739" y="0"/>
                    </a:moveTo>
                    <a:lnTo>
                      <a:pt x="2564131" y="467677"/>
                    </a:lnTo>
                    <a:lnTo>
                      <a:pt x="1709739" y="934402"/>
                    </a:lnTo>
                    <a:lnTo>
                      <a:pt x="854393" y="467677"/>
                    </a:lnTo>
                    <a:lnTo>
                      <a:pt x="1709739" y="0"/>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9" name="Freeform: Shape 68">
                <a:extLst>
                  <a:ext uri="{FF2B5EF4-FFF2-40B4-BE49-F238E27FC236}">
                    <a16:creationId xmlns:a16="http://schemas.microsoft.com/office/drawing/2014/main" id="{1B4AB4EC-0302-4902-B797-9B84C91FDE1B}"/>
                  </a:ext>
                </a:extLst>
              </p:cNvPr>
              <p:cNvSpPr/>
              <p:nvPr/>
            </p:nvSpPr>
            <p:spPr bwMode="ltGray">
              <a:xfrm>
                <a:off x="10708694" y="5092729"/>
                <a:ext cx="743840" cy="1356898"/>
              </a:xfrm>
              <a:custGeom>
                <a:avLst/>
                <a:gdLst/>
                <a:ahLst/>
                <a:cxnLst/>
                <a:rect l="0" t="0" r="0" b="0"/>
                <a:pathLst>
                  <a:path w="866775" h="1581150">
                    <a:moveTo>
                      <a:pt x="861536" y="1107281"/>
                    </a:moveTo>
                    <a:lnTo>
                      <a:pt x="7144" y="1574959"/>
                    </a:lnTo>
                    <a:lnTo>
                      <a:pt x="7144" y="473869"/>
                    </a:lnTo>
                    <a:lnTo>
                      <a:pt x="861536"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0" name="Freeform: Shape 69">
                <a:extLst>
                  <a:ext uri="{FF2B5EF4-FFF2-40B4-BE49-F238E27FC236}">
                    <a16:creationId xmlns:a16="http://schemas.microsoft.com/office/drawing/2014/main" id="{E941D13F-2DD6-4121-8220-CC08400DD382}"/>
                  </a:ext>
                </a:extLst>
              </p:cNvPr>
              <p:cNvSpPr/>
              <p:nvPr/>
            </p:nvSpPr>
            <p:spPr bwMode="ltGray">
              <a:xfrm>
                <a:off x="11441908" y="5092729"/>
                <a:ext cx="743840" cy="1356898"/>
              </a:xfrm>
              <a:custGeom>
                <a:avLst/>
                <a:gdLst/>
                <a:ahLst/>
                <a:cxnLst/>
                <a:rect l="0" t="0" r="0" b="0"/>
                <a:pathLst>
                  <a:path w="866775" h="1581150">
                    <a:moveTo>
                      <a:pt x="7144" y="1107281"/>
                    </a:moveTo>
                    <a:lnTo>
                      <a:pt x="862489" y="1574959"/>
                    </a:lnTo>
                    <a:lnTo>
                      <a:pt x="862489" y="473869"/>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1" name="Freeform: Shape 70">
                <a:extLst>
                  <a:ext uri="{FF2B5EF4-FFF2-40B4-BE49-F238E27FC236}">
                    <a16:creationId xmlns:a16="http://schemas.microsoft.com/office/drawing/2014/main" id="{B98F2381-17CE-4672-96D3-D3E4A8C1115A}"/>
                  </a:ext>
                </a:extLst>
              </p:cNvPr>
              <p:cNvSpPr/>
              <p:nvPr/>
            </p:nvSpPr>
            <p:spPr bwMode="ltGray">
              <a:xfrm>
                <a:off x="10708694" y="6036831"/>
                <a:ext cx="1479509" cy="809234"/>
              </a:xfrm>
              <a:custGeom>
                <a:avLst/>
                <a:gdLst/>
                <a:ahLst/>
                <a:cxnLst/>
                <a:rect l="0" t="0" r="0" b="0"/>
                <a:pathLst>
                  <a:path w="1724025" h="942975">
                    <a:moveTo>
                      <a:pt x="861536" y="7144"/>
                    </a:moveTo>
                    <a:lnTo>
                      <a:pt x="7144" y="474821"/>
                    </a:lnTo>
                    <a:lnTo>
                      <a:pt x="861536" y="941546"/>
                    </a:lnTo>
                    <a:lnTo>
                      <a:pt x="1716881" y="474821"/>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2" name="Freeform: Shape 71">
                <a:extLst>
                  <a:ext uri="{FF2B5EF4-FFF2-40B4-BE49-F238E27FC236}">
                    <a16:creationId xmlns:a16="http://schemas.microsoft.com/office/drawing/2014/main" id="{E6A42BAE-DCEA-4A1A-8779-E499D67DA7B9}"/>
                  </a:ext>
                </a:extLst>
              </p:cNvPr>
              <p:cNvSpPr/>
              <p:nvPr/>
            </p:nvSpPr>
            <p:spPr bwMode="ltGray">
              <a:xfrm>
                <a:off x="10708694" y="1457714"/>
                <a:ext cx="743840" cy="1356898"/>
              </a:xfrm>
              <a:custGeom>
                <a:avLst/>
                <a:gdLst/>
                <a:ahLst/>
                <a:cxnLst/>
                <a:rect l="0" t="0" r="0" b="0"/>
                <a:pathLst>
                  <a:path w="866775" h="1581150">
                    <a:moveTo>
                      <a:pt x="861536" y="1107281"/>
                    </a:moveTo>
                    <a:lnTo>
                      <a:pt x="7144" y="1574959"/>
                    </a:lnTo>
                    <a:lnTo>
                      <a:pt x="7144" y="474821"/>
                    </a:lnTo>
                    <a:lnTo>
                      <a:pt x="861536"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3" name="Freeform: Shape 72">
                <a:extLst>
                  <a:ext uri="{FF2B5EF4-FFF2-40B4-BE49-F238E27FC236}">
                    <a16:creationId xmlns:a16="http://schemas.microsoft.com/office/drawing/2014/main" id="{8D7995E7-6761-41BA-BE88-30DD0DF70D22}"/>
                  </a:ext>
                </a:extLst>
              </p:cNvPr>
              <p:cNvSpPr/>
              <p:nvPr/>
            </p:nvSpPr>
            <p:spPr bwMode="ltGray">
              <a:xfrm>
                <a:off x="11441908" y="1457714"/>
                <a:ext cx="743840" cy="1356898"/>
              </a:xfrm>
              <a:custGeom>
                <a:avLst/>
                <a:gdLst/>
                <a:ahLst/>
                <a:cxnLst/>
                <a:rect l="0" t="0" r="0" b="0"/>
                <a:pathLst>
                  <a:path w="866775" h="1581150">
                    <a:moveTo>
                      <a:pt x="7144" y="1107281"/>
                    </a:moveTo>
                    <a:lnTo>
                      <a:pt x="862489" y="1574959"/>
                    </a:lnTo>
                    <a:lnTo>
                      <a:pt x="862489" y="474821"/>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4" name="Freeform: Shape 73">
                <a:extLst>
                  <a:ext uri="{FF2B5EF4-FFF2-40B4-BE49-F238E27FC236}">
                    <a16:creationId xmlns:a16="http://schemas.microsoft.com/office/drawing/2014/main" id="{24D7B6AA-459B-44CF-9930-A05720C41315}"/>
                  </a:ext>
                </a:extLst>
              </p:cNvPr>
              <p:cNvSpPr/>
              <p:nvPr/>
            </p:nvSpPr>
            <p:spPr bwMode="ltGray">
              <a:xfrm>
                <a:off x="10708694" y="2401820"/>
                <a:ext cx="1479509" cy="809235"/>
              </a:xfrm>
              <a:custGeom>
                <a:avLst/>
                <a:gdLst/>
                <a:ahLst/>
                <a:cxnLst/>
                <a:rect l="0" t="0" r="0" b="0"/>
                <a:pathLst>
                  <a:path w="1724025" h="942975">
                    <a:moveTo>
                      <a:pt x="861536" y="7144"/>
                    </a:moveTo>
                    <a:lnTo>
                      <a:pt x="7144" y="474821"/>
                    </a:lnTo>
                    <a:lnTo>
                      <a:pt x="861536" y="941546"/>
                    </a:lnTo>
                    <a:lnTo>
                      <a:pt x="1716881" y="474821"/>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5" name="Freeform: Shape 74">
                <a:extLst>
                  <a:ext uri="{FF2B5EF4-FFF2-40B4-BE49-F238E27FC236}">
                    <a16:creationId xmlns:a16="http://schemas.microsoft.com/office/drawing/2014/main" id="{0EBE7D0E-F0D6-4EA3-A151-C26BF3138977}"/>
                  </a:ext>
                </a:extLst>
              </p:cNvPr>
              <p:cNvSpPr/>
              <p:nvPr/>
            </p:nvSpPr>
            <p:spPr bwMode="ltGray">
              <a:xfrm>
                <a:off x="11451715" y="2809296"/>
                <a:ext cx="734033" cy="1745983"/>
              </a:xfrm>
              <a:custGeom>
                <a:avLst/>
                <a:gdLst>
                  <a:gd name="connsiteX0" fmla="*/ 1709736 w 2565081"/>
                  <a:gd name="connsiteY0" fmla="*/ 0 h 2502215"/>
                  <a:gd name="connsiteX1" fmla="*/ 2565081 w 2565081"/>
                  <a:gd name="connsiteY1" fmla="*/ 467677 h 2502215"/>
                  <a:gd name="connsiteX2" fmla="*/ 1709736 w 2565081"/>
                  <a:gd name="connsiteY2" fmla="*/ 934402 h 2502215"/>
                  <a:gd name="connsiteX3" fmla="*/ 1709734 w 2565081"/>
                  <a:gd name="connsiteY3" fmla="*/ 934401 h 2502215"/>
                  <a:gd name="connsiteX4" fmla="*/ 1709734 w 2565081"/>
                  <a:gd name="connsiteY4" fmla="*/ 2035488 h 2502215"/>
                  <a:gd name="connsiteX5" fmla="*/ 1709738 w 2565081"/>
                  <a:gd name="connsiteY5" fmla="*/ 2035490 h 2502215"/>
                  <a:gd name="connsiteX6" fmla="*/ 855346 w 2565081"/>
                  <a:gd name="connsiteY6" fmla="*/ 2502215 h 2502215"/>
                  <a:gd name="connsiteX7" fmla="*/ 0 w 2565081"/>
                  <a:gd name="connsiteY7" fmla="*/ 2035490 h 2502215"/>
                  <a:gd name="connsiteX8" fmla="*/ 855345 w 2565081"/>
                  <a:gd name="connsiteY8" fmla="*/ 1567814 h 2502215"/>
                  <a:gd name="connsiteX9" fmla="*/ 855343 w 2565081"/>
                  <a:gd name="connsiteY9" fmla="*/ 1567813 h 2502215"/>
                  <a:gd name="connsiteX10" fmla="*/ 855343 w 2565081"/>
                  <a:gd name="connsiteY10" fmla="*/ 467677 h 2502215"/>
                  <a:gd name="connsiteX11" fmla="*/ 855343 w 2565081"/>
                  <a:gd name="connsiteY11" fmla="*/ 467675 h 2502215"/>
                  <a:gd name="connsiteX12" fmla="*/ 855345 w 2565081"/>
                  <a:gd name="connsiteY12" fmla="*/ 467676 h 2502215"/>
                  <a:gd name="connsiteX0" fmla="*/ 2565081 w 2671633"/>
                  <a:gd name="connsiteY0" fmla="*/ 467677 h 2502215"/>
                  <a:gd name="connsiteX1" fmla="*/ 1709736 w 2671633"/>
                  <a:gd name="connsiteY1" fmla="*/ 934402 h 2502215"/>
                  <a:gd name="connsiteX2" fmla="*/ 1709734 w 2671633"/>
                  <a:gd name="connsiteY2" fmla="*/ 934401 h 2502215"/>
                  <a:gd name="connsiteX3" fmla="*/ 1709734 w 2671633"/>
                  <a:gd name="connsiteY3" fmla="*/ 2035488 h 2502215"/>
                  <a:gd name="connsiteX4" fmla="*/ 1709738 w 2671633"/>
                  <a:gd name="connsiteY4" fmla="*/ 2035490 h 2502215"/>
                  <a:gd name="connsiteX5" fmla="*/ 855346 w 2671633"/>
                  <a:gd name="connsiteY5" fmla="*/ 2502215 h 2502215"/>
                  <a:gd name="connsiteX6" fmla="*/ 0 w 2671633"/>
                  <a:gd name="connsiteY6" fmla="*/ 2035490 h 2502215"/>
                  <a:gd name="connsiteX7" fmla="*/ 855345 w 2671633"/>
                  <a:gd name="connsiteY7" fmla="*/ 1567814 h 2502215"/>
                  <a:gd name="connsiteX8" fmla="*/ 855343 w 2671633"/>
                  <a:gd name="connsiteY8" fmla="*/ 1567813 h 2502215"/>
                  <a:gd name="connsiteX9" fmla="*/ 855343 w 2671633"/>
                  <a:gd name="connsiteY9" fmla="*/ 467677 h 2502215"/>
                  <a:gd name="connsiteX10" fmla="*/ 855343 w 2671633"/>
                  <a:gd name="connsiteY10" fmla="*/ 467675 h 2502215"/>
                  <a:gd name="connsiteX11" fmla="*/ 855345 w 2671633"/>
                  <a:gd name="connsiteY11" fmla="*/ 467676 h 2502215"/>
                  <a:gd name="connsiteX12" fmla="*/ 1709736 w 2671633"/>
                  <a:gd name="connsiteY12" fmla="*/ 0 h 2502215"/>
                  <a:gd name="connsiteX13" fmla="*/ 2671633 w 2671633"/>
                  <a:gd name="connsiteY13" fmla="*/ 574229 h 2502215"/>
                  <a:gd name="connsiteX0" fmla="*/ 2565081 w 2565081"/>
                  <a:gd name="connsiteY0" fmla="*/ 467677 h 2502215"/>
                  <a:gd name="connsiteX1" fmla="*/ 1709736 w 2565081"/>
                  <a:gd name="connsiteY1" fmla="*/ 934402 h 2502215"/>
                  <a:gd name="connsiteX2" fmla="*/ 1709734 w 2565081"/>
                  <a:gd name="connsiteY2" fmla="*/ 934401 h 2502215"/>
                  <a:gd name="connsiteX3" fmla="*/ 1709734 w 2565081"/>
                  <a:gd name="connsiteY3" fmla="*/ 2035488 h 2502215"/>
                  <a:gd name="connsiteX4" fmla="*/ 1709738 w 2565081"/>
                  <a:gd name="connsiteY4" fmla="*/ 2035490 h 2502215"/>
                  <a:gd name="connsiteX5" fmla="*/ 855346 w 2565081"/>
                  <a:gd name="connsiteY5" fmla="*/ 2502215 h 2502215"/>
                  <a:gd name="connsiteX6" fmla="*/ 0 w 2565081"/>
                  <a:gd name="connsiteY6" fmla="*/ 2035490 h 2502215"/>
                  <a:gd name="connsiteX7" fmla="*/ 855345 w 2565081"/>
                  <a:gd name="connsiteY7" fmla="*/ 1567814 h 2502215"/>
                  <a:gd name="connsiteX8" fmla="*/ 855343 w 2565081"/>
                  <a:gd name="connsiteY8" fmla="*/ 1567813 h 2502215"/>
                  <a:gd name="connsiteX9" fmla="*/ 855343 w 2565081"/>
                  <a:gd name="connsiteY9" fmla="*/ 467677 h 2502215"/>
                  <a:gd name="connsiteX10" fmla="*/ 855343 w 2565081"/>
                  <a:gd name="connsiteY10" fmla="*/ 467675 h 2502215"/>
                  <a:gd name="connsiteX11" fmla="*/ 855345 w 2565081"/>
                  <a:gd name="connsiteY11" fmla="*/ 467676 h 2502215"/>
                  <a:gd name="connsiteX12" fmla="*/ 1709736 w 2565081"/>
                  <a:gd name="connsiteY12" fmla="*/ 0 h 2502215"/>
                  <a:gd name="connsiteX0" fmla="*/ 2565081 w 2565081"/>
                  <a:gd name="connsiteY0" fmla="*/ 2 h 2034540"/>
                  <a:gd name="connsiteX1" fmla="*/ 1709736 w 2565081"/>
                  <a:gd name="connsiteY1" fmla="*/ 466727 h 2034540"/>
                  <a:gd name="connsiteX2" fmla="*/ 1709734 w 2565081"/>
                  <a:gd name="connsiteY2" fmla="*/ 466726 h 2034540"/>
                  <a:gd name="connsiteX3" fmla="*/ 1709734 w 2565081"/>
                  <a:gd name="connsiteY3" fmla="*/ 1567813 h 2034540"/>
                  <a:gd name="connsiteX4" fmla="*/ 1709738 w 2565081"/>
                  <a:gd name="connsiteY4" fmla="*/ 1567815 h 2034540"/>
                  <a:gd name="connsiteX5" fmla="*/ 855346 w 2565081"/>
                  <a:gd name="connsiteY5" fmla="*/ 2034540 h 2034540"/>
                  <a:gd name="connsiteX6" fmla="*/ 0 w 2565081"/>
                  <a:gd name="connsiteY6" fmla="*/ 1567815 h 2034540"/>
                  <a:gd name="connsiteX7" fmla="*/ 855345 w 2565081"/>
                  <a:gd name="connsiteY7" fmla="*/ 1100139 h 2034540"/>
                  <a:gd name="connsiteX8" fmla="*/ 855343 w 2565081"/>
                  <a:gd name="connsiteY8" fmla="*/ 1100138 h 2034540"/>
                  <a:gd name="connsiteX9" fmla="*/ 855343 w 2565081"/>
                  <a:gd name="connsiteY9" fmla="*/ 2 h 2034540"/>
                  <a:gd name="connsiteX10" fmla="*/ 855343 w 2565081"/>
                  <a:gd name="connsiteY10" fmla="*/ 0 h 2034540"/>
                  <a:gd name="connsiteX11" fmla="*/ 855345 w 2565081"/>
                  <a:gd name="connsiteY11" fmla="*/ 1 h 2034540"/>
                  <a:gd name="connsiteX0" fmla="*/ 1709736 w 1709737"/>
                  <a:gd name="connsiteY0" fmla="*/ 466727 h 2034540"/>
                  <a:gd name="connsiteX1" fmla="*/ 1709734 w 1709737"/>
                  <a:gd name="connsiteY1" fmla="*/ 466726 h 2034540"/>
                  <a:gd name="connsiteX2" fmla="*/ 1709734 w 1709737"/>
                  <a:gd name="connsiteY2" fmla="*/ 1567813 h 2034540"/>
                  <a:gd name="connsiteX3" fmla="*/ 1709738 w 1709737"/>
                  <a:gd name="connsiteY3" fmla="*/ 1567815 h 2034540"/>
                  <a:gd name="connsiteX4" fmla="*/ 855346 w 1709737"/>
                  <a:gd name="connsiteY4" fmla="*/ 2034540 h 2034540"/>
                  <a:gd name="connsiteX5" fmla="*/ 0 w 1709737"/>
                  <a:gd name="connsiteY5" fmla="*/ 1567815 h 2034540"/>
                  <a:gd name="connsiteX6" fmla="*/ 855345 w 1709737"/>
                  <a:gd name="connsiteY6" fmla="*/ 1100139 h 2034540"/>
                  <a:gd name="connsiteX7" fmla="*/ 855343 w 1709737"/>
                  <a:gd name="connsiteY7" fmla="*/ 1100138 h 2034540"/>
                  <a:gd name="connsiteX8" fmla="*/ 855343 w 1709737"/>
                  <a:gd name="connsiteY8" fmla="*/ 2 h 2034540"/>
                  <a:gd name="connsiteX9" fmla="*/ 855343 w 1709737"/>
                  <a:gd name="connsiteY9" fmla="*/ 0 h 2034540"/>
                  <a:gd name="connsiteX10" fmla="*/ 855345 w 1709737"/>
                  <a:gd name="connsiteY10" fmla="*/ 1 h 2034540"/>
                  <a:gd name="connsiteX0" fmla="*/ 1709736 w 1709738"/>
                  <a:gd name="connsiteY0" fmla="*/ 466727 h 2034540"/>
                  <a:gd name="connsiteX1" fmla="*/ 1709734 w 1709738"/>
                  <a:gd name="connsiteY1" fmla="*/ 1567813 h 2034540"/>
                  <a:gd name="connsiteX2" fmla="*/ 1709738 w 1709738"/>
                  <a:gd name="connsiteY2" fmla="*/ 1567815 h 2034540"/>
                  <a:gd name="connsiteX3" fmla="*/ 855346 w 1709738"/>
                  <a:gd name="connsiteY3" fmla="*/ 2034540 h 2034540"/>
                  <a:gd name="connsiteX4" fmla="*/ 0 w 1709738"/>
                  <a:gd name="connsiteY4" fmla="*/ 1567815 h 2034540"/>
                  <a:gd name="connsiteX5" fmla="*/ 855345 w 1709738"/>
                  <a:gd name="connsiteY5" fmla="*/ 1100139 h 2034540"/>
                  <a:gd name="connsiteX6" fmla="*/ 855343 w 1709738"/>
                  <a:gd name="connsiteY6" fmla="*/ 1100138 h 2034540"/>
                  <a:gd name="connsiteX7" fmla="*/ 855343 w 1709738"/>
                  <a:gd name="connsiteY7" fmla="*/ 2 h 2034540"/>
                  <a:gd name="connsiteX8" fmla="*/ 855343 w 1709738"/>
                  <a:gd name="connsiteY8" fmla="*/ 0 h 2034540"/>
                  <a:gd name="connsiteX9" fmla="*/ 855345 w 1709738"/>
                  <a:gd name="connsiteY9" fmla="*/ 1 h 2034540"/>
                  <a:gd name="connsiteX0" fmla="*/ 1709736 w 1709736"/>
                  <a:gd name="connsiteY0" fmla="*/ 466727 h 2034540"/>
                  <a:gd name="connsiteX1" fmla="*/ 1709734 w 1709736"/>
                  <a:gd name="connsiteY1" fmla="*/ 1567813 h 2034540"/>
                  <a:gd name="connsiteX2" fmla="*/ 855346 w 1709736"/>
                  <a:gd name="connsiteY2" fmla="*/ 2034540 h 2034540"/>
                  <a:gd name="connsiteX3" fmla="*/ 0 w 1709736"/>
                  <a:gd name="connsiteY3" fmla="*/ 1567815 h 2034540"/>
                  <a:gd name="connsiteX4" fmla="*/ 855345 w 1709736"/>
                  <a:gd name="connsiteY4" fmla="*/ 1100139 h 2034540"/>
                  <a:gd name="connsiteX5" fmla="*/ 855343 w 1709736"/>
                  <a:gd name="connsiteY5" fmla="*/ 1100138 h 2034540"/>
                  <a:gd name="connsiteX6" fmla="*/ 855343 w 1709736"/>
                  <a:gd name="connsiteY6" fmla="*/ 2 h 2034540"/>
                  <a:gd name="connsiteX7" fmla="*/ 855343 w 1709736"/>
                  <a:gd name="connsiteY7" fmla="*/ 0 h 2034540"/>
                  <a:gd name="connsiteX8" fmla="*/ 855345 w 1709736"/>
                  <a:gd name="connsiteY8" fmla="*/ 1 h 2034540"/>
                  <a:gd name="connsiteX0" fmla="*/ 1709734 w 1709734"/>
                  <a:gd name="connsiteY0" fmla="*/ 1567813 h 2034540"/>
                  <a:gd name="connsiteX1" fmla="*/ 855346 w 1709734"/>
                  <a:gd name="connsiteY1" fmla="*/ 2034540 h 2034540"/>
                  <a:gd name="connsiteX2" fmla="*/ 0 w 1709734"/>
                  <a:gd name="connsiteY2" fmla="*/ 1567815 h 2034540"/>
                  <a:gd name="connsiteX3" fmla="*/ 855345 w 1709734"/>
                  <a:gd name="connsiteY3" fmla="*/ 1100139 h 2034540"/>
                  <a:gd name="connsiteX4" fmla="*/ 855343 w 1709734"/>
                  <a:gd name="connsiteY4" fmla="*/ 1100138 h 2034540"/>
                  <a:gd name="connsiteX5" fmla="*/ 855343 w 1709734"/>
                  <a:gd name="connsiteY5" fmla="*/ 2 h 2034540"/>
                  <a:gd name="connsiteX6" fmla="*/ 855343 w 1709734"/>
                  <a:gd name="connsiteY6" fmla="*/ 0 h 2034540"/>
                  <a:gd name="connsiteX7" fmla="*/ 855345 w 1709734"/>
                  <a:gd name="connsiteY7" fmla="*/ 1 h 2034540"/>
                  <a:gd name="connsiteX0" fmla="*/ 855346 w 855346"/>
                  <a:gd name="connsiteY0" fmla="*/ 2034540 h 2034540"/>
                  <a:gd name="connsiteX1" fmla="*/ 0 w 855346"/>
                  <a:gd name="connsiteY1" fmla="*/ 1567815 h 2034540"/>
                  <a:gd name="connsiteX2" fmla="*/ 855345 w 855346"/>
                  <a:gd name="connsiteY2" fmla="*/ 1100139 h 2034540"/>
                  <a:gd name="connsiteX3" fmla="*/ 855343 w 855346"/>
                  <a:gd name="connsiteY3" fmla="*/ 1100138 h 2034540"/>
                  <a:gd name="connsiteX4" fmla="*/ 855343 w 855346"/>
                  <a:gd name="connsiteY4" fmla="*/ 2 h 2034540"/>
                  <a:gd name="connsiteX5" fmla="*/ 855343 w 855346"/>
                  <a:gd name="connsiteY5" fmla="*/ 0 h 2034540"/>
                  <a:gd name="connsiteX6" fmla="*/ 855345 w 855346"/>
                  <a:gd name="connsiteY6" fmla="*/ 1 h 2034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346" h="2034540">
                    <a:moveTo>
                      <a:pt x="855346" y="2034540"/>
                    </a:moveTo>
                    <a:lnTo>
                      <a:pt x="0" y="1567815"/>
                    </a:lnTo>
                    <a:lnTo>
                      <a:pt x="855345" y="1100139"/>
                    </a:lnTo>
                    <a:cubicBezTo>
                      <a:pt x="855344" y="1100139"/>
                      <a:pt x="855344" y="1100138"/>
                      <a:pt x="855343" y="1100138"/>
                    </a:cubicBezTo>
                    <a:lnTo>
                      <a:pt x="855343" y="2"/>
                    </a:lnTo>
                    <a:lnTo>
                      <a:pt x="855343" y="0"/>
                    </a:lnTo>
                    <a:cubicBezTo>
                      <a:pt x="855344" y="0"/>
                      <a:pt x="855344" y="1"/>
                      <a:pt x="855345" y="1"/>
                    </a:cubicBezTo>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cxnSp>
            <p:nvCxnSpPr>
              <p:cNvPr id="76" name="Straight Connector 75">
                <a:extLst>
                  <a:ext uri="{FF2B5EF4-FFF2-40B4-BE49-F238E27FC236}">
                    <a16:creationId xmlns:a16="http://schemas.microsoft.com/office/drawing/2014/main" id="{0118A379-1639-4C1C-9E5B-A39F1CD0A9D9}"/>
                  </a:ext>
                </a:extLst>
              </p:cNvPr>
              <p:cNvCxnSpPr/>
              <p:nvPr/>
            </p:nvCxnSpPr>
            <p:spPr bwMode="ltGray">
              <a:xfrm>
                <a:off x="9981203" y="5098858"/>
                <a:ext cx="733213" cy="400531"/>
              </a:xfrm>
              <a:prstGeom prst="line">
                <a:avLst/>
              </a:pr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cxnSp>
        </p:grpSp>
        <p:grpSp>
          <p:nvGrpSpPr>
            <p:cNvPr id="29" name="Group 28">
              <a:extLst>
                <a:ext uri="{FF2B5EF4-FFF2-40B4-BE49-F238E27FC236}">
                  <a16:creationId xmlns:a16="http://schemas.microsoft.com/office/drawing/2014/main" id="{E8DE972F-9FF1-4743-BF7F-15CC5403A6CF}"/>
                </a:ext>
              </a:extLst>
            </p:cNvPr>
            <p:cNvGrpSpPr/>
            <p:nvPr userDrawn="1"/>
          </p:nvGrpSpPr>
          <p:grpSpPr bwMode="ltGray">
            <a:xfrm>
              <a:off x="7545167" y="-21839"/>
              <a:ext cx="1192433" cy="1098538"/>
              <a:chOff x="7545167" y="-9139"/>
              <a:chExt cx="1192433" cy="1098538"/>
            </a:xfrm>
          </p:grpSpPr>
          <p:sp>
            <p:nvSpPr>
              <p:cNvPr id="34" name="Freeform: Shape 33">
                <a:extLst>
                  <a:ext uri="{FF2B5EF4-FFF2-40B4-BE49-F238E27FC236}">
                    <a16:creationId xmlns:a16="http://schemas.microsoft.com/office/drawing/2014/main" id="{795596FA-D3B2-4953-81FC-9958337AF5DC}"/>
                  </a:ext>
                </a:extLst>
              </p:cNvPr>
              <p:cNvSpPr/>
              <p:nvPr userDrawn="1"/>
            </p:nvSpPr>
            <p:spPr bwMode="ltGray">
              <a:xfrm>
                <a:off x="7550108" y="-9139"/>
                <a:ext cx="591604" cy="774738"/>
              </a:xfrm>
              <a:custGeom>
                <a:avLst/>
                <a:gdLst>
                  <a:gd name="connsiteX0" fmla="*/ 24121 w 591604"/>
                  <a:gd name="connsiteY0" fmla="*/ 0 h 774738"/>
                  <a:gd name="connsiteX1" fmla="*/ 591604 w 591604"/>
                  <a:gd name="connsiteY1" fmla="*/ 0 h 774738"/>
                  <a:gd name="connsiteX2" fmla="*/ 591604 w 591604"/>
                  <a:gd name="connsiteY2" fmla="*/ 451265 h 774738"/>
                  <a:gd name="connsiteX3" fmla="*/ 0 w 591604"/>
                  <a:gd name="connsiteY3" fmla="*/ 774738 h 774738"/>
                  <a:gd name="connsiteX4" fmla="*/ 0 w 591604"/>
                  <a:gd name="connsiteY4" fmla="*/ 13162 h 774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1604" h="774738">
                    <a:moveTo>
                      <a:pt x="24121" y="0"/>
                    </a:moveTo>
                    <a:lnTo>
                      <a:pt x="591604" y="0"/>
                    </a:lnTo>
                    <a:lnTo>
                      <a:pt x="591604" y="451265"/>
                    </a:lnTo>
                    <a:lnTo>
                      <a:pt x="0" y="774738"/>
                    </a:lnTo>
                    <a:lnTo>
                      <a:pt x="0" y="13162"/>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en-US"/>
              </a:p>
            </p:txBody>
          </p:sp>
          <p:sp>
            <p:nvSpPr>
              <p:cNvPr id="35" name="Freeform: Shape 34">
                <a:extLst>
                  <a:ext uri="{FF2B5EF4-FFF2-40B4-BE49-F238E27FC236}">
                    <a16:creationId xmlns:a16="http://schemas.microsoft.com/office/drawing/2014/main" id="{7D57090A-B887-4CA7-A022-90564F12A9A9}"/>
                  </a:ext>
                </a:extLst>
              </p:cNvPr>
              <p:cNvSpPr/>
              <p:nvPr userDrawn="1"/>
            </p:nvSpPr>
            <p:spPr bwMode="ltGray">
              <a:xfrm>
                <a:off x="8141712" y="-9139"/>
                <a:ext cx="590944" cy="774738"/>
              </a:xfrm>
              <a:custGeom>
                <a:avLst/>
                <a:gdLst>
                  <a:gd name="connsiteX0" fmla="*/ 0 w 590944"/>
                  <a:gd name="connsiteY0" fmla="*/ 0 h 774738"/>
                  <a:gd name="connsiteX1" fmla="*/ 566850 w 590944"/>
                  <a:gd name="connsiteY1" fmla="*/ 0 h 774738"/>
                  <a:gd name="connsiteX2" fmla="*/ 590944 w 590944"/>
                  <a:gd name="connsiteY2" fmla="*/ 13162 h 774738"/>
                  <a:gd name="connsiteX3" fmla="*/ 590944 w 590944"/>
                  <a:gd name="connsiteY3" fmla="*/ 774738 h 774738"/>
                  <a:gd name="connsiteX4" fmla="*/ 0 w 590944"/>
                  <a:gd name="connsiteY4" fmla="*/ 451265 h 774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944" h="774738">
                    <a:moveTo>
                      <a:pt x="0" y="0"/>
                    </a:moveTo>
                    <a:lnTo>
                      <a:pt x="566850" y="0"/>
                    </a:lnTo>
                    <a:lnTo>
                      <a:pt x="590944" y="13162"/>
                    </a:lnTo>
                    <a:lnTo>
                      <a:pt x="590944" y="774738"/>
                    </a:lnTo>
                    <a:lnTo>
                      <a:pt x="0" y="451265"/>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en-US"/>
              </a:p>
            </p:txBody>
          </p:sp>
          <p:sp>
            <p:nvSpPr>
              <p:cNvPr id="36" name="Freeform: Shape 35">
                <a:extLst>
                  <a:ext uri="{FF2B5EF4-FFF2-40B4-BE49-F238E27FC236}">
                    <a16:creationId xmlns:a16="http://schemas.microsoft.com/office/drawing/2014/main" id="{F9749B2E-C284-42A2-A061-B635FBBBD461}"/>
                  </a:ext>
                </a:extLst>
              </p:cNvPr>
              <p:cNvSpPr/>
              <p:nvPr userDrawn="1"/>
            </p:nvSpPr>
            <p:spPr bwMode="ltGray">
              <a:xfrm>
                <a:off x="7545167" y="437185"/>
                <a:ext cx="1192433" cy="652214"/>
              </a:xfrm>
              <a:custGeom>
                <a:avLst/>
                <a:gdLst/>
                <a:ahLst/>
                <a:cxnLst/>
                <a:rect l="0" t="0" r="0" b="0"/>
                <a:pathLst>
                  <a:path w="1724025" h="942975">
                    <a:moveTo>
                      <a:pt x="862489" y="7144"/>
                    </a:moveTo>
                    <a:lnTo>
                      <a:pt x="7144" y="474821"/>
                    </a:lnTo>
                    <a:lnTo>
                      <a:pt x="862489" y="941546"/>
                    </a:lnTo>
                    <a:lnTo>
                      <a:pt x="1716881" y="474821"/>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grpSp>
        <p:grpSp>
          <p:nvGrpSpPr>
            <p:cNvPr id="30" name="Group 29">
              <a:extLst>
                <a:ext uri="{FF2B5EF4-FFF2-40B4-BE49-F238E27FC236}">
                  <a16:creationId xmlns:a16="http://schemas.microsoft.com/office/drawing/2014/main" id="{0A74F4CD-889D-4E91-AB27-CCB11E8677AE}"/>
                </a:ext>
              </a:extLst>
            </p:cNvPr>
            <p:cNvGrpSpPr/>
            <p:nvPr userDrawn="1"/>
          </p:nvGrpSpPr>
          <p:grpSpPr bwMode="ltGray">
            <a:xfrm>
              <a:off x="6256117" y="5896894"/>
              <a:ext cx="1057910" cy="971314"/>
              <a:chOff x="6256117" y="5896894"/>
              <a:chExt cx="1057910" cy="971314"/>
            </a:xfrm>
          </p:grpSpPr>
          <p:sp>
            <p:nvSpPr>
              <p:cNvPr id="31" name="Freeform: Shape 30">
                <a:extLst>
                  <a:ext uri="{FF2B5EF4-FFF2-40B4-BE49-F238E27FC236}">
                    <a16:creationId xmlns:a16="http://schemas.microsoft.com/office/drawing/2014/main" id="{6CE97AB5-F3D1-4D1A-8F2F-166F6F85A189}"/>
                  </a:ext>
                </a:extLst>
              </p:cNvPr>
              <p:cNvSpPr/>
              <p:nvPr userDrawn="1"/>
            </p:nvSpPr>
            <p:spPr bwMode="ltGray">
              <a:xfrm>
                <a:off x="6256117" y="5896894"/>
                <a:ext cx="532466" cy="971314"/>
              </a:xfrm>
              <a:custGeom>
                <a:avLst/>
                <a:gdLst/>
                <a:ahLst/>
                <a:cxnLst/>
                <a:rect l="0" t="0" r="0" b="0"/>
                <a:pathLst>
                  <a:path w="866775" h="1581150">
                    <a:moveTo>
                      <a:pt x="862489" y="1107281"/>
                    </a:moveTo>
                    <a:lnTo>
                      <a:pt x="7144" y="1574959"/>
                    </a:lnTo>
                    <a:lnTo>
                      <a:pt x="7144" y="473869"/>
                    </a:lnTo>
                    <a:lnTo>
                      <a:pt x="862489"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32" name="Freeform: Shape 31">
                <a:extLst>
                  <a:ext uri="{FF2B5EF4-FFF2-40B4-BE49-F238E27FC236}">
                    <a16:creationId xmlns:a16="http://schemas.microsoft.com/office/drawing/2014/main" id="{55281A29-9018-48AF-8B81-EB9F71FE5ABA}"/>
                  </a:ext>
                </a:extLst>
              </p:cNvPr>
              <p:cNvSpPr/>
              <p:nvPr userDrawn="1"/>
            </p:nvSpPr>
            <p:spPr bwMode="ltGray">
              <a:xfrm>
                <a:off x="6781561" y="5896894"/>
                <a:ext cx="532466" cy="971314"/>
              </a:xfrm>
              <a:custGeom>
                <a:avLst/>
                <a:gdLst/>
                <a:ahLst/>
                <a:cxnLst/>
                <a:rect l="0" t="0" r="0" b="0"/>
                <a:pathLst>
                  <a:path w="866775" h="1581150">
                    <a:moveTo>
                      <a:pt x="7144" y="1107281"/>
                    </a:moveTo>
                    <a:lnTo>
                      <a:pt x="861536" y="1574959"/>
                    </a:lnTo>
                    <a:lnTo>
                      <a:pt x="861536" y="473869"/>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33" name="Freeform: Shape 32">
                <a:extLst>
                  <a:ext uri="{FF2B5EF4-FFF2-40B4-BE49-F238E27FC236}">
                    <a16:creationId xmlns:a16="http://schemas.microsoft.com/office/drawing/2014/main" id="{2B1B3F07-773E-4FC0-9A04-73F52683190E}"/>
                  </a:ext>
                </a:extLst>
              </p:cNvPr>
              <p:cNvSpPr/>
              <p:nvPr userDrawn="1"/>
            </p:nvSpPr>
            <p:spPr bwMode="ltGray">
              <a:xfrm>
                <a:off x="6260506" y="6577107"/>
                <a:ext cx="1050305" cy="287297"/>
              </a:xfrm>
              <a:custGeom>
                <a:avLst/>
                <a:gdLst>
                  <a:gd name="connsiteX0" fmla="*/ 855344 w 1709736"/>
                  <a:gd name="connsiteY0" fmla="*/ 934401 h 1083252"/>
                  <a:gd name="connsiteX1" fmla="*/ 1709736 w 1709736"/>
                  <a:gd name="connsiteY1" fmla="*/ 467676 h 1083252"/>
                  <a:gd name="connsiteX2" fmla="*/ 855344 w 1709736"/>
                  <a:gd name="connsiteY2" fmla="*/ -1 h 1083252"/>
                  <a:gd name="connsiteX3" fmla="*/ -1 w 1709736"/>
                  <a:gd name="connsiteY3" fmla="*/ 467676 h 1083252"/>
                  <a:gd name="connsiteX4" fmla="*/ 1004194 w 1709736"/>
                  <a:gd name="connsiteY4" fmla="*/ 1083251 h 1083252"/>
                  <a:gd name="connsiteX0" fmla="*/ 855346 w 1709738"/>
                  <a:gd name="connsiteY0" fmla="*/ 934403 h 934403"/>
                  <a:gd name="connsiteX1" fmla="*/ 1709738 w 1709738"/>
                  <a:gd name="connsiteY1" fmla="*/ 467678 h 934403"/>
                  <a:gd name="connsiteX2" fmla="*/ 855346 w 1709738"/>
                  <a:gd name="connsiteY2" fmla="*/ 1 h 934403"/>
                  <a:gd name="connsiteX3" fmla="*/ 1 w 1709738"/>
                  <a:gd name="connsiteY3" fmla="*/ 467678 h 934403"/>
                  <a:gd name="connsiteX0" fmla="*/ 1709736 w 1709736"/>
                  <a:gd name="connsiteY0" fmla="*/ 467676 h 467676"/>
                  <a:gd name="connsiteX1" fmla="*/ 855344 w 1709736"/>
                  <a:gd name="connsiteY1" fmla="*/ -1 h 467676"/>
                  <a:gd name="connsiteX2" fmla="*/ -1 w 1709736"/>
                  <a:gd name="connsiteY2" fmla="*/ 467676 h 467676"/>
                </a:gdLst>
                <a:ahLst/>
                <a:cxnLst>
                  <a:cxn ang="0">
                    <a:pos x="connsiteX0" y="connsiteY0"/>
                  </a:cxn>
                  <a:cxn ang="0">
                    <a:pos x="connsiteX1" y="connsiteY1"/>
                  </a:cxn>
                  <a:cxn ang="0">
                    <a:pos x="connsiteX2" y="connsiteY2"/>
                  </a:cxn>
                </a:cxnLst>
                <a:rect l="l" t="t" r="r" b="b"/>
                <a:pathLst>
                  <a:path w="1709736" h="467676">
                    <a:moveTo>
                      <a:pt x="1709736" y="467676"/>
                    </a:moveTo>
                    <a:lnTo>
                      <a:pt x="855344" y="-1"/>
                    </a:lnTo>
                    <a:lnTo>
                      <a:pt x="-1" y="467676"/>
                    </a:lnTo>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grpSp>
      </p:grpSp>
    </p:spTree>
    <p:extLst>
      <p:ext uri="{BB962C8B-B14F-4D97-AF65-F5344CB8AC3E}">
        <p14:creationId xmlns:p14="http://schemas.microsoft.com/office/powerpoint/2010/main" val="169189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Video slide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64008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1"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Video</a:t>
            </a:r>
          </a:p>
        </p:txBody>
      </p:sp>
      <p:grpSp>
        <p:nvGrpSpPr>
          <p:cNvPr id="26" name="Group 25">
            <a:extLst>
              <a:ext uri="{FF2B5EF4-FFF2-40B4-BE49-F238E27FC236}">
                <a16:creationId xmlns:a16="http://schemas.microsoft.com/office/drawing/2014/main" id="{94867548-8B9A-436D-9AB6-D7EA0AC78267}"/>
              </a:ext>
            </a:extLst>
          </p:cNvPr>
          <p:cNvGrpSpPr/>
          <p:nvPr userDrawn="1"/>
        </p:nvGrpSpPr>
        <p:grpSpPr bwMode="ltGray">
          <a:xfrm>
            <a:off x="6256117" y="-21839"/>
            <a:ext cx="5932086" cy="6890047"/>
            <a:chOff x="6256117" y="-21839"/>
            <a:chExt cx="5932086" cy="6890047"/>
          </a:xfrm>
        </p:grpSpPr>
        <p:grpSp>
          <p:nvGrpSpPr>
            <p:cNvPr id="27" name="Group 26">
              <a:extLst>
                <a:ext uri="{FF2B5EF4-FFF2-40B4-BE49-F238E27FC236}">
                  <a16:creationId xmlns:a16="http://schemas.microsoft.com/office/drawing/2014/main" id="{E298AA2D-C933-41C0-B3A0-5E1B5429C617}"/>
                </a:ext>
              </a:extLst>
            </p:cNvPr>
            <p:cNvGrpSpPr/>
            <p:nvPr userDrawn="1"/>
          </p:nvGrpSpPr>
          <p:grpSpPr bwMode="ltGray">
            <a:xfrm>
              <a:off x="8507413" y="1457714"/>
              <a:ext cx="3680790" cy="5392441"/>
              <a:chOff x="8507413" y="1457714"/>
              <a:chExt cx="3680790" cy="5392441"/>
            </a:xfrm>
          </p:grpSpPr>
          <p:sp>
            <p:nvSpPr>
              <p:cNvPr id="59" name="Freeform: Shape 58">
                <a:extLst>
                  <a:ext uri="{FF2B5EF4-FFF2-40B4-BE49-F238E27FC236}">
                    <a16:creationId xmlns:a16="http://schemas.microsoft.com/office/drawing/2014/main" id="{DE45CCA4-1611-4A15-8D76-0CD4304233D4}"/>
                  </a:ext>
                </a:extLst>
              </p:cNvPr>
              <p:cNvSpPr/>
              <p:nvPr/>
            </p:nvSpPr>
            <p:spPr bwMode="ltGray">
              <a:xfrm>
                <a:off x="8507413" y="2803166"/>
                <a:ext cx="743840" cy="1356898"/>
              </a:xfrm>
              <a:custGeom>
                <a:avLst/>
                <a:gdLst/>
                <a:ahLst/>
                <a:cxnLst/>
                <a:rect l="0" t="0" r="0" b="0"/>
                <a:pathLst>
                  <a:path w="866775" h="1581150">
                    <a:moveTo>
                      <a:pt x="862489" y="1107281"/>
                    </a:moveTo>
                    <a:lnTo>
                      <a:pt x="7144" y="1574959"/>
                    </a:lnTo>
                    <a:lnTo>
                      <a:pt x="7144" y="473869"/>
                    </a:lnTo>
                    <a:lnTo>
                      <a:pt x="862489"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0" name="Freeform: Shape 59">
                <a:extLst>
                  <a:ext uri="{FF2B5EF4-FFF2-40B4-BE49-F238E27FC236}">
                    <a16:creationId xmlns:a16="http://schemas.microsoft.com/office/drawing/2014/main" id="{BB20432D-F3B6-4212-B616-45AD62D0A8BA}"/>
                  </a:ext>
                </a:extLst>
              </p:cNvPr>
              <p:cNvSpPr/>
              <p:nvPr/>
            </p:nvSpPr>
            <p:spPr bwMode="ltGray">
              <a:xfrm>
                <a:off x="9241444" y="2803166"/>
                <a:ext cx="743840" cy="1356898"/>
              </a:xfrm>
              <a:custGeom>
                <a:avLst/>
                <a:gdLst/>
                <a:ahLst/>
                <a:cxnLst/>
                <a:rect l="0" t="0" r="0" b="0"/>
                <a:pathLst>
                  <a:path w="866775" h="1581150">
                    <a:moveTo>
                      <a:pt x="7144" y="1107281"/>
                    </a:moveTo>
                    <a:lnTo>
                      <a:pt x="861536" y="1574959"/>
                    </a:lnTo>
                    <a:lnTo>
                      <a:pt x="861536" y="473869"/>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1" name="Freeform: Shape 60">
                <a:extLst>
                  <a:ext uri="{FF2B5EF4-FFF2-40B4-BE49-F238E27FC236}">
                    <a16:creationId xmlns:a16="http://schemas.microsoft.com/office/drawing/2014/main" id="{5CB285A8-E7EF-4B70-8B71-2D09BE26853D}"/>
                  </a:ext>
                </a:extLst>
              </p:cNvPr>
              <p:cNvSpPr/>
              <p:nvPr/>
            </p:nvSpPr>
            <p:spPr bwMode="ltGray">
              <a:xfrm>
                <a:off x="8507413" y="3747272"/>
                <a:ext cx="1479509" cy="809234"/>
              </a:xfrm>
              <a:custGeom>
                <a:avLst/>
                <a:gdLst/>
                <a:ahLst/>
                <a:cxnLst/>
                <a:rect l="0" t="0" r="0" b="0"/>
                <a:pathLst>
                  <a:path w="1724025" h="942975">
                    <a:moveTo>
                      <a:pt x="862489" y="7144"/>
                    </a:moveTo>
                    <a:lnTo>
                      <a:pt x="7144" y="474821"/>
                    </a:lnTo>
                    <a:lnTo>
                      <a:pt x="862489" y="941546"/>
                    </a:lnTo>
                    <a:lnTo>
                      <a:pt x="1716881" y="474821"/>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2" name="Freeform: Shape 61">
                <a:extLst>
                  <a:ext uri="{FF2B5EF4-FFF2-40B4-BE49-F238E27FC236}">
                    <a16:creationId xmlns:a16="http://schemas.microsoft.com/office/drawing/2014/main" id="{1D552378-B8A4-40F9-8A64-367F9EC304F0}"/>
                  </a:ext>
                </a:extLst>
              </p:cNvPr>
              <p:cNvSpPr/>
              <p:nvPr/>
            </p:nvSpPr>
            <p:spPr bwMode="ltGray">
              <a:xfrm>
                <a:off x="8507413" y="5493257"/>
                <a:ext cx="743840" cy="1356898"/>
              </a:xfrm>
              <a:custGeom>
                <a:avLst/>
                <a:gdLst/>
                <a:ahLst/>
                <a:cxnLst/>
                <a:rect l="0" t="0" r="0" b="0"/>
                <a:pathLst>
                  <a:path w="866775" h="1581150">
                    <a:moveTo>
                      <a:pt x="862489" y="1108234"/>
                    </a:moveTo>
                    <a:lnTo>
                      <a:pt x="7144" y="1574959"/>
                    </a:lnTo>
                    <a:lnTo>
                      <a:pt x="7144" y="474821"/>
                    </a:lnTo>
                    <a:lnTo>
                      <a:pt x="862489"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3" name="Freeform: Shape 62">
                <a:extLst>
                  <a:ext uri="{FF2B5EF4-FFF2-40B4-BE49-F238E27FC236}">
                    <a16:creationId xmlns:a16="http://schemas.microsoft.com/office/drawing/2014/main" id="{6DED4FF8-FEAE-4CC0-8F5B-9FC2B47E5700}"/>
                  </a:ext>
                </a:extLst>
              </p:cNvPr>
              <p:cNvSpPr/>
              <p:nvPr/>
            </p:nvSpPr>
            <p:spPr bwMode="ltGray">
              <a:xfrm>
                <a:off x="9241444" y="5493257"/>
                <a:ext cx="743840" cy="1356898"/>
              </a:xfrm>
              <a:custGeom>
                <a:avLst/>
                <a:gdLst/>
                <a:ahLst/>
                <a:cxnLst/>
                <a:rect l="0" t="0" r="0" b="0"/>
                <a:pathLst>
                  <a:path w="866775" h="1581150">
                    <a:moveTo>
                      <a:pt x="7144" y="1108234"/>
                    </a:moveTo>
                    <a:lnTo>
                      <a:pt x="861536" y="1574959"/>
                    </a:lnTo>
                    <a:lnTo>
                      <a:pt x="861536" y="474821"/>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4" name="Freeform: Shape 63">
                <a:extLst>
                  <a:ext uri="{FF2B5EF4-FFF2-40B4-BE49-F238E27FC236}">
                    <a16:creationId xmlns:a16="http://schemas.microsoft.com/office/drawing/2014/main" id="{54DD2AD2-299E-4049-881B-2BC838B6DB02}"/>
                  </a:ext>
                </a:extLst>
              </p:cNvPr>
              <p:cNvSpPr/>
              <p:nvPr/>
            </p:nvSpPr>
            <p:spPr bwMode="ltGray">
              <a:xfrm>
                <a:off x="8513545" y="6444311"/>
                <a:ext cx="1467248" cy="400530"/>
              </a:xfrm>
              <a:custGeom>
                <a:avLst/>
                <a:gdLst>
                  <a:gd name="connsiteX0" fmla="*/ 855345 w 1709736"/>
                  <a:gd name="connsiteY0" fmla="*/ 934403 h 1040954"/>
                  <a:gd name="connsiteX1" fmla="*/ 1709737 w 1709736"/>
                  <a:gd name="connsiteY1" fmla="*/ 466725 h 1040954"/>
                  <a:gd name="connsiteX2" fmla="*/ 855345 w 1709736"/>
                  <a:gd name="connsiteY2" fmla="*/ 0 h 1040954"/>
                  <a:gd name="connsiteX3" fmla="*/ 0 w 1709736"/>
                  <a:gd name="connsiteY3" fmla="*/ 466725 h 1040954"/>
                  <a:gd name="connsiteX4" fmla="*/ 961897 w 1709736"/>
                  <a:gd name="connsiteY4" fmla="*/ 1040955 h 1040954"/>
                  <a:gd name="connsiteX0" fmla="*/ 855345 w 1709737"/>
                  <a:gd name="connsiteY0" fmla="*/ 934403 h 934403"/>
                  <a:gd name="connsiteX1" fmla="*/ 1709737 w 1709737"/>
                  <a:gd name="connsiteY1" fmla="*/ 466725 h 934403"/>
                  <a:gd name="connsiteX2" fmla="*/ 855345 w 1709737"/>
                  <a:gd name="connsiteY2" fmla="*/ 0 h 934403"/>
                  <a:gd name="connsiteX3" fmla="*/ 0 w 1709737"/>
                  <a:gd name="connsiteY3" fmla="*/ 466725 h 934403"/>
                  <a:gd name="connsiteX0" fmla="*/ 1709737 w 1709737"/>
                  <a:gd name="connsiteY0" fmla="*/ 466725 h 466725"/>
                  <a:gd name="connsiteX1" fmla="*/ 855345 w 1709737"/>
                  <a:gd name="connsiteY1" fmla="*/ 0 h 466725"/>
                  <a:gd name="connsiteX2" fmla="*/ 0 w 1709737"/>
                  <a:gd name="connsiteY2" fmla="*/ 466725 h 466725"/>
                </a:gdLst>
                <a:ahLst/>
                <a:cxnLst>
                  <a:cxn ang="0">
                    <a:pos x="connsiteX0" y="connsiteY0"/>
                  </a:cxn>
                  <a:cxn ang="0">
                    <a:pos x="connsiteX1" y="connsiteY1"/>
                  </a:cxn>
                  <a:cxn ang="0">
                    <a:pos x="connsiteX2" y="connsiteY2"/>
                  </a:cxn>
                </a:cxnLst>
                <a:rect l="l" t="t" r="r" b="b"/>
                <a:pathLst>
                  <a:path w="1709737" h="466725">
                    <a:moveTo>
                      <a:pt x="1709737" y="466725"/>
                    </a:moveTo>
                    <a:lnTo>
                      <a:pt x="855345" y="0"/>
                    </a:lnTo>
                    <a:lnTo>
                      <a:pt x="0" y="466725"/>
                    </a:lnTo>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5" name="Freeform: Shape 64">
                <a:extLst>
                  <a:ext uri="{FF2B5EF4-FFF2-40B4-BE49-F238E27FC236}">
                    <a16:creationId xmlns:a16="http://schemas.microsoft.com/office/drawing/2014/main" id="{430A103C-9EC8-479D-9AEA-2FA30D0B6831}"/>
                  </a:ext>
                </a:extLst>
              </p:cNvPr>
              <p:cNvSpPr/>
              <p:nvPr/>
            </p:nvSpPr>
            <p:spPr bwMode="ltGray">
              <a:xfrm>
                <a:off x="9241444" y="4148621"/>
                <a:ext cx="743840" cy="1356898"/>
              </a:xfrm>
              <a:custGeom>
                <a:avLst/>
                <a:gdLst/>
                <a:ahLst/>
                <a:cxnLst/>
                <a:rect l="0" t="0" r="0" b="0"/>
                <a:pathLst>
                  <a:path w="866775" h="1581150">
                    <a:moveTo>
                      <a:pt x="861536" y="1107281"/>
                    </a:moveTo>
                    <a:lnTo>
                      <a:pt x="7144" y="1574006"/>
                    </a:lnTo>
                    <a:lnTo>
                      <a:pt x="7144" y="473869"/>
                    </a:lnTo>
                    <a:lnTo>
                      <a:pt x="861536"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6" name="Freeform: Shape 65">
                <a:extLst>
                  <a:ext uri="{FF2B5EF4-FFF2-40B4-BE49-F238E27FC236}">
                    <a16:creationId xmlns:a16="http://schemas.microsoft.com/office/drawing/2014/main" id="{FF762A67-8800-4EDC-ACA0-235237807007}"/>
                  </a:ext>
                </a:extLst>
              </p:cNvPr>
              <p:cNvSpPr/>
              <p:nvPr/>
            </p:nvSpPr>
            <p:spPr bwMode="ltGray">
              <a:xfrm>
                <a:off x="9974659" y="2803166"/>
                <a:ext cx="743840" cy="1356898"/>
              </a:xfrm>
              <a:custGeom>
                <a:avLst/>
                <a:gdLst/>
                <a:ahLst/>
                <a:cxnLst/>
                <a:rect l="0" t="0" r="0" b="0"/>
                <a:pathLst>
                  <a:path w="866775" h="1581150">
                    <a:moveTo>
                      <a:pt x="862489" y="1107281"/>
                    </a:moveTo>
                    <a:lnTo>
                      <a:pt x="7144" y="1574959"/>
                    </a:lnTo>
                    <a:lnTo>
                      <a:pt x="7144" y="473869"/>
                    </a:lnTo>
                    <a:lnTo>
                      <a:pt x="862489"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7" name="Freeform: Shape 66">
                <a:extLst>
                  <a:ext uri="{FF2B5EF4-FFF2-40B4-BE49-F238E27FC236}">
                    <a16:creationId xmlns:a16="http://schemas.microsoft.com/office/drawing/2014/main" id="{0C1E21E3-4EFA-46DB-B62D-888B912FEC30}"/>
                  </a:ext>
                </a:extLst>
              </p:cNvPr>
              <p:cNvSpPr/>
              <p:nvPr/>
            </p:nvSpPr>
            <p:spPr bwMode="ltGray">
              <a:xfrm>
                <a:off x="9247573" y="3753404"/>
                <a:ext cx="2200463" cy="2147333"/>
              </a:xfrm>
              <a:custGeom>
                <a:avLst/>
                <a:gdLst>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646487 w 2564131"/>
                  <a:gd name="connsiteY7" fmla="*/ 2000030 h 2502221"/>
                  <a:gd name="connsiteX8" fmla="*/ 854393 w 2564131"/>
                  <a:gd name="connsiteY8" fmla="*/ 1567818 h 2502221"/>
                  <a:gd name="connsiteX9" fmla="*/ 1709739 w 2564131"/>
                  <a:gd name="connsiteY9" fmla="*/ 0 h 2502221"/>
                  <a:gd name="connsiteX10" fmla="*/ 2564131 w 2564131"/>
                  <a:gd name="connsiteY10" fmla="*/ 467677 h 2502221"/>
                  <a:gd name="connsiteX11" fmla="*/ 1709739 w 2564131"/>
                  <a:gd name="connsiteY11" fmla="*/ 934402 h 2502221"/>
                  <a:gd name="connsiteX12" fmla="*/ 854393 w 2564131"/>
                  <a:gd name="connsiteY12" fmla="*/ 467677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715922 w 2564131"/>
                  <a:gd name="connsiteY7" fmla="*/ 2039087 h 2502221"/>
                  <a:gd name="connsiteX8" fmla="*/ 854393 w 2564131"/>
                  <a:gd name="connsiteY8" fmla="*/ 1567818 h 2502221"/>
                  <a:gd name="connsiteX9" fmla="*/ 854393 w 2564131"/>
                  <a:gd name="connsiteY9" fmla="*/ 467680 h 2502221"/>
                  <a:gd name="connsiteX10" fmla="*/ 1709739 w 2564131"/>
                  <a:gd name="connsiteY10" fmla="*/ 0 h 2502221"/>
                  <a:gd name="connsiteX11" fmla="*/ 2564131 w 2564131"/>
                  <a:gd name="connsiteY11" fmla="*/ 467677 h 2502221"/>
                  <a:gd name="connsiteX12" fmla="*/ 1709739 w 2564131"/>
                  <a:gd name="connsiteY12" fmla="*/ 934402 h 2502221"/>
                  <a:gd name="connsiteX13" fmla="*/ 854393 w 2564131"/>
                  <a:gd name="connsiteY13" fmla="*/ 467677 h 2502221"/>
                  <a:gd name="connsiteX14" fmla="*/ 1709739 w 2564131"/>
                  <a:gd name="connsiteY14"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715922 w 2564131"/>
                  <a:gd name="connsiteY7" fmla="*/ 2039087 h 2502221"/>
                  <a:gd name="connsiteX8" fmla="*/ 854393 w 2564131"/>
                  <a:gd name="connsiteY8" fmla="*/ 1567818 h 2502221"/>
                  <a:gd name="connsiteX9" fmla="*/ 854393 w 2564131"/>
                  <a:gd name="connsiteY9" fmla="*/ 467680 h 2502221"/>
                  <a:gd name="connsiteX10" fmla="*/ 1709739 w 2564131"/>
                  <a:gd name="connsiteY10" fmla="*/ 0 h 2502221"/>
                  <a:gd name="connsiteX11" fmla="*/ 2564131 w 2564131"/>
                  <a:gd name="connsiteY11" fmla="*/ 467677 h 2502221"/>
                  <a:gd name="connsiteX12" fmla="*/ 1709739 w 2564131"/>
                  <a:gd name="connsiteY12" fmla="*/ 934402 h 2502221"/>
                  <a:gd name="connsiteX13" fmla="*/ 854393 w 2564131"/>
                  <a:gd name="connsiteY13" fmla="*/ 467677 h 2502221"/>
                  <a:gd name="connsiteX14" fmla="*/ 1709739 w 2564131"/>
                  <a:gd name="connsiteY14"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715922 w 2564131"/>
                  <a:gd name="connsiteY7" fmla="*/ 2039087 h 2502221"/>
                  <a:gd name="connsiteX8" fmla="*/ 1139551 w 2564131"/>
                  <a:gd name="connsiteY8" fmla="*/ 1721386 h 2502221"/>
                  <a:gd name="connsiteX9" fmla="*/ 854393 w 2564131"/>
                  <a:gd name="connsiteY9" fmla="*/ 1567818 h 2502221"/>
                  <a:gd name="connsiteX10" fmla="*/ 854393 w 2564131"/>
                  <a:gd name="connsiteY10" fmla="*/ 467680 h 2502221"/>
                  <a:gd name="connsiteX11" fmla="*/ 1709739 w 2564131"/>
                  <a:gd name="connsiteY11" fmla="*/ 0 h 2502221"/>
                  <a:gd name="connsiteX12" fmla="*/ 2564131 w 2564131"/>
                  <a:gd name="connsiteY12" fmla="*/ 467677 h 2502221"/>
                  <a:gd name="connsiteX13" fmla="*/ 1709739 w 2564131"/>
                  <a:gd name="connsiteY13" fmla="*/ 934402 h 2502221"/>
                  <a:gd name="connsiteX14" fmla="*/ 854393 w 2564131"/>
                  <a:gd name="connsiteY14" fmla="*/ 467677 h 2502221"/>
                  <a:gd name="connsiteX15" fmla="*/ 1709739 w 2564131"/>
                  <a:gd name="connsiteY15"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139551 w 2564131"/>
                  <a:gd name="connsiteY7" fmla="*/ 1721386 h 2502221"/>
                  <a:gd name="connsiteX8" fmla="*/ 854393 w 2564131"/>
                  <a:gd name="connsiteY8" fmla="*/ 1567818 h 2502221"/>
                  <a:gd name="connsiteX9" fmla="*/ 854393 w 2564131"/>
                  <a:gd name="connsiteY9" fmla="*/ 467680 h 2502221"/>
                  <a:gd name="connsiteX10" fmla="*/ 1709739 w 2564131"/>
                  <a:gd name="connsiteY10" fmla="*/ 0 h 2502221"/>
                  <a:gd name="connsiteX11" fmla="*/ 2564131 w 2564131"/>
                  <a:gd name="connsiteY11" fmla="*/ 467677 h 2502221"/>
                  <a:gd name="connsiteX12" fmla="*/ 1709739 w 2564131"/>
                  <a:gd name="connsiteY12" fmla="*/ 934402 h 2502221"/>
                  <a:gd name="connsiteX13" fmla="*/ 854393 w 2564131"/>
                  <a:gd name="connsiteY13" fmla="*/ 467677 h 2502221"/>
                  <a:gd name="connsiteX14" fmla="*/ 1709739 w 2564131"/>
                  <a:gd name="connsiteY14"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854393 w 2564131"/>
                  <a:gd name="connsiteY7" fmla="*/ 1567818 h 2502221"/>
                  <a:gd name="connsiteX8" fmla="*/ 854393 w 2564131"/>
                  <a:gd name="connsiteY8" fmla="*/ 467680 h 2502221"/>
                  <a:gd name="connsiteX9" fmla="*/ 1709739 w 2564131"/>
                  <a:gd name="connsiteY9" fmla="*/ 0 h 2502221"/>
                  <a:gd name="connsiteX10" fmla="*/ 2564131 w 2564131"/>
                  <a:gd name="connsiteY10" fmla="*/ 467677 h 2502221"/>
                  <a:gd name="connsiteX11" fmla="*/ 1709739 w 2564131"/>
                  <a:gd name="connsiteY11" fmla="*/ 934402 h 2502221"/>
                  <a:gd name="connsiteX12" fmla="*/ 854393 w 2564131"/>
                  <a:gd name="connsiteY12" fmla="*/ 467677 h 2502221"/>
                  <a:gd name="connsiteX13" fmla="*/ 1709739 w 2564131"/>
                  <a:gd name="connsiteY13" fmla="*/ 0 h 2502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64131" h="2502221">
                    <a:moveTo>
                      <a:pt x="854393" y="467680"/>
                    </a:moveTo>
                    <a:lnTo>
                      <a:pt x="1709737" y="934405"/>
                    </a:lnTo>
                    <a:lnTo>
                      <a:pt x="1709737" y="2034543"/>
                    </a:lnTo>
                    <a:cubicBezTo>
                      <a:pt x="1709738" y="2034543"/>
                      <a:pt x="1709738" y="2034544"/>
                      <a:pt x="1709739" y="2034544"/>
                    </a:cubicBezTo>
                    <a:lnTo>
                      <a:pt x="854393" y="2502221"/>
                    </a:lnTo>
                    <a:lnTo>
                      <a:pt x="0" y="2034544"/>
                    </a:lnTo>
                    <a:lnTo>
                      <a:pt x="854393" y="1567819"/>
                    </a:lnTo>
                    <a:lnTo>
                      <a:pt x="854393" y="1567818"/>
                    </a:lnTo>
                    <a:lnTo>
                      <a:pt x="854393" y="467680"/>
                    </a:lnTo>
                    <a:close/>
                    <a:moveTo>
                      <a:pt x="1709739" y="0"/>
                    </a:moveTo>
                    <a:lnTo>
                      <a:pt x="2564131" y="467677"/>
                    </a:lnTo>
                    <a:lnTo>
                      <a:pt x="1709739" y="934402"/>
                    </a:lnTo>
                    <a:lnTo>
                      <a:pt x="854393" y="467677"/>
                    </a:lnTo>
                    <a:lnTo>
                      <a:pt x="1709739" y="0"/>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8" name="Freeform: Shape 67">
                <a:extLst>
                  <a:ext uri="{FF2B5EF4-FFF2-40B4-BE49-F238E27FC236}">
                    <a16:creationId xmlns:a16="http://schemas.microsoft.com/office/drawing/2014/main" id="{5C90FB2C-AED4-45EF-B005-A6F9315E6638}"/>
                  </a:ext>
                </a:extLst>
              </p:cNvPr>
              <p:cNvSpPr/>
              <p:nvPr/>
            </p:nvSpPr>
            <p:spPr bwMode="ltGray">
              <a:xfrm>
                <a:off x="10708694" y="5092729"/>
                <a:ext cx="743840" cy="1356898"/>
              </a:xfrm>
              <a:custGeom>
                <a:avLst/>
                <a:gdLst/>
                <a:ahLst/>
                <a:cxnLst/>
                <a:rect l="0" t="0" r="0" b="0"/>
                <a:pathLst>
                  <a:path w="866775" h="1581150">
                    <a:moveTo>
                      <a:pt x="861536" y="1107281"/>
                    </a:moveTo>
                    <a:lnTo>
                      <a:pt x="7144" y="1574959"/>
                    </a:lnTo>
                    <a:lnTo>
                      <a:pt x="7144" y="473869"/>
                    </a:lnTo>
                    <a:lnTo>
                      <a:pt x="861536"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9" name="Freeform: Shape 68">
                <a:extLst>
                  <a:ext uri="{FF2B5EF4-FFF2-40B4-BE49-F238E27FC236}">
                    <a16:creationId xmlns:a16="http://schemas.microsoft.com/office/drawing/2014/main" id="{69EFEACE-63D5-4DE9-AE7A-022D10CBBAD4}"/>
                  </a:ext>
                </a:extLst>
              </p:cNvPr>
              <p:cNvSpPr/>
              <p:nvPr/>
            </p:nvSpPr>
            <p:spPr bwMode="ltGray">
              <a:xfrm>
                <a:off x="11441908" y="5092729"/>
                <a:ext cx="743840" cy="1356898"/>
              </a:xfrm>
              <a:custGeom>
                <a:avLst/>
                <a:gdLst/>
                <a:ahLst/>
                <a:cxnLst/>
                <a:rect l="0" t="0" r="0" b="0"/>
                <a:pathLst>
                  <a:path w="866775" h="1581150">
                    <a:moveTo>
                      <a:pt x="7144" y="1107281"/>
                    </a:moveTo>
                    <a:lnTo>
                      <a:pt x="862489" y="1574959"/>
                    </a:lnTo>
                    <a:lnTo>
                      <a:pt x="862489" y="473869"/>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0" name="Freeform: Shape 69">
                <a:extLst>
                  <a:ext uri="{FF2B5EF4-FFF2-40B4-BE49-F238E27FC236}">
                    <a16:creationId xmlns:a16="http://schemas.microsoft.com/office/drawing/2014/main" id="{183FC86B-2504-437F-9155-736D3776FBC0}"/>
                  </a:ext>
                </a:extLst>
              </p:cNvPr>
              <p:cNvSpPr/>
              <p:nvPr/>
            </p:nvSpPr>
            <p:spPr bwMode="ltGray">
              <a:xfrm>
                <a:off x="10708694" y="6036831"/>
                <a:ext cx="1479509" cy="809234"/>
              </a:xfrm>
              <a:custGeom>
                <a:avLst/>
                <a:gdLst/>
                <a:ahLst/>
                <a:cxnLst/>
                <a:rect l="0" t="0" r="0" b="0"/>
                <a:pathLst>
                  <a:path w="1724025" h="942975">
                    <a:moveTo>
                      <a:pt x="861536" y="7144"/>
                    </a:moveTo>
                    <a:lnTo>
                      <a:pt x="7144" y="474821"/>
                    </a:lnTo>
                    <a:lnTo>
                      <a:pt x="861536" y="941546"/>
                    </a:lnTo>
                    <a:lnTo>
                      <a:pt x="1716881" y="474821"/>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1" name="Freeform: Shape 70">
                <a:extLst>
                  <a:ext uri="{FF2B5EF4-FFF2-40B4-BE49-F238E27FC236}">
                    <a16:creationId xmlns:a16="http://schemas.microsoft.com/office/drawing/2014/main" id="{4BE281D9-0C46-4685-8A97-79D102C868ED}"/>
                  </a:ext>
                </a:extLst>
              </p:cNvPr>
              <p:cNvSpPr/>
              <p:nvPr/>
            </p:nvSpPr>
            <p:spPr bwMode="ltGray">
              <a:xfrm>
                <a:off x="10708694" y="1457714"/>
                <a:ext cx="743840" cy="1356898"/>
              </a:xfrm>
              <a:custGeom>
                <a:avLst/>
                <a:gdLst/>
                <a:ahLst/>
                <a:cxnLst/>
                <a:rect l="0" t="0" r="0" b="0"/>
                <a:pathLst>
                  <a:path w="866775" h="1581150">
                    <a:moveTo>
                      <a:pt x="861536" y="1107281"/>
                    </a:moveTo>
                    <a:lnTo>
                      <a:pt x="7144" y="1574959"/>
                    </a:lnTo>
                    <a:lnTo>
                      <a:pt x="7144" y="474821"/>
                    </a:lnTo>
                    <a:lnTo>
                      <a:pt x="861536"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2" name="Freeform: Shape 71">
                <a:extLst>
                  <a:ext uri="{FF2B5EF4-FFF2-40B4-BE49-F238E27FC236}">
                    <a16:creationId xmlns:a16="http://schemas.microsoft.com/office/drawing/2014/main" id="{0B982782-C326-41A6-88DF-60D0069AAC11}"/>
                  </a:ext>
                </a:extLst>
              </p:cNvPr>
              <p:cNvSpPr/>
              <p:nvPr/>
            </p:nvSpPr>
            <p:spPr bwMode="ltGray">
              <a:xfrm>
                <a:off x="11441908" y="1457714"/>
                <a:ext cx="743840" cy="1356898"/>
              </a:xfrm>
              <a:custGeom>
                <a:avLst/>
                <a:gdLst/>
                <a:ahLst/>
                <a:cxnLst/>
                <a:rect l="0" t="0" r="0" b="0"/>
                <a:pathLst>
                  <a:path w="866775" h="1581150">
                    <a:moveTo>
                      <a:pt x="7144" y="1107281"/>
                    </a:moveTo>
                    <a:lnTo>
                      <a:pt x="862489" y="1574959"/>
                    </a:lnTo>
                    <a:lnTo>
                      <a:pt x="862489" y="474821"/>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3" name="Freeform: Shape 72">
                <a:extLst>
                  <a:ext uri="{FF2B5EF4-FFF2-40B4-BE49-F238E27FC236}">
                    <a16:creationId xmlns:a16="http://schemas.microsoft.com/office/drawing/2014/main" id="{C69C78E5-CDD7-45AD-9FAC-A193057F2551}"/>
                  </a:ext>
                </a:extLst>
              </p:cNvPr>
              <p:cNvSpPr/>
              <p:nvPr/>
            </p:nvSpPr>
            <p:spPr bwMode="ltGray">
              <a:xfrm>
                <a:off x="10708694" y="2401820"/>
                <a:ext cx="1479509" cy="809235"/>
              </a:xfrm>
              <a:custGeom>
                <a:avLst/>
                <a:gdLst/>
                <a:ahLst/>
                <a:cxnLst/>
                <a:rect l="0" t="0" r="0" b="0"/>
                <a:pathLst>
                  <a:path w="1724025" h="942975">
                    <a:moveTo>
                      <a:pt x="861536" y="7144"/>
                    </a:moveTo>
                    <a:lnTo>
                      <a:pt x="7144" y="474821"/>
                    </a:lnTo>
                    <a:lnTo>
                      <a:pt x="861536" y="941546"/>
                    </a:lnTo>
                    <a:lnTo>
                      <a:pt x="1716881" y="474821"/>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4" name="Freeform: Shape 73">
                <a:extLst>
                  <a:ext uri="{FF2B5EF4-FFF2-40B4-BE49-F238E27FC236}">
                    <a16:creationId xmlns:a16="http://schemas.microsoft.com/office/drawing/2014/main" id="{95E678CA-56AB-4822-8F79-1B384711F464}"/>
                  </a:ext>
                </a:extLst>
              </p:cNvPr>
              <p:cNvSpPr/>
              <p:nvPr/>
            </p:nvSpPr>
            <p:spPr bwMode="ltGray">
              <a:xfrm>
                <a:off x="11451715" y="2809296"/>
                <a:ext cx="734033" cy="1745983"/>
              </a:xfrm>
              <a:custGeom>
                <a:avLst/>
                <a:gdLst>
                  <a:gd name="connsiteX0" fmla="*/ 1709736 w 2565081"/>
                  <a:gd name="connsiteY0" fmla="*/ 0 h 2502215"/>
                  <a:gd name="connsiteX1" fmla="*/ 2565081 w 2565081"/>
                  <a:gd name="connsiteY1" fmla="*/ 467677 h 2502215"/>
                  <a:gd name="connsiteX2" fmla="*/ 1709736 w 2565081"/>
                  <a:gd name="connsiteY2" fmla="*/ 934402 h 2502215"/>
                  <a:gd name="connsiteX3" fmla="*/ 1709734 w 2565081"/>
                  <a:gd name="connsiteY3" fmla="*/ 934401 h 2502215"/>
                  <a:gd name="connsiteX4" fmla="*/ 1709734 w 2565081"/>
                  <a:gd name="connsiteY4" fmla="*/ 2035488 h 2502215"/>
                  <a:gd name="connsiteX5" fmla="*/ 1709738 w 2565081"/>
                  <a:gd name="connsiteY5" fmla="*/ 2035490 h 2502215"/>
                  <a:gd name="connsiteX6" fmla="*/ 855346 w 2565081"/>
                  <a:gd name="connsiteY6" fmla="*/ 2502215 h 2502215"/>
                  <a:gd name="connsiteX7" fmla="*/ 0 w 2565081"/>
                  <a:gd name="connsiteY7" fmla="*/ 2035490 h 2502215"/>
                  <a:gd name="connsiteX8" fmla="*/ 855345 w 2565081"/>
                  <a:gd name="connsiteY8" fmla="*/ 1567814 h 2502215"/>
                  <a:gd name="connsiteX9" fmla="*/ 855343 w 2565081"/>
                  <a:gd name="connsiteY9" fmla="*/ 1567813 h 2502215"/>
                  <a:gd name="connsiteX10" fmla="*/ 855343 w 2565081"/>
                  <a:gd name="connsiteY10" fmla="*/ 467677 h 2502215"/>
                  <a:gd name="connsiteX11" fmla="*/ 855343 w 2565081"/>
                  <a:gd name="connsiteY11" fmla="*/ 467675 h 2502215"/>
                  <a:gd name="connsiteX12" fmla="*/ 855345 w 2565081"/>
                  <a:gd name="connsiteY12" fmla="*/ 467676 h 2502215"/>
                  <a:gd name="connsiteX0" fmla="*/ 2565081 w 2671633"/>
                  <a:gd name="connsiteY0" fmla="*/ 467677 h 2502215"/>
                  <a:gd name="connsiteX1" fmla="*/ 1709736 w 2671633"/>
                  <a:gd name="connsiteY1" fmla="*/ 934402 h 2502215"/>
                  <a:gd name="connsiteX2" fmla="*/ 1709734 w 2671633"/>
                  <a:gd name="connsiteY2" fmla="*/ 934401 h 2502215"/>
                  <a:gd name="connsiteX3" fmla="*/ 1709734 w 2671633"/>
                  <a:gd name="connsiteY3" fmla="*/ 2035488 h 2502215"/>
                  <a:gd name="connsiteX4" fmla="*/ 1709738 w 2671633"/>
                  <a:gd name="connsiteY4" fmla="*/ 2035490 h 2502215"/>
                  <a:gd name="connsiteX5" fmla="*/ 855346 w 2671633"/>
                  <a:gd name="connsiteY5" fmla="*/ 2502215 h 2502215"/>
                  <a:gd name="connsiteX6" fmla="*/ 0 w 2671633"/>
                  <a:gd name="connsiteY6" fmla="*/ 2035490 h 2502215"/>
                  <a:gd name="connsiteX7" fmla="*/ 855345 w 2671633"/>
                  <a:gd name="connsiteY7" fmla="*/ 1567814 h 2502215"/>
                  <a:gd name="connsiteX8" fmla="*/ 855343 w 2671633"/>
                  <a:gd name="connsiteY8" fmla="*/ 1567813 h 2502215"/>
                  <a:gd name="connsiteX9" fmla="*/ 855343 w 2671633"/>
                  <a:gd name="connsiteY9" fmla="*/ 467677 h 2502215"/>
                  <a:gd name="connsiteX10" fmla="*/ 855343 w 2671633"/>
                  <a:gd name="connsiteY10" fmla="*/ 467675 h 2502215"/>
                  <a:gd name="connsiteX11" fmla="*/ 855345 w 2671633"/>
                  <a:gd name="connsiteY11" fmla="*/ 467676 h 2502215"/>
                  <a:gd name="connsiteX12" fmla="*/ 1709736 w 2671633"/>
                  <a:gd name="connsiteY12" fmla="*/ 0 h 2502215"/>
                  <a:gd name="connsiteX13" fmla="*/ 2671633 w 2671633"/>
                  <a:gd name="connsiteY13" fmla="*/ 574229 h 2502215"/>
                  <a:gd name="connsiteX0" fmla="*/ 2565081 w 2565081"/>
                  <a:gd name="connsiteY0" fmla="*/ 467677 h 2502215"/>
                  <a:gd name="connsiteX1" fmla="*/ 1709736 w 2565081"/>
                  <a:gd name="connsiteY1" fmla="*/ 934402 h 2502215"/>
                  <a:gd name="connsiteX2" fmla="*/ 1709734 w 2565081"/>
                  <a:gd name="connsiteY2" fmla="*/ 934401 h 2502215"/>
                  <a:gd name="connsiteX3" fmla="*/ 1709734 w 2565081"/>
                  <a:gd name="connsiteY3" fmla="*/ 2035488 h 2502215"/>
                  <a:gd name="connsiteX4" fmla="*/ 1709738 w 2565081"/>
                  <a:gd name="connsiteY4" fmla="*/ 2035490 h 2502215"/>
                  <a:gd name="connsiteX5" fmla="*/ 855346 w 2565081"/>
                  <a:gd name="connsiteY5" fmla="*/ 2502215 h 2502215"/>
                  <a:gd name="connsiteX6" fmla="*/ 0 w 2565081"/>
                  <a:gd name="connsiteY6" fmla="*/ 2035490 h 2502215"/>
                  <a:gd name="connsiteX7" fmla="*/ 855345 w 2565081"/>
                  <a:gd name="connsiteY7" fmla="*/ 1567814 h 2502215"/>
                  <a:gd name="connsiteX8" fmla="*/ 855343 w 2565081"/>
                  <a:gd name="connsiteY8" fmla="*/ 1567813 h 2502215"/>
                  <a:gd name="connsiteX9" fmla="*/ 855343 w 2565081"/>
                  <a:gd name="connsiteY9" fmla="*/ 467677 h 2502215"/>
                  <a:gd name="connsiteX10" fmla="*/ 855343 w 2565081"/>
                  <a:gd name="connsiteY10" fmla="*/ 467675 h 2502215"/>
                  <a:gd name="connsiteX11" fmla="*/ 855345 w 2565081"/>
                  <a:gd name="connsiteY11" fmla="*/ 467676 h 2502215"/>
                  <a:gd name="connsiteX12" fmla="*/ 1709736 w 2565081"/>
                  <a:gd name="connsiteY12" fmla="*/ 0 h 2502215"/>
                  <a:gd name="connsiteX0" fmla="*/ 2565081 w 2565081"/>
                  <a:gd name="connsiteY0" fmla="*/ 2 h 2034540"/>
                  <a:gd name="connsiteX1" fmla="*/ 1709736 w 2565081"/>
                  <a:gd name="connsiteY1" fmla="*/ 466727 h 2034540"/>
                  <a:gd name="connsiteX2" fmla="*/ 1709734 w 2565081"/>
                  <a:gd name="connsiteY2" fmla="*/ 466726 h 2034540"/>
                  <a:gd name="connsiteX3" fmla="*/ 1709734 w 2565081"/>
                  <a:gd name="connsiteY3" fmla="*/ 1567813 h 2034540"/>
                  <a:gd name="connsiteX4" fmla="*/ 1709738 w 2565081"/>
                  <a:gd name="connsiteY4" fmla="*/ 1567815 h 2034540"/>
                  <a:gd name="connsiteX5" fmla="*/ 855346 w 2565081"/>
                  <a:gd name="connsiteY5" fmla="*/ 2034540 h 2034540"/>
                  <a:gd name="connsiteX6" fmla="*/ 0 w 2565081"/>
                  <a:gd name="connsiteY6" fmla="*/ 1567815 h 2034540"/>
                  <a:gd name="connsiteX7" fmla="*/ 855345 w 2565081"/>
                  <a:gd name="connsiteY7" fmla="*/ 1100139 h 2034540"/>
                  <a:gd name="connsiteX8" fmla="*/ 855343 w 2565081"/>
                  <a:gd name="connsiteY8" fmla="*/ 1100138 h 2034540"/>
                  <a:gd name="connsiteX9" fmla="*/ 855343 w 2565081"/>
                  <a:gd name="connsiteY9" fmla="*/ 2 h 2034540"/>
                  <a:gd name="connsiteX10" fmla="*/ 855343 w 2565081"/>
                  <a:gd name="connsiteY10" fmla="*/ 0 h 2034540"/>
                  <a:gd name="connsiteX11" fmla="*/ 855345 w 2565081"/>
                  <a:gd name="connsiteY11" fmla="*/ 1 h 2034540"/>
                  <a:gd name="connsiteX0" fmla="*/ 1709736 w 1709737"/>
                  <a:gd name="connsiteY0" fmla="*/ 466727 h 2034540"/>
                  <a:gd name="connsiteX1" fmla="*/ 1709734 w 1709737"/>
                  <a:gd name="connsiteY1" fmla="*/ 466726 h 2034540"/>
                  <a:gd name="connsiteX2" fmla="*/ 1709734 w 1709737"/>
                  <a:gd name="connsiteY2" fmla="*/ 1567813 h 2034540"/>
                  <a:gd name="connsiteX3" fmla="*/ 1709738 w 1709737"/>
                  <a:gd name="connsiteY3" fmla="*/ 1567815 h 2034540"/>
                  <a:gd name="connsiteX4" fmla="*/ 855346 w 1709737"/>
                  <a:gd name="connsiteY4" fmla="*/ 2034540 h 2034540"/>
                  <a:gd name="connsiteX5" fmla="*/ 0 w 1709737"/>
                  <a:gd name="connsiteY5" fmla="*/ 1567815 h 2034540"/>
                  <a:gd name="connsiteX6" fmla="*/ 855345 w 1709737"/>
                  <a:gd name="connsiteY6" fmla="*/ 1100139 h 2034540"/>
                  <a:gd name="connsiteX7" fmla="*/ 855343 w 1709737"/>
                  <a:gd name="connsiteY7" fmla="*/ 1100138 h 2034540"/>
                  <a:gd name="connsiteX8" fmla="*/ 855343 w 1709737"/>
                  <a:gd name="connsiteY8" fmla="*/ 2 h 2034540"/>
                  <a:gd name="connsiteX9" fmla="*/ 855343 w 1709737"/>
                  <a:gd name="connsiteY9" fmla="*/ 0 h 2034540"/>
                  <a:gd name="connsiteX10" fmla="*/ 855345 w 1709737"/>
                  <a:gd name="connsiteY10" fmla="*/ 1 h 2034540"/>
                  <a:gd name="connsiteX0" fmla="*/ 1709736 w 1709738"/>
                  <a:gd name="connsiteY0" fmla="*/ 466727 h 2034540"/>
                  <a:gd name="connsiteX1" fmla="*/ 1709734 w 1709738"/>
                  <a:gd name="connsiteY1" fmla="*/ 1567813 h 2034540"/>
                  <a:gd name="connsiteX2" fmla="*/ 1709738 w 1709738"/>
                  <a:gd name="connsiteY2" fmla="*/ 1567815 h 2034540"/>
                  <a:gd name="connsiteX3" fmla="*/ 855346 w 1709738"/>
                  <a:gd name="connsiteY3" fmla="*/ 2034540 h 2034540"/>
                  <a:gd name="connsiteX4" fmla="*/ 0 w 1709738"/>
                  <a:gd name="connsiteY4" fmla="*/ 1567815 h 2034540"/>
                  <a:gd name="connsiteX5" fmla="*/ 855345 w 1709738"/>
                  <a:gd name="connsiteY5" fmla="*/ 1100139 h 2034540"/>
                  <a:gd name="connsiteX6" fmla="*/ 855343 w 1709738"/>
                  <a:gd name="connsiteY6" fmla="*/ 1100138 h 2034540"/>
                  <a:gd name="connsiteX7" fmla="*/ 855343 w 1709738"/>
                  <a:gd name="connsiteY7" fmla="*/ 2 h 2034540"/>
                  <a:gd name="connsiteX8" fmla="*/ 855343 w 1709738"/>
                  <a:gd name="connsiteY8" fmla="*/ 0 h 2034540"/>
                  <a:gd name="connsiteX9" fmla="*/ 855345 w 1709738"/>
                  <a:gd name="connsiteY9" fmla="*/ 1 h 2034540"/>
                  <a:gd name="connsiteX0" fmla="*/ 1709736 w 1709736"/>
                  <a:gd name="connsiteY0" fmla="*/ 466727 h 2034540"/>
                  <a:gd name="connsiteX1" fmla="*/ 1709734 w 1709736"/>
                  <a:gd name="connsiteY1" fmla="*/ 1567813 h 2034540"/>
                  <a:gd name="connsiteX2" fmla="*/ 855346 w 1709736"/>
                  <a:gd name="connsiteY2" fmla="*/ 2034540 h 2034540"/>
                  <a:gd name="connsiteX3" fmla="*/ 0 w 1709736"/>
                  <a:gd name="connsiteY3" fmla="*/ 1567815 h 2034540"/>
                  <a:gd name="connsiteX4" fmla="*/ 855345 w 1709736"/>
                  <a:gd name="connsiteY4" fmla="*/ 1100139 h 2034540"/>
                  <a:gd name="connsiteX5" fmla="*/ 855343 w 1709736"/>
                  <a:gd name="connsiteY5" fmla="*/ 1100138 h 2034540"/>
                  <a:gd name="connsiteX6" fmla="*/ 855343 w 1709736"/>
                  <a:gd name="connsiteY6" fmla="*/ 2 h 2034540"/>
                  <a:gd name="connsiteX7" fmla="*/ 855343 w 1709736"/>
                  <a:gd name="connsiteY7" fmla="*/ 0 h 2034540"/>
                  <a:gd name="connsiteX8" fmla="*/ 855345 w 1709736"/>
                  <a:gd name="connsiteY8" fmla="*/ 1 h 2034540"/>
                  <a:gd name="connsiteX0" fmla="*/ 1709734 w 1709734"/>
                  <a:gd name="connsiteY0" fmla="*/ 1567813 h 2034540"/>
                  <a:gd name="connsiteX1" fmla="*/ 855346 w 1709734"/>
                  <a:gd name="connsiteY1" fmla="*/ 2034540 h 2034540"/>
                  <a:gd name="connsiteX2" fmla="*/ 0 w 1709734"/>
                  <a:gd name="connsiteY2" fmla="*/ 1567815 h 2034540"/>
                  <a:gd name="connsiteX3" fmla="*/ 855345 w 1709734"/>
                  <a:gd name="connsiteY3" fmla="*/ 1100139 h 2034540"/>
                  <a:gd name="connsiteX4" fmla="*/ 855343 w 1709734"/>
                  <a:gd name="connsiteY4" fmla="*/ 1100138 h 2034540"/>
                  <a:gd name="connsiteX5" fmla="*/ 855343 w 1709734"/>
                  <a:gd name="connsiteY5" fmla="*/ 2 h 2034540"/>
                  <a:gd name="connsiteX6" fmla="*/ 855343 w 1709734"/>
                  <a:gd name="connsiteY6" fmla="*/ 0 h 2034540"/>
                  <a:gd name="connsiteX7" fmla="*/ 855345 w 1709734"/>
                  <a:gd name="connsiteY7" fmla="*/ 1 h 2034540"/>
                  <a:gd name="connsiteX0" fmla="*/ 855346 w 855346"/>
                  <a:gd name="connsiteY0" fmla="*/ 2034540 h 2034540"/>
                  <a:gd name="connsiteX1" fmla="*/ 0 w 855346"/>
                  <a:gd name="connsiteY1" fmla="*/ 1567815 h 2034540"/>
                  <a:gd name="connsiteX2" fmla="*/ 855345 w 855346"/>
                  <a:gd name="connsiteY2" fmla="*/ 1100139 h 2034540"/>
                  <a:gd name="connsiteX3" fmla="*/ 855343 w 855346"/>
                  <a:gd name="connsiteY3" fmla="*/ 1100138 h 2034540"/>
                  <a:gd name="connsiteX4" fmla="*/ 855343 w 855346"/>
                  <a:gd name="connsiteY4" fmla="*/ 2 h 2034540"/>
                  <a:gd name="connsiteX5" fmla="*/ 855343 w 855346"/>
                  <a:gd name="connsiteY5" fmla="*/ 0 h 2034540"/>
                  <a:gd name="connsiteX6" fmla="*/ 855345 w 855346"/>
                  <a:gd name="connsiteY6" fmla="*/ 1 h 2034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346" h="2034540">
                    <a:moveTo>
                      <a:pt x="855346" y="2034540"/>
                    </a:moveTo>
                    <a:lnTo>
                      <a:pt x="0" y="1567815"/>
                    </a:lnTo>
                    <a:lnTo>
                      <a:pt x="855345" y="1100139"/>
                    </a:lnTo>
                    <a:cubicBezTo>
                      <a:pt x="855344" y="1100139"/>
                      <a:pt x="855344" y="1100138"/>
                      <a:pt x="855343" y="1100138"/>
                    </a:cubicBezTo>
                    <a:lnTo>
                      <a:pt x="855343" y="2"/>
                    </a:lnTo>
                    <a:lnTo>
                      <a:pt x="855343" y="0"/>
                    </a:lnTo>
                    <a:cubicBezTo>
                      <a:pt x="855344" y="0"/>
                      <a:pt x="855344" y="1"/>
                      <a:pt x="855345" y="1"/>
                    </a:cubicBezTo>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cxnSp>
            <p:nvCxnSpPr>
              <p:cNvPr id="75" name="Straight Connector 74">
                <a:extLst>
                  <a:ext uri="{FF2B5EF4-FFF2-40B4-BE49-F238E27FC236}">
                    <a16:creationId xmlns:a16="http://schemas.microsoft.com/office/drawing/2014/main" id="{94D454C8-0C5D-4654-B977-447674D5459E}"/>
                  </a:ext>
                </a:extLst>
              </p:cNvPr>
              <p:cNvCxnSpPr/>
              <p:nvPr/>
            </p:nvCxnSpPr>
            <p:spPr bwMode="ltGray">
              <a:xfrm>
                <a:off x="9981203" y="5098858"/>
                <a:ext cx="733213" cy="400531"/>
              </a:xfrm>
              <a:prstGeom prst="line">
                <a:avLst/>
              </a:pr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cxnSp>
        </p:grpSp>
        <p:grpSp>
          <p:nvGrpSpPr>
            <p:cNvPr id="28" name="Group 27">
              <a:extLst>
                <a:ext uri="{FF2B5EF4-FFF2-40B4-BE49-F238E27FC236}">
                  <a16:creationId xmlns:a16="http://schemas.microsoft.com/office/drawing/2014/main" id="{7FD26513-923A-4E4E-88AB-484CF7F390D1}"/>
                </a:ext>
              </a:extLst>
            </p:cNvPr>
            <p:cNvGrpSpPr/>
            <p:nvPr userDrawn="1"/>
          </p:nvGrpSpPr>
          <p:grpSpPr bwMode="ltGray">
            <a:xfrm>
              <a:off x="7545167" y="-21839"/>
              <a:ext cx="1192433" cy="1098538"/>
              <a:chOff x="7545167" y="-9139"/>
              <a:chExt cx="1192433" cy="1098538"/>
            </a:xfrm>
          </p:grpSpPr>
          <p:sp>
            <p:nvSpPr>
              <p:cNvPr id="33" name="Freeform: Shape 32">
                <a:extLst>
                  <a:ext uri="{FF2B5EF4-FFF2-40B4-BE49-F238E27FC236}">
                    <a16:creationId xmlns:a16="http://schemas.microsoft.com/office/drawing/2014/main" id="{75F3DAB6-E46E-498F-AC8D-245DB12E86FA}"/>
                  </a:ext>
                </a:extLst>
              </p:cNvPr>
              <p:cNvSpPr/>
              <p:nvPr userDrawn="1"/>
            </p:nvSpPr>
            <p:spPr bwMode="ltGray">
              <a:xfrm>
                <a:off x="7550108" y="-9139"/>
                <a:ext cx="591604" cy="774738"/>
              </a:xfrm>
              <a:custGeom>
                <a:avLst/>
                <a:gdLst>
                  <a:gd name="connsiteX0" fmla="*/ 24121 w 591604"/>
                  <a:gd name="connsiteY0" fmla="*/ 0 h 774738"/>
                  <a:gd name="connsiteX1" fmla="*/ 591604 w 591604"/>
                  <a:gd name="connsiteY1" fmla="*/ 0 h 774738"/>
                  <a:gd name="connsiteX2" fmla="*/ 591604 w 591604"/>
                  <a:gd name="connsiteY2" fmla="*/ 451265 h 774738"/>
                  <a:gd name="connsiteX3" fmla="*/ 0 w 591604"/>
                  <a:gd name="connsiteY3" fmla="*/ 774738 h 774738"/>
                  <a:gd name="connsiteX4" fmla="*/ 0 w 591604"/>
                  <a:gd name="connsiteY4" fmla="*/ 13162 h 774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1604" h="774738">
                    <a:moveTo>
                      <a:pt x="24121" y="0"/>
                    </a:moveTo>
                    <a:lnTo>
                      <a:pt x="591604" y="0"/>
                    </a:lnTo>
                    <a:lnTo>
                      <a:pt x="591604" y="451265"/>
                    </a:lnTo>
                    <a:lnTo>
                      <a:pt x="0" y="774738"/>
                    </a:lnTo>
                    <a:lnTo>
                      <a:pt x="0" y="13162"/>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en-US"/>
              </a:p>
            </p:txBody>
          </p:sp>
          <p:sp>
            <p:nvSpPr>
              <p:cNvPr id="34" name="Freeform: Shape 33">
                <a:extLst>
                  <a:ext uri="{FF2B5EF4-FFF2-40B4-BE49-F238E27FC236}">
                    <a16:creationId xmlns:a16="http://schemas.microsoft.com/office/drawing/2014/main" id="{2FF22795-13BD-4A36-8B98-FAE4B2B95679}"/>
                  </a:ext>
                </a:extLst>
              </p:cNvPr>
              <p:cNvSpPr/>
              <p:nvPr userDrawn="1"/>
            </p:nvSpPr>
            <p:spPr bwMode="ltGray">
              <a:xfrm>
                <a:off x="8141712" y="-9139"/>
                <a:ext cx="590944" cy="774738"/>
              </a:xfrm>
              <a:custGeom>
                <a:avLst/>
                <a:gdLst>
                  <a:gd name="connsiteX0" fmla="*/ 0 w 590944"/>
                  <a:gd name="connsiteY0" fmla="*/ 0 h 774738"/>
                  <a:gd name="connsiteX1" fmla="*/ 566850 w 590944"/>
                  <a:gd name="connsiteY1" fmla="*/ 0 h 774738"/>
                  <a:gd name="connsiteX2" fmla="*/ 590944 w 590944"/>
                  <a:gd name="connsiteY2" fmla="*/ 13162 h 774738"/>
                  <a:gd name="connsiteX3" fmla="*/ 590944 w 590944"/>
                  <a:gd name="connsiteY3" fmla="*/ 774738 h 774738"/>
                  <a:gd name="connsiteX4" fmla="*/ 0 w 590944"/>
                  <a:gd name="connsiteY4" fmla="*/ 451265 h 774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944" h="774738">
                    <a:moveTo>
                      <a:pt x="0" y="0"/>
                    </a:moveTo>
                    <a:lnTo>
                      <a:pt x="566850" y="0"/>
                    </a:lnTo>
                    <a:lnTo>
                      <a:pt x="590944" y="13162"/>
                    </a:lnTo>
                    <a:lnTo>
                      <a:pt x="590944" y="774738"/>
                    </a:lnTo>
                    <a:lnTo>
                      <a:pt x="0" y="451265"/>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en-US"/>
              </a:p>
            </p:txBody>
          </p:sp>
          <p:sp>
            <p:nvSpPr>
              <p:cNvPr id="58" name="Freeform: Shape 57">
                <a:extLst>
                  <a:ext uri="{FF2B5EF4-FFF2-40B4-BE49-F238E27FC236}">
                    <a16:creationId xmlns:a16="http://schemas.microsoft.com/office/drawing/2014/main" id="{26E68192-BBC2-4E66-BC2E-A6F5E839A4EC}"/>
                  </a:ext>
                </a:extLst>
              </p:cNvPr>
              <p:cNvSpPr/>
              <p:nvPr userDrawn="1"/>
            </p:nvSpPr>
            <p:spPr bwMode="ltGray">
              <a:xfrm>
                <a:off x="7545167" y="437185"/>
                <a:ext cx="1192433" cy="652214"/>
              </a:xfrm>
              <a:custGeom>
                <a:avLst/>
                <a:gdLst/>
                <a:ahLst/>
                <a:cxnLst/>
                <a:rect l="0" t="0" r="0" b="0"/>
                <a:pathLst>
                  <a:path w="1724025" h="942975">
                    <a:moveTo>
                      <a:pt x="862489" y="7144"/>
                    </a:moveTo>
                    <a:lnTo>
                      <a:pt x="7144" y="474821"/>
                    </a:lnTo>
                    <a:lnTo>
                      <a:pt x="862489" y="941546"/>
                    </a:lnTo>
                    <a:lnTo>
                      <a:pt x="1716881" y="474821"/>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grpSp>
        <p:grpSp>
          <p:nvGrpSpPr>
            <p:cNvPr id="29" name="Group 28">
              <a:extLst>
                <a:ext uri="{FF2B5EF4-FFF2-40B4-BE49-F238E27FC236}">
                  <a16:creationId xmlns:a16="http://schemas.microsoft.com/office/drawing/2014/main" id="{874CE4AB-E3EC-4485-A9DB-D3875DE15509}"/>
                </a:ext>
              </a:extLst>
            </p:cNvPr>
            <p:cNvGrpSpPr/>
            <p:nvPr userDrawn="1"/>
          </p:nvGrpSpPr>
          <p:grpSpPr bwMode="ltGray">
            <a:xfrm>
              <a:off x="6256117" y="5896894"/>
              <a:ext cx="1057910" cy="971314"/>
              <a:chOff x="6256117" y="5896894"/>
              <a:chExt cx="1057910" cy="971314"/>
            </a:xfrm>
          </p:grpSpPr>
          <p:sp>
            <p:nvSpPr>
              <p:cNvPr id="30" name="Freeform: Shape 29">
                <a:extLst>
                  <a:ext uri="{FF2B5EF4-FFF2-40B4-BE49-F238E27FC236}">
                    <a16:creationId xmlns:a16="http://schemas.microsoft.com/office/drawing/2014/main" id="{18D9197E-BD70-40A3-872D-2F635C47602A}"/>
                  </a:ext>
                </a:extLst>
              </p:cNvPr>
              <p:cNvSpPr/>
              <p:nvPr userDrawn="1"/>
            </p:nvSpPr>
            <p:spPr bwMode="ltGray">
              <a:xfrm>
                <a:off x="6256117" y="5896894"/>
                <a:ext cx="532466" cy="971314"/>
              </a:xfrm>
              <a:custGeom>
                <a:avLst/>
                <a:gdLst/>
                <a:ahLst/>
                <a:cxnLst/>
                <a:rect l="0" t="0" r="0" b="0"/>
                <a:pathLst>
                  <a:path w="866775" h="1581150">
                    <a:moveTo>
                      <a:pt x="862489" y="1107281"/>
                    </a:moveTo>
                    <a:lnTo>
                      <a:pt x="7144" y="1574959"/>
                    </a:lnTo>
                    <a:lnTo>
                      <a:pt x="7144" y="473869"/>
                    </a:lnTo>
                    <a:lnTo>
                      <a:pt x="862489"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31" name="Freeform: Shape 30">
                <a:extLst>
                  <a:ext uri="{FF2B5EF4-FFF2-40B4-BE49-F238E27FC236}">
                    <a16:creationId xmlns:a16="http://schemas.microsoft.com/office/drawing/2014/main" id="{DA35C218-6C8E-4E07-9EA7-15A37B43AD66}"/>
                  </a:ext>
                </a:extLst>
              </p:cNvPr>
              <p:cNvSpPr/>
              <p:nvPr userDrawn="1"/>
            </p:nvSpPr>
            <p:spPr bwMode="ltGray">
              <a:xfrm>
                <a:off x="6781561" y="5896894"/>
                <a:ext cx="532466" cy="971314"/>
              </a:xfrm>
              <a:custGeom>
                <a:avLst/>
                <a:gdLst/>
                <a:ahLst/>
                <a:cxnLst/>
                <a:rect l="0" t="0" r="0" b="0"/>
                <a:pathLst>
                  <a:path w="866775" h="1581150">
                    <a:moveTo>
                      <a:pt x="7144" y="1107281"/>
                    </a:moveTo>
                    <a:lnTo>
                      <a:pt x="861536" y="1574959"/>
                    </a:lnTo>
                    <a:lnTo>
                      <a:pt x="861536" y="473869"/>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32" name="Freeform: Shape 31">
                <a:extLst>
                  <a:ext uri="{FF2B5EF4-FFF2-40B4-BE49-F238E27FC236}">
                    <a16:creationId xmlns:a16="http://schemas.microsoft.com/office/drawing/2014/main" id="{647F6A62-B1EC-420D-A385-9A9A03966E95}"/>
                  </a:ext>
                </a:extLst>
              </p:cNvPr>
              <p:cNvSpPr/>
              <p:nvPr userDrawn="1"/>
            </p:nvSpPr>
            <p:spPr bwMode="ltGray">
              <a:xfrm>
                <a:off x="6260506" y="6577107"/>
                <a:ext cx="1050305" cy="287297"/>
              </a:xfrm>
              <a:custGeom>
                <a:avLst/>
                <a:gdLst>
                  <a:gd name="connsiteX0" fmla="*/ 855344 w 1709736"/>
                  <a:gd name="connsiteY0" fmla="*/ 934401 h 1083252"/>
                  <a:gd name="connsiteX1" fmla="*/ 1709736 w 1709736"/>
                  <a:gd name="connsiteY1" fmla="*/ 467676 h 1083252"/>
                  <a:gd name="connsiteX2" fmla="*/ 855344 w 1709736"/>
                  <a:gd name="connsiteY2" fmla="*/ -1 h 1083252"/>
                  <a:gd name="connsiteX3" fmla="*/ -1 w 1709736"/>
                  <a:gd name="connsiteY3" fmla="*/ 467676 h 1083252"/>
                  <a:gd name="connsiteX4" fmla="*/ 1004194 w 1709736"/>
                  <a:gd name="connsiteY4" fmla="*/ 1083251 h 1083252"/>
                  <a:gd name="connsiteX0" fmla="*/ 855346 w 1709738"/>
                  <a:gd name="connsiteY0" fmla="*/ 934403 h 934403"/>
                  <a:gd name="connsiteX1" fmla="*/ 1709738 w 1709738"/>
                  <a:gd name="connsiteY1" fmla="*/ 467678 h 934403"/>
                  <a:gd name="connsiteX2" fmla="*/ 855346 w 1709738"/>
                  <a:gd name="connsiteY2" fmla="*/ 1 h 934403"/>
                  <a:gd name="connsiteX3" fmla="*/ 1 w 1709738"/>
                  <a:gd name="connsiteY3" fmla="*/ 467678 h 934403"/>
                  <a:gd name="connsiteX0" fmla="*/ 1709736 w 1709736"/>
                  <a:gd name="connsiteY0" fmla="*/ 467676 h 467676"/>
                  <a:gd name="connsiteX1" fmla="*/ 855344 w 1709736"/>
                  <a:gd name="connsiteY1" fmla="*/ -1 h 467676"/>
                  <a:gd name="connsiteX2" fmla="*/ -1 w 1709736"/>
                  <a:gd name="connsiteY2" fmla="*/ 467676 h 467676"/>
                </a:gdLst>
                <a:ahLst/>
                <a:cxnLst>
                  <a:cxn ang="0">
                    <a:pos x="connsiteX0" y="connsiteY0"/>
                  </a:cxn>
                  <a:cxn ang="0">
                    <a:pos x="connsiteX1" y="connsiteY1"/>
                  </a:cxn>
                  <a:cxn ang="0">
                    <a:pos x="connsiteX2" y="connsiteY2"/>
                  </a:cxn>
                </a:cxnLst>
                <a:rect l="l" t="t" r="r" b="b"/>
                <a:pathLst>
                  <a:path w="1709736" h="467676">
                    <a:moveTo>
                      <a:pt x="1709736" y="467676"/>
                    </a:moveTo>
                    <a:lnTo>
                      <a:pt x="855344" y="-1"/>
                    </a:lnTo>
                    <a:lnTo>
                      <a:pt x="-1" y="467676"/>
                    </a:lnTo>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grpSp>
      </p:grpSp>
    </p:spTree>
    <p:extLst>
      <p:ext uri="{BB962C8B-B14F-4D97-AF65-F5344CB8AC3E}">
        <p14:creationId xmlns:p14="http://schemas.microsoft.com/office/powerpoint/2010/main" val="258066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p15:clr>
            <a:srgbClr val="FBAE40"/>
          </p15:clr>
        </p15:guide>
        <p15:guide id="2" pos="6131">
          <p15:clr>
            <a:srgbClr val="5ACBF0"/>
          </p15:clr>
        </p15:guide>
        <p15:guide id="3" orient="horz" pos="1914">
          <p15:clr>
            <a:srgbClr val="5ACBF0"/>
          </p15:clr>
        </p15:guide>
        <p15:guide id="4" orient="horz" pos="2505">
          <p15:clr>
            <a:srgbClr val="5ACBF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Section Title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64008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1"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Section title</a:t>
            </a:r>
          </a:p>
        </p:txBody>
      </p:sp>
      <p:grpSp>
        <p:nvGrpSpPr>
          <p:cNvPr id="26" name="Group 25">
            <a:extLst>
              <a:ext uri="{FF2B5EF4-FFF2-40B4-BE49-F238E27FC236}">
                <a16:creationId xmlns:a16="http://schemas.microsoft.com/office/drawing/2014/main" id="{2BBF7881-8D09-4F22-B10B-0916A242A2CD}"/>
              </a:ext>
            </a:extLst>
          </p:cNvPr>
          <p:cNvGrpSpPr/>
          <p:nvPr userDrawn="1"/>
        </p:nvGrpSpPr>
        <p:grpSpPr bwMode="ltGray">
          <a:xfrm>
            <a:off x="6256117" y="-21839"/>
            <a:ext cx="5932086" cy="6890047"/>
            <a:chOff x="6256117" y="-21839"/>
            <a:chExt cx="5932086" cy="6890047"/>
          </a:xfrm>
        </p:grpSpPr>
        <p:grpSp>
          <p:nvGrpSpPr>
            <p:cNvPr id="27" name="Group 26">
              <a:extLst>
                <a:ext uri="{FF2B5EF4-FFF2-40B4-BE49-F238E27FC236}">
                  <a16:creationId xmlns:a16="http://schemas.microsoft.com/office/drawing/2014/main" id="{F5B1D67C-D600-4009-9F96-DBD9F692B67A}"/>
                </a:ext>
              </a:extLst>
            </p:cNvPr>
            <p:cNvGrpSpPr/>
            <p:nvPr userDrawn="1"/>
          </p:nvGrpSpPr>
          <p:grpSpPr bwMode="ltGray">
            <a:xfrm>
              <a:off x="8507413" y="1457714"/>
              <a:ext cx="3680790" cy="5392441"/>
              <a:chOff x="8507413" y="1457714"/>
              <a:chExt cx="3680790" cy="5392441"/>
            </a:xfrm>
          </p:grpSpPr>
          <p:sp>
            <p:nvSpPr>
              <p:cNvPr id="59" name="Freeform: Shape 58">
                <a:extLst>
                  <a:ext uri="{FF2B5EF4-FFF2-40B4-BE49-F238E27FC236}">
                    <a16:creationId xmlns:a16="http://schemas.microsoft.com/office/drawing/2014/main" id="{589ED409-83AE-42D1-A29E-F5ACE1D5379C}"/>
                  </a:ext>
                </a:extLst>
              </p:cNvPr>
              <p:cNvSpPr/>
              <p:nvPr/>
            </p:nvSpPr>
            <p:spPr bwMode="ltGray">
              <a:xfrm>
                <a:off x="8507413" y="2803166"/>
                <a:ext cx="743840" cy="1356898"/>
              </a:xfrm>
              <a:custGeom>
                <a:avLst/>
                <a:gdLst/>
                <a:ahLst/>
                <a:cxnLst/>
                <a:rect l="0" t="0" r="0" b="0"/>
                <a:pathLst>
                  <a:path w="866775" h="1581150">
                    <a:moveTo>
                      <a:pt x="862489" y="1107281"/>
                    </a:moveTo>
                    <a:lnTo>
                      <a:pt x="7144" y="1574959"/>
                    </a:lnTo>
                    <a:lnTo>
                      <a:pt x="7144" y="473869"/>
                    </a:lnTo>
                    <a:lnTo>
                      <a:pt x="862489"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0" name="Freeform: Shape 59">
                <a:extLst>
                  <a:ext uri="{FF2B5EF4-FFF2-40B4-BE49-F238E27FC236}">
                    <a16:creationId xmlns:a16="http://schemas.microsoft.com/office/drawing/2014/main" id="{A47E83EE-C7AB-4851-AC1F-A2E965DE8A4F}"/>
                  </a:ext>
                </a:extLst>
              </p:cNvPr>
              <p:cNvSpPr/>
              <p:nvPr/>
            </p:nvSpPr>
            <p:spPr bwMode="ltGray">
              <a:xfrm>
                <a:off x="9241444" y="2803166"/>
                <a:ext cx="743840" cy="1356898"/>
              </a:xfrm>
              <a:custGeom>
                <a:avLst/>
                <a:gdLst/>
                <a:ahLst/>
                <a:cxnLst/>
                <a:rect l="0" t="0" r="0" b="0"/>
                <a:pathLst>
                  <a:path w="866775" h="1581150">
                    <a:moveTo>
                      <a:pt x="7144" y="1107281"/>
                    </a:moveTo>
                    <a:lnTo>
                      <a:pt x="861536" y="1574959"/>
                    </a:lnTo>
                    <a:lnTo>
                      <a:pt x="861536" y="473869"/>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1" name="Freeform: Shape 60">
                <a:extLst>
                  <a:ext uri="{FF2B5EF4-FFF2-40B4-BE49-F238E27FC236}">
                    <a16:creationId xmlns:a16="http://schemas.microsoft.com/office/drawing/2014/main" id="{117874BE-F982-46B6-83B3-569DB8A26C11}"/>
                  </a:ext>
                </a:extLst>
              </p:cNvPr>
              <p:cNvSpPr/>
              <p:nvPr/>
            </p:nvSpPr>
            <p:spPr bwMode="ltGray">
              <a:xfrm>
                <a:off x="8507413" y="3747272"/>
                <a:ext cx="1479509" cy="809234"/>
              </a:xfrm>
              <a:custGeom>
                <a:avLst/>
                <a:gdLst/>
                <a:ahLst/>
                <a:cxnLst/>
                <a:rect l="0" t="0" r="0" b="0"/>
                <a:pathLst>
                  <a:path w="1724025" h="942975">
                    <a:moveTo>
                      <a:pt x="862489" y="7144"/>
                    </a:moveTo>
                    <a:lnTo>
                      <a:pt x="7144" y="474821"/>
                    </a:lnTo>
                    <a:lnTo>
                      <a:pt x="862489" y="941546"/>
                    </a:lnTo>
                    <a:lnTo>
                      <a:pt x="1716881" y="474821"/>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2" name="Freeform: Shape 61">
                <a:extLst>
                  <a:ext uri="{FF2B5EF4-FFF2-40B4-BE49-F238E27FC236}">
                    <a16:creationId xmlns:a16="http://schemas.microsoft.com/office/drawing/2014/main" id="{172B84FE-1FBD-4DB0-A1BB-1D393BABFD96}"/>
                  </a:ext>
                </a:extLst>
              </p:cNvPr>
              <p:cNvSpPr/>
              <p:nvPr/>
            </p:nvSpPr>
            <p:spPr bwMode="ltGray">
              <a:xfrm>
                <a:off x="8507413" y="5493257"/>
                <a:ext cx="743840" cy="1356898"/>
              </a:xfrm>
              <a:custGeom>
                <a:avLst/>
                <a:gdLst/>
                <a:ahLst/>
                <a:cxnLst/>
                <a:rect l="0" t="0" r="0" b="0"/>
                <a:pathLst>
                  <a:path w="866775" h="1581150">
                    <a:moveTo>
                      <a:pt x="862489" y="1108234"/>
                    </a:moveTo>
                    <a:lnTo>
                      <a:pt x="7144" y="1574959"/>
                    </a:lnTo>
                    <a:lnTo>
                      <a:pt x="7144" y="474821"/>
                    </a:lnTo>
                    <a:lnTo>
                      <a:pt x="862489"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3" name="Freeform: Shape 62">
                <a:extLst>
                  <a:ext uri="{FF2B5EF4-FFF2-40B4-BE49-F238E27FC236}">
                    <a16:creationId xmlns:a16="http://schemas.microsoft.com/office/drawing/2014/main" id="{F0612185-AF46-47F9-B984-65C416463817}"/>
                  </a:ext>
                </a:extLst>
              </p:cNvPr>
              <p:cNvSpPr/>
              <p:nvPr/>
            </p:nvSpPr>
            <p:spPr bwMode="ltGray">
              <a:xfrm>
                <a:off x="9241444" y="5493257"/>
                <a:ext cx="743840" cy="1356898"/>
              </a:xfrm>
              <a:custGeom>
                <a:avLst/>
                <a:gdLst/>
                <a:ahLst/>
                <a:cxnLst/>
                <a:rect l="0" t="0" r="0" b="0"/>
                <a:pathLst>
                  <a:path w="866775" h="1581150">
                    <a:moveTo>
                      <a:pt x="7144" y="1108234"/>
                    </a:moveTo>
                    <a:lnTo>
                      <a:pt x="861536" y="1574959"/>
                    </a:lnTo>
                    <a:lnTo>
                      <a:pt x="861536" y="474821"/>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4" name="Freeform: Shape 63">
                <a:extLst>
                  <a:ext uri="{FF2B5EF4-FFF2-40B4-BE49-F238E27FC236}">
                    <a16:creationId xmlns:a16="http://schemas.microsoft.com/office/drawing/2014/main" id="{1F4FE628-8992-4D3C-9177-54650A419B37}"/>
                  </a:ext>
                </a:extLst>
              </p:cNvPr>
              <p:cNvSpPr/>
              <p:nvPr/>
            </p:nvSpPr>
            <p:spPr bwMode="ltGray">
              <a:xfrm>
                <a:off x="8513545" y="6444311"/>
                <a:ext cx="1467248" cy="400530"/>
              </a:xfrm>
              <a:custGeom>
                <a:avLst/>
                <a:gdLst>
                  <a:gd name="connsiteX0" fmla="*/ 855345 w 1709736"/>
                  <a:gd name="connsiteY0" fmla="*/ 934403 h 1040954"/>
                  <a:gd name="connsiteX1" fmla="*/ 1709737 w 1709736"/>
                  <a:gd name="connsiteY1" fmla="*/ 466725 h 1040954"/>
                  <a:gd name="connsiteX2" fmla="*/ 855345 w 1709736"/>
                  <a:gd name="connsiteY2" fmla="*/ 0 h 1040954"/>
                  <a:gd name="connsiteX3" fmla="*/ 0 w 1709736"/>
                  <a:gd name="connsiteY3" fmla="*/ 466725 h 1040954"/>
                  <a:gd name="connsiteX4" fmla="*/ 961897 w 1709736"/>
                  <a:gd name="connsiteY4" fmla="*/ 1040955 h 1040954"/>
                  <a:gd name="connsiteX0" fmla="*/ 855345 w 1709737"/>
                  <a:gd name="connsiteY0" fmla="*/ 934403 h 934403"/>
                  <a:gd name="connsiteX1" fmla="*/ 1709737 w 1709737"/>
                  <a:gd name="connsiteY1" fmla="*/ 466725 h 934403"/>
                  <a:gd name="connsiteX2" fmla="*/ 855345 w 1709737"/>
                  <a:gd name="connsiteY2" fmla="*/ 0 h 934403"/>
                  <a:gd name="connsiteX3" fmla="*/ 0 w 1709737"/>
                  <a:gd name="connsiteY3" fmla="*/ 466725 h 934403"/>
                  <a:gd name="connsiteX0" fmla="*/ 1709737 w 1709737"/>
                  <a:gd name="connsiteY0" fmla="*/ 466725 h 466725"/>
                  <a:gd name="connsiteX1" fmla="*/ 855345 w 1709737"/>
                  <a:gd name="connsiteY1" fmla="*/ 0 h 466725"/>
                  <a:gd name="connsiteX2" fmla="*/ 0 w 1709737"/>
                  <a:gd name="connsiteY2" fmla="*/ 466725 h 466725"/>
                </a:gdLst>
                <a:ahLst/>
                <a:cxnLst>
                  <a:cxn ang="0">
                    <a:pos x="connsiteX0" y="connsiteY0"/>
                  </a:cxn>
                  <a:cxn ang="0">
                    <a:pos x="connsiteX1" y="connsiteY1"/>
                  </a:cxn>
                  <a:cxn ang="0">
                    <a:pos x="connsiteX2" y="connsiteY2"/>
                  </a:cxn>
                </a:cxnLst>
                <a:rect l="l" t="t" r="r" b="b"/>
                <a:pathLst>
                  <a:path w="1709737" h="466725">
                    <a:moveTo>
                      <a:pt x="1709737" y="466725"/>
                    </a:moveTo>
                    <a:lnTo>
                      <a:pt x="855345" y="0"/>
                    </a:lnTo>
                    <a:lnTo>
                      <a:pt x="0" y="466725"/>
                    </a:lnTo>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5" name="Freeform: Shape 64">
                <a:extLst>
                  <a:ext uri="{FF2B5EF4-FFF2-40B4-BE49-F238E27FC236}">
                    <a16:creationId xmlns:a16="http://schemas.microsoft.com/office/drawing/2014/main" id="{9EB1F0C1-51BC-433D-B643-499296AD9EB3}"/>
                  </a:ext>
                </a:extLst>
              </p:cNvPr>
              <p:cNvSpPr/>
              <p:nvPr/>
            </p:nvSpPr>
            <p:spPr bwMode="ltGray">
              <a:xfrm>
                <a:off x="9241444" y="4148621"/>
                <a:ext cx="743840" cy="1356898"/>
              </a:xfrm>
              <a:custGeom>
                <a:avLst/>
                <a:gdLst/>
                <a:ahLst/>
                <a:cxnLst/>
                <a:rect l="0" t="0" r="0" b="0"/>
                <a:pathLst>
                  <a:path w="866775" h="1581150">
                    <a:moveTo>
                      <a:pt x="861536" y="1107281"/>
                    </a:moveTo>
                    <a:lnTo>
                      <a:pt x="7144" y="1574006"/>
                    </a:lnTo>
                    <a:lnTo>
                      <a:pt x="7144" y="473869"/>
                    </a:lnTo>
                    <a:lnTo>
                      <a:pt x="861536"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6" name="Freeform: Shape 65">
                <a:extLst>
                  <a:ext uri="{FF2B5EF4-FFF2-40B4-BE49-F238E27FC236}">
                    <a16:creationId xmlns:a16="http://schemas.microsoft.com/office/drawing/2014/main" id="{1F95DA3E-A7A9-4898-8537-3057A04A80B1}"/>
                  </a:ext>
                </a:extLst>
              </p:cNvPr>
              <p:cNvSpPr/>
              <p:nvPr/>
            </p:nvSpPr>
            <p:spPr bwMode="ltGray">
              <a:xfrm>
                <a:off x="9974659" y="2803166"/>
                <a:ext cx="743840" cy="1356898"/>
              </a:xfrm>
              <a:custGeom>
                <a:avLst/>
                <a:gdLst/>
                <a:ahLst/>
                <a:cxnLst/>
                <a:rect l="0" t="0" r="0" b="0"/>
                <a:pathLst>
                  <a:path w="866775" h="1581150">
                    <a:moveTo>
                      <a:pt x="862489" y="1107281"/>
                    </a:moveTo>
                    <a:lnTo>
                      <a:pt x="7144" y="1574959"/>
                    </a:lnTo>
                    <a:lnTo>
                      <a:pt x="7144" y="473869"/>
                    </a:lnTo>
                    <a:lnTo>
                      <a:pt x="862489"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7" name="Freeform: Shape 66">
                <a:extLst>
                  <a:ext uri="{FF2B5EF4-FFF2-40B4-BE49-F238E27FC236}">
                    <a16:creationId xmlns:a16="http://schemas.microsoft.com/office/drawing/2014/main" id="{A0885F40-F98C-4749-AF50-8D882201C7B2}"/>
                  </a:ext>
                </a:extLst>
              </p:cNvPr>
              <p:cNvSpPr/>
              <p:nvPr/>
            </p:nvSpPr>
            <p:spPr bwMode="ltGray">
              <a:xfrm>
                <a:off x="9247573" y="3753404"/>
                <a:ext cx="2200463" cy="2147333"/>
              </a:xfrm>
              <a:custGeom>
                <a:avLst/>
                <a:gdLst>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646487 w 2564131"/>
                  <a:gd name="connsiteY7" fmla="*/ 2000030 h 2502221"/>
                  <a:gd name="connsiteX8" fmla="*/ 854393 w 2564131"/>
                  <a:gd name="connsiteY8" fmla="*/ 1567818 h 2502221"/>
                  <a:gd name="connsiteX9" fmla="*/ 1709739 w 2564131"/>
                  <a:gd name="connsiteY9" fmla="*/ 0 h 2502221"/>
                  <a:gd name="connsiteX10" fmla="*/ 2564131 w 2564131"/>
                  <a:gd name="connsiteY10" fmla="*/ 467677 h 2502221"/>
                  <a:gd name="connsiteX11" fmla="*/ 1709739 w 2564131"/>
                  <a:gd name="connsiteY11" fmla="*/ 934402 h 2502221"/>
                  <a:gd name="connsiteX12" fmla="*/ 854393 w 2564131"/>
                  <a:gd name="connsiteY12" fmla="*/ 467677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715922 w 2564131"/>
                  <a:gd name="connsiteY7" fmla="*/ 2039087 h 2502221"/>
                  <a:gd name="connsiteX8" fmla="*/ 854393 w 2564131"/>
                  <a:gd name="connsiteY8" fmla="*/ 1567818 h 2502221"/>
                  <a:gd name="connsiteX9" fmla="*/ 854393 w 2564131"/>
                  <a:gd name="connsiteY9" fmla="*/ 467680 h 2502221"/>
                  <a:gd name="connsiteX10" fmla="*/ 1709739 w 2564131"/>
                  <a:gd name="connsiteY10" fmla="*/ 0 h 2502221"/>
                  <a:gd name="connsiteX11" fmla="*/ 2564131 w 2564131"/>
                  <a:gd name="connsiteY11" fmla="*/ 467677 h 2502221"/>
                  <a:gd name="connsiteX12" fmla="*/ 1709739 w 2564131"/>
                  <a:gd name="connsiteY12" fmla="*/ 934402 h 2502221"/>
                  <a:gd name="connsiteX13" fmla="*/ 854393 w 2564131"/>
                  <a:gd name="connsiteY13" fmla="*/ 467677 h 2502221"/>
                  <a:gd name="connsiteX14" fmla="*/ 1709739 w 2564131"/>
                  <a:gd name="connsiteY14"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715922 w 2564131"/>
                  <a:gd name="connsiteY7" fmla="*/ 2039087 h 2502221"/>
                  <a:gd name="connsiteX8" fmla="*/ 854393 w 2564131"/>
                  <a:gd name="connsiteY8" fmla="*/ 1567818 h 2502221"/>
                  <a:gd name="connsiteX9" fmla="*/ 854393 w 2564131"/>
                  <a:gd name="connsiteY9" fmla="*/ 467680 h 2502221"/>
                  <a:gd name="connsiteX10" fmla="*/ 1709739 w 2564131"/>
                  <a:gd name="connsiteY10" fmla="*/ 0 h 2502221"/>
                  <a:gd name="connsiteX11" fmla="*/ 2564131 w 2564131"/>
                  <a:gd name="connsiteY11" fmla="*/ 467677 h 2502221"/>
                  <a:gd name="connsiteX12" fmla="*/ 1709739 w 2564131"/>
                  <a:gd name="connsiteY12" fmla="*/ 934402 h 2502221"/>
                  <a:gd name="connsiteX13" fmla="*/ 854393 w 2564131"/>
                  <a:gd name="connsiteY13" fmla="*/ 467677 h 2502221"/>
                  <a:gd name="connsiteX14" fmla="*/ 1709739 w 2564131"/>
                  <a:gd name="connsiteY14"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715922 w 2564131"/>
                  <a:gd name="connsiteY7" fmla="*/ 2039087 h 2502221"/>
                  <a:gd name="connsiteX8" fmla="*/ 1139551 w 2564131"/>
                  <a:gd name="connsiteY8" fmla="*/ 1721386 h 2502221"/>
                  <a:gd name="connsiteX9" fmla="*/ 854393 w 2564131"/>
                  <a:gd name="connsiteY9" fmla="*/ 1567818 h 2502221"/>
                  <a:gd name="connsiteX10" fmla="*/ 854393 w 2564131"/>
                  <a:gd name="connsiteY10" fmla="*/ 467680 h 2502221"/>
                  <a:gd name="connsiteX11" fmla="*/ 1709739 w 2564131"/>
                  <a:gd name="connsiteY11" fmla="*/ 0 h 2502221"/>
                  <a:gd name="connsiteX12" fmla="*/ 2564131 w 2564131"/>
                  <a:gd name="connsiteY12" fmla="*/ 467677 h 2502221"/>
                  <a:gd name="connsiteX13" fmla="*/ 1709739 w 2564131"/>
                  <a:gd name="connsiteY13" fmla="*/ 934402 h 2502221"/>
                  <a:gd name="connsiteX14" fmla="*/ 854393 w 2564131"/>
                  <a:gd name="connsiteY14" fmla="*/ 467677 h 2502221"/>
                  <a:gd name="connsiteX15" fmla="*/ 1709739 w 2564131"/>
                  <a:gd name="connsiteY15"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1139551 w 2564131"/>
                  <a:gd name="connsiteY7" fmla="*/ 1721386 h 2502221"/>
                  <a:gd name="connsiteX8" fmla="*/ 854393 w 2564131"/>
                  <a:gd name="connsiteY8" fmla="*/ 1567818 h 2502221"/>
                  <a:gd name="connsiteX9" fmla="*/ 854393 w 2564131"/>
                  <a:gd name="connsiteY9" fmla="*/ 467680 h 2502221"/>
                  <a:gd name="connsiteX10" fmla="*/ 1709739 w 2564131"/>
                  <a:gd name="connsiteY10" fmla="*/ 0 h 2502221"/>
                  <a:gd name="connsiteX11" fmla="*/ 2564131 w 2564131"/>
                  <a:gd name="connsiteY11" fmla="*/ 467677 h 2502221"/>
                  <a:gd name="connsiteX12" fmla="*/ 1709739 w 2564131"/>
                  <a:gd name="connsiteY12" fmla="*/ 934402 h 2502221"/>
                  <a:gd name="connsiteX13" fmla="*/ 854393 w 2564131"/>
                  <a:gd name="connsiteY13" fmla="*/ 467677 h 2502221"/>
                  <a:gd name="connsiteX14" fmla="*/ 1709739 w 2564131"/>
                  <a:gd name="connsiteY14" fmla="*/ 0 h 2502221"/>
                  <a:gd name="connsiteX0" fmla="*/ 854393 w 2564131"/>
                  <a:gd name="connsiteY0" fmla="*/ 467680 h 2502221"/>
                  <a:gd name="connsiteX1" fmla="*/ 1709737 w 2564131"/>
                  <a:gd name="connsiteY1" fmla="*/ 934405 h 2502221"/>
                  <a:gd name="connsiteX2" fmla="*/ 1709737 w 2564131"/>
                  <a:gd name="connsiteY2" fmla="*/ 2034543 h 2502221"/>
                  <a:gd name="connsiteX3" fmla="*/ 1709739 w 2564131"/>
                  <a:gd name="connsiteY3" fmla="*/ 2034544 h 2502221"/>
                  <a:gd name="connsiteX4" fmla="*/ 854393 w 2564131"/>
                  <a:gd name="connsiteY4" fmla="*/ 2502221 h 2502221"/>
                  <a:gd name="connsiteX5" fmla="*/ 0 w 2564131"/>
                  <a:gd name="connsiteY5" fmla="*/ 2034544 h 2502221"/>
                  <a:gd name="connsiteX6" fmla="*/ 854393 w 2564131"/>
                  <a:gd name="connsiteY6" fmla="*/ 1567819 h 2502221"/>
                  <a:gd name="connsiteX7" fmla="*/ 854393 w 2564131"/>
                  <a:gd name="connsiteY7" fmla="*/ 1567818 h 2502221"/>
                  <a:gd name="connsiteX8" fmla="*/ 854393 w 2564131"/>
                  <a:gd name="connsiteY8" fmla="*/ 467680 h 2502221"/>
                  <a:gd name="connsiteX9" fmla="*/ 1709739 w 2564131"/>
                  <a:gd name="connsiteY9" fmla="*/ 0 h 2502221"/>
                  <a:gd name="connsiteX10" fmla="*/ 2564131 w 2564131"/>
                  <a:gd name="connsiteY10" fmla="*/ 467677 h 2502221"/>
                  <a:gd name="connsiteX11" fmla="*/ 1709739 w 2564131"/>
                  <a:gd name="connsiteY11" fmla="*/ 934402 h 2502221"/>
                  <a:gd name="connsiteX12" fmla="*/ 854393 w 2564131"/>
                  <a:gd name="connsiteY12" fmla="*/ 467677 h 2502221"/>
                  <a:gd name="connsiteX13" fmla="*/ 1709739 w 2564131"/>
                  <a:gd name="connsiteY13" fmla="*/ 0 h 2502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64131" h="2502221">
                    <a:moveTo>
                      <a:pt x="854393" y="467680"/>
                    </a:moveTo>
                    <a:lnTo>
                      <a:pt x="1709737" y="934405"/>
                    </a:lnTo>
                    <a:lnTo>
                      <a:pt x="1709737" y="2034543"/>
                    </a:lnTo>
                    <a:cubicBezTo>
                      <a:pt x="1709738" y="2034543"/>
                      <a:pt x="1709738" y="2034544"/>
                      <a:pt x="1709739" y="2034544"/>
                    </a:cubicBezTo>
                    <a:lnTo>
                      <a:pt x="854393" y="2502221"/>
                    </a:lnTo>
                    <a:lnTo>
                      <a:pt x="0" y="2034544"/>
                    </a:lnTo>
                    <a:lnTo>
                      <a:pt x="854393" y="1567819"/>
                    </a:lnTo>
                    <a:lnTo>
                      <a:pt x="854393" y="1567818"/>
                    </a:lnTo>
                    <a:lnTo>
                      <a:pt x="854393" y="467680"/>
                    </a:lnTo>
                    <a:close/>
                    <a:moveTo>
                      <a:pt x="1709739" y="0"/>
                    </a:moveTo>
                    <a:lnTo>
                      <a:pt x="2564131" y="467677"/>
                    </a:lnTo>
                    <a:lnTo>
                      <a:pt x="1709739" y="934402"/>
                    </a:lnTo>
                    <a:lnTo>
                      <a:pt x="854393" y="467677"/>
                    </a:lnTo>
                    <a:lnTo>
                      <a:pt x="1709739" y="0"/>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8" name="Freeform: Shape 67">
                <a:extLst>
                  <a:ext uri="{FF2B5EF4-FFF2-40B4-BE49-F238E27FC236}">
                    <a16:creationId xmlns:a16="http://schemas.microsoft.com/office/drawing/2014/main" id="{5DF4BDA5-0196-465B-9592-AD537FCE4B9C}"/>
                  </a:ext>
                </a:extLst>
              </p:cNvPr>
              <p:cNvSpPr/>
              <p:nvPr/>
            </p:nvSpPr>
            <p:spPr bwMode="ltGray">
              <a:xfrm>
                <a:off x="10708694" y="5092729"/>
                <a:ext cx="743840" cy="1356898"/>
              </a:xfrm>
              <a:custGeom>
                <a:avLst/>
                <a:gdLst/>
                <a:ahLst/>
                <a:cxnLst/>
                <a:rect l="0" t="0" r="0" b="0"/>
                <a:pathLst>
                  <a:path w="866775" h="1581150">
                    <a:moveTo>
                      <a:pt x="861536" y="1107281"/>
                    </a:moveTo>
                    <a:lnTo>
                      <a:pt x="7144" y="1574959"/>
                    </a:lnTo>
                    <a:lnTo>
                      <a:pt x="7144" y="473869"/>
                    </a:lnTo>
                    <a:lnTo>
                      <a:pt x="861536"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69" name="Freeform: Shape 68">
                <a:extLst>
                  <a:ext uri="{FF2B5EF4-FFF2-40B4-BE49-F238E27FC236}">
                    <a16:creationId xmlns:a16="http://schemas.microsoft.com/office/drawing/2014/main" id="{2C953882-CF21-4072-808A-AFC6C6427081}"/>
                  </a:ext>
                </a:extLst>
              </p:cNvPr>
              <p:cNvSpPr/>
              <p:nvPr/>
            </p:nvSpPr>
            <p:spPr bwMode="ltGray">
              <a:xfrm>
                <a:off x="11441908" y="5092729"/>
                <a:ext cx="743840" cy="1356898"/>
              </a:xfrm>
              <a:custGeom>
                <a:avLst/>
                <a:gdLst/>
                <a:ahLst/>
                <a:cxnLst/>
                <a:rect l="0" t="0" r="0" b="0"/>
                <a:pathLst>
                  <a:path w="866775" h="1581150">
                    <a:moveTo>
                      <a:pt x="7144" y="1107281"/>
                    </a:moveTo>
                    <a:lnTo>
                      <a:pt x="862489" y="1574959"/>
                    </a:lnTo>
                    <a:lnTo>
                      <a:pt x="862489" y="473869"/>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0" name="Freeform: Shape 69">
                <a:extLst>
                  <a:ext uri="{FF2B5EF4-FFF2-40B4-BE49-F238E27FC236}">
                    <a16:creationId xmlns:a16="http://schemas.microsoft.com/office/drawing/2014/main" id="{24ACD3F6-35BF-4463-9A90-5F5B9025D6D9}"/>
                  </a:ext>
                </a:extLst>
              </p:cNvPr>
              <p:cNvSpPr/>
              <p:nvPr/>
            </p:nvSpPr>
            <p:spPr bwMode="ltGray">
              <a:xfrm>
                <a:off x="10708694" y="6036831"/>
                <a:ext cx="1479509" cy="809234"/>
              </a:xfrm>
              <a:custGeom>
                <a:avLst/>
                <a:gdLst/>
                <a:ahLst/>
                <a:cxnLst/>
                <a:rect l="0" t="0" r="0" b="0"/>
                <a:pathLst>
                  <a:path w="1724025" h="942975">
                    <a:moveTo>
                      <a:pt x="861536" y="7144"/>
                    </a:moveTo>
                    <a:lnTo>
                      <a:pt x="7144" y="474821"/>
                    </a:lnTo>
                    <a:lnTo>
                      <a:pt x="861536" y="941546"/>
                    </a:lnTo>
                    <a:lnTo>
                      <a:pt x="1716881" y="474821"/>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1" name="Freeform: Shape 70">
                <a:extLst>
                  <a:ext uri="{FF2B5EF4-FFF2-40B4-BE49-F238E27FC236}">
                    <a16:creationId xmlns:a16="http://schemas.microsoft.com/office/drawing/2014/main" id="{36E0228F-415B-4662-977D-90C5D263A103}"/>
                  </a:ext>
                </a:extLst>
              </p:cNvPr>
              <p:cNvSpPr/>
              <p:nvPr/>
            </p:nvSpPr>
            <p:spPr bwMode="ltGray">
              <a:xfrm>
                <a:off x="10708694" y="1457714"/>
                <a:ext cx="743840" cy="1356898"/>
              </a:xfrm>
              <a:custGeom>
                <a:avLst/>
                <a:gdLst/>
                <a:ahLst/>
                <a:cxnLst/>
                <a:rect l="0" t="0" r="0" b="0"/>
                <a:pathLst>
                  <a:path w="866775" h="1581150">
                    <a:moveTo>
                      <a:pt x="861536" y="1107281"/>
                    </a:moveTo>
                    <a:lnTo>
                      <a:pt x="7144" y="1574959"/>
                    </a:lnTo>
                    <a:lnTo>
                      <a:pt x="7144" y="474821"/>
                    </a:lnTo>
                    <a:lnTo>
                      <a:pt x="861536"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2" name="Freeform: Shape 71">
                <a:extLst>
                  <a:ext uri="{FF2B5EF4-FFF2-40B4-BE49-F238E27FC236}">
                    <a16:creationId xmlns:a16="http://schemas.microsoft.com/office/drawing/2014/main" id="{BBA85FE8-C6CE-42AD-9924-C426CEBA2C51}"/>
                  </a:ext>
                </a:extLst>
              </p:cNvPr>
              <p:cNvSpPr/>
              <p:nvPr/>
            </p:nvSpPr>
            <p:spPr bwMode="ltGray">
              <a:xfrm>
                <a:off x="11441908" y="1457714"/>
                <a:ext cx="743840" cy="1356898"/>
              </a:xfrm>
              <a:custGeom>
                <a:avLst/>
                <a:gdLst/>
                <a:ahLst/>
                <a:cxnLst/>
                <a:rect l="0" t="0" r="0" b="0"/>
                <a:pathLst>
                  <a:path w="866775" h="1581150">
                    <a:moveTo>
                      <a:pt x="7144" y="1107281"/>
                    </a:moveTo>
                    <a:lnTo>
                      <a:pt x="862489" y="1574959"/>
                    </a:lnTo>
                    <a:lnTo>
                      <a:pt x="862489" y="474821"/>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3" name="Freeform: Shape 72">
                <a:extLst>
                  <a:ext uri="{FF2B5EF4-FFF2-40B4-BE49-F238E27FC236}">
                    <a16:creationId xmlns:a16="http://schemas.microsoft.com/office/drawing/2014/main" id="{50FBB4D3-1D1C-41F7-856E-89287C5609D1}"/>
                  </a:ext>
                </a:extLst>
              </p:cNvPr>
              <p:cNvSpPr/>
              <p:nvPr/>
            </p:nvSpPr>
            <p:spPr bwMode="ltGray">
              <a:xfrm>
                <a:off x="10708694" y="2401820"/>
                <a:ext cx="1479509" cy="809235"/>
              </a:xfrm>
              <a:custGeom>
                <a:avLst/>
                <a:gdLst/>
                <a:ahLst/>
                <a:cxnLst/>
                <a:rect l="0" t="0" r="0" b="0"/>
                <a:pathLst>
                  <a:path w="1724025" h="942975">
                    <a:moveTo>
                      <a:pt x="861536" y="7144"/>
                    </a:moveTo>
                    <a:lnTo>
                      <a:pt x="7144" y="474821"/>
                    </a:lnTo>
                    <a:lnTo>
                      <a:pt x="861536" y="941546"/>
                    </a:lnTo>
                    <a:lnTo>
                      <a:pt x="1716881" y="474821"/>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4" name="Freeform: Shape 73">
                <a:extLst>
                  <a:ext uri="{FF2B5EF4-FFF2-40B4-BE49-F238E27FC236}">
                    <a16:creationId xmlns:a16="http://schemas.microsoft.com/office/drawing/2014/main" id="{2F5EE762-48D4-46D8-8ECD-7595053F7D6E}"/>
                  </a:ext>
                </a:extLst>
              </p:cNvPr>
              <p:cNvSpPr/>
              <p:nvPr/>
            </p:nvSpPr>
            <p:spPr bwMode="ltGray">
              <a:xfrm>
                <a:off x="11451715" y="2809296"/>
                <a:ext cx="734033" cy="1745983"/>
              </a:xfrm>
              <a:custGeom>
                <a:avLst/>
                <a:gdLst>
                  <a:gd name="connsiteX0" fmla="*/ 1709736 w 2565081"/>
                  <a:gd name="connsiteY0" fmla="*/ 0 h 2502215"/>
                  <a:gd name="connsiteX1" fmla="*/ 2565081 w 2565081"/>
                  <a:gd name="connsiteY1" fmla="*/ 467677 h 2502215"/>
                  <a:gd name="connsiteX2" fmla="*/ 1709736 w 2565081"/>
                  <a:gd name="connsiteY2" fmla="*/ 934402 h 2502215"/>
                  <a:gd name="connsiteX3" fmla="*/ 1709734 w 2565081"/>
                  <a:gd name="connsiteY3" fmla="*/ 934401 h 2502215"/>
                  <a:gd name="connsiteX4" fmla="*/ 1709734 w 2565081"/>
                  <a:gd name="connsiteY4" fmla="*/ 2035488 h 2502215"/>
                  <a:gd name="connsiteX5" fmla="*/ 1709738 w 2565081"/>
                  <a:gd name="connsiteY5" fmla="*/ 2035490 h 2502215"/>
                  <a:gd name="connsiteX6" fmla="*/ 855346 w 2565081"/>
                  <a:gd name="connsiteY6" fmla="*/ 2502215 h 2502215"/>
                  <a:gd name="connsiteX7" fmla="*/ 0 w 2565081"/>
                  <a:gd name="connsiteY7" fmla="*/ 2035490 h 2502215"/>
                  <a:gd name="connsiteX8" fmla="*/ 855345 w 2565081"/>
                  <a:gd name="connsiteY8" fmla="*/ 1567814 h 2502215"/>
                  <a:gd name="connsiteX9" fmla="*/ 855343 w 2565081"/>
                  <a:gd name="connsiteY9" fmla="*/ 1567813 h 2502215"/>
                  <a:gd name="connsiteX10" fmla="*/ 855343 w 2565081"/>
                  <a:gd name="connsiteY10" fmla="*/ 467677 h 2502215"/>
                  <a:gd name="connsiteX11" fmla="*/ 855343 w 2565081"/>
                  <a:gd name="connsiteY11" fmla="*/ 467675 h 2502215"/>
                  <a:gd name="connsiteX12" fmla="*/ 855345 w 2565081"/>
                  <a:gd name="connsiteY12" fmla="*/ 467676 h 2502215"/>
                  <a:gd name="connsiteX0" fmla="*/ 2565081 w 2671633"/>
                  <a:gd name="connsiteY0" fmla="*/ 467677 h 2502215"/>
                  <a:gd name="connsiteX1" fmla="*/ 1709736 w 2671633"/>
                  <a:gd name="connsiteY1" fmla="*/ 934402 h 2502215"/>
                  <a:gd name="connsiteX2" fmla="*/ 1709734 w 2671633"/>
                  <a:gd name="connsiteY2" fmla="*/ 934401 h 2502215"/>
                  <a:gd name="connsiteX3" fmla="*/ 1709734 w 2671633"/>
                  <a:gd name="connsiteY3" fmla="*/ 2035488 h 2502215"/>
                  <a:gd name="connsiteX4" fmla="*/ 1709738 w 2671633"/>
                  <a:gd name="connsiteY4" fmla="*/ 2035490 h 2502215"/>
                  <a:gd name="connsiteX5" fmla="*/ 855346 w 2671633"/>
                  <a:gd name="connsiteY5" fmla="*/ 2502215 h 2502215"/>
                  <a:gd name="connsiteX6" fmla="*/ 0 w 2671633"/>
                  <a:gd name="connsiteY6" fmla="*/ 2035490 h 2502215"/>
                  <a:gd name="connsiteX7" fmla="*/ 855345 w 2671633"/>
                  <a:gd name="connsiteY7" fmla="*/ 1567814 h 2502215"/>
                  <a:gd name="connsiteX8" fmla="*/ 855343 w 2671633"/>
                  <a:gd name="connsiteY8" fmla="*/ 1567813 h 2502215"/>
                  <a:gd name="connsiteX9" fmla="*/ 855343 w 2671633"/>
                  <a:gd name="connsiteY9" fmla="*/ 467677 h 2502215"/>
                  <a:gd name="connsiteX10" fmla="*/ 855343 w 2671633"/>
                  <a:gd name="connsiteY10" fmla="*/ 467675 h 2502215"/>
                  <a:gd name="connsiteX11" fmla="*/ 855345 w 2671633"/>
                  <a:gd name="connsiteY11" fmla="*/ 467676 h 2502215"/>
                  <a:gd name="connsiteX12" fmla="*/ 1709736 w 2671633"/>
                  <a:gd name="connsiteY12" fmla="*/ 0 h 2502215"/>
                  <a:gd name="connsiteX13" fmla="*/ 2671633 w 2671633"/>
                  <a:gd name="connsiteY13" fmla="*/ 574229 h 2502215"/>
                  <a:gd name="connsiteX0" fmla="*/ 2565081 w 2565081"/>
                  <a:gd name="connsiteY0" fmla="*/ 467677 h 2502215"/>
                  <a:gd name="connsiteX1" fmla="*/ 1709736 w 2565081"/>
                  <a:gd name="connsiteY1" fmla="*/ 934402 h 2502215"/>
                  <a:gd name="connsiteX2" fmla="*/ 1709734 w 2565081"/>
                  <a:gd name="connsiteY2" fmla="*/ 934401 h 2502215"/>
                  <a:gd name="connsiteX3" fmla="*/ 1709734 w 2565081"/>
                  <a:gd name="connsiteY3" fmla="*/ 2035488 h 2502215"/>
                  <a:gd name="connsiteX4" fmla="*/ 1709738 w 2565081"/>
                  <a:gd name="connsiteY4" fmla="*/ 2035490 h 2502215"/>
                  <a:gd name="connsiteX5" fmla="*/ 855346 w 2565081"/>
                  <a:gd name="connsiteY5" fmla="*/ 2502215 h 2502215"/>
                  <a:gd name="connsiteX6" fmla="*/ 0 w 2565081"/>
                  <a:gd name="connsiteY6" fmla="*/ 2035490 h 2502215"/>
                  <a:gd name="connsiteX7" fmla="*/ 855345 w 2565081"/>
                  <a:gd name="connsiteY7" fmla="*/ 1567814 h 2502215"/>
                  <a:gd name="connsiteX8" fmla="*/ 855343 w 2565081"/>
                  <a:gd name="connsiteY8" fmla="*/ 1567813 h 2502215"/>
                  <a:gd name="connsiteX9" fmla="*/ 855343 w 2565081"/>
                  <a:gd name="connsiteY9" fmla="*/ 467677 h 2502215"/>
                  <a:gd name="connsiteX10" fmla="*/ 855343 w 2565081"/>
                  <a:gd name="connsiteY10" fmla="*/ 467675 h 2502215"/>
                  <a:gd name="connsiteX11" fmla="*/ 855345 w 2565081"/>
                  <a:gd name="connsiteY11" fmla="*/ 467676 h 2502215"/>
                  <a:gd name="connsiteX12" fmla="*/ 1709736 w 2565081"/>
                  <a:gd name="connsiteY12" fmla="*/ 0 h 2502215"/>
                  <a:gd name="connsiteX0" fmla="*/ 2565081 w 2565081"/>
                  <a:gd name="connsiteY0" fmla="*/ 2 h 2034540"/>
                  <a:gd name="connsiteX1" fmla="*/ 1709736 w 2565081"/>
                  <a:gd name="connsiteY1" fmla="*/ 466727 h 2034540"/>
                  <a:gd name="connsiteX2" fmla="*/ 1709734 w 2565081"/>
                  <a:gd name="connsiteY2" fmla="*/ 466726 h 2034540"/>
                  <a:gd name="connsiteX3" fmla="*/ 1709734 w 2565081"/>
                  <a:gd name="connsiteY3" fmla="*/ 1567813 h 2034540"/>
                  <a:gd name="connsiteX4" fmla="*/ 1709738 w 2565081"/>
                  <a:gd name="connsiteY4" fmla="*/ 1567815 h 2034540"/>
                  <a:gd name="connsiteX5" fmla="*/ 855346 w 2565081"/>
                  <a:gd name="connsiteY5" fmla="*/ 2034540 h 2034540"/>
                  <a:gd name="connsiteX6" fmla="*/ 0 w 2565081"/>
                  <a:gd name="connsiteY6" fmla="*/ 1567815 h 2034540"/>
                  <a:gd name="connsiteX7" fmla="*/ 855345 w 2565081"/>
                  <a:gd name="connsiteY7" fmla="*/ 1100139 h 2034540"/>
                  <a:gd name="connsiteX8" fmla="*/ 855343 w 2565081"/>
                  <a:gd name="connsiteY8" fmla="*/ 1100138 h 2034540"/>
                  <a:gd name="connsiteX9" fmla="*/ 855343 w 2565081"/>
                  <a:gd name="connsiteY9" fmla="*/ 2 h 2034540"/>
                  <a:gd name="connsiteX10" fmla="*/ 855343 w 2565081"/>
                  <a:gd name="connsiteY10" fmla="*/ 0 h 2034540"/>
                  <a:gd name="connsiteX11" fmla="*/ 855345 w 2565081"/>
                  <a:gd name="connsiteY11" fmla="*/ 1 h 2034540"/>
                  <a:gd name="connsiteX0" fmla="*/ 1709736 w 1709737"/>
                  <a:gd name="connsiteY0" fmla="*/ 466727 h 2034540"/>
                  <a:gd name="connsiteX1" fmla="*/ 1709734 w 1709737"/>
                  <a:gd name="connsiteY1" fmla="*/ 466726 h 2034540"/>
                  <a:gd name="connsiteX2" fmla="*/ 1709734 w 1709737"/>
                  <a:gd name="connsiteY2" fmla="*/ 1567813 h 2034540"/>
                  <a:gd name="connsiteX3" fmla="*/ 1709738 w 1709737"/>
                  <a:gd name="connsiteY3" fmla="*/ 1567815 h 2034540"/>
                  <a:gd name="connsiteX4" fmla="*/ 855346 w 1709737"/>
                  <a:gd name="connsiteY4" fmla="*/ 2034540 h 2034540"/>
                  <a:gd name="connsiteX5" fmla="*/ 0 w 1709737"/>
                  <a:gd name="connsiteY5" fmla="*/ 1567815 h 2034540"/>
                  <a:gd name="connsiteX6" fmla="*/ 855345 w 1709737"/>
                  <a:gd name="connsiteY6" fmla="*/ 1100139 h 2034540"/>
                  <a:gd name="connsiteX7" fmla="*/ 855343 w 1709737"/>
                  <a:gd name="connsiteY7" fmla="*/ 1100138 h 2034540"/>
                  <a:gd name="connsiteX8" fmla="*/ 855343 w 1709737"/>
                  <a:gd name="connsiteY8" fmla="*/ 2 h 2034540"/>
                  <a:gd name="connsiteX9" fmla="*/ 855343 w 1709737"/>
                  <a:gd name="connsiteY9" fmla="*/ 0 h 2034540"/>
                  <a:gd name="connsiteX10" fmla="*/ 855345 w 1709737"/>
                  <a:gd name="connsiteY10" fmla="*/ 1 h 2034540"/>
                  <a:gd name="connsiteX0" fmla="*/ 1709736 w 1709738"/>
                  <a:gd name="connsiteY0" fmla="*/ 466727 h 2034540"/>
                  <a:gd name="connsiteX1" fmla="*/ 1709734 w 1709738"/>
                  <a:gd name="connsiteY1" fmla="*/ 1567813 h 2034540"/>
                  <a:gd name="connsiteX2" fmla="*/ 1709738 w 1709738"/>
                  <a:gd name="connsiteY2" fmla="*/ 1567815 h 2034540"/>
                  <a:gd name="connsiteX3" fmla="*/ 855346 w 1709738"/>
                  <a:gd name="connsiteY3" fmla="*/ 2034540 h 2034540"/>
                  <a:gd name="connsiteX4" fmla="*/ 0 w 1709738"/>
                  <a:gd name="connsiteY4" fmla="*/ 1567815 h 2034540"/>
                  <a:gd name="connsiteX5" fmla="*/ 855345 w 1709738"/>
                  <a:gd name="connsiteY5" fmla="*/ 1100139 h 2034540"/>
                  <a:gd name="connsiteX6" fmla="*/ 855343 w 1709738"/>
                  <a:gd name="connsiteY6" fmla="*/ 1100138 h 2034540"/>
                  <a:gd name="connsiteX7" fmla="*/ 855343 w 1709738"/>
                  <a:gd name="connsiteY7" fmla="*/ 2 h 2034540"/>
                  <a:gd name="connsiteX8" fmla="*/ 855343 w 1709738"/>
                  <a:gd name="connsiteY8" fmla="*/ 0 h 2034540"/>
                  <a:gd name="connsiteX9" fmla="*/ 855345 w 1709738"/>
                  <a:gd name="connsiteY9" fmla="*/ 1 h 2034540"/>
                  <a:gd name="connsiteX0" fmla="*/ 1709736 w 1709736"/>
                  <a:gd name="connsiteY0" fmla="*/ 466727 h 2034540"/>
                  <a:gd name="connsiteX1" fmla="*/ 1709734 w 1709736"/>
                  <a:gd name="connsiteY1" fmla="*/ 1567813 h 2034540"/>
                  <a:gd name="connsiteX2" fmla="*/ 855346 w 1709736"/>
                  <a:gd name="connsiteY2" fmla="*/ 2034540 h 2034540"/>
                  <a:gd name="connsiteX3" fmla="*/ 0 w 1709736"/>
                  <a:gd name="connsiteY3" fmla="*/ 1567815 h 2034540"/>
                  <a:gd name="connsiteX4" fmla="*/ 855345 w 1709736"/>
                  <a:gd name="connsiteY4" fmla="*/ 1100139 h 2034540"/>
                  <a:gd name="connsiteX5" fmla="*/ 855343 w 1709736"/>
                  <a:gd name="connsiteY5" fmla="*/ 1100138 h 2034540"/>
                  <a:gd name="connsiteX6" fmla="*/ 855343 w 1709736"/>
                  <a:gd name="connsiteY6" fmla="*/ 2 h 2034540"/>
                  <a:gd name="connsiteX7" fmla="*/ 855343 w 1709736"/>
                  <a:gd name="connsiteY7" fmla="*/ 0 h 2034540"/>
                  <a:gd name="connsiteX8" fmla="*/ 855345 w 1709736"/>
                  <a:gd name="connsiteY8" fmla="*/ 1 h 2034540"/>
                  <a:gd name="connsiteX0" fmla="*/ 1709734 w 1709734"/>
                  <a:gd name="connsiteY0" fmla="*/ 1567813 h 2034540"/>
                  <a:gd name="connsiteX1" fmla="*/ 855346 w 1709734"/>
                  <a:gd name="connsiteY1" fmla="*/ 2034540 h 2034540"/>
                  <a:gd name="connsiteX2" fmla="*/ 0 w 1709734"/>
                  <a:gd name="connsiteY2" fmla="*/ 1567815 h 2034540"/>
                  <a:gd name="connsiteX3" fmla="*/ 855345 w 1709734"/>
                  <a:gd name="connsiteY3" fmla="*/ 1100139 h 2034540"/>
                  <a:gd name="connsiteX4" fmla="*/ 855343 w 1709734"/>
                  <a:gd name="connsiteY4" fmla="*/ 1100138 h 2034540"/>
                  <a:gd name="connsiteX5" fmla="*/ 855343 w 1709734"/>
                  <a:gd name="connsiteY5" fmla="*/ 2 h 2034540"/>
                  <a:gd name="connsiteX6" fmla="*/ 855343 w 1709734"/>
                  <a:gd name="connsiteY6" fmla="*/ 0 h 2034540"/>
                  <a:gd name="connsiteX7" fmla="*/ 855345 w 1709734"/>
                  <a:gd name="connsiteY7" fmla="*/ 1 h 2034540"/>
                  <a:gd name="connsiteX0" fmla="*/ 855346 w 855346"/>
                  <a:gd name="connsiteY0" fmla="*/ 2034540 h 2034540"/>
                  <a:gd name="connsiteX1" fmla="*/ 0 w 855346"/>
                  <a:gd name="connsiteY1" fmla="*/ 1567815 h 2034540"/>
                  <a:gd name="connsiteX2" fmla="*/ 855345 w 855346"/>
                  <a:gd name="connsiteY2" fmla="*/ 1100139 h 2034540"/>
                  <a:gd name="connsiteX3" fmla="*/ 855343 w 855346"/>
                  <a:gd name="connsiteY3" fmla="*/ 1100138 h 2034540"/>
                  <a:gd name="connsiteX4" fmla="*/ 855343 w 855346"/>
                  <a:gd name="connsiteY4" fmla="*/ 2 h 2034540"/>
                  <a:gd name="connsiteX5" fmla="*/ 855343 w 855346"/>
                  <a:gd name="connsiteY5" fmla="*/ 0 h 2034540"/>
                  <a:gd name="connsiteX6" fmla="*/ 855345 w 855346"/>
                  <a:gd name="connsiteY6" fmla="*/ 1 h 2034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346" h="2034540">
                    <a:moveTo>
                      <a:pt x="855346" y="2034540"/>
                    </a:moveTo>
                    <a:lnTo>
                      <a:pt x="0" y="1567815"/>
                    </a:lnTo>
                    <a:lnTo>
                      <a:pt x="855345" y="1100139"/>
                    </a:lnTo>
                    <a:cubicBezTo>
                      <a:pt x="855344" y="1100139"/>
                      <a:pt x="855344" y="1100138"/>
                      <a:pt x="855343" y="1100138"/>
                    </a:cubicBezTo>
                    <a:lnTo>
                      <a:pt x="855343" y="2"/>
                    </a:lnTo>
                    <a:lnTo>
                      <a:pt x="855343" y="0"/>
                    </a:lnTo>
                    <a:cubicBezTo>
                      <a:pt x="855344" y="0"/>
                      <a:pt x="855344" y="1"/>
                      <a:pt x="855345" y="1"/>
                    </a:cubicBezTo>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cxnSp>
            <p:nvCxnSpPr>
              <p:cNvPr id="75" name="Straight Connector 74">
                <a:extLst>
                  <a:ext uri="{FF2B5EF4-FFF2-40B4-BE49-F238E27FC236}">
                    <a16:creationId xmlns:a16="http://schemas.microsoft.com/office/drawing/2014/main" id="{5602528A-0204-4F83-A3CC-B19E5ED41C75}"/>
                  </a:ext>
                </a:extLst>
              </p:cNvPr>
              <p:cNvCxnSpPr/>
              <p:nvPr/>
            </p:nvCxnSpPr>
            <p:spPr bwMode="ltGray">
              <a:xfrm>
                <a:off x="9981203" y="5098858"/>
                <a:ext cx="733213" cy="400531"/>
              </a:xfrm>
              <a:prstGeom prst="line">
                <a:avLst/>
              </a:pr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cxnSp>
        </p:grpSp>
        <p:grpSp>
          <p:nvGrpSpPr>
            <p:cNvPr id="28" name="Group 27">
              <a:extLst>
                <a:ext uri="{FF2B5EF4-FFF2-40B4-BE49-F238E27FC236}">
                  <a16:creationId xmlns:a16="http://schemas.microsoft.com/office/drawing/2014/main" id="{570E694A-2FDE-4ED0-B17A-283BAEEEBC3F}"/>
                </a:ext>
              </a:extLst>
            </p:cNvPr>
            <p:cNvGrpSpPr/>
            <p:nvPr userDrawn="1"/>
          </p:nvGrpSpPr>
          <p:grpSpPr bwMode="ltGray">
            <a:xfrm>
              <a:off x="7545167" y="-21839"/>
              <a:ext cx="1192433" cy="1098538"/>
              <a:chOff x="7545167" y="-9139"/>
              <a:chExt cx="1192433" cy="1098538"/>
            </a:xfrm>
          </p:grpSpPr>
          <p:sp>
            <p:nvSpPr>
              <p:cNvPr id="33" name="Freeform: Shape 32">
                <a:extLst>
                  <a:ext uri="{FF2B5EF4-FFF2-40B4-BE49-F238E27FC236}">
                    <a16:creationId xmlns:a16="http://schemas.microsoft.com/office/drawing/2014/main" id="{3014F876-92BB-450A-A3A6-EB7B6C2CB558}"/>
                  </a:ext>
                </a:extLst>
              </p:cNvPr>
              <p:cNvSpPr/>
              <p:nvPr userDrawn="1"/>
            </p:nvSpPr>
            <p:spPr bwMode="ltGray">
              <a:xfrm>
                <a:off x="7550108" y="-9139"/>
                <a:ext cx="591604" cy="774738"/>
              </a:xfrm>
              <a:custGeom>
                <a:avLst/>
                <a:gdLst>
                  <a:gd name="connsiteX0" fmla="*/ 24121 w 591604"/>
                  <a:gd name="connsiteY0" fmla="*/ 0 h 774738"/>
                  <a:gd name="connsiteX1" fmla="*/ 591604 w 591604"/>
                  <a:gd name="connsiteY1" fmla="*/ 0 h 774738"/>
                  <a:gd name="connsiteX2" fmla="*/ 591604 w 591604"/>
                  <a:gd name="connsiteY2" fmla="*/ 451265 h 774738"/>
                  <a:gd name="connsiteX3" fmla="*/ 0 w 591604"/>
                  <a:gd name="connsiteY3" fmla="*/ 774738 h 774738"/>
                  <a:gd name="connsiteX4" fmla="*/ 0 w 591604"/>
                  <a:gd name="connsiteY4" fmla="*/ 13162 h 774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1604" h="774738">
                    <a:moveTo>
                      <a:pt x="24121" y="0"/>
                    </a:moveTo>
                    <a:lnTo>
                      <a:pt x="591604" y="0"/>
                    </a:lnTo>
                    <a:lnTo>
                      <a:pt x="591604" y="451265"/>
                    </a:lnTo>
                    <a:lnTo>
                      <a:pt x="0" y="774738"/>
                    </a:lnTo>
                    <a:lnTo>
                      <a:pt x="0" y="13162"/>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en-US"/>
              </a:p>
            </p:txBody>
          </p:sp>
          <p:sp>
            <p:nvSpPr>
              <p:cNvPr id="34" name="Freeform: Shape 33">
                <a:extLst>
                  <a:ext uri="{FF2B5EF4-FFF2-40B4-BE49-F238E27FC236}">
                    <a16:creationId xmlns:a16="http://schemas.microsoft.com/office/drawing/2014/main" id="{1AFE4E51-6693-4C7C-9EE7-633EA9AAA2AC}"/>
                  </a:ext>
                </a:extLst>
              </p:cNvPr>
              <p:cNvSpPr/>
              <p:nvPr userDrawn="1"/>
            </p:nvSpPr>
            <p:spPr bwMode="ltGray">
              <a:xfrm>
                <a:off x="8141712" y="-9139"/>
                <a:ext cx="590944" cy="774738"/>
              </a:xfrm>
              <a:custGeom>
                <a:avLst/>
                <a:gdLst>
                  <a:gd name="connsiteX0" fmla="*/ 0 w 590944"/>
                  <a:gd name="connsiteY0" fmla="*/ 0 h 774738"/>
                  <a:gd name="connsiteX1" fmla="*/ 566850 w 590944"/>
                  <a:gd name="connsiteY1" fmla="*/ 0 h 774738"/>
                  <a:gd name="connsiteX2" fmla="*/ 590944 w 590944"/>
                  <a:gd name="connsiteY2" fmla="*/ 13162 h 774738"/>
                  <a:gd name="connsiteX3" fmla="*/ 590944 w 590944"/>
                  <a:gd name="connsiteY3" fmla="*/ 774738 h 774738"/>
                  <a:gd name="connsiteX4" fmla="*/ 0 w 590944"/>
                  <a:gd name="connsiteY4" fmla="*/ 451265 h 774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944" h="774738">
                    <a:moveTo>
                      <a:pt x="0" y="0"/>
                    </a:moveTo>
                    <a:lnTo>
                      <a:pt x="566850" y="0"/>
                    </a:lnTo>
                    <a:lnTo>
                      <a:pt x="590944" y="13162"/>
                    </a:lnTo>
                    <a:lnTo>
                      <a:pt x="590944" y="774738"/>
                    </a:lnTo>
                    <a:lnTo>
                      <a:pt x="0" y="451265"/>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lvl="0"/>
                <a:endParaRPr lang="en-US"/>
              </a:p>
            </p:txBody>
          </p:sp>
          <p:sp>
            <p:nvSpPr>
              <p:cNvPr id="58" name="Freeform: Shape 57">
                <a:extLst>
                  <a:ext uri="{FF2B5EF4-FFF2-40B4-BE49-F238E27FC236}">
                    <a16:creationId xmlns:a16="http://schemas.microsoft.com/office/drawing/2014/main" id="{522550D5-A578-4C33-B405-092D50801565}"/>
                  </a:ext>
                </a:extLst>
              </p:cNvPr>
              <p:cNvSpPr/>
              <p:nvPr userDrawn="1"/>
            </p:nvSpPr>
            <p:spPr bwMode="ltGray">
              <a:xfrm>
                <a:off x="7545167" y="437185"/>
                <a:ext cx="1192433" cy="652214"/>
              </a:xfrm>
              <a:custGeom>
                <a:avLst/>
                <a:gdLst/>
                <a:ahLst/>
                <a:cxnLst/>
                <a:rect l="0" t="0" r="0" b="0"/>
                <a:pathLst>
                  <a:path w="1724025" h="942975">
                    <a:moveTo>
                      <a:pt x="862489" y="7144"/>
                    </a:moveTo>
                    <a:lnTo>
                      <a:pt x="7144" y="474821"/>
                    </a:lnTo>
                    <a:lnTo>
                      <a:pt x="862489" y="941546"/>
                    </a:lnTo>
                    <a:lnTo>
                      <a:pt x="1716881" y="474821"/>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grpSp>
        <p:grpSp>
          <p:nvGrpSpPr>
            <p:cNvPr id="29" name="Group 28">
              <a:extLst>
                <a:ext uri="{FF2B5EF4-FFF2-40B4-BE49-F238E27FC236}">
                  <a16:creationId xmlns:a16="http://schemas.microsoft.com/office/drawing/2014/main" id="{6A5C88A0-A89F-42B9-B5E5-623E0E0D7555}"/>
                </a:ext>
              </a:extLst>
            </p:cNvPr>
            <p:cNvGrpSpPr/>
            <p:nvPr userDrawn="1"/>
          </p:nvGrpSpPr>
          <p:grpSpPr bwMode="ltGray">
            <a:xfrm>
              <a:off x="6256117" y="5896894"/>
              <a:ext cx="1057910" cy="971314"/>
              <a:chOff x="6256117" y="5896894"/>
              <a:chExt cx="1057910" cy="971314"/>
            </a:xfrm>
          </p:grpSpPr>
          <p:sp>
            <p:nvSpPr>
              <p:cNvPr id="30" name="Freeform: Shape 29">
                <a:extLst>
                  <a:ext uri="{FF2B5EF4-FFF2-40B4-BE49-F238E27FC236}">
                    <a16:creationId xmlns:a16="http://schemas.microsoft.com/office/drawing/2014/main" id="{C4AD7328-AEE6-43BE-8744-DE52D5F8CC2E}"/>
                  </a:ext>
                </a:extLst>
              </p:cNvPr>
              <p:cNvSpPr/>
              <p:nvPr userDrawn="1"/>
            </p:nvSpPr>
            <p:spPr bwMode="ltGray">
              <a:xfrm>
                <a:off x="6256117" y="5896894"/>
                <a:ext cx="532466" cy="971314"/>
              </a:xfrm>
              <a:custGeom>
                <a:avLst/>
                <a:gdLst/>
                <a:ahLst/>
                <a:cxnLst/>
                <a:rect l="0" t="0" r="0" b="0"/>
                <a:pathLst>
                  <a:path w="866775" h="1581150">
                    <a:moveTo>
                      <a:pt x="862489" y="1107281"/>
                    </a:moveTo>
                    <a:lnTo>
                      <a:pt x="7144" y="1574959"/>
                    </a:lnTo>
                    <a:lnTo>
                      <a:pt x="7144" y="473869"/>
                    </a:lnTo>
                    <a:lnTo>
                      <a:pt x="862489"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31" name="Freeform: Shape 30">
                <a:extLst>
                  <a:ext uri="{FF2B5EF4-FFF2-40B4-BE49-F238E27FC236}">
                    <a16:creationId xmlns:a16="http://schemas.microsoft.com/office/drawing/2014/main" id="{90DC1356-0D84-4394-B0FF-A91903B8585E}"/>
                  </a:ext>
                </a:extLst>
              </p:cNvPr>
              <p:cNvSpPr/>
              <p:nvPr userDrawn="1"/>
            </p:nvSpPr>
            <p:spPr bwMode="ltGray">
              <a:xfrm>
                <a:off x="6781561" y="5896894"/>
                <a:ext cx="532466" cy="971314"/>
              </a:xfrm>
              <a:custGeom>
                <a:avLst/>
                <a:gdLst/>
                <a:ahLst/>
                <a:cxnLst/>
                <a:rect l="0" t="0" r="0" b="0"/>
                <a:pathLst>
                  <a:path w="866775" h="1581150">
                    <a:moveTo>
                      <a:pt x="7144" y="1107281"/>
                    </a:moveTo>
                    <a:lnTo>
                      <a:pt x="861536" y="1574959"/>
                    </a:lnTo>
                    <a:lnTo>
                      <a:pt x="861536" y="473869"/>
                    </a:lnTo>
                    <a:lnTo>
                      <a:pt x="7144" y="7144"/>
                    </a:lnTo>
                    <a:close/>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32" name="Freeform: Shape 31">
                <a:extLst>
                  <a:ext uri="{FF2B5EF4-FFF2-40B4-BE49-F238E27FC236}">
                    <a16:creationId xmlns:a16="http://schemas.microsoft.com/office/drawing/2014/main" id="{5CA4391C-EE34-4D39-AC03-6D3272F213DC}"/>
                  </a:ext>
                </a:extLst>
              </p:cNvPr>
              <p:cNvSpPr/>
              <p:nvPr userDrawn="1"/>
            </p:nvSpPr>
            <p:spPr bwMode="ltGray">
              <a:xfrm>
                <a:off x="6260506" y="6577107"/>
                <a:ext cx="1050305" cy="287297"/>
              </a:xfrm>
              <a:custGeom>
                <a:avLst/>
                <a:gdLst>
                  <a:gd name="connsiteX0" fmla="*/ 855344 w 1709736"/>
                  <a:gd name="connsiteY0" fmla="*/ 934401 h 1083252"/>
                  <a:gd name="connsiteX1" fmla="*/ 1709736 w 1709736"/>
                  <a:gd name="connsiteY1" fmla="*/ 467676 h 1083252"/>
                  <a:gd name="connsiteX2" fmla="*/ 855344 w 1709736"/>
                  <a:gd name="connsiteY2" fmla="*/ -1 h 1083252"/>
                  <a:gd name="connsiteX3" fmla="*/ -1 w 1709736"/>
                  <a:gd name="connsiteY3" fmla="*/ 467676 h 1083252"/>
                  <a:gd name="connsiteX4" fmla="*/ 1004194 w 1709736"/>
                  <a:gd name="connsiteY4" fmla="*/ 1083251 h 1083252"/>
                  <a:gd name="connsiteX0" fmla="*/ 855346 w 1709738"/>
                  <a:gd name="connsiteY0" fmla="*/ 934403 h 934403"/>
                  <a:gd name="connsiteX1" fmla="*/ 1709738 w 1709738"/>
                  <a:gd name="connsiteY1" fmla="*/ 467678 h 934403"/>
                  <a:gd name="connsiteX2" fmla="*/ 855346 w 1709738"/>
                  <a:gd name="connsiteY2" fmla="*/ 1 h 934403"/>
                  <a:gd name="connsiteX3" fmla="*/ 1 w 1709738"/>
                  <a:gd name="connsiteY3" fmla="*/ 467678 h 934403"/>
                  <a:gd name="connsiteX0" fmla="*/ 1709736 w 1709736"/>
                  <a:gd name="connsiteY0" fmla="*/ 467676 h 467676"/>
                  <a:gd name="connsiteX1" fmla="*/ 855344 w 1709736"/>
                  <a:gd name="connsiteY1" fmla="*/ -1 h 467676"/>
                  <a:gd name="connsiteX2" fmla="*/ -1 w 1709736"/>
                  <a:gd name="connsiteY2" fmla="*/ 467676 h 467676"/>
                </a:gdLst>
                <a:ahLst/>
                <a:cxnLst>
                  <a:cxn ang="0">
                    <a:pos x="connsiteX0" y="connsiteY0"/>
                  </a:cxn>
                  <a:cxn ang="0">
                    <a:pos x="connsiteX1" y="connsiteY1"/>
                  </a:cxn>
                  <a:cxn ang="0">
                    <a:pos x="connsiteX2" y="connsiteY2"/>
                  </a:cxn>
                </a:cxnLst>
                <a:rect l="l" t="t" r="r" b="b"/>
                <a:pathLst>
                  <a:path w="1709736" h="467676">
                    <a:moveTo>
                      <a:pt x="1709736" y="467676"/>
                    </a:moveTo>
                    <a:lnTo>
                      <a:pt x="855344" y="-1"/>
                    </a:lnTo>
                    <a:lnTo>
                      <a:pt x="-1" y="467676"/>
                    </a:lnTo>
                  </a:path>
                </a:pathLst>
              </a:custGeom>
              <a:noFill/>
              <a:ln w="17463" cap="flat">
                <a:solidFill>
                  <a:srgbClr val="D83B0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grpSp>
      </p:grpSp>
    </p:spTree>
    <p:extLst>
      <p:ext uri="{BB962C8B-B14F-4D97-AF65-F5344CB8AC3E}">
        <p14:creationId xmlns:p14="http://schemas.microsoft.com/office/powerpoint/2010/main" val="3931890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8063065"/>
      </p:ext>
    </p:extLst>
  </p:cSld>
  <p:clrMapOvr>
    <a:masterClrMapping/>
  </p:clrMapOvr>
  <p:transition>
    <p:fade/>
  </p:transition>
  <p:extLst mod="1">
    <p:ext uri="{DCECCB84-F9BA-43D5-87BE-67443E8EF086}">
      <p15:sldGuideLst xmlns:p15="http://schemas.microsoft.com/office/powerpoint/2012/main">
        <p15:guide id="1" orient="horz" pos="1272">
          <p15:clr>
            <a:srgbClr val="5ACBF0"/>
          </p15:clr>
        </p15:guide>
        <p15:guide id="2" orient="horz" pos="904">
          <p15:clr>
            <a:srgbClr val="5ACBF0"/>
          </p15:clr>
        </p15:guide>
        <p15:guide id="3" orient="horz" pos="288">
          <p15:clr>
            <a:srgbClr val="5ACBF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p:txBody>
          <a:bodyPr/>
          <a:lstStyle>
            <a:lvl1pPr>
              <a:defRPr/>
            </a:lvl1pPr>
          </a:lstStyle>
          <a:p>
            <a:r>
              <a:rPr lang="en-US"/>
              <a:t>Software code slide</a:t>
            </a:r>
          </a:p>
        </p:txBody>
      </p:sp>
      <p:sp>
        <p:nvSpPr>
          <p:cNvPr id="5" name="Text Placeholder 4">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1436688"/>
            <a:ext cx="11018520" cy="1908215"/>
          </a:xfrm>
        </p:spPr>
        <p:txBody>
          <a:bodyPr/>
          <a:lstStyle>
            <a:lvl1pPr marL="0" indent="0">
              <a:buNone/>
              <a:defRPr sz="2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1pPr>
            <a:lvl2pPr marL="346553" indent="0">
              <a:buNone/>
              <a:defRPr sz="24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607" indent="0">
              <a:buNone/>
              <a:defRPr sz="20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563"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997"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28577821"/>
      </p:ext>
    </p:extLst>
  </p:cSld>
  <p:clrMapOvr>
    <a:masterClrMapping/>
  </p:clrMapOvr>
  <p:transition>
    <p:fade/>
  </p:transition>
  <p:extLst mod="1">
    <p:ext uri="{DCECCB84-F9BA-43D5-87BE-67443E8EF086}">
      <p15:sldGuideLst xmlns:p15="http://schemas.microsoft.com/office/powerpoint/2012/main">
        <p15:guide id="1" orient="horz" pos="1272">
          <p15:clr>
            <a:srgbClr val="5ACBF0"/>
          </p15:clr>
        </p15:guide>
        <p15:guide id="2" orient="horz" pos="905">
          <p15:clr>
            <a:srgbClr val="5ACBF0"/>
          </p15:clr>
        </p15:guide>
        <p15:guide id="3" orient="horz" pos="288">
          <p15:clr>
            <a:srgbClr val="5ACBF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Closing logo slide">
    <p:bg>
      <p:bgPr>
        <a:solidFill>
          <a:srgbClr val="E6E6E6"/>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a:gradFill>
                  <a:gsLst>
                    <a:gs pos="0">
                      <a:schemeClr val="tx1"/>
                    </a:gs>
                    <a:gs pos="100000">
                      <a:schemeClr val="tx1"/>
                    </a:gs>
                  </a:gsLst>
                  <a:lin ang="5400000" scaled="0"/>
                </a:gradFill>
                <a:cs typeface="Segoe UI" pitchFamily="34" charset="0"/>
              </a:rPr>
              <a:t>© Copyright Microsoft Corporation. All rights reserved. </a:t>
            </a:r>
          </a:p>
        </p:txBody>
      </p:sp>
      <p:pic>
        <p:nvPicPr>
          <p:cNvPr id="4" name="MS logo gray - EMF" descr="Microsoft logo, gray text version">
            <a:extLst>
              <a:ext uri="{FF2B5EF4-FFF2-40B4-BE49-F238E27FC236}">
                <a16:creationId xmlns:a16="http://schemas.microsoft.com/office/drawing/2014/main" id="{C2F26819-B90F-4C18-ACFE-2E5E212772D1}"/>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Tree>
    <p:extLst>
      <p:ext uri="{BB962C8B-B14F-4D97-AF65-F5344CB8AC3E}">
        <p14:creationId xmlns:p14="http://schemas.microsoft.com/office/powerpoint/2010/main" val="145862132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699286094"/>
      </p:ext>
    </p:extLst>
  </p:cSld>
  <p:clrMapOvr>
    <a:overrideClrMapping bg1="dk1" tx1="lt1" bg2="dk2" tx2="lt2" accent1="accent1" accent2="accent2" accent3="accent3" accent4="accent4" accent5="accent5" accent6="accent6" hlink="hlink" folHlink="folHlink"/>
  </p:clrMapOvr>
  <p:transition>
    <p:fade/>
  </p:transition>
  <p:extLst mod="1">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userDrawn="1">
  <p:cSld name="Title Only dark">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p:txBody>
          <a:bodyPr/>
          <a:lstStyle>
            <a:lvl1pPr>
              <a:defRPr/>
            </a:lvl1pPr>
          </a:lstStyle>
          <a:p>
            <a:r>
              <a:rPr lang="en-US"/>
              <a:t>Click to edit Master title style</a:t>
            </a:r>
          </a:p>
        </p:txBody>
      </p:sp>
    </p:spTree>
    <p:extLst>
      <p:ext uri="{BB962C8B-B14F-4D97-AF65-F5344CB8AC3E}">
        <p14:creationId xmlns:p14="http://schemas.microsoft.com/office/powerpoint/2010/main" val="3956415433"/>
      </p:ext>
    </p:extLst>
  </p:cSld>
  <p:clrMapOvr>
    <a:overrideClrMapping bg1="dk1" tx1="lt1" bg2="dk2" tx2="lt2" accent1="accent1" accent2="accent2" accent3="accent3" accent4="accent4" accent5="accent5" accent6="accent6" hlink="hlink" folHlink="folHlink"/>
  </p:clrMapOvr>
  <p:transition>
    <p:fade/>
  </p:transition>
  <p:extLst mod="1">
    <p:ext uri="{DCECCB84-F9BA-43D5-87BE-67443E8EF086}">
      <p15:sldGuideLst xmlns:p15="http://schemas.microsoft.com/office/powerpoint/2012/main">
        <p15:guide id="3" orient="horz" pos="900">
          <p15:clr>
            <a:srgbClr val="5ACBF0"/>
          </p15:clr>
        </p15:guide>
        <p15:guide id="4" orient="horz" pos="1276">
          <p15:clr>
            <a:srgbClr val="5ACBF0"/>
          </p15:clr>
        </p15:guide>
        <p15:guide id="5" orient="horz" pos="288">
          <p15:clr>
            <a:srgbClr val="5ACBF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Walk-in">
    <p:bg>
      <p:bgRef idx="1001">
        <a:schemeClr val="bg2"/>
      </p:bgRef>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6C20C272-8E66-429C-A9F7-1C4E612DB65F}"/>
              </a:ext>
            </a:extLst>
          </p:cNvPr>
          <p:cNvCxnSpPr>
            <a:cxnSpLocks/>
          </p:cNvCxnSpPr>
          <p:nvPr userDrawn="1"/>
        </p:nvCxnSpPr>
        <p:spPr>
          <a:xfrm>
            <a:off x="11895763" y="1817370"/>
            <a:ext cx="0" cy="710565"/>
          </a:xfrm>
          <a:prstGeom prst="line">
            <a:avLst/>
          </a:prstGeom>
          <a:ln>
            <a:solidFill>
              <a:srgbClr val="D83B0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29" name="MS logo gray - EMF" descr="Microsoft logo, gray text version">
            <a:extLst>
              <a:ext uri="{FF2B5EF4-FFF2-40B4-BE49-F238E27FC236}">
                <a16:creationId xmlns:a16="http://schemas.microsoft.com/office/drawing/2014/main" id="{8804C2B3-3878-4889-940D-3F3386B9455D}"/>
              </a:ext>
            </a:extLst>
          </p:cNvPr>
          <p:cNvPicPr>
            <a:picLocks noChangeAspect="1"/>
          </p:cNvPicPr>
          <p:nvPr userDrawn="1"/>
        </p:nvPicPr>
        <p:blipFill>
          <a:blip r:embed="rId2"/>
          <a:stretch>
            <a:fillRect/>
          </a:stretch>
        </p:blipFill>
        <p:spPr bwMode="black">
          <a:xfrm>
            <a:off x="584200" y="586080"/>
            <a:ext cx="1366440" cy="292608"/>
          </a:xfrm>
          <a:prstGeom prst="rect">
            <a:avLst/>
          </a:prstGeom>
        </p:spPr>
      </p:pic>
      <p:sp>
        <p:nvSpPr>
          <p:cNvPr id="30" name="Rectangle 29">
            <a:extLst>
              <a:ext uri="{FF2B5EF4-FFF2-40B4-BE49-F238E27FC236}">
                <a16:creationId xmlns:a16="http://schemas.microsoft.com/office/drawing/2014/main" id="{8B2E4F62-54DC-4435-AA29-18599C177284}"/>
              </a:ext>
            </a:extLst>
          </p:cNvPr>
          <p:cNvSpPr/>
          <p:nvPr userDrawn="1"/>
        </p:nvSpPr>
        <p:spPr bwMode="gray">
          <a:xfrm>
            <a:off x="293044" y="1170431"/>
            <a:ext cx="11604624" cy="5393881"/>
          </a:xfrm>
          <a:prstGeom prst="rect">
            <a:avLst/>
          </a:prstGeom>
          <a:solidFill>
            <a:srgbClr val="D83B0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sp>
        <p:nvSpPr>
          <p:cNvPr id="54" name="Rectangle 53">
            <a:extLst>
              <a:ext uri="{FF2B5EF4-FFF2-40B4-BE49-F238E27FC236}">
                <a16:creationId xmlns:a16="http://schemas.microsoft.com/office/drawing/2014/main" id="{4899085C-4B16-41A5-A2CB-5D4798A0322E}"/>
              </a:ext>
            </a:extLst>
          </p:cNvPr>
          <p:cNvSpPr/>
          <p:nvPr userDrawn="1"/>
        </p:nvSpPr>
        <p:spPr bwMode="white">
          <a:xfrm>
            <a:off x="5791479" y="3074916"/>
            <a:ext cx="2321486" cy="1405513"/>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600" b="0" i="0" u="none" strike="noStrike" kern="1200" cap="none" normalizeH="0" baseline="0" noProof="0">
                <a:ln w="3175">
                  <a:noFill/>
                </a:ln>
                <a:gradFill>
                  <a:gsLst>
                    <a:gs pos="14801">
                      <a:schemeClr val="bg1"/>
                    </a:gs>
                    <a:gs pos="75000">
                      <a:schemeClr val="bg1"/>
                    </a:gs>
                  </a:gsLst>
                  <a:lin ang="5400000" scaled="1"/>
                </a:gradFill>
                <a:effectLst/>
                <a:uLnTx/>
                <a:uFillTx/>
                <a:latin typeface="Segoe UI Semibold"/>
                <a:ea typeface="+mn-ea"/>
                <a:cs typeface="Segoe UI" pitchFamily="34" charset="0"/>
              </a:rPr>
              <a:t>Learn.</a:t>
            </a:r>
          </a:p>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600" b="0" i="0" u="none" strike="noStrike" kern="1200" cap="none" normalizeH="0" baseline="0" noProof="0">
                <a:ln w="3175">
                  <a:noFill/>
                </a:ln>
                <a:gradFill>
                  <a:gsLst>
                    <a:gs pos="14801">
                      <a:schemeClr val="bg1"/>
                    </a:gs>
                    <a:gs pos="75000">
                      <a:schemeClr val="bg1"/>
                    </a:gs>
                  </a:gsLst>
                  <a:lin ang="5400000" scaled="1"/>
                </a:gradFill>
                <a:effectLst/>
                <a:uLnTx/>
                <a:uFillTx/>
                <a:latin typeface="Segoe UI Semibold"/>
                <a:ea typeface="+mn-ea"/>
                <a:cs typeface="Segoe UI" pitchFamily="34" charset="0"/>
              </a:rPr>
              <a:t>Connect.</a:t>
            </a:r>
          </a:p>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600" b="0" i="0" u="none" strike="noStrike" kern="1200" cap="none" normalizeH="0" baseline="0" noProof="0">
                <a:ln w="3175">
                  <a:noFill/>
                </a:ln>
                <a:gradFill>
                  <a:gsLst>
                    <a:gs pos="14801">
                      <a:schemeClr val="bg1"/>
                    </a:gs>
                    <a:gs pos="75000">
                      <a:schemeClr val="bg1"/>
                    </a:gs>
                  </a:gsLst>
                  <a:lin ang="5400000" scaled="1"/>
                </a:gradFill>
                <a:effectLst/>
                <a:uLnTx/>
                <a:uFillTx/>
                <a:latin typeface="Segoe UI Semibold"/>
                <a:ea typeface="+mn-ea"/>
                <a:cs typeface="Segoe UI" pitchFamily="34" charset="0"/>
              </a:rPr>
              <a:t>Explore.</a:t>
            </a:r>
          </a:p>
        </p:txBody>
      </p:sp>
      <p:pic>
        <p:nvPicPr>
          <p:cNvPr id="55" name="Graphic 54">
            <a:extLst>
              <a:ext uri="{FF2B5EF4-FFF2-40B4-BE49-F238E27FC236}">
                <a16:creationId xmlns:a16="http://schemas.microsoft.com/office/drawing/2014/main" id="{CF5E403F-D2DC-4030-8392-9E3E0A38A1D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bwMode="white">
          <a:xfrm>
            <a:off x="1174192" y="3183752"/>
            <a:ext cx="2712307" cy="1367241"/>
          </a:xfrm>
          <a:prstGeom prst="rect">
            <a:avLst/>
          </a:prstGeom>
          <a:effectLst/>
        </p:spPr>
      </p:pic>
      <p:pic>
        <p:nvPicPr>
          <p:cNvPr id="31" name="Picture 30">
            <a:extLst>
              <a:ext uri="{FF2B5EF4-FFF2-40B4-BE49-F238E27FC236}">
                <a16:creationId xmlns:a16="http://schemas.microsoft.com/office/drawing/2014/main" id="{786210CF-A0F8-409C-A4D3-027E8C0B2F2F}"/>
              </a:ext>
            </a:extLst>
          </p:cNvPr>
          <p:cNvPicPr>
            <a:picLocks noChangeAspect="1"/>
          </p:cNvPicPr>
          <p:nvPr userDrawn="1"/>
        </p:nvPicPr>
        <p:blipFill rotWithShape="1">
          <a:blip r:embed="rId5"/>
          <a:srcRect r="6311"/>
          <a:stretch/>
        </p:blipFill>
        <p:spPr>
          <a:xfrm>
            <a:off x="8717519" y="1816159"/>
            <a:ext cx="3474481" cy="4149241"/>
          </a:xfrm>
          <a:prstGeom prst="rect">
            <a:avLst/>
          </a:prstGeom>
        </p:spPr>
      </p:pic>
    </p:spTree>
    <p:extLst>
      <p:ext uri="{BB962C8B-B14F-4D97-AF65-F5344CB8AC3E}">
        <p14:creationId xmlns:p14="http://schemas.microsoft.com/office/powerpoint/2010/main" val="249259481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Walk-in - Washington, D.C.">
    <p:bg>
      <p:bgRef idx="1001">
        <a:schemeClr val="bg2"/>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1E02D8-5C05-4272-BA0F-0E2969F9F77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8" name="Picture 7">
            <a:extLst>
              <a:ext uri="{FF2B5EF4-FFF2-40B4-BE49-F238E27FC236}">
                <a16:creationId xmlns:a16="http://schemas.microsoft.com/office/drawing/2014/main" id="{615114C7-A798-4283-B2BD-86B1FBC29DE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44" cy="6856281"/>
          </a:xfrm>
          <a:prstGeom prst="rect">
            <a:avLst/>
          </a:prstGeom>
        </p:spPr>
      </p:pic>
      <p:sp>
        <p:nvSpPr>
          <p:cNvPr id="10" name="Rectangle 9">
            <a:extLst>
              <a:ext uri="{FF2B5EF4-FFF2-40B4-BE49-F238E27FC236}">
                <a16:creationId xmlns:a16="http://schemas.microsoft.com/office/drawing/2014/main" id="{6B9DD061-9157-4B32-9768-A4D98D9A3478}"/>
              </a:ext>
            </a:extLst>
          </p:cNvPr>
          <p:cNvSpPr/>
          <p:nvPr userDrawn="1"/>
        </p:nvSpPr>
        <p:spPr bwMode="black">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802">
                      <a:srgbClr val="282828"/>
                    </a:gs>
                    <a:gs pos="16216">
                      <a:srgbClr val="282828"/>
                    </a:gs>
                  </a:gsLst>
                  <a:lin ang="5400000" scaled="1"/>
                </a:gradFill>
                <a:effectLst/>
                <a:uLnTx/>
                <a:uFillTx/>
                <a:latin typeface="Segoe UI Semibold"/>
                <a:ea typeface="+mn-ea"/>
                <a:cs typeface="Segoe UI" pitchFamily="34" charset="0"/>
              </a:rPr>
              <a:t>Washington, D.C.</a:t>
            </a:r>
          </a:p>
        </p:txBody>
      </p:sp>
      <p:sp>
        <p:nvSpPr>
          <p:cNvPr id="11" name="Rectangle 10">
            <a:extLst>
              <a:ext uri="{FF2B5EF4-FFF2-40B4-BE49-F238E27FC236}">
                <a16:creationId xmlns:a16="http://schemas.microsoft.com/office/drawing/2014/main" id="{68A4F335-92D1-4876-86A9-AAFD122FFE77}"/>
              </a:ext>
            </a:extLst>
          </p:cNvPr>
          <p:cNvSpPr/>
          <p:nvPr userDrawn="1"/>
        </p:nvSpPr>
        <p:spPr bwMode="black">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5405">
                      <a:srgbClr val="282828"/>
                    </a:gs>
                    <a:gs pos="16216">
                      <a:srgbClr val="282828"/>
                    </a:gs>
                  </a:gsLst>
                  <a:lin ang="5400000" scaled="1"/>
                </a:gradFill>
                <a:effectLst/>
                <a:uLnTx/>
                <a:uFillTx/>
                <a:latin typeface="Segoe UI Semibold"/>
                <a:ea typeface="+mn-ea"/>
                <a:cs typeface="Segoe UI" pitchFamily="34" charset="0"/>
              </a:rPr>
              <a:t>Learn. Explore. Connect.</a:t>
            </a:r>
          </a:p>
        </p:txBody>
      </p:sp>
      <p:pic>
        <p:nvPicPr>
          <p:cNvPr id="15" name="MS logo gray - EMF" descr="Microsoft logo, gray text version">
            <a:extLst>
              <a:ext uri="{FF2B5EF4-FFF2-40B4-BE49-F238E27FC236}">
                <a16:creationId xmlns:a16="http://schemas.microsoft.com/office/drawing/2014/main" id="{918229C5-83C2-403B-A8B7-835F42E3546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black">
          <a:xfrm>
            <a:off x="584200" y="585788"/>
            <a:ext cx="1366440" cy="292608"/>
          </a:xfrm>
          <a:prstGeom prst="rect">
            <a:avLst/>
          </a:prstGeom>
        </p:spPr>
      </p:pic>
      <p:pic>
        <p:nvPicPr>
          <p:cNvPr id="16" name="Picture 15">
            <a:extLst>
              <a:ext uri="{FF2B5EF4-FFF2-40B4-BE49-F238E27FC236}">
                <a16:creationId xmlns:a16="http://schemas.microsoft.com/office/drawing/2014/main" id="{F2FD2D65-9FA4-49C7-911D-A1E812B95C9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4"/>
          </a:xfrm>
          <a:prstGeom prst="rect">
            <a:avLst/>
          </a:prstGeom>
        </p:spPr>
      </p:pic>
    </p:spTree>
    <p:extLst>
      <p:ext uri="{BB962C8B-B14F-4D97-AF65-F5344CB8AC3E}">
        <p14:creationId xmlns:p14="http://schemas.microsoft.com/office/powerpoint/2010/main" val="271316538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Title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36EA2AC-FEA2-4901-8495-272A5FA7FC20}"/>
              </a:ext>
            </a:extLst>
          </p:cNvPr>
          <p:cNvGrpSpPr/>
          <p:nvPr userDrawn="1"/>
        </p:nvGrpSpPr>
        <p:grpSpPr>
          <a:xfrm>
            <a:off x="6194603" y="-1"/>
            <a:ext cx="5997398" cy="6858001"/>
            <a:chOff x="6194603" y="-1"/>
            <a:chExt cx="5997398" cy="6858001"/>
          </a:xfrm>
        </p:grpSpPr>
        <p:pic>
          <p:nvPicPr>
            <p:cNvPr id="35" name="Picture 34">
              <a:extLst>
                <a:ext uri="{FF2B5EF4-FFF2-40B4-BE49-F238E27FC236}">
                  <a16:creationId xmlns:a16="http://schemas.microsoft.com/office/drawing/2014/main" id="{A096FE2B-3270-4E2C-AD0E-3AB4FD1B86FA}"/>
                </a:ext>
              </a:extLst>
            </p:cNvPr>
            <p:cNvPicPr>
              <a:picLocks noChangeAspect="1"/>
            </p:cNvPicPr>
            <p:nvPr userDrawn="1"/>
          </p:nvPicPr>
          <p:blipFill rotWithShape="1">
            <a:blip r:embed="rId2"/>
            <a:srcRect r="28473" b="6474"/>
            <a:stretch/>
          </p:blipFill>
          <p:spPr>
            <a:xfrm>
              <a:off x="8502819" y="1461694"/>
              <a:ext cx="3689182" cy="5396306"/>
            </a:xfrm>
            <a:prstGeom prst="rect">
              <a:avLst/>
            </a:prstGeom>
          </p:spPr>
        </p:pic>
        <p:pic>
          <p:nvPicPr>
            <p:cNvPr id="36" name="Picture 35">
              <a:extLst>
                <a:ext uri="{FF2B5EF4-FFF2-40B4-BE49-F238E27FC236}">
                  <a16:creationId xmlns:a16="http://schemas.microsoft.com/office/drawing/2014/main" id="{94A5D7CE-1FED-4CEA-810D-4198E9924290}"/>
                </a:ext>
              </a:extLst>
            </p:cNvPr>
            <p:cNvPicPr>
              <a:picLocks noChangeAspect="1"/>
            </p:cNvPicPr>
            <p:nvPr userDrawn="1"/>
          </p:nvPicPr>
          <p:blipFill rotWithShape="1">
            <a:blip r:embed="rId3"/>
            <a:srcRect t="21821"/>
            <a:stretch/>
          </p:blipFill>
          <p:spPr>
            <a:xfrm>
              <a:off x="7548652" y="-1"/>
              <a:ext cx="1182753" cy="1076699"/>
            </a:xfrm>
            <a:prstGeom prst="rect">
              <a:avLst/>
            </a:prstGeom>
          </p:spPr>
        </p:pic>
        <p:pic>
          <p:nvPicPr>
            <p:cNvPr id="55" name="Picture 54">
              <a:extLst>
                <a:ext uri="{FF2B5EF4-FFF2-40B4-BE49-F238E27FC236}">
                  <a16:creationId xmlns:a16="http://schemas.microsoft.com/office/drawing/2014/main" id="{9BF408BE-3FB0-4FA0-B683-0E647B7E04BF}"/>
                </a:ext>
              </a:extLst>
            </p:cNvPr>
            <p:cNvPicPr>
              <a:picLocks noChangeAspect="1"/>
            </p:cNvPicPr>
            <p:nvPr userDrawn="1"/>
          </p:nvPicPr>
          <p:blipFill rotWithShape="1">
            <a:blip r:embed="rId3"/>
            <a:srcRect b="30214"/>
            <a:stretch/>
          </p:blipFill>
          <p:spPr>
            <a:xfrm>
              <a:off x="6194603" y="5896894"/>
              <a:ext cx="1182753" cy="961106"/>
            </a:xfrm>
            <a:prstGeom prst="rect">
              <a:avLst/>
            </a:prstGeom>
          </p:spPr>
        </p:pic>
      </p:grpSp>
      <p:pic>
        <p:nvPicPr>
          <p:cNvPr id="7" name="MS logo gray - EMF" descr="Microsoft logo, gray text version">
            <a:extLst>
              <a:ext uri="{FF2B5EF4-FFF2-40B4-BE49-F238E27FC236}">
                <a16:creationId xmlns:a16="http://schemas.microsoft.com/office/drawing/2014/main" id="{DDC08157-A48C-4ACA-A5BB-EE2A866E103C}"/>
              </a:ext>
            </a:extLst>
          </p:cNvPr>
          <p:cNvPicPr>
            <a:picLocks noChangeAspect="1"/>
          </p:cNvPicPr>
          <p:nvPr userDrawn="1"/>
        </p:nvPicPr>
        <p:blipFill>
          <a:blip r:embed="rId4"/>
          <a:stretch>
            <a:fillRect/>
          </a:stretch>
        </p:blipFill>
        <p:spPr bwMode="black">
          <a:xfrm>
            <a:off x="584200" y="585788"/>
            <a:ext cx="1366440" cy="292608"/>
          </a:xfrm>
          <a:prstGeom prst="rect">
            <a:avLst/>
          </a:prstGeom>
        </p:spPr>
      </p:pic>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2" y="2979539"/>
            <a:ext cx="5943600" cy="553998"/>
          </a:xfrm>
        </p:spPr>
        <p:txBody>
          <a:bodyPr anchor="b" anchorCtr="0">
            <a:spAutoFit/>
          </a:bodyPr>
          <a:lstStyle>
            <a:lvl1pPr>
              <a:defRPr/>
            </a:lvl1pPr>
          </a:lstStyle>
          <a:p>
            <a:r>
              <a:rPr lang="en-US"/>
              <a:t>Presentation title </a:t>
            </a:r>
          </a:p>
        </p:txBody>
      </p:sp>
      <p:sp>
        <p:nvSpPr>
          <p:cNvPr id="5" name="Text Placeholder 4"/>
          <p:cNvSpPr>
            <a:spLocks noGrp="1"/>
          </p:cNvSpPr>
          <p:nvPr>
            <p:ph type="body" sz="quarter" idx="12" hasCustomPrompt="1"/>
          </p:nvPr>
        </p:nvSpPr>
        <p:spPr>
          <a:xfrm>
            <a:off x="582041" y="3962400"/>
            <a:ext cx="5943600" cy="307777"/>
          </a:xfrm>
          <a:noFill/>
        </p:spPr>
        <p:txBody>
          <a:bodyPr wrap="square" lIns="0" tIns="0" rIns="0" bIns="0">
            <a:spAutoFit/>
          </a:bodyPr>
          <a:lstStyle>
            <a:lvl1pPr marL="0" indent="0">
              <a:spcBef>
                <a:spcPts val="0"/>
              </a:spcBef>
              <a:buNone/>
              <a:defRPr sz="20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a:t>
            </a:r>
          </a:p>
        </p:txBody>
      </p:sp>
      <p:sp>
        <p:nvSpPr>
          <p:cNvPr id="4" name="Text Placeholder 3">
            <a:extLst>
              <a:ext uri="{FF2B5EF4-FFF2-40B4-BE49-F238E27FC236}">
                <a16:creationId xmlns:a16="http://schemas.microsoft.com/office/drawing/2014/main" id="{829F4249-981E-4054-9F37-C6C7DFAB38F6}"/>
              </a:ext>
            </a:extLst>
          </p:cNvPr>
          <p:cNvSpPr>
            <a:spLocks noGrp="1"/>
          </p:cNvSpPr>
          <p:nvPr>
            <p:ph type="body" sz="quarter" idx="13" hasCustomPrompt="1"/>
          </p:nvPr>
        </p:nvSpPr>
        <p:spPr>
          <a:xfrm>
            <a:off x="8917757" y="585788"/>
            <a:ext cx="2691631" cy="276999"/>
          </a:xfrm>
          <a:solidFill>
            <a:srgbClr val="E6E6E6">
              <a:alpha val="75000"/>
            </a:srgbClr>
          </a:solidFill>
        </p:spPr>
        <p:txBody>
          <a:bodyPr/>
          <a:lstStyle>
            <a:lvl1pPr marL="0" marR="0" indent="0" algn="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800" kern="1200" spc="0" baseline="0" dirty="0">
                <a:gradFill>
                  <a:gsLst>
                    <a:gs pos="23466">
                      <a:schemeClr val="bg2">
                        <a:lumMod val="50000"/>
                      </a:schemeClr>
                    </a:gs>
                    <a:gs pos="56000">
                      <a:schemeClr val="bg2">
                        <a:lumMod val="50000"/>
                      </a:schemeClr>
                    </a:gs>
                  </a:gsLst>
                  <a:lin ang="5400000" scaled="0"/>
                </a:gradFill>
                <a:latin typeface="+mj-lt"/>
                <a:ea typeface="+mn-ea"/>
                <a:cs typeface="Segoe UI Semilight" panose="020B0402040204020203" pitchFamily="34" charset="0"/>
              </a:defRPr>
            </a:lvl1pPr>
          </a:lstStyle>
          <a:p>
            <a:pPr lvl="0"/>
            <a:r>
              <a:rPr lang="en-US">
                <a:latin typeface="+mj-lt"/>
              </a:rPr>
              <a:t>Session code here</a:t>
            </a:r>
            <a:endParaRPr lang="en-US"/>
          </a:p>
        </p:txBody>
      </p:sp>
    </p:spTree>
    <p:extLst>
      <p:ext uri="{BB962C8B-B14F-4D97-AF65-F5344CB8AC3E}">
        <p14:creationId xmlns:p14="http://schemas.microsoft.com/office/powerpoint/2010/main" val="1569152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84">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17051503"/>
      </p:ext>
    </p:extLst>
  </p:cSld>
  <p:clrMapOvr>
    <a:masterClrMapping/>
  </p:clrMapOvr>
  <p:transition>
    <p:fade/>
  </p:transition>
  <p:extLst mod="1">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00778434"/>
      </p:ext>
    </p:extLst>
  </p:cSld>
  <p:clrMapOvr>
    <a:masterClrMapping/>
  </p:clrMapOvr>
  <p:transition>
    <p:fade/>
  </p:transition>
  <p:extLst mod="1">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Semilight" panose="020B0402040204020203" pitchFamily="34" charset="0"/>
                <a:cs typeface="Segoe UI Semilight" panose="020B04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Semilight" panose="020B0402040204020203" pitchFamily="34" charset="0"/>
                <a:cs typeface="Segoe UI Semilight" panose="020B04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43722555"/>
      </p:ext>
    </p:extLst>
  </p:cSld>
  <p:clrMapOvr>
    <a:masterClrMapping/>
  </p:clrMapOvr>
  <p:transition>
    <p:fade/>
  </p:transition>
  <p:extLst mod="1">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4200" y="1437481"/>
            <a:ext cx="5212080" cy="1649682"/>
          </a:xfrm>
        </p:spPr>
        <p:txBody>
          <a:bodyPr wrap="square">
            <a:spAutoFit/>
          </a:bodyPr>
          <a:lstStyle>
            <a:lvl1pPr marL="231775" indent="-231775">
              <a:spcBef>
                <a:spcPts val="1224"/>
              </a:spcBef>
              <a:buClr>
                <a:schemeClr val="tx1"/>
              </a:buClr>
              <a:buFont typeface="Wingdings" panose="05000000000000000000" pitchFamily="2" charset="2"/>
              <a:buChar char=""/>
              <a:defRPr sz="2800" b="0">
                <a:latin typeface="Segoe UI Semilight" panose="020B0402040204020203" pitchFamily="34" charset="0"/>
                <a:cs typeface="Segoe UI Semilight" panose="020B0402040204020203" pitchFamily="34" charset="0"/>
              </a:defRPr>
            </a:lvl1pPr>
            <a:lvl2pPr marL="427038" indent="-171450">
              <a:buFont typeface="Wingdings" panose="05000000000000000000" pitchFamily="2" charset="2"/>
              <a:buChar char=""/>
              <a:defRPr sz="2000" b="0"/>
            </a:lvl2pPr>
            <a:lvl3pPr marL="639763" indent="-188913">
              <a:buFont typeface="Wingdings" panose="05000000000000000000" pitchFamily="2" charset="2"/>
              <a:buChar char=""/>
              <a:tabLst/>
              <a:defRPr sz="1600" b="0"/>
            </a:lvl3pPr>
            <a:lvl4pPr marL="828675" indent="-176213">
              <a:buFont typeface="Wingdings" panose="05000000000000000000" pitchFamily="2" charset="2"/>
              <a:buChar char=""/>
              <a:defRPr sz="1400" b="0"/>
            </a:lvl4pPr>
            <a:lvl5pPr marL="1023938" indent="-169863">
              <a:buFont typeface="Wingdings" panose="05000000000000000000" pitchFamily="2" charset="2"/>
              <a:buChar char=""/>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5278796-7B84-4D67-88CD-BF78BB06D214}"/>
              </a:ext>
            </a:extLst>
          </p:cNvPr>
          <p:cNvSpPr>
            <a:spLocks noGrp="1"/>
          </p:cNvSpPr>
          <p:nvPr>
            <p:ph type="body" sz="quarter" idx="11"/>
          </p:nvPr>
        </p:nvSpPr>
        <p:spPr>
          <a:xfrm>
            <a:off x="6389914" y="1437481"/>
            <a:ext cx="5212080" cy="1649682"/>
          </a:xfrm>
        </p:spPr>
        <p:txBody>
          <a:bodyPr wrap="square">
            <a:spAutoFit/>
          </a:bodyPr>
          <a:lstStyle>
            <a:lvl1pPr marL="231775" indent="-231775">
              <a:spcBef>
                <a:spcPts val="1224"/>
              </a:spcBef>
              <a:buClr>
                <a:schemeClr val="tx1"/>
              </a:buClr>
              <a:buFont typeface="Wingdings" panose="05000000000000000000" pitchFamily="2" charset="2"/>
              <a:buChar char=""/>
              <a:defRPr sz="2800" b="0">
                <a:latin typeface="Segoe UI Semilight" panose="020B0402040204020203" pitchFamily="34" charset="0"/>
                <a:cs typeface="Segoe UI Semilight" panose="020B0402040204020203" pitchFamily="34" charset="0"/>
              </a:defRPr>
            </a:lvl1pPr>
            <a:lvl2pPr marL="427038" indent="-171450">
              <a:buFont typeface="Wingdings" panose="05000000000000000000" pitchFamily="2" charset="2"/>
              <a:buChar char=""/>
              <a:defRPr sz="2000" b="0"/>
            </a:lvl2pPr>
            <a:lvl3pPr marL="639763" indent="-188913">
              <a:buFont typeface="Wingdings" panose="05000000000000000000" pitchFamily="2" charset="2"/>
              <a:buChar char=""/>
              <a:tabLst/>
              <a:defRPr sz="1600" b="0"/>
            </a:lvl3pPr>
            <a:lvl4pPr marL="828675" indent="-176213">
              <a:buFont typeface="Wingdings" panose="05000000000000000000" pitchFamily="2" charset="2"/>
              <a:buChar char=""/>
              <a:defRPr sz="1400" b="0"/>
            </a:lvl4pPr>
            <a:lvl5pPr marL="1023938" indent="-169863">
              <a:buFont typeface="Wingdings" panose="05000000000000000000" pitchFamily="2" charset="2"/>
              <a:buChar char=""/>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0832658"/>
      </p:ext>
    </p:extLst>
  </p:cSld>
  <p:clrMapOvr>
    <a:masterClrMapping/>
  </p:clrMapOvr>
  <p:transition>
    <p:fade/>
  </p:transition>
  <p:extLst mod="1">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81941175"/>
      </p:ext>
    </p:extLst>
  </p:cSld>
  <p:clrMapOvr>
    <a:masterClrMapping/>
  </p:clrMapOvr>
  <p:transition>
    <p:fade/>
  </p:transition>
  <p:extLst mod="1">
    <p:ext uri="{DCECCB84-F9BA-43D5-87BE-67443E8EF086}">
      <p15:sldGuideLst xmlns:p15="http://schemas.microsoft.com/office/powerpoint/2012/main">
        <p15:guide id="3" orient="horz" pos="900">
          <p15:clr>
            <a:srgbClr val="5ACBF0"/>
          </p15:clr>
        </p15:guide>
        <p15:guide id="4" orient="horz" pos="1276">
          <p15:clr>
            <a:srgbClr val="5ACBF0"/>
          </p15:clr>
        </p15:guide>
        <p15:guide id="5" orient="horz" pos="288">
          <p15:clr>
            <a:srgbClr val="5ACBF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Title Only with gri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04787662"/>
      </p:ext>
    </p:extLst>
  </p:cSld>
  <p:clrMapOvr>
    <a:masterClrMapping/>
  </p:clrMapOvr>
  <p:transition>
    <p:fade/>
  </p:transition>
  <p:extLst mod="1">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3965788544"/>
      </p:ext>
    </p:extLst>
  </p:cSld>
  <p:clrMapOvr>
    <a:masterClrMapping/>
  </p:clrMapOvr>
  <p:transition>
    <p:fade/>
  </p:transition>
  <p:extLst mod="1">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Title - Square Photo">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9E07265-7E47-481D-9C2B-6C8BF221FAA5}"/>
              </a:ext>
            </a:extLst>
          </p:cNvPr>
          <p:cNvGrpSpPr/>
          <p:nvPr userDrawn="1"/>
        </p:nvGrpSpPr>
        <p:grpSpPr>
          <a:xfrm>
            <a:off x="6194603" y="-1"/>
            <a:ext cx="5997398" cy="6858001"/>
            <a:chOff x="6194603" y="-1"/>
            <a:chExt cx="5997398" cy="6858001"/>
          </a:xfrm>
        </p:grpSpPr>
        <p:pic>
          <p:nvPicPr>
            <p:cNvPr id="32" name="Picture 31">
              <a:extLst>
                <a:ext uri="{FF2B5EF4-FFF2-40B4-BE49-F238E27FC236}">
                  <a16:creationId xmlns:a16="http://schemas.microsoft.com/office/drawing/2014/main" id="{A5AE405F-E300-4B3D-9110-B06B75841503}"/>
                </a:ext>
              </a:extLst>
            </p:cNvPr>
            <p:cNvPicPr>
              <a:picLocks noChangeAspect="1"/>
            </p:cNvPicPr>
            <p:nvPr userDrawn="1"/>
          </p:nvPicPr>
          <p:blipFill rotWithShape="1">
            <a:blip r:embed="rId2"/>
            <a:srcRect r="28473" b="6474"/>
            <a:stretch/>
          </p:blipFill>
          <p:spPr>
            <a:xfrm>
              <a:off x="8502819" y="1461694"/>
              <a:ext cx="3689182" cy="5396306"/>
            </a:xfrm>
            <a:prstGeom prst="rect">
              <a:avLst/>
            </a:prstGeom>
          </p:spPr>
        </p:pic>
        <p:pic>
          <p:nvPicPr>
            <p:cNvPr id="33" name="Picture 32">
              <a:extLst>
                <a:ext uri="{FF2B5EF4-FFF2-40B4-BE49-F238E27FC236}">
                  <a16:creationId xmlns:a16="http://schemas.microsoft.com/office/drawing/2014/main" id="{38D0436A-7978-419B-9760-5EFC6747DD72}"/>
                </a:ext>
              </a:extLst>
            </p:cNvPr>
            <p:cNvPicPr>
              <a:picLocks noChangeAspect="1"/>
            </p:cNvPicPr>
            <p:nvPr userDrawn="1"/>
          </p:nvPicPr>
          <p:blipFill rotWithShape="1">
            <a:blip r:embed="rId3"/>
            <a:srcRect t="21821"/>
            <a:stretch/>
          </p:blipFill>
          <p:spPr>
            <a:xfrm>
              <a:off x="7548652" y="-1"/>
              <a:ext cx="1182753" cy="1076699"/>
            </a:xfrm>
            <a:prstGeom prst="rect">
              <a:avLst/>
            </a:prstGeom>
          </p:spPr>
        </p:pic>
        <p:pic>
          <p:nvPicPr>
            <p:cNvPr id="34" name="Picture 33">
              <a:extLst>
                <a:ext uri="{FF2B5EF4-FFF2-40B4-BE49-F238E27FC236}">
                  <a16:creationId xmlns:a16="http://schemas.microsoft.com/office/drawing/2014/main" id="{77C68831-B0BD-42C1-AB2F-BEAC8CFD1FD5}"/>
                </a:ext>
              </a:extLst>
            </p:cNvPr>
            <p:cNvPicPr>
              <a:picLocks noChangeAspect="1"/>
            </p:cNvPicPr>
            <p:nvPr userDrawn="1"/>
          </p:nvPicPr>
          <p:blipFill rotWithShape="1">
            <a:blip r:embed="rId3"/>
            <a:srcRect b="30214"/>
            <a:stretch/>
          </p:blipFill>
          <p:spPr>
            <a:xfrm>
              <a:off x="6194603" y="5896894"/>
              <a:ext cx="1182753" cy="961106"/>
            </a:xfrm>
            <a:prstGeom prst="rect">
              <a:avLst/>
            </a:prstGeom>
          </p:spPr>
        </p:pic>
      </p:grpSp>
      <p:sp>
        <p:nvSpPr>
          <p:cNvPr id="5" name="Picture Placeholder 4">
            <a:extLst>
              <a:ext uri="{FF2B5EF4-FFF2-40B4-BE49-F238E27FC236}">
                <a16:creationId xmlns:a16="http://schemas.microsoft.com/office/drawing/2014/main" id="{6DF5D6DE-2629-4577-9B98-7A1666013D0A}"/>
              </a:ext>
            </a:extLst>
          </p:cNvPr>
          <p:cNvSpPr>
            <a:spLocks noGrp="1"/>
          </p:cNvSpPr>
          <p:nvPr>
            <p:ph type="pic" sz="quarter" idx="11" hasCustomPrompt="1"/>
          </p:nvPr>
        </p:nvSpPr>
        <p:spPr bwMode="gray">
          <a:xfrm>
            <a:off x="5016500" y="292100"/>
            <a:ext cx="6881813" cy="6272213"/>
          </a:xfrm>
          <a:blipFill>
            <a:blip r:embed="rId4"/>
            <a:stretch>
              <a:fillRect/>
            </a:stretch>
          </a:blipFill>
          <a:ln w="9525" cap="flat">
            <a:noFill/>
            <a:prstDash val="solid"/>
            <a:miter/>
          </a:ln>
          <a:effectLst>
            <a:outerShdw blurRad="508000" dist="63500" dir="2700000" sx="101000" sy="101000" algn="tl" rotWithShape="0">
              <a:prstClr val="black">
                <a:alpha val="33000"/>
              </a:prstClr>
            </a:outerShdw>
          </a:effectLst>
        </p:spPr>
        <p:txBody>
          <a:bodyPr tIns="1188720" anchor="ctr">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400" b="1" kern="1200" spc="0" baseline="0" dirty="0">
                <a:solidFill>
                  <a:srgbClr val="FFFFFF"/>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Title 1"/>
          <p:cNvSpPr>
            <a:spLocks noGrp="1"/>
          </p:cNvSpPr>
          <p:nvPr>
            <p:ph type="title" hasCustomPrompt="1"/>
          </p:nvPr>
        </p:nvSpPr>
        <p:spPr>
          <a:xfrm>
            <a:off x="584201" y="2579648"/>
            <a:ext cx="3768898" cy="553998"/>
          </a:xfrm>
        </p:spPr>
        <p:txBody>
          <a:bodyPr wrap="square" rIns="0" anchor="b">
            <a:spAutoFit/>
          </a:bodyPr>
          <a:lstStyle>
            <a:lvl1pPr>
              <a:lnSpc>
                <a:spcPct val="100000"/>
              </a:lnSpc>
              <a:defRPr sz="3600" b="1" spc="-49" baseline="0">
                <a:gradFill>
                  <a:gsLst>
                    <a:gs pos="1250">
                      <a:schemeClr val="tx1"/>
                    </a:gs>
                    <a:gs pos="100000">
                      <a:schemeClr val="tx1"/>
                    </a:gs>
                  </a:gsLst>
                  <a:lin ang="5400000" scaled="0"/>
                </a:gradFill>
                <a:latin typeface="+mj-lt"/>
                <a:cs typeface="Segoe UI Semilight" panose="020B0402040204020203" pitchFamily="34" charset="0"/>
              </a:defRPr>
            </a:lvl1pPr>
          </a:lstStyle>
          <a:p>
            <a:r>
              <a:rPr lang="en-US"/>
              <a:t>Enter title text</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1" y="3535541"/>
            <a:ext cx="3769300" cy="307777"/>
          </a:xfrm>
        </p:spPr>
        <p:txBody>
          <a:bodyPr/>
          <a:lstStyle>
            <a:lvl1pPr marL="0" indent="0">
              <a:buNone/>
              <a:defRPr sz="20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Edit Master text styles</a:t>
            </a:r>
          </a:p>
        </p:txBody>
      </p:sp>
    </p:spTree>
    <p:extLst>
      <p:ext uri="{BB962C8B-B14F-4D97-AF65-F5344CB8AC3E}">
        <p14:creationId xmlns:p14="http://schemas.microsoft.com/office/powerpoint/2010/main" val="630713690"/>
      </p:ext>
    </p:extLst>
  </p:cSld>
  <p:clrMapOvr>
    <a:masterClrMapping/>
  </p:clrMapOvr>
  <p:transition>
    <p:fade/>
  </p:transition>
  <p:extLst mod="1">
    <p:ext uri="{DCECCB84-F9BA-43D5-87BE-67443E8EF086}">
      <p15:sldGuideLst xmlns:p15="http://schemas.microsoft.com/office/powerpoint/2012/main">
        <p15:guide id="2" pos="3359">
          <p15:clr>
            <a:srgbClr val="FBAE40"/>
          </p15:clr>
        </p15:guide>
        <p15:guide id="6" orient="horz" pos="904">
          <p15:clr>
            <a:srgbClr val="5ACBF0"/>
          </p15:clr>
        </p15:guide>
        <p15:guide id="7" orient="horz" pos="1276">
          <p15:clr>
            <a:srgbClr val="5ACBF0"/>
          </p15:clr>
        </p15:guide>
        <p15:guide id="8" orient="horz" pos="2226">
          <p15:clr>
            <a:srgbClr val="5ACBF0"/>
          </p15:clr>
        </p15:guide>
        <p15:guide id="9" pos="2993">
          <p15:clr>
            <a:srgbClr val="C35EA4"/>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Square Photo body text">
    <p:spTree>
      <p:nvGrpSpPr>
        <p:cNvPr id="1" name=""/>
        <p:cNvGrpSpPr/>
        <p:nvPr/>
      </p:nvGrpSpPr>
      <p:grpSpPr>
        <a:xfrm>
          <a:off x="0" y="0"/>
          <a:ext cx="0" cy="0"/>
          <a:chOff x="0" y="0"/>
          <a:chExt cx="0" cy="0"/>
        </a:xfrm>
      </p:grpSpPr>
      <p:grpSp>
        <p:nvGrpSpPr>
          <p:cNvPr id="37" name="Group 36">
            <a:extLst>
              <a:ext uri="{FF2B5EF4-FFF2-40B4-BE49-F238E27FC236}">
                <a16:creationId xmlns:a16="http://schemas.microsoft.com/office/drawing/2014/main" id="{2B071B18-AE3E-4C1A-8C40-38A79DBA86AA}"/>
              </a:ext>
            </a:extLst>
          </p:cNvPr>
          <p:cNvGrpSpPr/>
          <p:nvPr userDrawn="1"/>
        </p:nvGrpSpPr>
        <p:grpSpPr>
          <a:xfrm>
            <a:off x="6194603" y="0"/>
            <a:ext cx="5997398" cy="6858001"/>
            <a:chOff x="6194603" y="0"/>
            <a:chExt cx="5997398" cy="6858001"/>
          </a:xfrm>
        </p:grpSpPr>
        <p:pic>
          <p:nvPicPr>
            <p:cNvPr id="38" name="Picture 37">
              <a:extLst>
                <a:ext uri="{FF2B5EF4-FFF2-40B4-BE49-F238E27FC236}">
                  <a16:creationId xmlns:a16="http://schemas.microsoft.com/office/drawing/2014/main" id="{A874D211-CD8A-4B0E-B9C0-C2FF7D72BEE7}"/>
                </a:ext>
              </a:extLst>
            </p:cNvPr>
            <p:cNvPicPr>
              <a:picLocks noChangeAspect="1"/>
            </p:cNvPicPr>
            <p:nvPr userDrawn="1"/>
          </p:nvPicPr>
          <p:blipFill rotWithShape="1">
            <a:blip r:embed="rId2"/>
            <a:srcRect r="28458" b="6473"/>
            <a:stretch/>
          </p:blipFill>
          <p:spPr>
            <a:xfrm>
              <a:off x="8501387" y="1460680"/>
              <a:ext cx="3690614" cy="5397320"/>
            </a:xfrm>
            <a:prstGeom prst="rect">
              <a:avLst/>
            </a:prstGeom>
          </p:spPr>
        </p:pic>
        <p:pic>
          <p:nvPicPr>
            <p:cNvPr id="39" name="Picture 38">
              <a:extLst>
                <a:ext uri="{FF2B5EF4-FFF2-40B4-BE49-F238E27FC236}">
                  <a16:creationId xmlns:a16="http://schemas.microsoft.com/office/drawing/2014/main" id="{471513C0-489E-4E2E-9C12-D1DC6B98AB21}"/>
                </a:ext>
              </a:extLst>
            </p:cNvPr>
            <p:cNvPicPr>
              <a:picLocks noChangeAspect="1"/>
            </p:cNvPicPr>
            <p:nvPr userDrawn="1"/>
          </p:nvPicPr>
          <p:blipFill rotWithShape="1">
            <a:blip r:embed="rId3"/>
            <a:srcRect t="21645"/>
            <a:stretch/>
          </p:blipFill>
          <p:spPr>
            <a:xfrm>
              <a:off x="7548652" y="0"/>
              <a:ext cx="1179576" cy="1076231"/>
            </a:xfrm>
            <a:prstGeom prst="rect">
              <a:avLst/>
            </a:prstGeom>
          </p:spPr>
        </p:pic>
        <p:pic>
          <p:nvPicPr>
            <p:cNvPr id="40" name="Picture 39">
              <a:extLst>
                <a:ext uri="{FF2B5EF4-FFF2-40B4-BE49-F238E27FC236}">
                  <a16:creationId xmlns:a16="http://schemas.microsoft.com/office/drawing/2014/main" id="{984DC410-B12F-4706-B9C8-EBBBA766DAC2}"/>
                </a:ext>
              </a:extLst>
            </p:cNvPr>
            <p:cNvPicPr>
              <a:picLocks noChangeAspect="1"/>
            </p:cNvPicPr>
            <p:nvPr userDrawn="1"/>
          </p:nvPicPr>
          <p:blipFill rotWithShape="1">
            <a:blip r:embed="rId3"/>
            <a:srcRect b="30060"/>
            <a:stretch/>
          </p:blipFill>
          <p:spPr>
            <a:xfrm>
              <a:off x="6194603" y="5897361"/>
              <a:ext cx="1179576" cy="960640"/>
            </a:xfrm>
            <a:prstGeom prst="rect">
              <a:avLst/>
            </a:prstGeom>
          </p:spPr>
        </p:pic>
      </p:grpSp>
      <p:sp>
        <p:nvSpPr>
          <p:cNvPr id="2" name="Title 1"/>
          <p:cNvSpPr>
            <a:spLocks noGrp="1"/>
          </p:cNvSpPr>
          <p:nvPr>
            <p:ph type="title" hasCustomPrompt="1"/>
          </p:nvPr>
        </p:nvSpPr>
        <p:spPr>
          <a:xfrm>
            <a:off x="584200" y="2981637"/>
            <a:ext cx="3769475" cy="861774"/>
          </a:xfrm>
        </p:spPr>
        <p:txBody>
          <a:bodyPr wrap="square" anchor="t">
            <a:spAutoFit/>
          </a:bodyPr>
          <a:lstStyle>
            <a:lvl1pPr>
              <a:lnSpc>
                <a:spcPct val="100000"/>
              </a:lnSpc>
              <a:defRPr sz="2800" b="0" spc="0" baseline="0">
                <a:gradFill>
                  <a:gsLst>
                    <a:gs pos="1250">
                      <a:schemeClr val="tx1"/>
                    </a:gs>
                    <a:gs pos="100000">
                      <a:schemeClr val="tx1"/>
                    </a:gs>
                  </a:gsLst>
                  <a:lin ang="5400000" scaled="0"/>
                </a:gradFill>
                <a:latin typeface="Segoe UI Semilight" panose="020B0402040204020203" pitchFamily="34" charset="0"/>
                <a:cs typeface="Segoe UI Semilight" panose="020B0402040204020203" pitchFamily="34" charset="0"/>
              </a:defRPr>
            </a:lvl1pPr>
          </a:lstStyle>
          <a:p>
            <a:r>
              <a:rPr lang="en-US"/>
              <a:t>Square photo layout with body text</a:t>
            </a:r>
          </a:p>
        </p:txBody>
      </p:sp>
      <p:sp>
        <p:nvSpPr>
          <p:cNvPr id="60" name="Picture Placeholder 4">
            <a:extLst>
              <a:ext uri="{FF2B5EF4-FFF2-40B4-BE49-F238E27FC236}">
                <a16:creationId xmlns:a16="http://schemas.microsoft.com/office/drawing/2014/main" id="{D9BE8EAA-F7ED-46CD-A31F-E4299C08F5AD}"/>
              </a:ext>
            </a:extLst>
          </p:cNvPr>
          <p:cNvSpPr>
            <a:spLocks noGrp="1"/>
          </p:cNvSpPr>
          <p:nvPr>
            <p:ph type="pic" sz="quarter" idx="11" hasCustomPrompt="1"/>
          </p:nvPr>
        </p:nvSpPr>
        <p:spPr bwMode="gray">
          <a:xfrm>
            <a:off x="5016500" y="292100"/>
            <a:ext cx="6881813" cy="6272213"/>
          </a:xfrm>
          <a:blipFill>
            <a:blip r:embed="rId4"/>
            <a:stretch>
              <a:fillRect/>
            </a:stretch>
          </a:blipFill>
          <a:ln w="9525" cap="flat">
            <a:noFill/>
            <a:prstDash val="solid"/>
            <a:miter/>
          </a:ln>
          <a:effectLst>
            <a:outerShdw blurRad="508000" dist="63500" dir="2700000" sx="101000" sy="101000" algn="tl" rotWithShape="0">
              <a:prstClr val="black">
                <a:alpha val="33000"/>
              </a:prstClr>
            </a:outerShdw>
          </a:effectLst>
        </p:spPr>
        <p:txBody>
          <a:bodyPr tIns="1188720" anchor="ctr">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400" b="1" kern="1200" spc="0" baseline="0" dirty="0">
                <a:solidFill>
                  <a:srgbClr val="FFFFFF"/>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2562140700"/>
      </p:ext>
    </p:extLst>
  </p:cSld>
  <p:clrMapOvr>
    <a:masterClrMapping/>
  </p:clrMapOvr>
  <p:transition>
    <p:fade/>
  </p:transition>
  <p:extLst mod="1">
    <p:ext uri="{DCECCB84-F9BA-43D5-87BE-67443E8EF086}">
      <p15:sldGuideLst xmlns:p15="http://schemas.microsoft.com/office/powerpoint/2012/main">
        <p15:guide id="2" pos="3360">
          <p15:clr>
            <a:srgbClr val="FBAE40"/>
          </p15:clr>
        </p15:guide>
        <p15:guide id="3" orient="horz" pos="216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bg>
      <p:bgRef idx="1001">
        <a:schemeClr val="bg2"/>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E1750CB-9CBA-45C3-BA45-EB468097CBA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274" b="274"/>
          <a:stretch/>
        </p:blipFill>
        <p:spPr>
          <a:xfrm>
            <a:off x="0" y="860"/>
            <a:ext cx="12188944" cy="6856281"/>
          </a:xfrm>
          <a:prstGeom prst="rect">
            <a:avLst/>
          </a:prstGeom>
        </p:spPr>
      </p:pic>
      <p:pic>
        <p:nvPicPr>
          <p:cNvPr id="8" name="MS logo gray - EMF" descr="Microsoft logo, gray text version">
            <a:extLst>
              <a:ext uri="{FF2B5EF4-FFF2-40B4-BE49-F238E27FC236}">
                <a16:creationId xmlns:a16="http://schemas.microsoft.com/office/drawing/2014/main" id="{CE330B21-D2B9-4344-9D50-39EA0699913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black">
          <a:xfrm>
            <a:off x="584200" y="585788"/>
            <a:ext cx="1366440" cy="292608"/>
          </a:xfrm>
          <a:prstGeom prst="rect">
            <a:avLst/>
          </a:prstGeom>
        </p:spPr>
      </p:pic>
      <p:sp>
        <p:nvSpPr>
          <p:cNvPr id="9" name="Title 1"/>
          <p:cNvSpPr>
            <a:spLocks noGrp="1"/>
          </p:cNvSpPr>
          <p:nvPr>
            <p:ph type="title" hasCustomPrompt="1"/>
          </p:nvPr>
        </p:nvSpPr>
        <p:spPr bwMode="black">
          <a:xfrm>
            <a:off x="584200" y="2979778"/>
            <a:ext cx="7589520" cy="553998"/>
          </a:xfrm>
          <a:noFill/>
        </p:spPr>
        <p:txBody>
          <a:bodyPr wrap="square" lIns="0" tIns="0" rIns="0" bIns="0" anchor="b" anchorCtr="0">
            <a:spAutoFit/>
          </a:bodyPr>
          <a:lstStyle>
            <a:lvl1pPr>
              <a:defRPr sz="3600" spc="-50" baseline="0">
                <a:gradFill>
                  <a:gsLst>
                    <a:gs pos="62564">
                      <a:schemeClr val="tx1"/>
                    </a:gs>
                    <a:gs pos="55000">
                      <a:schemeClr val="tx1"/>
                    </a:gs>
                  </a:gsLst>
                  <a:lin ang="5400000" scaled="0"/>
                </a:gra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bwMode="black">
          <a:xfrm>
            <a:off x="584200" y="3962400"/>
            <a:ext cx="7589520" cy="307777"/>
          </a:xfrm>
          <a:noFill/>
        </p:spPr>
        <p:txBody>
          <a:bodyPr wrap="square" lIns="0" tIns="0" rIns="0" bIns="0">
            <a:spAutoFit/>
          </a:bodyPr>
          <a:lstStyle>
            <a:lvl1pPr marL="0" indent="0">
              <a:spcBef>
                <a:spcPts val="0"/>
              </a:spcBef>
              <a:buNone/>
              <a:defRPr sz="20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 text</a:t>
            </a:r>
          </a:p>
        </p:txBody>
      </p:sp>
    </p:spTree>
    <p:extLst>
      <p:ext uri="{BB962C8B-B14F-4D97-AF65-F5344CB8AC3E}">
        <p14:creationId xmlns:p14="http://schemas.microsoft.com/office/powerpoint/2010/main" val="275974941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Demo slide 2">
    <p:spTree>
      <p:nvGrpSpPr>
        <p:cNvPr id="1" name=""/>
        <p:cNvGrpSpPr/>
        <p:nvPr/>
      </p:nvGrpSpPr>
      <p:grpSpPr>
        <a:xfrm>
          <a:off x="0" y="0"/>
          <a:ext cx="0" cy="0"/>
          <a:chOff x="0" y="0"/>
          <a:chExt cx="0" cy="0"/>
        </a:xfrm>
      </p:grpSpPr>
      <p:grpSp>
        <p:nvGrpSpPr>
          <p:cNvPr id="37" name="Group 36">
            <a:extLst>
              <a:ext uri="{FF2B5EF4-FFF2-40B4-BE49-F238E27FC236}">
                <a16:creationId xmlns:a16="http://schemas.microsoft.com/office/drawing/2014/main" id="{3765DB89-7B31-44F9-9B76-2E06E7805A5E}"/>
              </a:ext>
            </a:extLst>
          </p:cNvPr>
          <p:cNvGrpSpPr/>
          <p:nvPr userDrawn="1"/>
        </p:nvGrpSpPr>
        <p:grpSpPr>
          <a:xfrm>
            <a:off x="6194603" y="0"/>
            <a:ext cx="5997398" cy="6858001"/>
            <a:chOff x="6194603" y="0"/>
            <a:chExt cx="5997398" cy="6858001"/>
          </a:xfrm>
        </p:grpSpPr>
        <p:pic>
          <p:nvPicPr>
            <p:cNvPr id="38" name="Picture 37">
              <a:extLst>
                <a:ext uri="{FF2B5EF4-FFF2-40B4-BE49-F238E27FC236}">
                  <a16:creationId xmlns:a16="http://schemas.microsoft.com/office/drawing/2014/main" id="{58E8D605-B082-4C02-839C-9C18EA6541D2}"/>
                </a:ext>
              </a:extLst>
            </p:cNvPr>
            <p:cNvPicPr>
              <a:picLocks noChangeAspect="1"/>
            </p:cNvPicPr>
            <p:nvPr userDrawn="1"/>
          </p:nvPicPr>
          <p:blipFill rotWithShape="1">
            <a:blip r:embed="rId2"/>
            <a:srcRect r="28458" b="6473"/>
            <a:stretch/>
          </p:blipFill>
          <p:spPr>
            <a:xfrm>
              <a:off x="8501387" y="1460680"/>
              <a:ext cx="3690614" cy="5397320"/>
            </a:xfrm>
            <a:prstGeom prst="rect">
              <a:avLst/>
            </a:prstGeom>
          </p:spPr>
        </p:pic>
        <p:pic>
          <p:nvPicPr>
            <p:cNvPr id="39" name="Picture 38">
              <a:extLst>
                <a:ext uri="{FF2B5EF4-FFF2-40B4-BE49-F238E27FC236}">
                  <a16:creationId xmlns:a16="http://schemas.microsoft.com/office/drawing/2014/main" id="{3E9382F8-B3AE-4F98-8782-19AA597713F7}"/>
                </a:ext>
              </a:extLst>
            </p:cNvPr>
            <p:cNvPicPr>
              <a:picLocks noChangeAspect="1"/>
            </p:cNvPicPr>
            <p:nvPr userDrawn="1"/>
          </p:nvPicPr>
          <p:blipFill rotWithShape="1">
            <a:blip r:embed="rId3"/>
            <a:srcRect t="21645"/>
            <a:stretch/>
          </p:blipFill>
          <p:spPr>
            <a:xfrm>
              <a:off x="7548652" y="0"/>
              <a:ext cx="1179576" cy="1076231"/>
            </a:xfrm>
            <a:prstGeom prst="rect">
              <a:avLst/>
            </a:prstGeom>
          </p:spPr>
        </p:pic>
        <p:pic>
          <p:nvPicPr>
            <p:cNvPr id="40" name="Picture 39">
              <a:extLst>
                <a:ext uri="{FF2B5EF4-FFF2-40B4-BE49-F238E27FC236}">
                  <a16:creationId xmlns:a16="http://schemas.microsoft.com/office/drawing/2014/main" id="{3D3278C9-22EA-4588-8125-8F64C455E538}"/>
                </a:ext>
              </a:extLst>
            </p:cNvPr>
            <p:cNvPicPr>
              <a:picLocks noChangeAspect="1"/>
            </p:cNvPicPr>
            <p:nvPr userDrawn="1"/>
          </p:nvPicPr>
          <p:blipFill rotWithShape="1">
            <a:blip r:embed="rId3"/>
            <a:srcRect b="30060"/>
            <a:stretch/>
          </p:blipFill>
          <p:spPr>
            <a:xfrm>
              <a:off x="6194603" y="5897361"/>
              <a:ext cx="1179576" cy="960640"/>
            </a:xfrm>
            <a:prstGeom prst="rect">
              <a:avLst/>
            </a:prstGeom>
          </p:spPr>
        </p:pic>
      </p:grpSp>
      <p:sp>
        <p:nvSpPr>
          <p:cNvPr id="2" name="Title 1"/>
          <p:cNvSpPr>
            <a:spLocks noGrp="1"/>
          </p:cNvSpPr>
          <p:nvPr>
            <p:ph type="title" hasCustomPrompt="1"/>
          </p:nvPr>
        </p:nvSpPr>
        <p:spPr>
          <a:xfrm>
            <a:off x="585216" y="3033223"/>
            <a:ext cx="6400800" cy="498598"/>
          </a:xfrm>
          <a:noFill/>
        </p:spPr>
        <p:txBody>
          <a:bodyPr wrap="square" lIns="0" tIns="0" rIns="0" bIns="0" anchor="b" anchorCtr="0">
            <a:spAutoFit/>
          </a:bodyPr>
          <a:lstStyle>
            <a:lvl1pPr algn="l" defTabSz="932742" rtl="0" eaLnBrk="1" latinLnBrk="0" hangingPunct="1">
              <a:lnSpc>
                <a:spcPct val="90000"/>
              </a:lnSpc>
              <a:spcBef>
                <a:spcPct val="0"/>
              </a:spcBef>
              <a:buNone/>
              <a:defRPr lang="en-US" sz="3600" b="1"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6400800" cy="307777"/>
          </a:xfrm>
          <a:noFill/>
        </p:spPr>
        <p:txBody>
          <a:bodyPr wrap="square" lIns="0" tIns="0" rIns="0" bIns="0">
            <a:spAutoFit/>
          </a:bodyPr>
          <a:lstStyle>
            <a:lvl1pPr marL="0" indent="0">
              <a:spcBef>
                <a:spcPts val="0"/>
              </a:spcBef>
              <a:spcAft>
                <a:spcPts val="0"/>
              </a:spcAft>
              <a:buFont typeface="Arial" panose="020B0604020202020204" pitchFamily="34" charset="0"/>
              <a:buNone/>
              <a:defRPr sz="2000" spc="0" baseline="0">
                <a:gradFill>
                  <a:gsLst>
                    <a:gs pos="0">
                      <a:schemeClr val="tx1"/>
                    </a:gs>
                    <a:gs pos="100000">
                      <a:schemeClr val="tx1"/>
                    </a:gs>
                  </a:gsLst>
                  <a:lin ang="5400000" scaled="0"/>
                </a:gradFill>
                <a:latin typeface="+mn-lt"/>
              </a:defRPr>
            </a:lvl1pPr>
          </a:lstStyle>
          <a:p>
            <a:pPr lvl="0"/>
            <a:r>
              <a:rPr lang="en-US"/>
              <a:t>Speaker name</a:t>
            </a:r>
          </a:p>
        </p:txBody>
      </p:sp>
    </p:spTree>
    <p:extLst>
      <p:ext uri="{BB962C8B-B14F-4D97-AF65-F5344CB8AC3E}">
        <p14:creationId xmlns:p14="http://schemas.microsoft.com/office/powerpoint/2010/main" val="3258602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Video slide 2">
    <p:spTree>
      <p:nvGrpSpPr>
        <p:cNvPr id="1" name=""/>
        <p:cNvGrpSpPr/>
        <p:nvPr/>
      </p:nvGrpSpPr>
      <p:grpSpPr>
        <a:xfrm>
          <a:off x="0" y="0"/>
          <a:ext cx="0" cy="0"/>
          <a:chOff x="0" y="0"/>
          <a:chExt cx="0" cy="0"/>
        </a:xfrm>
      </p:grpSpPr>
      <p:grpSp>
        <p:nvGrpSpPr>
          <p:cNvPr id="35" name="Group 34">
            <a:extLst>
              <a:ext uri="{FF2B5EF4-FFF2-40B4-BE49-F238E27FC236}">
                <a16:creationId xmlns:a16="http://schemas.microsoft.com/office/drawing/2014/main" id="{9ECE3688-F7FF-4D8A-BE15-6CEE4046B621}"/>
              </a:ext>
            </a:extLst>
          </p:cNvPr>
          <p:cNvGrpSpPr/>
          <p:nvPr userDrawn="1"/>
        </p:nvGrpSpPr>
        <p:grpSpPr>
          <a:xfrm>
            <a:off x="6194603" y="0"/>
            <a:ext cx="5997398" cy="6858001"/>
            <a:chOff x="6194603" y="0"/>
            <a:chExt cx="5997398" cy="6858001"/>
          </a:xfrm>
        </p:grpSpPr>
        <p:pic>
          <p:nvPicPr>
            <p:cNvPr id="36" name="Picture 35">
              <a:extLst>
                <a:ext uri="{FF2B5EF4-FFF2-40B4-BE49-F238E27FC236}">
                  <a16:creationId xmlns:a16="http://schemas.microsoft.com/office/drawing/2014/main" id="{CDA126B3-3793-49DF-951A-6BEC5934FFCE}"/>
                </a:ext>
              </a:extLst>
            </p:cNvPr>
            <p:cNvPicPr>
              <a:picLocks noChangeAspect="1"/>
            </p:cNvPicPr>
            <p:nvPr userDrawn="1"/>
          </p:nvPicPr>
          <p:blipFill rotWithShape="1">
            <a:blip r:embed="rId2"/>
            <a:srcRect r="28458" b="6473"/>
            <a:stretch/>
          </p:blipFill>
          <p:spPr>
            <a:xfrm>
              <a:off x="8501387" y="1460680"/>
              <a:ext cx="3690614" cy="5397320"/>
            </a:xfrm>
            <a:prstGeom prst="rect">
              <a:avLst/>
            </a:prstGeom>
          </p:spPr>
        </p:pic>
        <p:pic>
          <p:nvPicPr>
            <p:cNvPr id="37" name="Picture 36">
              <a:extLst>
                <a:ext uri="{FF2B5EF4-FFF2-40B4-BE49-F238E27FC236}">
                  <a16:creationId xmlns:a16="http://schemas.microsoft.com/office/drawing/2014/main" id="{7DE8673A-798E-4BFA-88EE-4BCCF0BF217C}"/>
                </a:ext>
              </a:extLst>
            </p:cNvPr>
            <p:cNvPicPr>
              <a:picLocks noChangeAspect="1"/>
            </p:cNvPicPr>
            <p:nvPr userDrawn="1"/>
          </p:nvPicPr>
          <p:blipFill rotWithShape="1">
            <a:blip r:embed="rId3"/>
            <a:srcRect t="21645"/>
            <a:stretch/>
          </p:blipFill>
          <p:spPr>
            <a:xfrm>
              <a:off x="7548652" y="0"/>
              <a:ext cx="1179576" cy="1076231"/>
            </a:xfrm>
            <a:prstGeom prst="rect">
              <a:avLst/>
            </a:prstGeom>
          </p:spPr>
        </p:pic>
        <p:pic>
          <p:nvPicPr>
            <p:cNvPr id="38" name="Picture 37">
              <a:extLst>
                <a:ext uri="{FF2B5EF4-FFF2-40B4-BE49-F238E27FC236}">
                  <a16:creationId xmlns:a16="http://schemas.microsoft.com/office/drawing/2014/main" id="{05970F2A-65AD-4C60-92A1-97326C8B6109}"/>
                </a:ext>
              </a:extLst>
            </p:cNvPr>
            <p:cNvPicPr>
              <a:picLocks noChangeAspect="1"/>
            </p:cNvPicPr>
            <p:nvPr userDrawn="1"/>
          </p:nvPicPr>
          <p:blipFill rotWithShape="1">
            <a:blip r:embed="rId3"/>
            <a:srcRect b="30060"/>
            <a:stretch/>
          </p:blipFill>
          <p:spPr>
            <a:xfrm>
              <a:off x="6194603" y="5897361"/>
              <a:ext cx="1179576" cy="960640"/>
            </a:xfrm>
            <a:prstGeom prst="rect">
              <a:avLst/>
            </a:prstGeom>
          </p:spPr>
        </p:pic>
      </p:grpSp>
      <p:sp>
        <p:nvSpPr>
          <p:cNvPr id="2" name="Title 1"/>
          <p:cNvSpPr>
            <a:spLocks noGrp="1"/>
          </p:cNvSpPr>
          <p:nvPr>
            <p:ph type="title" hasCustomPrompt="1"/>
          </p:nvPr>
        </p:nvSpPr>
        <p:spPr>
          <a:xfrm>
            <a:off x="585216" y="3035808"/>
            <a:ext cx="64008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1"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Video</a:t>
            </a:r>
          </a:p>
        </p:txBody>
      </p:sp>
    </p:spTree>
    <p:extLst>
      <p:ext uri="{BB962C8B-B14F-4D97-AF65-F5344CB8AC3E}">
        <p14:creationId xmlns:p14="http://schemas.microsoft.com/office/powerpoint/2010/main" val="2921757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p15:clr>
            <a:srgbClr val="FBAE40"/>
          </p15:clr>
        </p15:guide>
        <p15:guide id="2" pos="6131">
          <p15:clr>
            <a:srgbClr val="5ACBF0"/>
          </p15:clr>
        </p15:guide>
        <p15:guide id="3" orient="horz" pos="1914">
          <p15:clr>
            <a:srgbClr val="5ACBF0"/>
          </p15:clr>
        </p15:guide>
        <p15:guide id="4" orient="horz" pos="2505">
          <p15:clr>
            <a:srgbClr val="5ACBF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Section Title 2">
    <p:spTree>
      <p:nvGrpSpPr>
        <p:cNvPr id="1" name=""/>
        <p:cNvGrpSpPr/>
        <p:nvPr/>
      </p:nvGrpSpPr>
      <p:grpSpPr>
        <a:xfrm>
          <a:off x="0" y="0"/>
          <a:ext cx="0" cy="0"/>
          <a:chOff x="0" y="0"/>
          <a:chExt cx="0" cy="0"/>
        </a:xfrm>
      </p:grpSpPr>
      <p:grpSp>
        <p:nvGrpSpPr>
          <p:cNvPr id="35" name="Group 34">
            <a:extLst>
              <a:ext uri="{FF2B5EF4-FFF2-40B4-BE49-F238E27FC236}">
                <a16:creationId xmlns:a16="http://schemas.microsoft.com/office/drawing/2014/main" id="{A8E8A28C-CBDE-4C67-825F-C47808C9BDD6}"/>
              </a:ext>
            </a:extLst>
          </p:cNvPr>
          <p:cNvGrpSpPr/>
          <p:nvPr userDrawn="1"/>
        </p:nvGrpSpPr>
        <p:grpSpPr>
          <a:xfrm>
            <a:off x="6194603" y="0"/>
            <a:ext cx="5997398" cy="6858001"/>
            <a:chOff x="6194603" y="0"/>
            <a:chExt cx="5997398" cy="6858001"/>
          </a:xfrm>
        </p:grpSpPr>
        <p:pic>
          <p:nvPicPr>
            <p:cNvPr id="36" name="Picture 35">
              <a:extLst>
                <a:ext uri="{FF2B5EF4-FFF2-40B4-BE49-F238E27FC236}">
                  <a16:creationId xmlns:a16="http://schemas.microsoft.com/office/drawing/2014/main" id="{E6ED7E4A-DB81-4ED7-82E1-34B79F3FF4A1}"/>
                </a:ext>
              </a:extLst>
            </p:cNvPr>
            <p:cNvPicPr>
              <a:picLocks noChangeAspect="1"/>
            </p:cNvPicPr>
            <p:nvPr userDrawn="1"/>
          </p:nvPicPr>
          <p:blipFill rotWithShape="1">
            <a:blip r:embed="rId2"/>
            <a:srcRect r="28458" b="6473"/>
            <a:stretch/>
          </p:blipFill>
          <p:spPr>
            <a:xfrm>
              <a:off x="8501387" y="1460680"/>
              <a:ext cx="3690614" cy="5397320"/>
            </a:xfrm>
            <a:prstGeom prst="rect">
              <a:avLst/>
            </a:prstGeom>
          </p:spPr>
        </p:pic>
        <p:pic>
          <p:nvPicPr>
            <p:cNvPr id="37" name="Picture 36">
              <a:extLst>
                <a:ext uri="{FF2B5EF4-FFF2-40B4-BE49-F238E27FC236}">
                  <a16:creationId xmlns:a16="http://schemas.microsoft.com/office/drawing/2014/main" id="{11E4BCF2-710C-4869-A4C5-C1345D5F2E6F}"/>
                </a:ext>
              </a:extLst>
            </p:cNvPr>
            <p:cNvPicPr>
              <a:picLocks noChangeAspect="1"/>
            </p:cNvPicPr>
            <p:nvPr userDrawn="1"/>
          </p:nvPicPr>
          <p:blipFill rotWithShape="1">
            <a:blip r:embed="rId3"/>
            <a:srcRect t="21645"/>
            <a:stretch/>
          </p:blipFill>
          <p:spPr>
            <a:xfrm>
              <a:off x="7548652" y="0"/>
              <a:ext cx="1179576" cy="1076231"/>
            </a:xfrm>
            <a:prstGeom prst="rect">
              <a:avLst/>
            </a:prstGeom>
          </p:spPr>
        </p:pic>
        <p:pic>
          <p:nvPicPr>
            <p:cNvPr id="38" name="Picture 37">
              <a:extLst>
                <a:ext uri="{FF2B5EF4-FFF2-40B4-BE49-F238E27FC236}">
                  <a16:creationId xmlns:a16="http://schemas.microsoft.com/office/drawing/2014/main" id="{7B7B7A20-BA31-44FA-9F1C-298649B34CF8}"/>
                </a:ext>
              </a:extLst>
            </p:cNvPr>
            <p:cNvPicPr>
              <a:picLocks noChangeAspect="1"/>
            </p:cNvPicPr>
            <p:nvPr userDrawn="1"/>
          </p:nvPicPr>
          <p:blipFill rotWithShape="1">
            <a:blip r:embed="rId3"/>
            <a:srcRect b="30060"/>
            <a:stretch/>
          </p:blipFill>
          <p:spPr>
            <a:xfrm>
              <a:off x="6194603" y="5897361"/>
              <a:ext cx="1179576" cy="960640"/>
            </a:xfrm>
            <a:prstGeom prst="rect">
              <a:avLst/>
            </a:prstGeom>
          </p:spPr>
        </p:pic>
      </p:grpSp>
      <p:sp>
        <p:nvSpPr>
          <p:cNvPr id="2" name="Title 1"/>
          <p:cNvSpPr>
            <a:spLocks noGrp="1"/>
          </p:cNvSpPr>
          <p:nvPr>
            <p:ph type="title" hasCustomPrompt="1"/>
          </p:nvPr>
        </p:nvSpPr>
        <p:spPr>
          <a:xfrm>
            <a:off x="585216" y="3035808"/>
            <a:ext cx="64008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1"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4257671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2214763"/>
      </p:ext>
    </p:extLst>
  </p:cSld>
  <p:clrMapOvr>
    <a:masterClrMapping/>
  </p:clrMapOvr>
  <p:transition>
    <p:fade/>
  </p:transition>
  <p:extLst mod="1">
    <p:ext uri="{DCECCB84-F9BA-43D5-87BE-67443E8EF086}">
      <p15:sldGuideLst xmlns:p15="http://schemas.microsoft.com/office/powerpoint/2012/main">
        <p15:guide id="1" orient="horz" pos="1272">
          <p15:clr>
            <a:srgbClr val="5ACBF0"/>
          </p15:clr>
        </p15:guide>
        <p15:guide id="2" orient="horz" pos="904">
          <p15:clr>
            <a:srgbClr val="5ACBF0"/>
          </p15:clr>
        </p15:guide>
        <p15:guide id="3" orient="horz" pos="288">
          <p15:clr>
            <a:srgbClr val="5ACBF0"/>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p:txBody>
          <a:bodyPr/>
          <a:lstStyle>
            <a:lvl1pPr>
              <a:defRPr/>
            </a:lvl1pPr>
          </a:lstStyle>
          <a:p>
            <a:r>
              <a:rPr lang="en-US"/>
              <a:t>Software code slide</a:t>
            </a:r>
          </a:p>
        </p:txBody>
      </p:sp>
      <p:sp>
        <p:nvSpPr>
          <p:cNvPr id="5" name="Text Placeholder 4">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1436688"/>
            <a:ext cx="11018520" cy="1908215"/>
          </a:xfrm>
        </p:spPr>
        <p:txBody>
          <a:bodyPr/>
          <a:lstStyle>
            <a:lvl1pPr marL="0" indent="0">
              <a:buNone/>
              <a:defRPr sz="2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1pPr>
            <a:lvl2pPr marL="346553" indent="0">
              <a:buNone/>
              <a:defRPr sz="24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607" indent="0">
              <a:buNone/>
              <a:defRPr sz="20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563"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997"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96762072"/>
      </p:ext>
    </p:extLst>
  </p:cSld>
  <p:clrMapOvr>
    <a:masterClrMapping/>
  </p:clrMapOvr>
  <p:transition>
    <p:fade/>
  </p:transition>
  <p:extLst mod="1">
    <p:ext uri="{DCECCB84-F9BA-43D5-87BE-67443E8EF086}">
      <p15:sldGuideLst xmlns:p15="http://schemas.microsoft.com/office/powerpoint/2012/main">
        <p15:guide id="1" orient="horz" pos="1272">
          <p15:clr>
            <a:srgbClr val="5ACBF0"/>
          </p15:clr>
        </p15:guide>
        <p15:guide id="2" orient="horz" pos="905">
          <p15:clr>
            <a:srgbClr val="5ACBF0"/>
          </p15:clr>
        </p15:guide>
        <p15:guide id="3" orient="horz" pos="288">
          <p15:clr>
            <a:srgbClr val="5ACBF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Closing logo slide">
    <p:bg>
      <p:bgPr>
        <a:solidFill>
          <a:srgbClr val="E6E6E6"/>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a:gradFill>
                  <a:gsLst>
                    <a:gs pos="0">
                      <a:schemeClr val="tx1"/>
                    </a:gs>
                    <a:gs pos="100000">
                      <a:schemeClr val="tx1"/>
                    </a:gs>
                  </a:gsLst>
                  <a:lin ang="5400000" scaled="0"/>
                </a:gradFill>
                <a:cs typeface="Segoe UI" pitchFamily="34" charset="0"/>
              </a:rPr>
              <a:t>© Copyright Microsoft Corporation. All rights reserved. </a:t>
            </a:r>
          </a:p>
        </p:txBody>
      </p:sp>
      <p:pic>
        <p:nvPicPr>
          <p:cNvPr id="4" name="MS logo gray - EMF" descr="Microsoft logo, gray text version">
            <a:extLst>
              <a:ext uri="{FF2B5EF4-FFF2-40B4-BE49-F238E27FC236}">
                <a16:creationId xmlns:a16="http://schemas.microsoft.com/office/drawing/2014/main" id="{C2F26819-B90F-4C18-ACFE-2E5E212772D1}"/>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Tree>
    <p:extLst>
      <p:ext uri="{BB962C8B-B14F-4D97-AF65-F5344CB8AC3E}">
        <p14:creationId xmlns:p14="http://schemas.microsoft.com/office/powerpoint/2010/main" val="343527056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3002705180"/>
      </p:ext>
    </p:extLst>
  </p:cSld>
  <p:clrMapOvr>
    <a:overrideClrMapping bg1="dk1" tx1="lt1" bg2="dk2" tx2="lt2" accent1="accent1" accent2="accent2" accent3="accent3" accent4="accent4" accent5="accent5" accent6="accent6" hlink="hlink" folHlink="folHlink"/>
  </p:clrMapOvr>
  <p:transition>
    <p:fade/>
  </p:transition>
  <p:extLst mod="1">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197.xml><?xml version="1.0" encoding="utf-8"?>
<p:sldLayout xmlns:a="http://schemas.openxmlformats.org/drawingml/2006/main" xmlns:r="http://schemas.openxmlformats.org/officeDocument/2006/relationships" xmlns:p="http://schemas.openxmlformats.org/presentationml/2006/main" userDrawn="1">
  <p:cSld name="Evaluation Slide">
    <p:spTree>
      <p:nvGrpSpPr>
        <p:cNvPr id="1" name=""/>
        <p:cNvGrpSpPr/>
        <p:nvPr/>
      </p:nvGrpSpPr>
      <p:grpSpPr>
        <a:xfrm>
          <a:off x="0" y="0"/>
          <a:ext cx="0" cy="0"/>
          <a:chOff x="0" y="0"/>
          <a:chExt cx="0" cy="0"/>
        </a:xfrm>
      </p:grpSpPr>
      <p:sp>
        <p:nvSpPr>
          <p:cNvPr id="2" name="Title 1"/>
          <p:cNvSpPr>
            <a:spLocks noGrp="1"/>
          </p:cNvSpPr>
          <p:nvPr>
            <p:ph type="title"/>
          </p:nvPr>
        </p:nvSpPr>
        <p:spPr>
          <a:xfrm>
            <a:off x="5129268" y="291068"/>
            <a:ext cx="6769045" cy="553998"/>
          </a:xfrm>
        </p:spPr>
        <p:txBody>
          <a:bodyPr/>
          <a:lstStyle>
            <a:lvl1pPr>
              <a:defRPr sz="3600"/>
            </a:lvl1pPr>
          </a:lstStyle>
          <a:p>
            <a:r>
              <a:rPr lang="en-US"/>
              <a:t>Click to edit Master title style</a:t>
            </a:r>
          </a:p>
        </p:txBody>
      </p:sp>
      <p:sp>
        <p:nvSpPr>
          <p:cNvPr id="4" name="Text Placeholder 3"/>
          <p:cNvSpPr>
            <a:spLocks noGrp="1"/>
          </p:cNvSpPr>
          <p:nvPr>
            <p:ph type="body" sz="quarter" idx="10"/>
          </p:nvPr>
        </p:nvSpPr>
        <p:spPr>
          <a:xfrm>
            <a:off x="5129267" y="4773828"/>
            <a:ext cx="6769045" cy="1793104"/>
          </a:xfrm>
        </p:spPr>
        <p:txBody>
          <a:bodyPr wrap="square">
            <a:noAutofit/>
          </a:bodyPr>
          <a:lstStyle>
            <a:lvl1pPr marL="0" indent="0">
              <a:spcBef>
                <a:spcPts val="1765"/>
              </a:spcBef>
              <a:buNone/>
              <a:defRPr sz="2000">
                <a:latin typeface="+mn-lt"/>
              </a:defRPr>
            </a:lvl1pPr>
            <a:lvl2pPr marL="224097" indent="0">
              <a:buNone/>
              <a:defRPr/>
            </a:lvl2pPr>
            <a:lvl3pPr marL="448193" indent="0">
              <a:buNone/>
              <a:defRPr/>
            </a:lvl3pPr>
            <a:lvl4pPr marL="672290" indent="0">
              <a:buNone/>
              <a:defRPr/>
            </a:lvl4pPr>
            <a:lvl5pPr marL="896386" indent="0">
              <a:buNone/>
              <a:defRPr/>
            </a:lvl5pPr>
          </a:lstStyle>
          <a:p>
            <a:pPr lvl="0"/>
            <a:r>
              <a:rPr lang="en-US"/>
              <a:t>Edit Master text styles</a:t>
            </a:r>
          </a:p>
        </p:txBody>
      </p:sp>
      <p:pic>
        <p:nvPicPr>
          <p:cNvPr id="5" name="Picture 4" descr="Image of Ignite app on a Windows Device." title="Ignite event image">
            <a:extLst>
              <a:ext uri="{FF2B5EF4-FFF2-40B4-BE49-F238E27FC236}">
                <a16:creationId xmlns:a16="http://schemas.microsoft.com/office/drawing/2014/main" id="{E803C22C-E970-4ADA-A60C-5127C1C2C1DE}"/>
              </a:ext>
            </a:extLst>
          </p:cNvPr>
          <p:cNvPicPr>
            <a:picLocks noChangeAspect="1"/>
          </p:cNvPicPr>
          <p:nvPr userDrawn="1"/>
        </p:nvPicPr>
        <p:blipFill rotWithShape="1">
          <a:blip r:embed="rId2"/>
          <a:srcRect l="17119" r="5881"/>
          <a:stretch/>
        </p:blipFill>
        <p:spPr>
          <a:xfrm>
            <a:off x="0" y="-1"/>
            <a:ext cx="4828867" cy="6858623"/>
          </a:xfrm>
          <a:prstGeom prst="rect">
            <a:avLst/>
          </a:prstGeom>
        </p:spPr>
      </p:pic>
    </p:spTree>
    <p:extLst>
      <p:ext uri="{BB962C8B-B14F-4D97-AF65-F5344CB8AC3E}">
        <p14:creationId xmlns:p14="http://schemas.microsoft.com/office/powerpoint/2010/main" val="4080850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FA902-F445-4387-B00C-BF23EB7D89D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3CEF3B4-293C-4302-A830-94FA3C25A0A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0047E3-EE21-42A4-AF7F-F1491DE7C531}"/>
              </a:ext>
            </a:extLst>
          </p:cNvPr>
          <p:cNvSpPr>
            <a:spLocks noGrp="1"/>
          </p:cNvSpPr>
          <p:nvPr>
            <p:ph type="dt" sz="half" idx="10"/>
          </p:nvPr>
        </p:nvSpPr>
        <p:spPr/>
        <p:txBody>
          <a:bodyPr/>
          <a:lstStyle/>
          <a:p>
            <a:fld id="{43F1024E-D68C-4DA9-BD1F-46570011FA3C}" type="datetimeFigureOut">
              <a:rPr lang="en-US" smtClean="0"/>
              <a:t>1/8/2019</a:t>
            </a:fld>
            <a:endParaRPr lang="en-US"/>
          </a:p>
        </p:txBody>
      </p:sp>
      <p:sp>
        <p:nvSpPr>
          <p:cNvPr id="5" name="Footer Placeholder 4">
            <a:extLst>
              <a:ext uri="{FF2B5EF4-FFF2-40B4-BE49-F238E27FC236}">
                <a16:creationId xmlns:a16="http://schemas.microsoft.com/office/drawing/2014/main" id="{FA32822D-4897-412B-96B2-AC9F706AA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AEA52C-AC41-4A81-A2BA-EB1A45AFA9BD}"/>
              </a:ext>
            </a:extLst>
          </p:cNvPr>
          <p:cNvSpPr>
            <a:spLocks noGrp="1"/>
          </p:cNvSpPr>
          <p:nvPr>
            <p:ph type="sldNum" sz="quarter" idx="12"/>
          </p:nvPr>
        </p:nvSpPr>
        <p:spPr/>
        <p:txBody>
          <a:bodyPr/>
          <a:lstStyle/>
          <a:p>
            <a:fld id="{704C64EA-2E68-42C6-8679-DDF498DD0516}" type="slidenum">
              <a:rPr lang="en-US" smtClean="0"/>
              <a:t>‹#›</a:t>
            </a:fld>
            <a:endParaRPr lang="en-US"/>
          </a:p>
        </p:txBody>
      </p:sp>
    </p:spTree>
    <p:extLst>
      <p:ext uri="{BB962C8B-B14F-4D97-AF65-F5344CB8AC3E}">
        <p14:creationId xmlns:p14="http://schemas.microsoft.com/office/powerpoint/2010/main" val="2018011822"/>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Main Slide Template">
    <p:bg>
      <p:bgPr>
        <a:solidFill>
          <a:srgbClr val="00AEEF"/>
        </a:solidFill>
        <a:effectLst/>
      </p:bgPr>
    </p:bg>
    <p:spTree>
      <p:nvGrpSpPr>
        <p:cNvPr id="1" name=""/>
        <p:cNvGrpSpPr/>
        <p:nvPr/>
      </p:nvGrpSpPr>
      <p:grpSpPr>
        <a:xfrm>
          <a:off x="0" y="0"/>
          <a:ext cx="0" cy="0"/>
          <a:chOff x="0" y="0"/>
          <a:chExt cx="0" cy="0"/>
        </a:xfrm>
      </p:grpSpPr>
      <p:sp>
        <p:nvSpPr>
          <p:cNvPr id="11" name="Slide Number Placeholder 5"/>
          <p:cNvSpPr txBox="1">
            <a:spLocks/>
          </p:cNvSpPr>
          <p:nvPr/>
        </p:nvSpPr>
        <p:spPr>
          <a:xfrm>
            <a:off x="11531480" y="7225046"/>
            <a:ext cx="430130" cy="228169"/>
          </a:xfrm>
          <a:prstGeom prst="rect">
            <a:avLst/>
          </a:prstGeom>
        </p:spPr>
        <p:txBody>
          <a:bodyPr lIns="89609" tIns="44803" rIns="89609" bIns="44803"/>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defRPr/>
            </a:pPr>
            <a:r>
              <a:rPr lang="en-US" sz="784">
                <a:solidFill>
                  <a:srgbClr val="FFFFFF"/>
                </a:solidFill>
              </a:rPr>
              <a:t>3</a:t>
            </a:r>
          </a:p>
        </p:txBody>
      </p:sp>
      <p:sp>
        <p:nvSpPr>
          <p:cNvPr id="16" name="Title 1"/>
          <p:cNvSpPr>
            <a:spLocks noGrp="1"/>
          </p:cNvSpPr>
          <p:nvPr>
            <p:ph type="title" hasCustomPrompt="1"/>
          </p:nvPr>
        </p:nvSpPr>
        <p:spPr>
          <a:xfrm>
            <a:off x="266922" y="289511"/>
            <a:ext cx="11655840" cy="809388"/>
          </a:xfrm>
        </p:spPr>
        <p:txBody>
          <a:bodyPr/>
          <a:lstStyle>
            <a:lvl1pPr>
              <a:defRPr>
                <a:solidFill>
                  <a:schemeClr val="bg1">
                    <a:alpha val="99000"/>
                  </a:schemeClr>
                </a:solidFill>
              </a:defRPr>
            </a:lvl1pPr>
          </a:lstStyle>
          <a:p>
            <a:r>
              <a:rPr lang="en-US"/>
              <a:t>Slide title</a:t>
            </a:r>
          </a:p>
        </p:txBody>
      </p:sp>
      <p:sp>
        <p:nvSpPr>
          <p:cNvPr id="17" name="Text Placeholder 4"/>
          <p:cNvSpPr>
            <a:spLocks noGrp="1"/>
          </p:cNvSpPr>
          <p:nvPr>
            <p:ph type="body" sz="quarter" idx="15" hasCustomPrompt="1"/>
          </p:nvPr>
        </p:nvSpPr>
        <p:spPr>
          <a:xfrm>
            <a:off x="266928" y="1008625"/>
            <a:ext cx="11655835" cy="718466"/>
          </a:xfrm>
          <a:noFill/>
        </p:spPr>
        <p:txBody>
          <a:bodyPr lIns="146290" tIns="109717" rIns="146290" bIns="109717">
            <a:noAutofit/>
          </a:bodyPr>
          <a:lstStyle>
            <a:lvl1pPr marL="0" indent="0">
              <a:spcBef>
                <a:spcPts val="0"/>
              </a:spcBef>
              <a:buNone/>
              <a:defRPr sz="2745" spc="0" baseline="0">
                <a:solidFill>
                  <a:srgbClr val="0054A6">
                    <a:alpha val="99000"/>
                  </a:srgbClr>
                </a:solidFill>
                <a:latin typeface="+mj-lt"/>
              </a:defRPr>
            </a:lvl1pPr>
          </a:lstStyle>
          <a:p>
            <a:pPr lvl="0"/>
            <a:r>
              <a:rPr lang="en-US"/>
              <a:t>Secondary title</a:t>
            </a:r>
          </a:p>
        </p:txBody>
      </p:sp>
    </p:spTree>
    <p:extLst>
      <p:ext uri="{BB962C8B-B14F-4D97-AF65-F5344CB8AC3E}">
        <p14:creationId xmlns:p14="http://schemas.microsoft.com/office/powerpoint/2010/main" val="226905056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Walk-in - Amsterdam">
    <p:bg>
      <p:bgRef idx="1001">
        <a:schemeClr val="bg2"/>
      </p:bgRef>
    </p:bg>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1DFFB8F-CE2F-4AB3-8CD0-C1655DA231E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5143500" y="0"/>
            <a:ext cx="7048500" cy="6858000"/>
          </a:xfrm>
          <a:prstGeom prst="rect">
            <a:avLst/>
          </a:prstGeom>
        </p:spPr>
      </p:pic>
      <p:pic>
        <p:nvPicPr>
          <p:cNvPr id="6" name="Picture 5">
            <a:extLst>
              <a:ext uri="{FF2B5EF4-FFF2-40B4-BE49-F238E27FC236}">
                <a16:creationId xmlns:a16="http://schemas.microsoft.com/office/drawing/2014/main" id="{C95843E0-3986-4503-9A6F-B40F4C2CB91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44" cy="6856281"/>
          </a:xfrm>
          <a:prstGeom prst="rect">
            <a:avLst/>
          </a:prstGeom>
        </p:spPr>
      </p:pic>
      <p:sp>
        <p:nvSpPr>
          <p:cNvPr id="13" name="Rectangle 12">
            <a:extLst>
              <a:ext uri="{FF2B5EF4-FFF2-40B4-BE49-F238E27FC236}">
                <a16:creationId xmlns:a16="http://schemas.microsoft.com/office/drawing/2014/main" id="{8AD14322-0427-4F0E-8DED-539BC2C49B74}"/>
              </a:ext>
            </a:extLst>
          </p:cNvPr>
          <p:cNvSpPr/>
          <p:nvPr userDrawn="1"/>
        </p:nvSpPr>
        <p:spPr bwMode="black">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802">
                      <a:srgbClr val="282828"/>
                    </a:gs>
                    <a:gs pos="16216">
                      <a:srgbClr val="282828"/>
                    </a:gs>
                  </a:gsLst>
                  <a:lin ang="5400000" scaled="1"/>
                </a:gradFill>
                <a:effectLst/>
                <a:uLnTx/>
                <a:uFillTx/>
                <a:latin typeface="Segoe UI Semibold"/>
                <a:ea typeface="+mn-ea"/>
                <a:cs typeface="Segoe UI" pitchFamily="34" charset="0"/>
              </a:rPr>
              <a:t>Amsterdam, Netherlands</a:t>
            </a:r>
          </a:p>
        </p:txBody>
      </p:sp>
      <p:sp>
        <p:nvSpPr>
          <p:cNvPr id="10" name="Rectangle 9">
            <a:extLst>
              <a:ext uri="{FF2B5EF4-FFF2-40B4-BE49-F238E27FC236}">
                <a16:creationId xmlns:a16="http://schemas.microsoft.com/office/drawing/2014/main" id="{9205E5BC-C576-4934-9BED-2F5877877267}"/>
              </a:ext>
            </a:extLst>
          </p:cNvPr>
          <p:cNvSpPr/>
          <p:nvPr userDrawn="1"/>
        </p:nvSpPr>
        <p:spPr bwMode="black">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5405">
                      <a:srgbClr val="282828"/>
                    </a:gs>
                    <a:gs pos="16216">
                      <a:srgbClr val="282828"/>
                    </a:gs>
                  </a:gsLst>
                  <a:lin ang="5400000" scaled="1"/>
                </a:gradFill>
                <a:effectLst/>
                <a:uLnTx/>
                <a:uFillTx/>
                <a:latin typeface="Segoe UI Semibold"/>
                <a:ea typeface="+mn-ea"/>
                <a:cs typeface="Segoe UI" pitchFamily="34" charset="0"/>
              </a:rPr>
              <a:t>Learn. Explore. Connect.</a:t>
            </a:r>
          </a:p>
        </p:txBody>
      </p:sp>
      <p:pic>
        <p:nvPicPr>
          <p:cNvPr id="14" name="MS logo gray - EMF" descr="Microsoft logo, gray text version">
            <a:extLst>
              <a:ext uri="{FF2B5EF4-FFF2-40B4-BE49-F238E27FC236}">
                <a16:creationId xmlns:a16="http://schemas.microsoft.com/office/drawing/2014/main" id="{0B8BAE41-74AD-4F4F-BD6A-0DA6215CF41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black">
          <a:xfrm>
            <a:off x="584200" y="585788"/>
            <a:ext cx="1366440" cy="292608"/>
          </a:xfrm>
          <a:prstGeom prst="rect">
            <a:avLst/>
          </a:prstGeom>
        </p:spPr>
      </p:pic>
      <p:pic>
        <p:nvPicPr>
          <p:cNvPr id="20" name="Picture 19">
            <a:extLst>
              <a:ext uri="{FF2B5EF4-FFF2-40B4-BE49-F238E27FC236}">
                <a16:creationId xmlns:a16="http://schemas.microsoft.com/office/drawing/2014/main" id="{68AEF572-B74F-4253-BD1D-421B05060AF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4"/>
          </a:xfrm>
          <a:prstGeom prst="rect">
            <a:avLst/>
          </a:prstGeom>
        </p:spPr>
      </p:pic>
    </p:spTree>
    <p:extLst>
      <p:ext uri="{BB962C8B-B14F-4D97-AF65-F5344CB8AC3E}">
        <p14:creationId xmlns:p14="http://schemas.microsoft.com/office/powerpoint/2010/main" val="69853498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31337368"/>
      </p:ext>
    </p:extLst>
  </p:cSld>
  <p:clrMapOvr>
    <a:masterClrMapping/>
  </p:clrMapOvr>
  <p:transition>
    <p:fade/>
  </p:transition>
  <p:extLst mod="1">
    <p:ext uri="{DCECCB84-F9BA-43D5-87BE-67443E8EF086}">
      <p15:sldGuideLst xmlns:p15="http://schemas.microsoft.com/office/powerpoint/2012/main">
        <p15:guide id="1" orient="horz" pos="288" userDrawn="1">
          <p15:clr>
            <a:srgbClr val="5ACBF0"/>
          </p15:clr>
        </p15:guide>
        <p15:guide id="2" orient="horz" pos="905" userDrawn="1">
          <p15:clr>
            <a:srgbClr val="5ACBF0"/>
          </p15:clr>
        </p15:guide>
        <p15:guide id="4" orient="horz" pos="1272" userDrawn="1">
          <p15:clr>
            <a:srgbClr val="5ACBF0"/>
          </p15:clr>
        </p15:guide>
      </p15:sldGuideLst>
    </p:ext>
  </p:extLst>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1_Title Slide 8">
    <p:bg>
      <p:bgPr>
        <a:solidFill>
          <a:srgbClr val="0072C6"/>
        </a:solidFill>
        <a:effectLst/>
      </p:bgPr>
    </p:bg>
    <p:spTree>
      <p:nvGrpSpPr>
        <p:cNvPr id="1" name=""/>
        <p:cNvGrpSpPr/>
        <p:nvPr/>
      </p:nvGrpSpPr>
      <p:grpSpPr>
        <a:xfrm>
          <a:off x="0" y="0"/>
          <a:ext cx="0" cy="0"/>
          <a:chOff x="0" y="0"/>
          <a:chExt cx="0" cy="0"/>
        </a:xfrm>
      </p:grpSpPr>
      <p:sp>
        <p:nvSpPr>
          <p:cNvPr id="2" name="Rectangle 1"/>
          <p:cNvSpPr/>
          <p:nvPr userDrawn="1"/>
        </p:nvSpPr>
        <p:spPr bwMode="auto">
          <a:xfrm>
            <a:off x="2" y="6645499"/>
            <a:ext cx="2182101" cy="264016"/>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algn="ctr" defTabSz="932114"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1837" y="-80901"/>
            <a:ext cx="12432003" cy="6996049"/>
          </a:xfrm>
          <a:prstGeom prst="rect">
            <a:avLst/>
          </a:prstGeom>
          <a:solidFill>
            <a:srgbClr val="0072C6"/>
          </a:solidFill>
        </p:spPr>
      </p:pic>
      <p:sp>
        <p:nvSpPr>
          <p:cNvPr id="15" name="Rectangle 14"/>
          <p:cNvSpPr>
            <a:spLocks noChangeAspect="1"/>
          </p:cNvSpPr>
          <p:nvPr userDrawn="1"/>
        </p:nvSpPr>
        <p:spPr bwMode="auto">
          <a:xfrm>
            <a:off x="273050" y="307756"/>
            <a:ext cx="6400800" cy="6400800"/>
          </a:xfrm>
          <a:prstGeom prst="rect">
            <a:avLst/>
          </a:prstGeom>
          <a:solidFill>
            <a:srgbClr val="0072C6">
              <a:alpha val="91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10" tIns="146247" rIns="182810" bIns="146247" numCol="1" spcCol="0" rtlCol="0" fromWordArt="0" anchor="t" anchorCtr="0" forceAA="0" compatLnSpc="1">
            <a:prstTxWarp prst="textNoShape">
              <a:avLst/>
            </a:prstTxWarp>
            <a:noAutofit/>
          </a:bodyPr>
          <a:lstStyle/>
          <a:p>
            <a:pPr algn="ctr" defTabSz="932023"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invGray">
          <a:xfrm>
            <a:off x="700292" y="5996218"/>
            <a:ext cx="1644371" cy="350716"/>
          </a:xfrm>
          <a:prstGeom prst="rect">
            <a:avLst/>
          </a:prstGeom>
        </p:spPr>
      </p:pic>
      <p:sp>
        <p:nvSpPr>
          <p:cNvPr id="11" name="Title 1"/>
          <p:cNvSpPr>
            <a:spLocks noGrp="1"/>
          </p:cNvSpPr>
          <p:nvPr>
            <p:ph type="title" hasCustomPrompt="1"/>
          </p:nvPr>
        </p:nvSpPr>
        <p:spPr bwMode="ltGray">
          <a:xfrm>
            <a:off x="659652" y="802642"/>
            <a:ext cx="5537950" cy="2507699"/>
          </a:xfrm>
          <a:noFill/>
        </p:spPr>
        <p:txBody>
          <a:bodyPr lIns="146286" tIns="91429" rIns="146286" bIns="91429" anchor="t" anchorCtr="0"/>
          <a:lstStyle>
            <a:lvl1pPr>
              <a:defRPr sz="5880" spc="-99" baseline="0">
                <a:solidFill>
                  <a:schemeClr val="bg1"/>
                </a:solidFill>
              </a:defRPr>
            </a:lvl1pPr>
          </a:lstStyle>
          <a:p>
            <a:r>
              <a:rPr lang="en-US"/>
              <a:t>Presentation title</a:t>
            </a:r>
          </a:p>
        </p:txBody>
      </p:sp>
      <p:sp>
        <p:nvSpPr>
          <p:cNvPr id="12" name="Text Placeholder 4"/>
          <p:cNvSpPr>
            <a:spLocks noGrp="1"/>
          </p:cNvSpPr>
          <p:nvPr>
            <p:ph type="body" sz="quarter" idx="12" hasCustomPrompt="1"/>
          </p:nvPr>
        </p:nvSpPr>
        <p:spPr bwMode="ltGray">
          <a:xfrm>
            <a:off x="659653" y="3805225"/>
            <a:ext cx="5537950" cy="1290432"/>
          </a:xfrm>
          <a:noFill/>
        </p:spPr>
        <p:txBody>
          <a:bodyPr lIns="146286" tIns="109714" rIns="146286" bIns="109714">
            <a:noAutofit/>
          </a:bodyPr>
          <a:lstStyle>
            <a:lvl1pPr marL="0" indent="0">
              <a:spcBef>
                <a:spcPts val="0"/>
              </a:spcBef>
              <a:buNone/>
              <a:defRPr sz="3233" spc="0" baseline="0">
                <a:solidFill>
                  <a:schemeClr val="bg1"/>
                </a:solidFill>
                <a:latin typeface="+mj-lt"/>
              </a:defRPr>
            </a:lvl1pPr>
          </a:lstStyle>
          <a:p>
            <a:pPr lvl="0"/>
            <a:r>
              <a:rPr lang="en-US"/>
              <a:t>Speaker Name</a:t>
            </a:r>
          </a:p>
        </p:txBody>
      </p:sp>
    </p:spTree>
    <p:extLst>
      <p:ext uri="{BB962C8B-B14F-4D97-AF65-F5344CB8AC3E}">
        <p14:creationId xmlns:p14="http://schemas.microsoft.com/office/powerpoint/2010/main" val="1650070794"/>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animEffect transition="in" filter="fade">
                                      <p:cBhvr>
                                        <p:cTn id="19"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1" grpId="0"/>
      <p:bldP spid="12" grpId="0" build="p">
        <p:tmplLst>
          <p:tmpl lvl="1">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69302" y="1187644"/>
            <a:ext cx="9860610" cy="2689632"/>
          </a:xfrm>
          <a:prstGeom prst="rect">
            <a:avLst/>
          </a:prstGeom>
          <a:solidFill>
            <a:srgbClr val="00188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10" tIns="143370" rIns="179210" bIns="143370" numCol="1" spcCol="0" rtlCol="0" fromWordArt="0" anchor="t" anchorCtr="0" forceAA="0" compatLnSpc="1">
            <a:prstTxWarp prst="textNoShape">
              <a:avLst/>
            </a:prstTxWarp>
            <a:noAutofit/>
          </a:bodyPr>
          <a:lstStyle/>
          <a:p>
            <a:pPr algn="ctr" defTabSz="913634"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bwMode="auto">
          <a:xfrm>
            <a:off x="269240" y="1186357"/>
            <a:ext cx="9859116" cy="2697988"/>
          </a:xfrm>
          <a:noFill/>
        </p:spPr>
        <p:txBody>
          <a:bodyPr tIns="91429" bIns="91429" anchor="t" anchorCtr="0"/>
          <a:lstStyle>
            <a:lvl1pPr>
              <a:defRPr sz="7054" spc="-99" baseline="0">
                <a:gradFill>
                  <a:gsLst>
                    <a:gs pos="5833">
                      <a:srgbClr val="FFFFFF"/>
                    </a:gs>
                    <a:gs pos="18000">
                      <a:srgbClr val="FFFFFF"/>
                    </a:gs>
                  </a:gsLst>
                  <a:lin ang="5400000" scaled="0"/>
                </a:gradFill>
              </a:defRPr>
            </a:lvl1pPr>
          </a:lstStyle>
          <a:p>
            <a:r>
              <a:rPr lang="en-US"/>
              <a:t>Demo title</a:t>
            </a:r>
          </a:p>
        </p:txBody>
      </p:sp>
      <p:sp>
        <p:nvSpPr>
          <p:cNvPr id="5" name="Text Placeholder 4"/>
          <p:cNvSpPr>
            <a:spLocks noGrp="1"/>
          </p:cNvSpPr>
          <p:nvPr>
            <p:ph type="body" sz="quarter" idx="12" hasCustomPrompt="1"/>
          </p:nvPr>
        </p:nvSpPr>
        <p:spPr>
          <a:xfrm>
            <a:off x="269241" y="3877280"/>
            <a:ext cx="9860673" cy="1793881"/>
          </a:xfrm>
          <a:noFill/>
        </p:spPr>
        <p:txBody>
          <a:bodyPr lIns="182856" tIns="146286" rIns="182856" bIns="146286">
            <a:noAutofit/>
          </a:bodyPr>
          <a:lstStyle>
            <a:lvl1pPr marL="0" indent="0">
              <a:spcBef>
                <a:spcPts val="0"/>
              </a:spcBef>
              <a:buNone/>
              <a:defRPr sz="3429" spc="0" baseline="0">
                <a:gradFill>
                  <a:gsLst>
                    <a:gs pos="0">
                      <a:schemeClr val="tx1">
                        <a:lumMod val="75000"/>
                        <a:lumOff val="25000"/>
                      </a:schemeClr>
                    </a:gs>
                    <a:gs pos="100000">
                      <a:schemeClr val="tx1">
                        <a:lumMod val="75000"/>
                        <a:lumOff val="25000"/>
                      </a:schemeClr>
                    </a:gs>
                  </a:gsLst>
                  <a:lin ang="5400000" scaled="0"/>
                </a:gradFill>
                <a:latin typeface="+mj-lt"/>
              </a:defRPr>
            </a:lvl1pPr>
          </a:lstStyle>
          <a:p>
            <a:pPr lvl="0"/>
            <a:r>
              <a:rPr lang="en-US"/>
              <a:t>Speaker Name</a:t>
            </a:r>
          </a:p>
        </p:txBody>
      </p:sp>
    </p:spTree>
    <p:extLst>
      <p:ext uri="{BB962C8B-B14F-4D97-AF65-F5344CB8AC3E}">
        <p14:creationId xmlns:p14="http://schemas.microsoft.com/office/powerpoint/2010/main" val="158178633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rgbClr val="00188F"/>
        </a:solidFill>
        <a:effectLst/>
      </p:bgPr>
    </p:bg>
    <p:spTree>
      <p:nvGrpSpPr>
        <p:cNvPr id="1" name=""/>
        <p:cNvGrpSpPr/>
        <p:nvPr/>
      </p:nvGrpSpPr>
      <p:grpSpPr>
        <a:xfrm>
          <a:off x="0" y="0"/>
          <a:ext cx="0" cy="0"/>
          <a:chOff x="0" y="0"/>
          <a:chExt cx="0" cy="0"/>
        </a:xfrm>
      </p:grpSpPr>
      <p:sp>
        <p:nvSpPr>
          <p:cNvPr id="4" name="Rectangle 3"/>
          <p:cNvSpPr/>
          <p:nvPr userDrawn="1"/>
        </p:nvSpPr>
        <p:spPr bwMode="ltGray">
          <a:xfrm>
            <a:off x="269302" y="1187644"/>
            <a:ext cx="9860610" cy="2689632"/>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10" tIns="143370" rIns="179210" bIns="143370" numCol="1" spcCol="0" rtlCol="0" fromWordArt="0" anchor="t" anchorCtr="0" forceAA="0" compatLnSpc="1">
            <a:prstTxWarp prst="textNoShape">
              <a:avLst/>
            </a:prstTxWarp>
            <a:noAutofit/>
          </a:bodyPr>
          <a:lstStyle/>
          <a:p>
            <a:pPr algn="ctr" defTabSz="913634"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69240" y="1186357"/>
            <a:ext cx="9859116" cy="2697988"/>
          </a:xfrm>
          <a:noFill/>
        </p:spPr>
        <p:txBody>
          <a:bodyPr tIns="91429" bIns="91429" anchor="t" anchorCtr="0"/>
          <a:lstStyle>
            <a:lvl1pPr>
              <a:defRPr sz="7054" spc="-99" baseline="0">
                <a:solidFill>
                  <a:srgbClr val="00188F"/>
                </a:solidFill>
              </a:defRPr>
            </a:lvl1pPr>
          </a:lstStyle>
          <a:p>
            <a:r>
              <a:rPr lang="en-US"/>
              <a:t>Demo title</a:t>
            </a:r>
          </a:p>
        </p:txBody>
      </p:sp>
      <p:sp>
        <p:nvSpPr>
          <p:cNvPr id="5" name="Text Placeholder 4"/>
          <p:cNvSpPr>
            <a:spLocks noGrp="1"/>
          </p:cNvSpPr>
          <p:nvPr>
            <p:ph type="body" sz="quarter" idx="12" hasCustomPrompt="1"/>
          </p:nvPr>
        </p:nvSpPr>
        <p:spPr>
          <a:xfrm>
            <a:off x="269241" y="3877280"/>
            <a:ext cx="9860673" cy="1793881"/>
          </a:xfrm>
          <a:noFill/>
        </p:spPr>
        <p:txBody>
          <a:bodyPr lIns="182856" tIns="146286" rIns="182856" bIns="146286">
            <a:noAutofit/>
          </a:bodyPr>
          <a:lstStyle>
            <a:lvl1pPr marL="0" indent="0">
              <a:spcBef>
                <a:spcPts val="0"/>
              </a:spcBef>
              <a:buNone/>
              <a:defRPr sz="3429" spc="0" baseline="0">
                <a:gradFill>
                  <a:gsLst>
                    <a:gs pos="0">
                      <a:schemeClr val="tx1">
                        <a:lumMod val="75000"/>
                        <a:lumOff val="25000"/>
                      </a:schemeClr>
                    </a:gs>
                    <a:gs pos="100000">
                      <a:schemeClr val="tx1">
                        <a:lumMod val="75000"/>
                        <a:lumOff val="25000"/>
                      </a:schemeClr>
                    </a:gs>
                  </a:gsLst>
                  <a:lin ang="5400000" scaled="0"/>
                </a:gradFill>
                <a:latin typeface="+mj-lt"/>
              </a:defRPr>
            </a:lvl1pPr>
          </a:lstStyle>
          <a:p>
            <a:pPr lvl="0"/>
            <a:r>
              <a:rPr lang="en-US"/>
              <a:t>Speaker Name</a:t>
            </a:r>
          </a:p>
        </p:txBody>
      </p:sp>
    </p:spTree>
    <p:extLst>
      <p:ext uri="{BB962C8B-B14F-4D97-AF65-F5344CB8AC3E}">
        <p14:creationId xmlns:p14="http://schemas.microsoft.com/office/powerpoint/2010/main" val="195740391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ltGray">
          <a:xfrm>
            <a:off x="269302" y="1187644"/>
            <a:ext cx="9860610" cy="2689632"/>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10" tIns="143370" rIns="179210" bIns="143370" numCol="1" spcCol="0" rtlCol="0" fromWordArt="0" anchor="t" anchorCtr="0" forceAA="0" compatLnSpc="1">
            <a:prstTxWarp prst="textNoShape">
              <a:avLst/>
            </a:prstTxWarp>
            <a:noAutofit/>
          </a:bodyPr>
          <a:lstStyle/>
          <a:p>
            <a:pPr algn="ctr" defTabSz="913634"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69240" y="1186357"/>
            <a:ext cx="9859116" cy="2697988"/>
          </a:xfrm>
          <a:noFill/>
        </p:spPr>
        <p:txBody>
          <a:bodyPr tIns="91429" bIns="91429" anchor="t" anchorCtr="0"/>
          <a:lstStyle>
            <a:lvl1pPr>
              <a:defRPr sz="7054" spc="-99" baseline="0">
                <a:solidFill>
                  <a:srgbClr val="00188F"/>
                </a:solidFill>
              </a:defRPr>
            </a:lvl1pPr>
          </a:lstStyle>
          <a:p>
            <a:r>
              <a:rPr lang="en-US"/>
              <a:t>Video title</a:t>
            </a:r>
          </a:p>
        </p:txBody>
      </p:sp>
    </p:spTree>
    <p:extLst>
      <p:ext uri="{BB962C8B-B14F-4D97-AF65-F5344CB8AC3E}">
        <p14:creationId xmlns:p14="http://schemas.microsoft.com/office/powerpoint/2010/main" val="31957340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4_Custom Layout">
    <p:bg>
      <p:bgPr>
        <a:solidFill>
          <a:schemeClr val="tx2"/>
        </a:solidFill>
        <a:effectLst/>
      </p:bgPr>
    </p:bg>
    <p:spTree>
      <p:nvGrpSpPr>
        <p:cNvPr id="1" name=""/>
        <p:cNvGrpSpPr/>
        <p:nvPr/>
      </p:nvGrpSpPr>
      <p:grpSpPr>
        <a:xfrm>
          <a:off x="0" y="0"/>
          <a:ext cx="0" cy="0"/>
          <a:chOff x="0" y="0"/>
          <a:chExt cx="0" cy="0"/>
        </a:xfrm>
      </p:grpSpPr>
      <p:sp>
        <p:nvSpPr>
          <p:cNvPr id="4" name="Rectangle 3"/>
          <p:cNvSpPr>
            <a:spLocks/>
          </p:cNvSpPr>
          <p:nvPr userDrawn="1"/>
        </p:nvSpPr>
        <p:spPr bwMode="auto">
          <a:xfrm>
            <a:off x="264582" y="1456608"/>
            <a:ext cx="4486784" cy="4213396"/>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13" tIns="143370" rIns="182813" bIns="143370" numCol="1" spcCol="0" rtlCol="0" fromWordArt="0" anchor="t" anchorCtr="0" forceAA="0" compatLnSpc="1">
            <a:prstTxWarp prst="textNoShape">
              <a:avLst/>
            </a:prstTxWarp>
            <a:noAutofit/>
          </a:bodyPr>
          <a:lstStyle/>
          <a:p>
            <a:pPr defTabSz="913634" fontAlgn="base">
              <a:lnSpc>
                <a:spcPct val="90000"/>
              </a:lnSpc>
              <a:spcBef>
                <a:spcPct val="0"/>
              </a:spcBef>
              <a:spcAft>
                <a:spcPct val="0"/>
              </a:spcAft>
            </a:pPr>
            <a:endParaRPr lang="en-US" sz="1961">
              <a:solidFill>
                <a:srgbClr val="00188F"/>
              </a:solidFill>
              <a:ea typeface="Segoe UI" pitchFamily="34" charset="0"/>
              <a:cs typeface="Segoe UI" pitchFamily="34" charset="0"/>
            </a:endParaRPr>
          </a:p>
        </p:txBody>
      </p:sp>
      <p:sp>
        <p:nvSpPr>
          <p:cNvPr id="8" name="Text Placeholder 5"/>
          <p:cNvSpPr>
            <a:spLocks noGrp="1"/>
          </p:cNvSpPr>
          <p:nvPr>
            <p:ph type="body" sz="quarter" idx="11"/>
          </p:nvPr>
        </p:nvSpPr>
        <p:spPr>
          <a:xfrm>
            <a:off x="5019927" y="1456606"/>
            <a:ext cx="6723860" cy="1975390"/>
          </a:xfrm>
        </p:spPr>
        <p:txBody>
          <a:bodyPr/>
          <a:lstStyle>
            <a:lvl1pPr marL="0" indent="0">
              <a:buNone/>
              <a:defRPr>
                <a:solidFill>
                  <a:srgbClr val="FFFFFF"/>
                </a:solidFill>
              </a:defRPr>
            </a:lvl1pPr>
            <a:lvl2pPr marL="0" indent="0">
              <a:buFontTx/>
              <a:buNone/>
              <a:defRPr sz="1961">
                <a:solidFill>
                  <a:srgbClr val="FFFFFF"/>
                </a:solidFill>
              </a:defRPr>
            </a:lvl2pPr>
            <a:lvl3pPr marL="223982" indent="0">
              <a:buNone/>
              <a:defRPr>
                <a:solidFill>
                  <a:srgbClr val="FFFFFF"/>
                </a:solidFill>
              </a:defRPr>
            </a:lvl3pPr>
            <a:lvl4pPr marL="447963" indent="0">
              <a:buNone/>
              <a:defRPr>
                <a:solidFill>
                  <a:srgbClr val="FFFFFF"/>
                </a:solidFill>
              </a:defRPr>
            </a:lvl4pPr>
            <a:lvl5pPr marL="671945" indent="0">
              <a:buNone/>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74684674"/>
      </p:ext>
    </p:extLst>
  </p:cSld>
  <p:clrMapOvr>
    <a:masterClrMapping/>
  </p:clrMapOvr>
  <p:transition>
    <p:fade/>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41" y="1189179"/>
            <a:ext cx="11653523" cy="2052647"/>
          </a:xfrm>
        </p:spPr>
        <p:txBody>
          <a:bodyPr>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70788844"/>
      </p:ext>
    </p:extLst>
  </p:cSld>
  <p:clrMapOvr>
    <a:masterClrMapping/>
  </p:clrMapOvr>
  <p:transition>
    <p:fade/>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71334307"/>
      </p:ext>
    </p:extLst>
  </p:cSld>
  <p:clrMapOvr>
    <a:masterClrMapping/>
  </p:clrMapOvr>
  <p:transition>
    <p:fade/>
  </p:transition>
  <p:extLst>
    <p:ext uri="{DCECCB84-F9BA-43D5-87BE-67443E8EF086}">
      <p15:sldGuideLst xmlns:p15="http://schemas.microsoft.com/office/powerpoint/2012/main">
        <p15:guide id="1" pos="168">
          <p15:clr>
            <a:srgbClr val="FBAE40"/>
          </p15:clr>
        </p15:guide>
        <p15:guide id="2" orient="horz" pos="168">
          <p15:clr>
            <a:srgbClr val="FBAE40"/>
          </p15:clr>
        </p15:guide>
      </p15:sldGuideLst>
    </p:ext>
  </p:extLst>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4826888"/>
      </p:ext>
    </p:extLst>
  </p:cSld>
  <p:clrMapOvr>
    <a:masterClrMapping/>
  </p:clrMapOvr>
  <p:transition>
    <p:fade/>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2386" y="436422"/>
            <a:ext cx="11401220" cy="553998"/>
          </a:xfrm>
        </p:spPr>
        <p:txBody>
          <a:bodyPr/>
          <a:lstStyle>
            <a:lvl1pPr algn="l" defTabSz="913733" rtl="0" eaLnBrk="1" latinLnBrk="0" hangingPunct="1">
              <a:lnSpc>
                <a:spcPct val="90000"/>
              </a:lnSpc>
              <a:spcBef>
                <a:spcPct val="0"/>
              </a:spcBef>
              <a:buNone/>
              <a:defRPr lang="en-US" sz="4000" b="0" kern="1200" cap="none" spc="-100" baseline="0" dirty="0">
                <a:ln w="3175">
                  <a:noFill/>
                </a:ln>
                <a:solidFill>
                  <a:schemeClr val="tx2">
                    <a:alpha val="99000"/>
                  </a:schemeClr>
                </a:solidFill>
                <a:effectLst/>
                <a:latin typeface="Segoe UI Light" pitchFamily="34" charset="0"/>
                <a:ea typeface="+mn-ea"/>
                <a:cs typeface="Arial" charset="0"/>
              </a:defRPr>
            </a:lvl1pPr>
          </a:lstStyle>
          <a:p>
            <a:r>
              <a:rPr lang="en-US"/>
              <a:t>Click to edit Master title style</a:t>
            </a:r>
          </a:p>
        </p:txBody>
      </p:sp>
      <p:sp>
        <p:nvSpPr>
          <p:cNvPr id="3" name="Slide Number Placeholder 2"/>
          <p:cNvSpPr>
            <a:spLocks noGrp="1"/>
          </p:cNvSpPr>
          <p:nvPr>
            <p:ph type="sldNum" sz="quarter" idx="10"/>
          </p:nvPr>
        </p:nvSpPr>
        <p:spPr>
          <a:xfrm>
            <a:off x="11769200" y="6458930"/>
            <a:ext cx="398711" cy="365125"/>
          </a:xfrm>
          <a:prstGeom prst="rect">
            <a:avLst/>
          </a:prstGeom>
        </p:spPr>
        <p:txBody>
          <a:bodyPr lIns="76179" tIns="38089" rIns="76179" bIns="38089"/>
          <a:lstStyle/>
          <a:p>
            <a:pPr defTabSz="913169"/>
            <a:fld id="{B60359E2-F1E6-40F3-81C3-5A646FA87138}" type="slidenum">
              <a:rPr lang="en-US" smtClean="0">
                <a:solidFill>
                  <a:srgbClr val="FFFFFF"/>
                </a:solidFill>
              </a:rPr>
              <a:pPr defTabSz="913169"/>
              <a:t>‹#›</a:t>
            </a:fld>
            <a:endParaRPr lang="en-US">
              <a:solidFill>
                <a:srgbClr val="FFFFFF"/>
              </a:solidFill>
            </a:endParaRPr>
          </a:p>
        </p:txBody>
      </p:sp>
      <p:sp>
        <p:nvSpPr>
          <p:cNvPr id="5" name="Footer Placeholder 3"/>
          <p:cNvSpPr>
            <a:spLocks noGrp="1"/>
          </p:cNvSpPr>
          <p:nvPr>
            <p:ph type="ftr" sz="quarter" idx="3"/>
          </p:nvPr>
        </p:nvSpPr>
        <p:spPr>
          <a:xfrm>
            <a:off x="4165868" y="6569277"/>
            <a:ext cx="3860272" cy="253292"/>
          </a:xfrm>
          <a:prstGeom prst="rect">
            <a:avLst/>
          </a:prstGeom>
        </p:spPr>
        <p:txBody>
          <a:bodyPr vert="horz" lIns="76179" tIns="38089" rIns="76179" bIns="38089" rtlCol="0" anchor="ctr"/>
          <a:lstStyle>
            <a:lvl1pPr algn="ctr">
              <a:defRPr sz="1100">
                <a:solidFill>
                  <a:schemeClr val="tx1">
                    <a:tint val="75000"/>
                  </a:schemeClr>
                </a:solidFill>
              </a:defRPr>
            </a:lvl1pPr>
          </a:lstStyle>
          <a:p>
            <a:pPr defTabSz="913169"/>
            <a:r>
              <a:rPr lang="en-US">
                <a:solidFill>
                  <a:srgbClr val="FFFFFF">
                    <a:tint val="75000"/>
                  </a:srgbClr>
                </a:solidFill>
              </a:rPr>
              <a:t>Microsoft Confidential - Signed NDA Required</a:t>
            </a:r>
          </a:p>
        </p:txBody>
      </p:sp>
    </p:spTree>
    <p:extLst>
      <p:ext uri="{BB962C8B-B14F-4D97-AF65-F5344CB8AC3E}">
        <p14:creationId xmlns:p14="http://schemas.microsoft.com/office/powerpoint/2010/main" val="2997173115"/>
      </p:ext>
    </p:extLst>
  </p:cSld>
  <p:clrMapOvr>
    <a:masterClrMapping/>
  </p:clrMapOvr>
  <p:transition>
    <p:fade/>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4" name="Rectangle 3"/>
          <p:cNvSpPr/>
          <p:nvPr userDrawn="1"/>
        </p:nvSpPr>
        <p:spPr bwMode="auto">
          <a:xfrm>
            <a:off x="1" y="0"/>
            <a:ext cx="12192000" cy="6858000"/>
          </a:xfrm>
          <a:prstGeom prst="rect">
            <a:avLst/>
          </a:prstGeom>
          <a:solidFill>
            <a:schemeClr val="bg1"/>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76144" tIns="38076" rIns="76144" bIns="38076" numCol="1" rtlCol="0" anchor="ctr" anchorCtr="0" compatLnSpc="1">
            <a:prstTxWarp prst="textNoShape">
              <a:avLst/>
            </a:prstTxWarp>
          </a:bodyPr>
          <a:lstStyle/>
          <a:p>
            <a:pPr algn="ctr" defTabSz="761164"/>
            <a:endParaRPr lang="en-US" sz="175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en-US"/>
              <a:t>Click to edit Master title style</a:t>
            </a:r>
          </a:p>
        </p:txBody>
      </p:sp>
      <p:sp>
        <p:nvSpPr>
          <p:cNvPr id="5" name="Date Placeholder 3"/>
          <p:cNvSpPr txBox="1">
            <a:spLocks/>
          </p:cNvSpPr>
          <p:nvPr userDrawn="1"/>
        </p:nvSpPr>
        <p:spPr>
          <a:xfrm>
            <a:off x="8460570" y="6521468"/>
            <a:ext cx="3246369" cy="210251"/>
          </a:xfrm>
          <a:prstGeom prst="rect">
            <a:avLst/>
          </a:prstGeom>
        </p:spPr>
        <p:txBody>
          <a:bodyPr lIns="0" tIns="0" rIns="0" bIns="0" anchor="t"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83">
                <a:solidFill>
                  <a:prstClr val="black">
                    <a:lumMod val="65000"/>
                    <a:lumOff val="35000"/>
                  </a:prstClr>
                </a:solidFill>
              </a:rPr>
              <a:t>Copyright© 2013 Microsoft Corporation</a:t>
            </a:r>
          </a:p>
        </p:txBody>
      </p:sp>
      <p:sp>
        <p:nvSpPr>
          <p:cNvPr id="6" name="Rectangle 5"/>
          <p:cNvSpPr/>
          <p:nvPr userDrawn="1"/>
        </p:nvSpPr>
        <p:spPr>
          <a:xfrm>
            <a:off x="7818668" y="6521468"/>
            <a:ext cx="1433085" cy="166649"/>
          </a:xfrm>
          <a:prstGeom prst="rect">
            <a:avLst/>
          </a:prstGeom>
        </p:spPr>
        <p:txBody>
          <a:bodyPr wrap="none" lIns="0" tIns="0" rIns="0" bIns="0" anchor="t" anchorCtr="0">
            <a:spAutoFit/>
          </a:bodyPr>
          <a:lstStyle/>
          <a:p>
            <a:pPr defTabSz="1218267"/>
            <a:r>
              <a:rPr lang="en-US" sz="1083" b="1">
                <a:solidFill>
                  <a:prstClr val="black">
                    <a:lumMod val="65000"/>
                    <a:lumOff val="35000"/>
                  </a:prstClr>
                </a:solidFill>
              </a:rPr>
              <a:t>NDA Disclosure Only </a:t>
            </a:r>
            <a:r>
              <a:rPr lang="en-US" sz="1083">
                <a:solidFill>
                  <a:prstClr val="black">
                    <a:lumMod val="65000"/>
                    <a:lumOff val="35000"/>
                  </a:prstClr>
                </a:solidFill>
              </a:rPr>
              <a:t>|</a:t>
            </a:r>
          </a:p>
        </p:txBody>
      </p:sp>
    </p:spTree>
    <p:extLst>
      <p:ext uri="{BB962C8B-B14F-4D97-AF65-F5344CB8AC3E}">
        <p14:creationId xmlns:p14="http://schemas.microsoft.com/office/powerpoint/2010/main" val="573742756"/>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03268474"/>
      </p:ext>
    </p:extLst>
  </p:cSld>
  <p:clrMapOvr>
    <a:masterClrMapping/>
  </p:clrMapOvr>
  <p:transition>
    <p:fade/>
  </p:transition>
  <p:extLst mod="1">
    <p:ext uri="{DCECCB84-F9BA-43D5-87BE-67443E8EF086}">
      <p15:sldGuideLst xmlns:p15="http://schemas.microsoft.com/office/powerpoint/2012/main">
        <p15:guide id="2" orient="horz" pos="1272" userDrawn="1">
          <p15:clr>
            <a:srgbClr val="5ACBF0"/>
          </p15:clr>
        </p15:guide>
        <p15:guide id="3" orient="horz" pos="288" userDrawn="1">
          <p15:clr>
            <a:srgbClr val="5ACBF0"/>
          </p15:clr>
        </p15:guide>
        <p15:guide id="5" orient="horz" pos="904" userDrawn="1">
          <p15:clr>
            <a:srgbClr val="5ACBF0"/>
          </p15:clr>
        </p15:guide>
      </p15:sldGuideLst>
    </p:ext>
  </p:extLst>
</p:sldLayout>
</file>

<file path=ppt/slideLayouts/slideLayout210.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9" name="Title 17"/>
          <p:cNvSpPr>
            <a:spLocks noGrp="1"/>
          </p:cNvSpPr>
          <p:nvPr>
            <p:ph type="title"/>
          </p:nvPr>
        </p:nvSpPr>
        <p:spPr>
          <a:xfrm>
            <a:off x="475488" y="124625"/>
            <a:ext cx="11106912" cy="435935"/>
          </a:xfrm>
          <a:prstGeom prst="rect">
            <a:avLst/>
          </a:prstGeom>
        </p:spPr>
        <p:txBody>
          <a:bodyPr anchor="b"/>
          <a:lstStyle/>
          <a:p>
            <a:r>
              <a:rPr lang="en-US"/>
              <a:t>Click to edit Master title style</a:t>
            </a:r>
          </a:p>
        </p:txBody>
      </p:sp>
      <p:sp>
        <p:nvSpPr>
          <p:cNvPr id="5" name="TextBox 4"/>
          <p:cNvSpPr txBox="1"/>
          <p:nvPr userDrawn="1"/>
        </p:nvSpPr>
        <p:spPr>
          <a:xfrm>
            <a:off x="5752733" y="6587239"/>
            <a:ext cx="449803" cy="180328"/>
          </a:xfrm>
          <a:prstGeom prst="rect">
            <a:avLst/>
          </a:prstGeom>
          <a:noFill/>
        </p:spPr>
        <p:txBody>
          <a:bodyPr wrap="square" lIns="121878" tIns="60938" rIns="121878" bIns="60938" rtlCol="0" anchor="ctr">
            <a:noAutofit/>
          </a:bodyPr>
          <a:lstStyle/>
          <a:p>
            <a:pPr defTabSz="1218642"/>
            <a:fld id="{CD732B83-8E38-40BC-A652-305CA35BAE41}" type="slidenum">
              <a:rPr lang="en-US" sz="1100" i="1">
                <a:solidFill>
                  <a:prstClr val="white"/>
                </a:solidFill>
              </a:rPr>
              <a:pPr defTabSz="1218642"/>
              <a:t>‹#›</a:t>
            </a:fld>
            <a:endParaRPr lang="en-US" sz="1100" i="1">
              <a:solidFill>
                <a:prstClr val="white"/>
              </a:solidFill>
            </a:endParaRPr>
          </a:p>
        </p:txBody>
      </p:sp>
    </p:spTree>
    <p:extLst>
      <p:ext uri="{BB962C8B-B14F-4D97-AF65-F5344CB8AC3E}">
        <p14:creationId xmlns:p14="http://schemas.microsoft.com/office/powerpoint/2010/main" val="3501160446"/>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12" name="Text Placeholder 2"/>
          <p:cNvSpPr>
            <a:spLocks noGrp="1"/>
          </p:cNvSpPr>
          <p:nvPr>
            <p:ph type="body" idx="13"/>
          </p:nvPr>
        </p:nvSpPr>
        <p:spPr>
          <a:xfrm>
            <a:off x="992378" y="2524129"/>
            <a:ext cx="10162116" cy="425451"/>
          </a:xfrm>
        </p:spPr>
        <p:txBody>
          <a:bodyPr anchor="b">
            <a:normAutofit/>
          </a:bodyPr>
          <a:lstStyle>
            <a:lvl1pPr marL="0" indent="0">
              <a:buNone/>
              <a:defRPr sz="2400">
                <a:solidFill>
                  <a:schemeClr val="tx1"/>
                </a:solidFill>
              </a:defRPr>
            </a:lvl1pPr>
            <a:lvl2pPr marL="609321" indent="0">
              <a:buNone/>
              <a:defRPr sz="2400">
                <a:solidFill>
                  <a:schemeClr val="tx1">
                    <a:tint val="75000"/>
                  </a:schemeClr>
                </a:solidFill>
              </a:defRPr>
            </a:lvl2pPr>
            <a:lvl3pPr marL="1218642" indent="0">
              <a:buNone/>
              <a:defRPr sz="2100">
                <a:solidFill>
                  <a:schemeClr val="tx1">
                    <a:tint val="75000"/>
                  </a:schemeClr>
                </a:solidFill>
              </a:defRPr>
            </a:lvl3pPr>
            <a:lvl4pPr marL="1827961" indent="0">
              <a:buNone/>
              <a:defRPr sz="1900">
                <a:solidFill>
                  <a:schemeClr val="tx1">
                    <a:tint val="75000"/>
                  </a:schemeClr>
                </a:solidFill>
              </a:defRPr>
            </a:lvl4pPr>
            <a:lvl5pPr marL="2437282" indent="0">
              <a:buNone/>
              <a:defRPr sz="1900">
                <a:solidFill>
                  <a:schemeClr val="tx1">
                    <a:tint val="75000"/>
                  </a:schemeClr>
                </a:solidFill>
              </a:defRPr>
            </a:lvl5pPr>
            <a:lvl6pPr marL="3046602" indent="0">
              <a:buNone/>
              <a:defRPr sz="1900">
                <a:solidFill>
                  <a:schemeClr val="tx1">
                    <a:tint val="75000"/>
                  </a:schemeClr>
                </a:solidFill>
              </a:defRPr>
            </a:lvl6pPr>
            <a:lvl7pPr marL="3655923" indent="0">
              <a:buNone/>
              <a:defRPr sz="1900">
                <a:solidFill>
                  <a:schemeClr val="tx1">
                    <a:tint val="75000"/>
                  </a:schemeClr>
                </a:solidFill>
              </a:defRPr>
            </a:lvl7pPr>
            <a:lvl8pPr marL="4265242" indent="0">
              <a:buNone/>
              <a:defRPr sz="1900">
                <a:solidFill>
                  <a:schemeClr val="tx1">
                    <a:tint val="75000"/>
                  </a:schemeClr>
                </a:solidFill>
              </a:defRPr>
            </a:lvl8pPr>
            <a:lvl9pPr marL="4874562" indent="0">
              <a:buNone/>
              <a:defRPr sz="1900">
                <a:solidFill>
                  <a:schemeClr val="tx1">
                    <a:tint val="75000"/>
                  </a:schemeClr>
                </a:solidFill>
              </a:defRPr>
            </a:lvl9pPr>
          </a:lstStyle>
          <a:p>
            <a:pPr lvl="0"/>
            <a:r>
              <a:rPr lang="en-US"/>
              <a:t>Click to edit Master text styles</a:t>
            </a:r>
          </a:p>
        </p:txBody>
      </p:sp>
      <p:sp>
        <p:nvSpPr>
          <p:cNvPr id="13" name="Text Placeholder 2"/>
          <p:cNvSpPr>
            <a:spLocks noGrp="1"/>
          </p:cNvSpPr>
          <p:nvPr>
            <p:ph type="body" idx="14"/>
          </p:nvPr>
        </p:nvSpPr>
        <p:spPr>
          <a:xfrm>
            <a:off x="992378" y="3019438"/>
            <a:ext cx="10162116" cy="377825"/>
          </a:xfrm>
        </p:spPr>
        <p:txBody>
          <a:bodyPr anchor="b">
            <a:normAutofit/>
          </a:bodyPr>
          <a:lstStyle>
            <a:lvl1pPr marL="0" indent="0">
              <a:buNone/>
              <a:defRPr sz="1600">
                <a:solidFill>
                  <a:schemeClr val="tx1"/>
                </a:solidFill>
              </a:defRPr>
            </a:lvl1pPr>
            <a:lvl2pPr marL="609321" indent="0">
              <a:buNone/>
              <a:defRPr sz="2400">
                <a:solidFill>
                  <a:schemeClr val="tx1">
                    <a:tint val="75000"/>
                  </a:schemeClr>
                </a:solidFill>
              </a:defRPr>
            </a:lvl2pPr>
            <a:lvl3pPr marL="1218642" indent="0">
              <a:buNone/>
              <a:defRPr sz="2100">
                <a:solidFill>
                  <a:schemeClr val="tx1">
                    <a:tint val="75000"/>
                  </a:schemeClr>
                </a:solidFill>
              </a:defRPr>
            </a:lvl3pPr>
            <a:lvl4pPr marL="1827961" indent="0">
              <a:buNone/>
              <a:defRPr sz="1900">
                <a:solidFill>
                  <a:schemeClr val="tx1">
                    <a:tint val="75000"/>
                  </a:schemeClr>
                </a:solidFill>
              </a:defRPr>
            </a:lvl4pPr>
            <a:lvl5pPr marL="2437282" indent="0">
              <a:buNone/>
              <a:defRPr sz="1900">
                <a:solidFill>
                  <a:schemeClr val="tx1">
                    <a:tint val="75000"/>
                  </a:schemeClr>
                </a:solidFill>
              </a:defRPr>
            </a:lvl5pPr>
            <a:lvl6pPr marL="3046602" indent="0">
              <a:buNone/>
              <a:defRPr sz="1900">
                <a:solidFill>
                  <a:schemeClr val="tx1">
                    <a:tint val="75000"/>
                  </a:schemeClr>
                </a:solidFill>
              </a:defRPr>
            </a:lvl6pPr>
            <a:lvl7pPr marL="3655923" indent="0">
              <a:buNone/>
              <a:defRPr sz="1900">
                <a:solidFill>
                  <a:schemeClr val="tx1">
                    <a:tint val="75000"/>
                  </a:schemeClr>
                </a:solidFill>
              </a:defRPr>
            </a:lvl7pPr>
            <a:lvl8pPr marL="4265242" indent="0">
              <a:buNone/>
              <a:defRPr sz="1900">
                <a:solidFill>
                  <a:schemeClr val="tx1">
                    <a:tint val="75000"/>
                  </a:schemeClr>
                </a:solidFill>
              </a:defRPr>
            </a:lvl8pPr>
            <a:lvl9pPr marL="4874562" indent="0">
              <a:buNone/>
              <a:defRPr sz="1900">
                <a:solidFill>
                  <a:schemeClr val="tx1">
                    <a:tint val="75000"/>
                  </a:schemeClr>
                </a:solidFill>
              </a:defRPr>
            </a:lvl9pPr>
          </a:lstStyle>
          <a:p>
            <a:pPr lvl="0"/>
            <a:r>
              <a:rPr lang="en-US"/>
              <a:t>Click to edit Master text styles</a:t>
            </a:r>
          </a:p>
        </p:txBody>
      </p:sp>
      <p:sp>
        <p:nvSpPr>
          <p:cNvPr id="14" name="Text Placeholder 2"/>
          <p:cNvSpPr>
            <a:spLocks noGrp="1"/>
          </p:cNvSpPr>
          <p:nvPr>
            <p:ph type="body" idx="15"/>
          </p:nvPr>
        </p:nvSpPr>
        <p:spPr>
          <a:xfrm>
            <a:off x="992378" y="3486151"/>
            <a:ext cx="10162116" cy="444500"/>
          </a:xfrm>
        </p:spPr>
        <p:txBody>
          <a:bodyPr anchor="b">
            <a:normAutofit/>
          </a:bodyPr>
          <a:lstStyle>
            <a:lvl1pPr marL="0" indent="0">
              <a:buNone/>
              <a:defRPr sz="2100">
                <a:solidFill>
                  <a:schemeClr val="tx1"/>
                </a:solidFill>
              </a:defRPr>
            </a:lvl1pPr>
            <a:lvl2pPr marL="609321" indent="0">
              <a:buNone/>
              <a:defRPr sz="2400">
                <a:solidFill>
                  <a:schemeClr val="tx1">
                    <a:tint val="75000"/>
                  </a:schemeClr>
                </a:solidFill>
              </a:defRPr>
            </a:lvl2pPr>
            <a:lvl3pPr marL="1218642" indent="0">
              <a:buNone/>
              <a:defRPr sz="2100">
                <a:solidFill>
                  <a:schemeClr val="tx1">
                    <a:tint val="75000"/>
                  </a:schemeClr>
                </a:solidFill>
              </a:defRPr>
            </a:lvl3pPr>
            <a:lvl4pPr marL="1827961" indent="0">
              <a:buNone/>
              <a:defRPr sz="1900">
                <a:solidFill>
                  <a:schemeClr val="tx1">
                    <a:tint val="75000"/>
                  </a:schemeClr>
                </a:solidFill>
              </a:defRPr>
            </a:lvl4pPr>
            <a:lvl5pPr marL="2437282" indent="0">
              <a:buNone/>
              <a:defRPr sz="1900">
                <a:solidFill>
                  <a:schemeClr val="tx1">
                    <a:tint val="75000"/>
                  </a:schemeClr>
                </a:solidFill>
              </a:defRPr>
            </a:lvl5pPr>
            <a:lvl6pPr marL="3046602" indent="0">
              <a:buNone/>
              <a:defRPr sz="1900">
                <a:solidFill>
                  <a:schemeClr val="tx1">
                    <a:tint val="75000"/>
                  </a:schemeClr>
                </a:solidFill>
              </a:defRPr>
            </a:lvl6pPr>
            <a:lvl7pPr marL="3655923" indent="0">
              <a:buNone/>
              <a:defRPr sz="1900">
                <a:solidFill>
                  <a:schemeClr val="tx1">
                    <a:tint val="75000"/>
                  </a:schemeClr>
                </a:solidFill>
              </a:defRPr>
            </a:lvl7pPr>
            <a:lvl8pPr marL="4265242" indent="0">
              <a:buNone/>
              <a:defRPr sz="1900">
                <a:solidFill>
                  <a:schemeClr val="tx1">
                    <a:tint val="75000"/>
                  </a:schemeClr>
                </a:solidFill>
              </a:defRPr>
            </a:lvl8pPr>
            <a:lvl9pPr marL="4874562" indent="0">
              <a:buNone/>
              <a:defRPr sz="1900">
                <a:solidFill>
                  <a:schemeClr val="tx1">
                    <a:tint val="75000"/>
                  </a:schemeClr>
                </a:solidFill>
              </a:defRPr>
            </a:lvl9pPr>
          </a:lstStyle>
          <a:p>
            <a:pPr lvl="0"/>
            <a:r>
              <a:rPr lang="en-US"/>
              <a:t>Click to edit Master text styles</a:t>
            </a:r>
          </a:p>
        </p:txBody>
      </p:sp>
      <p:sp>
        <p:nvSpPr>
          <p:cNvPr id="15" name="Title 14"/>
          <p:cNvSpPr>
            <a:spLocks noGrp="1"/>
          </p:cNvSpPr>
          <p:nvPr>
            <p:ph type="title"/>
          </p:nvPr>
        </p:nvSpPr>
        <p:spPr>
          <a:xfrm>
            <a:off x="992375" y="1711846"/>
            <a:ext cx="10168128" cy="662727"/>
          </a:xfrm>
          <a:prstGeom prst="rect">
            <a:avLst/>
          </a:prstGeom>
        </p:spPr>
        <p:txBody>
          <a:bodyPr anchor="b"/>
          <a:lstStyle>
            <a:lvl1pPr>
              <a:defRPr sz="3200" b="0" i="0"/>
            </a:lvl1pPr>
          </a:lstStyle>
          <a:p>
            <a:r>
              <a:rPr lang="en-US"/>
              <a:t>Click to edit Master title style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9858894" y="6151585"/>
            <a:ext cx="1656646" cy="354877"/>
          </a:xfrm>
          <a:prstGeom prst="rect">
            <a:avLst/>
          </a:prstGeom>
        </p:spPr>
      </p:pic>
    </p:spTree>
    <p:extLst>
      <p:ext uri="{BB962C8B-B14F-4D97-AF65-F5344CB8AC3E}">
        <p14:creationId xmlns:p14="http://schemas.microsoft.com/office/powerpoint/2010/main" val="3851449175"/>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6_Blue Tile Title">
    <p:spTree>
      <p:nvGrpSpPr>
        <p:cNvPr id="1" name=""/>
        <p:cNvGrpSpPr/>
        <p:nvPr/>
      </p:nvGrpSpPr>
      <p:grpSpPr>
        <a:xfrm>
          <a:off x="0" y="0"/>
          <a:ext cx="0" cy="0"/>
          <a:chOff x="0" y="0"/>
          <a:chExt cx="0" cy="0"/>
        </a:xfrm>
      </p:grpSpPr>
      <p:sp>
        <p:nvSpPr>
          <p:cNvPr id="3" name="TextBox 2"/>
          <p:cNvSpPr txBox="1"/>
          <p:nvPr userDrawn="1"/>
        </p:nvSpPr>
        <p:spPr>
          <a:xfrm>
            <a:off x="-1783299" y="-448276"/>
            <a:ext cx="896425" cy="896552"/>
          </a:xfrm>
          <a:prstGeom prst="rect">
            <a:avLst/>
          </a:prstGeom>
          <a:noFill/>
        </p:spPr>
        <p:txBody>
          <a:bodyPr wrap="none" lIns="179234" tIns="143387" rIns="179234" bIns="143387" rtlCol="0">
            <a:noAutofit/>
          </a:bodyPr>
          <a:lstStyle/>
          <a:p>
            <a:pPr defTabSz="913598">
              <a:lnSpc>
                <a:spcPct val="90000"/>
              </a:lnSpc>
              <a:spcAft>
                <a:spcPts val="588"/>
              </a:spcAft>
            </a:pPr>
            <a:endParaRPr lang="en-US" sz="2353">
              <a:gradFill>
                <a:gsLst>
                  <a:gs pos="2917">
                    <a:srgbClr val="000000"/>
                  </a:gs>
                  <a:gs pos="30000">
                    <a:srgbClr val="000000"/>
                  </a:gs>
                </a:gsLst>
                <a:lin ang="5400000" scaled="0"/>
              </a:gradFill>
            </a:endParaRPr>
          </a:p>
        </p:txBody>
      </p:sp>
      <p:sp>
        <p:nvSpPr>
          <p:cNvPr id="2" name="TextBox 1"/>
          <p:cNvSpPr txBox="1"/>
          <p:nvPr userDrawn="1"/>
        </p:nvSpPr>
        <p:spPr>
          <a:xfrm>
            <a:off x="15605762" y="-3195559"/>
            <a:ext cx="896425" cy="896552"/>
          </a:xfrm>
          <a:prstGeom prst="rect">
            <a:avLst/>
          </a:prstGeom>
          <a:noFill/>
        </p:spPr>
        <p:txBody>
          <a:bodyPr wrap="none" lIns="179234" tIns="143387" rIns="179234" bIns="143387" rtlCol="0">
            <a:noAutofit/>
          </a:bodyPr>
          <a:lstStyle/>
          <a:p>
            <a:pPr defTabSz="913598">
              <a:lnSpc>
                <a:spcPct val="90000"/>
              </a:lnSpc>
              <a:spcAft>
                <a:spcPts val="588"/>
              </a:spcAft>
            </a:pPr>
            <a:endParaRPr lang="en-US" sz="2353">
              <a:gradFill>
                <a:gsLst>
                  <a:gs pos="2917">
                    <a:srgbClr val="000000"/>
                  </a:gs>
                  <a:gs pos="30000">
                    <a:srgbClr val="000000"/>
                  </a:gs>
                </a:gsLst>
                <a:lin ang="5400000" scaled="0"/>
              </a:gradFill>
            </a:endParaRPr>
          </a:p>
        </p:txBody>
      </p:sp>
    </p:spTree>
    <p:extLst>
      <p:ext uri="{BB962C8B-B14F-4D97-AF65-F5344CB8AC3E}">
        <p14:creationId xmlns:p14="http://schemas.microsoft.com/office/powerpoint/2010/main" val="567308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1_Title Slide Soli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69243" y="2100818"/>
            <a:ext cx="11007660" cy="879910"/>
          </a:xfrm>
        </p:spPr>
        <p:txBody>
          <a:bodyPr/>
          <a:lstStyle>
            <a:lvl1pPr>
              <a:defRPr sz="5883">
                <a:gradFill>
                  <a:gsLst>
                    <a:gs pos="0">
                      <a:srgbClr val="FFFFFF"/>
                    </a:gs>
                    <a:gs pos="100000">
                      <a:srgbClr val="FFFFFF"/>
                    </a:gs>
                  </a:gsLst>
                  <a:lin ang="5400000" scaled="0"/>
                </a:gradFill>
              </a:defRPr>
            </a:lvl1pPr>
          </a:lstStyle>
          <a:p>
            <a:r>
              <a:rPr lang="en-US" err="1"/>
              <a:t>Lorem</a:t>
            </a:r>
            <a:r>
              <a:rPr lang="en-US"/>
              <a:t> </a:t>
            </a:r>
            <a:r>
              <a:rPr lang="en-US" err="1"/>
              <a:t>ipsum</a:t>
            </a:r>
            <a:r>
              <a:rPr lang="en-US"/>
              <a:t> dolor</a:t>
            </a:r>
          </a:p>
        </p:txBody>
      </p:sp>
      <p:sp>
        <p:nvSpPr>
          <p:cNvPr id="3" name="Subtitle 2"/>
          <p:cNvSpPr>
            <a:spLocks noGrp="1"/>
          </p:cNvSpPr>
          <p:nvPr>
            <p:ph type="subTitle" idx="1" hasCustomPrompt="1"/>
          </p:nvPr>
        </p:nvSpPr>
        <p:spPr>
          <a:xfrm>
            <a:off x="269306" y="3778475"/>
            <a:ext cx="8534710" cy="860020"/>
          </a:xfrm>
        </p:spPr>
        <p:txBody>
          <a:bodyPr/>
          <a:lstStyle>
            <a:lvl1pPr marL="0" indent="0" algn="l">
              <a:lnSpc>
                <a:spcPts val="2645"/>
              </a:lnSpc>
              <a:buNone/>
              <a:defRPr sz="2155">
                <a:gradFill>
                  <a:gsLst>
                    <a:gs pos="0">
                      <a:srgbClr val="FFFFFF"/>
                    </a:gs>
                    <a:gs pos="100000">
                      <a:srgbClr val="FFFFFF"/>
                    </a:gs>
                  </a:gsLst>
                  <a:lin ang="5400000" scaled="0"/>
                </a:gradFill>
                <a:latin typeface="+mj-lt"/>
              </a:defRPr>
            </a:lvl1pPr>
            <a:lvl2pPr marL="448098" indent="0" algn="ctr">
              <a:buNone/>
              <a:defRPr>
                <a:solidFill>
                  <a:schemeClr val="tx1">
                    <a:tint val="75000"/>
                  </a:schemeClr>
                </a:solidFill>
              </a:defRPr>
            </a:lvl2pPr>
            <a:lvl3pPr marL="896194" indent="0" algn="ctr">
              <a:buNone/>
              <a:defRPr>
                <a:solidFill>
                  <a:schemeClr val="tx1">
                    <a:tint val="75000"/>
                  </a:schemeClr>
                </a:solidFill>
              </a:defRPr>
            </a:lvl3pPr>
            <a:lvl4pPr marL="1344292" indent="0" algn="ctr">
              <a:buNone/>
              <a:defRPr>
                <a:solidFill>
                  <a:schemeClr val="tx1">
                    <a:tint val="75000"/>
                  </a:schemeClr>
                </a:solidFill>
              </a:defRPr>
            </a:lvl4pPr>
            <a:lvl5pPr marL="1792387" indent="0" algn="ctr">
              <a:buNone/>
              <a:defRPr>
                <a:solidFill>
                  <a:schemeClr val="tx1">
                    <a:tint val="75000"/>
                  </a:schemeClr>
                </a:solidFill>
              </a:defRPr>
            </a:lvl5pPr>
            <a:lvl6pPr marL="2240485" indent="0" algn="ctr">
              <a:buNone/>
              <a:defRPr>
                <a:solidFill>
                  <a:schemeClr val="tx1">
                    <a:tint val="75000"/>
                  </a:schemeClr>
                </a:solidFill>
              </a:defRPr>
            </a:lvl6pPr>
            <a:lvl7pPr marL="2688583" indent="0" algn="ctr">
              <a:buNone/>
              <a:defRPr>
                <a:solidFill>
                  <a:schemeClr val="tx1">
                    <a:tint val="75000"/>
                  </a:schemeClr>
                </a:solidFill>
              </a:defRPr>
            </a:lvl7pPr>
            <a:lvl8pPr marL="3136676" indent="0" algn="ctr">
              <a:buNone/>
              <a:defRPr>
                <a:solidFill>
                  <a:schemeClr val="tx1">
                    <a:tint val="75000"/>
                  </a:schemeClr>
                </a:solidFill>
              </a:defRPr>
            </a:lvl8pPr>
            <a:lvl9pPr marL="3584772" indent="0" algn="ctr">
              <a:buNone/>
              <a:defRPr>
                <a:solidFill>
                  <a:schemeClr val="tx1">
                    <a:tint val="75000"/>
                  </a:schemeClr>
                </a:solidFill>
              </a:defRPr>
            </a:lvl9pPr>
          </a:lstStyle>
          <a:p>
            <a:r>
              <a:rPr lang="en-US"/>
              <a:t>Speaker Name</a:t>
            </a:r>
            <a:br>
              <a:rPr lang="en-US"/>
            </a:br>
            <a:r>
              <a:rPr lang="en-US"/>
              <a:t>Date</a:t>
            </a:r>
          </a:p>
        </p:txBody>
      </p:sp>
      <p:sp>
        <p:nvSpPr>
          <p:cNvPr id="5" name="Text Placeholder 4"/>
          <p:cNvSpPr>
            <a:spLocks noGrp="1"/>
          </p:cNvSpPr>
          <p:nvPr>
            <p:ph type="body" sz="quarter" idx="10"/>
          </p:nvPr>
        </p:nvSpPr>
        <p:spPr>
          <a:xfrm>
            <a:off x="269245" y="2991362"/>
            <a:ext cx="11051235" cy="654452"/>
          </a:xfrm>
        </p:spPr>
        <p:txBody>
          <a:bodyPr anchor="ctr"/>
          <a:lstStyle>
            <a:lvl1pPr marL="0" indent="0">
              <a:lnSpc>
                <a:spcPts val="4118"/>
              </a:lnSpc>
              <a:spcBef>
                <a:spcPts val="0"/>
              </a:spcBef>
              <a:buNone/>
              <a:defRPr sz="2600" b="0">
                <a:gradFill>
                  <a:gsLst>
                    <a:gs pos="0">
                      <a:srgbClr val="FFFFFF"/>
                    </a:gs>
                    <a:gs pos="100000">
                      <a:srgbClr val="FFFFFF"/>
                    </a:gs>
                  </a:gsLst>
                  <a:lin ang="5400000" scaled="0"/>
                </a:gradFill>
                <a:latin typeface="+mj-lt"/>
              </a:defRPr>
            </a:lvl1pPr>
            <a:lvl2pPr marL="0" indent="0">
              <a:buNone/>
              <a:defRPr sz="3428" b="0">
                <a:solidFill>
                  <a:schemeClr val="bg1"/>
                </a:solidFill>
                <a:latin typeface="+mj-lt"/>
              </a:defRPr>
            </a:lvl2pPr>
            <a:lvl3pPr marL="0" indent="0">
              <a:buNone/>
              <a:defRPr sz="3428" b="0">
                <a:solidFill>
                  <a:schemeClr val="bg1"/>
                </a:solidFill>
                <a:latin typeface="+mj-lt"/>
              </a:defRPr>
            </a:lvl3pPr>
            <a:lvl4pPr marL="0" indent="0">
              <a:buNone/>
              <a:defRPr sz="3428" b="0">
                <a:solidFill>
                  <a:schemeClr val="bg1"/>
                </a:solidFill>
                <a:latin typeface="+mj-lt"/>
              </a:defRPr>
            </a:lvl4pPr>
            <a:lvl5pPr marL="0" indent="0">
              <a:buNone/>
              <a:defRPr sz="3428" b="0">
                <a:solidFill>
                  <a:schemeClr val="bg1"/>
                </a:solidFill>
                <a:latin typeface="+mj-lt"/>
              </a:defRPr>
            </a:lvl5pPr>
          </a:lstStyle>
          <a:p>
            <a:pPr lvl="0"/>
            <a:r>
              <a:rPr lang="en-US"/>
              <a:t>Click to edit Master text styles</a:t>
            </a:r>
          </a:p>
        </p:txBody>
      </p:sp>
    </p:spTree>
    <p:extLst>
      <p:ext uri="{BB962C8B-B14F-4D97-AF65-F5344CB8AC3E}">
        <p14:creationId xmlns:p14="http://schemas.microsoft.com/office/powerpoint/2010/main" val="3745465519"/>
      </p:ext>
    </p:extLst>
  </p:cSld>
  <p:clrMapOvr>
    <a:masterClrMapping/>
  </p:clrMapOvr>
  <p:transition>
    <p:fade/>
  </p:transition>
</p:sldLayout>
</file>

<file path=ppt/slideLayouts/slideLayout214.xml><?xml version="1.0" encoding="utf-8"?>
<p:sldLayout xmlns:a="http://schemas.openxmlformats.org/drawingml/2006/main" xmlns:r="http://schemas.openxmlformats.org/officeDocument/2006/relationships" xmlns:p="http://schemas.openxmlformats.org/presentationml/2006/main" userDrawn="1">
  <p:cSld name="63pt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56" y="259792"/>
            <a:ext cx="8964247" cy="1075884"/>
          </a:xfrm>
          <a:prstGeom prst="rect">
            <a:avLst/>
          </a:prstGeom>
        </p:spPr>
        <p:txBody>
          <a:bodyPr lIns="146125" tIns="91329" rIns="146125" bIns="91329"/>
          <a:lstStyle>
            <a:lvl1pPr>
              <a:lnSpc>
                <a:spcPts val="6174"/>
              </a:lnSpc>
              <a:defRPr sz="5096" baseline="0">
                <a:solidFill>
                  <a:schemeClr val="tx2"/>
                </a:solidFill>
              </a:defRPr>
            </a:lvl1pPr>
          </a:lstStyle>
          <a:p>
            <a:r>
              <a:rPr lang="en-US" err="1"/>
              <a:t>Lorem</a:t>
            </a:r>
            <a:r>
              <a:rPr lang="en-US"/>
              <a:t> </a:t>
            </a:r>
            <a:r>
              <a:rPr lang="en-US" err="1"/>
              <a:t>ipsum</a:t>
            </a:r>
            <a:r>
              <a:rPr lang="en-US"/>
              <a:t> dolor sit.</a:t>
            </a:r>
          </a:p>
        </p:txBody>
      </p:sp>
      <p:sp>
        <p:nvSpPr>
          <p:cNvPr id="3" name="Footer Placeholder 2"/>
          <p:cNvSpPr>
            <a:spLocks noGrp="1"/>
          </p:cNvSpPr>
          <p:nvPr>
            <p:ph type="ftr" sz="quarter" idx="10"/>
          </p:nvPr>
        </p:nvSpPr>
        <p:spPr>
          <a:xfrm>
            <a:off x="77020" y="6654587"/>
            <a:ext cx="3859607" cy="135743"/>
          </a:xfrm>
          <a:prstGeom prst="rect">
            <a:avLst/>
          </a:prstGeom>
        </p:spPr>
        <p:txBody>
          <a:bodyPr/>
          <a:lstStyle/>
          <a:p>
            <a:r>
              <a:rPr>
                <a:solidFill>
                  <a:srgbClr val="505050"/>
                </a:solidFill>
              </a:rPr>
              <a:t>Microsoft Confidential</a:t>
            </a:r>
          </a:p>
        </p:txBody>
      </p:sp>
      <p:sp>
        <p:nvSpPr>
          <p:cNvPr id="4" name="Slide Number Placeholder 3"/>
          <p:cNvSpPr>
            <a:spLocks noGrp="1"/>
          </p:cNvSpPr>
          <p:nvPr>
            <p:ph type="sldNum" sz="quarter" idx="11"/>
          </p:nvPr>
        </p:nvSpPr>
        <p:spPr>
          <a:xfrm>
            <a:off x="11367166" y="6437243"/>
            <a:ext cx="555596" cy="134483"/>
          </a:xfrm>
          <a:prstGeom prst="rect">
            <a:avLst/>
          </a:prstGeom>
        </p:spPr>
        <p:txBody>
          <a:bodyPr/>
          <a:lstStyle/>
          <a:p>
            <a:fld id="{27258FFF-F925-446B-8502-81C933981705}" type="slidenum">
              <a:rPr>
                <a:solidFill>
                  <a:srgbClr val="505050"/>
                </a:solidFill>
              </a:rPr>
              <a:pPr/>
              <a:t>‹#›</a:t>
            </a:fld>
            <a:endParaRPr>
              <a:solidFill>
                <a:srgbClr val="505050"/>
              </a:solidFill>
            </a:endParaRPr>
          </a:p>
        </p:txBody>
      </p:sp>
    </p:spTree>
    <p:extLst>
      <p:ext uri="{BB962C8B-B14F-4D97-AF65-F5344CB8AC3E}">
        <p14:creationId xmlns:p14="http://schemas.microsoft.com/office/powerpoint/2010/main" val="2397340916"/>
      </p:ext>
    </p:extLst>
  </p:cSld>
  <p:clrMapOvr>
    <a:masterClrMapping/>
  </p:clrMapOvr>
  <p:transition>
    <p:fade/>
  </p:transition>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5996"/>
            </a:lvl1pPr>
          </a:lstStyle>
          <a:p>
            <a:r>
              <a:rPr lang="en-US"/>
              <a:t>Click to edit Master title style</a:t>
            </a:r>
          </a:p>
        </p:txBody>
      </p:sp>
      <p:sp>
        <p:nvSpPr>
          <p:cNvPr id="3" name="Subtitle 2"/>
          <p:cNvSpPr>
            <a:spLocks noGrp="1"/>
          </p:cNvSpPr>
          <p:nvPr>
            <p:ph type="subTitle" idx="1"/>
          </p:nvPr>
        </p:nvSpPr>
        <p:spPr>
          <a:xfrm>
            <a:off x="1524000" y="3602039"/>
            <a:ext cx="9144000" cy="513489"/>
          </a:xfrm>
          <a:prstGeom prst="rect">
            <a:avLst/>
          </a:prstGeom>
        </p:spPr>
        <p:txBody>
          <a:bodyPr/>
          <a:lstStyle>
            <a:lvl1pPr marL="0" indent="0" algn="ctr">
              <a:buNone/>
              <a:defRPr sz="2400"/>
            </a:lvl1pPr>
            <a:lvl2pPr marL="457025" indent="0" algn="ctr">
              <a:buNone/>
              <a:defRPr sz="2000"/>
            </a:lvl2pPr>
            <a:lvl3pPr marL="914049" indent="0" algn="ctr">
              <a:buNone/>
              <a:defRPr sz="1800"/>
            </a:lvl3pPr>
            <a:lvl4pPr marL="1371074" indent="0" algn="ctr">
              <a:buNone/>
              <a:defRPr sz="1600"/>
            </a:lvl4pPr>
            <a:lvl5pPr marL="1828098" indent="0" algn="ctr">
              <a:buNone/>
              <a:defRPr sz="1600"/>
            </a:lvl5pPr>
            <a:lvl6pPr marL="2285122" indent="0" algn="ctr">
              <a:buNone/>
              <a:defRPr sz="1600"/>
            </a:lvl6pPr>
            <a:lvl7pPr marL="2742147" indent="0" algn="ctr">
              <a:buNone/>
              <a:defRPr sz="1600"/>
            </a:lvl7pPr>
            <a:lvl8pPr marL="3199171" indent="0" algn="ctr">
              <a:buNone/>
              <a:defRPr sz="1600"/>
            </a:lvl8pPr>
            <a:lvl9pPr marL="3656195"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2" y="6356352"/>
            <a:ext cx="2743200" cy="365125"/>
          </a:xfrm>
          <a:prstGeom prst="rect">
            <a:avLst/>
          </a:prstGeom>
        </p:spPr>
        <p:txBody>
          <a:bodyPr/>
          <a:lstStyle/>
          <a:p>
            <a:fld id="{F1FA7AC5-6045-4418-8E60-F48788734473}" type="datetimeFigureOut">
              <a:rPr lang="en-US" smtClean="0">
                <a:solidFill>
                  <a:prstClr val="black">
                    <a:tint val="75000"/>
                  </a:prstClr>
                </a:solidFill>
              </a:rPr>
              <a:pPr/>
              <a:t>1/8/2019</a:t>
            </a:fld>
            <a:endParaRPr lang="en-US">
              <a:solidFill>
                <a:prstClr val="black">
                  <a:tint val="75000"/>
                </a:prstClr>
              </a:solidFill>
            </a:endParaRPr>
          </a:p>
        </p:txBody>
      </p:sp>
      <p:sp>
        <p:nvSpPr>
          <p:cNvPr id="5" name="Footer Placeholder 4"/>
          <p:cNvSpPr>
            <a:spLocks noGrp="1"/>
          </p:cNvSpPr>
          <p:nvPr>
            <p:ph type="ftr" sz="quarter" idx="11"/>
          </p:nvPr>
        </p:nvSpPr>
        <p:spPr>
          <a:xfrm>
            <a:off x="448212" y="6437243"/>
            <a:ext cx="3859607" cy="134483"/>
          </a:xfrm>
          <a:prstGeom prst="rect">
            <a:avLst/>
          </a:prstGeom>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a:xfrm>
            <a:off x="11367166" y="6437243"/>
            <a:ext cx="555596" cy="134483"/>
          </a:xfrm>
          <a:prstGeom prst="rect">
            <a:avLst/>
          </a:prstGeom>
        </p:spPr>
        <p:txBody>
          <a:bodyPr/>
          <a:lstStyle/>
          <a:p>
            <a:fld id="{8C71CAF9-4461-454A-B702-D536C37757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97855195"/>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Black background for sections headings">
    <p:bg>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0606" y="2967591"/>
            <a:ext cx="10757098" cy="800797"/>
          </a:xfrm>
        </p:spPr>
        <p:txBody>
          <a:bodyPr vert="horz" wrap="square" lIns="0" tIns="0" rIns="0" bIns="0" rtlCol="0" anchor="t">
            <a:spAutoFit/>
          </a:bodyPr>
          <a:lstStyle>
            <a:lvl1pPr>
              <a:defRPr lang="en-US" sz="5782" spc="-294" dirty="0">
                <a:gradFill flip="none" rotWithShape="1">
                  <a:gsLst>
                    <a:gs pos="7500">
                      <a:srgbClr val="FFFFFF"/>
                    </a:gs>
                    <a:gs pos="15417">
                      <a:srgbClr val="FFFFFF"/>
                    </a:gs>
                  </a:gsLst>
                  <a:lin ang="5400000" scaled="0"/>
                  <a:tileRect/>
                </a:gradFill>
                <a:latin typeface="Segoe UI Light" pitchFamily="34" charset="0"/>
                <a:cs typeface="Arial" charset="0"/>
              </a:defRPr>
            </a:lvl1pPr>
          </a:lstStyle>
          <a:p>
            <a:pPr lvl="0" defTabSz="895857"/>
            <a:r>
              <a:rPr lang="en-US"/>
              <a:t>Click to edit Master title style</a:t>
            </a:r>
          </a:p>
        </p:txBody>
      </p:sp>
    </p:spTree>
    <p:extLst>
      <p:ext uri="{BB962C8B-B14F-4D97-AF65-F5344CB8AC3E}">
        <p14:creationId xmlns:p14="http://schemas.microsoft.com/office/powerpoint/2010/main" val="333480285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17.xml><?xml version="1.0" encoding="utf-8"?>
<p:sldLayout xmlns:a="http://schemas.openxmlformats.org/drawingml/2006/main" xmlns:r="http://schemas.openxmlformats.org/officeDocument/2006/relationships" xmlns:p="http://schemas.openxmlformats.org/presentationml/2006/main"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247" y="228607"/>
            <a:ext cx="11151918" cy="666387"/>
          </a:xfrm>
        </p:spPr>
        <p:txBody>
          <a:bodyPr/>
          <a:lstStyle/>
          <a:p>
            <a:r>
              <a:rPr lang="en-US"/>
              <a:t>Click to edit Master title style</a:t>
            </a:r>
          </a:p>
        </p:txBody>
      </p:sp>
      <p:sp>
        <p:nvSpPr>
          <p:cNvPr id="5" name="Text Placeholder 4"/>
          <p:cNvSpPr>
            <a:spLocks noGrp="1"/>
          </p:cNvSpPr>
          <p:nvPr>
            <p:ph type="body" sz="quarter" idx="10"/>
          </p:nvPr>
        </p:nvSpPr>
        <p:spPr>
          <a:xfrm>
            <a:off x="519247" y="1447801"/>
            <a:ext cx="11151918" cy="1114514"/>
          </a:xfrm>
        </p:spPr>
        <p:txBody>
          <a:bodyPr/>
          <a:lstStyle>
            <a:lvl1pPr marL="0" indent="0">
              <a:spcBef>
                <a:spcPts val="0"/>
              </a:spcBef>
              <a:spcAft>
                <a:spcPts val="882"/>
              </a:spcAft>
              <a:buNone/>
              <a:defRPr sz="3919" spc="-98" baseline="0">
                <a:latin typeface="Segoe UI Light" pitchFamily="34" charset="0"/>
              </a:defRPr>
            </a:lvl1pPr>
            <a:lvl2pPr marL="0" indent="0">
              <a:spcBef>
                <a:spcPts val="0"/>
              </a:spcBef>
              <a:spcAft>
                <a:spcPts val="392"/>
              </a:spcAft>
              <a:buNone/>
              <a:defRPr sz="1961" spc="-49" baseline="0"/>
            </a:lvl2pPr>
            <a:lvl3pPr marL="0" indent="0">
              <a:spcBef>
                <a:spcPts val="0"/>
              </a:spcBef>
              <a:spcAft>
                <a:spcPts val="392"/>
              </a:spcAft>
              <a:buNone/>
              <a:defRPr sz="1961"/>
            </a:lvl3pPr>
            <a:lvl4pPr marL="0" indent="0">
              <a:spcBef>
                <a:spcPts val="0"/>
              </a:spcBef>
              <a:spcAft>
                <a:spcPts val="392"/>
              </a:spcAft>
              <a:buNone/>
              <a:defRPr/>
            </a:lvl4pPr>
            <a:lvl5pPr marL="0" indent="0">
              <a:spcBef>
                <a:spcPts val="0"/>
              </a:spcBef>
              <a:spcAft>
                <a:spcPts val="392"/>
              </a:spcAft>
              <a:buNone/>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658752270"/>
      </p:ext>
    </p:extLst>
  </p:cSld>
  <p:clrMapOvr>
    <a:masterClrMapping/>
  </p:clrMapOvr>
  <p:transition>
    <p:fade/>
  </p:transition>
</p:sldLayout>
</file>

<file path=ppt/slideLayouts/slideLayout218.xml><?xml version="1.0" encoding="utf-8"?>
<p:sldLayout xmlns:a="http://schemas.openxmlformats.org/drawingml/2006/main" xmlns:r="http://schemas.openxmlformats.org/officeDocument/2006/relationships" xmlns:p="http://schemas.openxmlformats.org/presentationml/2006/main" userDrawn="1">
  <p:cSld name="Closing Slide">
    <p:bg>
      <p:bgPr>
        <a:solidFill>
          <a:schemeClr val="accent2"/>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bwMode="invGray">
          <a:xfrm>
            <a:off x="450202" y="3083658"/>
            <a:ext cx="3223861" cy="690695"/>
          </a:xfrm>
          <a:prstGeom prst="rect">
            <a:avLst/>
          </a:prstGeom>
        </p:spPr>
      </p:pic>
    </p:spTree>
    <p:extLst>
      <p:ext uri="{BB962C8B-B14F-4D97-AF65-F5344CB8AC3E}">
        <p14:creationId xmlns:p14="http://schemas.microsoft.com/office/powerpoint/2010/main" val="3615647846"/>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Layout>
</file>

<file path=ppt/slideLayouts/slideLayout2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5710570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Semilight" panose="020B0402040204020203" pitchFamily="34" charset="0"/>
                <a:cs typeface="Segoe UI Semilight" panose="020B04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Semilight" panose="020B0402040204020203" pitchFamily="34" charset="0"/>
                <a:cs typeface="Segoe UI Semilight" panose="020B04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92018982"/>
      </p:ext>
    </p:extLst>
  </p:cSld>
  <p:clrMapOvr>
    <a:masterClrMapping/>
  </p:clrMapOvr>
  <p:transition>
    <p:fade/>
  </p:transition>
  <p:extLst mod="1">
    <p:ext uri="{DCECCB84-F9BA-43D5-87BE-67443E8EF086}">
      <p15:sldGuideLst xmlns:p15="http://schemas.microsoft.com/office/powerpoint/2012/main">
        <p15:guide id="1" orient="horz" pos="288" userDrawn="1">
          <p15:clr>
            <a:srgbClr val="5ACBF0"/>
          </p15:clr>
        </p15:guide>
        <p15:guide id="2" orient="horz" pos="1272" userDrawn="1">
          <p15:clr>
            <a:srgbClr val="5ACBF0"/>
          </p15:clr>
        </p15:guide>
        <p15:guide id="3" orient="horz" pos="904" userDrawn="1">
          <p15:clr>
            <a:srgbClr val="5ACBF0"/>
          </p15:clr>
        </p15:guide>
      </p15:sldGuideLst>
    </p:ext>
  </p:extLst>
</p:sldLayout>
</file>

<file path=ppt/slideLayouts/slideLayout2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39977914"/>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2648179"/>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637047180"/>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756563614"/>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929661229"/>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467775395"/>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393035695"/>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40890490"/>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47629086"/>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6439055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4200" y="1437481"/>
            <a:ext cx="5212080" cy="1649682"/>
          </a:xfrm>
        </p:spPr>
        <p:txBody>
          <a:bodyPr wrap="square">
            <a:spAutoFit/>
          </a:bodyPr>
          <a:lstStyle>
            <a:lvl1pPr marL="231775" indent="-231775">
              <a:spcBef>
                <a:spcPts val="1224"/>
              </a:spcBef>
              <a:buClr>
                <a:schemeClr val="tx1"/>
              </a:buClr>
              <a:buFont typeface="Wingdings" panose="05000000000000000000" pitchFamily="2" charset="2"/>
              <a:buChar char=""/>
              <a:defRPr sz="2800" b="0">
                <a:latin typeface="Segoe UI Semilight" panose="020B0402040204020203" pitchFamily="34" charset="0"/>
                <a:cs typeface="Segoe UI Semilight" panose="020B0402040204020203" pitchFamily="34" charset="0"/>
              </a:defRPr>
            </a:lvl1pPr>
            <a:lvl2pPr marL="427038" indent="-171450">
              <a:buFont typeface="Wingdings" panose="05000000000000000000" pitchFamily="2" charset="2"/>
              <a:buChar char=""/>
              <a:defRPr sz="2000" b="0"/>
            </a:lvl2pPr>
            <a:lvl3pPr marL="639763" indent="-188913">
              <a:buFont typeface="Wingdings" panose="05000000000000000000" pitchFamily="2" charset="2"/>
              <a:buChar char=""/>
              <a:tabLst/>
              <a:defRPr sz="1600" b="0"/>
            </a:lvl3pPr>
            <a:lvl4pPr marL="828675" indent="-176213">
              <a:buFont typeface="Wingdings" panose="05000000000000000000" pitchFamily="2" charset="2"/>
              <a:buChar char=""/>
              <a:defRPr sz="1400" b="0"/>
            </a:lvl4pPr>
            <a:lvl5pPr marL="1023938" indent="-169863">
              <a:buFont typeface="Wingdings" panose="05000000000000000000" pitchFamily="2" charset="2"/>
              <a:buChar char=""/>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5278796-7B84-4D67-88CD-BF78BB06D214}"/>
              </a:ext>
            </a:extLst>
          </p:cNvPr>
          <p:cNvSpPr>
            <a:spLocks noGrp="1"/>
          </p:cNvSpPr>
          <p:nvPr>
            <p:ph type="body" sz="quarter" idx="11"/>
          </p:nvPr>
        </p:nvSpPr>
        <p:spPr>
          <a:xfrm>
            <a:off x="6389914" y="1437481"/>
            <a:ext cx="5212080" cy="1649682"/>
          </a:xfrm>
        </p:spPr>
        <p:txBody>
          <a:bodyPr wrap="square">
            <a:spAutoFit/>
          </a:bodyPr>
          <a:lstStyle>
            <a:lvl1pPr marL="231775" indent="-231775">
              <a:spcBef>
                <a:spcPts val="1224"/>
              </a:spcBef>
              <a:buClr>
                <a:schemeClr val="tx1"/>
              </a:buClr>
              <a:buFont typeface="Wingdings" panose="05000000000000000000" pitchFamily="2" charset="2"/>
              <a:buChar char=""/>
              <a:defRPr sz="2800" b="0">
                <a:latin typeface="Segoe UI Semilight" panose="020B0402040204020203" pitchFamily="34" charset="0"/>
                <a:cs typeface="Segoe UI Semilight" panose="020B0402040204020203" pitchFamily="34" charset="0"/>
              </a:defRPr>
            </a:lvl1pPr>
            <a:lvl2pPr marL="427038" indent="-171450">
              <a:buFont typeface="Wingdings" panose="05000000000000000000" pitchFamily="2" charset="2"/>
              <a:buChar char=""/>
              <a:defRPr sz="2000" b="0"/>
            </a:lvl2pPr>
            <a:lvl3pPr marL="639763" indent="-188913">
              <a:buFont typeface="Wingdings" panose="05000000000000000000" pitchFamily="2" charset="2"/>
              <a:buChar char=""/>
              <a:tabLst/>
              <a:defRPr sz="1600" b="0"/>
            </a:lvl3pPr>
            <a:lvl4pPr marL="828675" indent="-176213">
              <a:buFont typeface="Wingdings" panose="05000000000000000000" pitchFamily="2" charset="2"/>
              <a:buChar char=""/>
              <a:defRPr sz="1400" b="0"/>
            </a:lvl4pPr>
            <a:lvl5pPr marL="1023938" indent="-169863">
              <a:buFont typeface="Wingdings" panose="05000000000000000000" pitchFamily="2" charset="2"/>
              <a:buChar char=""/>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79946700"/>
      </p:ext>
    </p:extLst>
  </p:cSld>
  <p:clrMapOvr>
    <a:masterClrMapping/>
  </p:clrMapOvr>
  <p:transition>
    <p:fade/>
  </p:transition>
  <p:extLst mod="1">
    <p:ext uri="{DCECCB84-F9BA-43D5-87BE-67443E8EF086}">
      <p15:sldGuideLst xmlns:p15="http://schemas.microsoft.com/office/powerpoint/2012/main">
        <p15:guide id="1" orient="horz" pos="288" userDrawn="1">
          <p15:clr>
            <a:srgbClr val="5ACBF0"/>
          </p15:clr>
        </p15:guide>
        <p15:guide id="2" orient="horz" pos="1276" userDrawn="1">
          <p15:clr>
            <a:srgbClr val="5ACBF0"/>
          </p15:clr>
        </p15:guide>
        <p15:guide id="3" orient="horz" pos="904" userDrawn="1">
          <p15:clr>
            <a:srgbClr val="5ACBF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9335521"/>
      </p:ext>
    </p:extLst>
  </p:cSld>
  <p:clrMapOvr>
    <a:masterClrMapping/>
  </p:clrMapOvr>
  <p:transition>
    <p:fade/>
  </p:transition>
  <p:extLst mod="1">
    <p:ext uri="{DCECCB84-F9BA-43D5-87BE-67443E8EF086}">
      <p15:sldGuideLst xmlns:p15="http://schemas.microsoft.com/office/powerpoint/2012/main">
        <p15:guide id="3" orient="horz" pos="900" userDrawn="1">
          <p15:clr>
            <a:srgbClr val="5ACBF0"/>
          </p15:clr>
        </p15:guide>
        <p15:guide id="4" orient="horz" pos="1276" userDrawn="1">
          <p15:clr>
            <a:srgbClr val="5ACBF0"/>
          </p15:clr>
        </p15:guide>
        <p15:guide id="5" orient="horz" pos="288" userDrawn="1">
          <p15:clr>
            <a:srgbClr val="5ACBF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3243858526"/>
      </p:ext>
    </p:extLst>
  </p:cSld>
  <p:clrMapOvr>
    <a:masterClrMapping/>
  </p:clrMapOvr>
  <p:transition>
    <p:fade/>
  </p:transition>
  <p:extLst mod="1">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userDrawn="1">
          <p15:clr>
            <a:srgbClr val="5ACBF0"/>
          </p15:clr>
        </p15:guide>
        <p15:guide id="29" orient="horz" pos="1271" userDrawn="1">
          <p15:clr>
            <a:srgbClr val="5ACBF0"/>
          </p15:clr>
        </p15:guide>
        <p15:guide id="30" orient="horz" pos="288" userDrawn="1">
          <p15:clr>
            <a:srgbClr val="5ACBF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4200" y="2025650"/>
            <a:ext cx="4161981" cy="1107996"/>
          </a:xfrm>
        </p:spPr>
        <p:txBody>
          <a:bodyPr wrap="square" rIns="0" anchor="b">
            <a:spAutoFit/>
          </a:bodyPr>
          <a:lstStyle>
            <a:lvl1pPr>
              <a:lnSpc>
                <a:spcPct val="100000"/>
              </a:lnSpc>
              <a:defRPr sz="3600" b="0" spc="-49" baseline="0">
                <a:gradFill>
                  <a:gsLst>
                    <a:gs pos="1250">
                      <a:schemeClr val="tx1"/>
                    </a:gs>
                    <a:gs pos="100000">
                      <a:schemeClr val="tx1"/>
                    </a:gs>
                  </a:gsLst>
                  <a:lin ang="5400000" scaled="0"/>
                </a:gradFill>
                <a:latin typeface="+mj-lt"/>
                <a:cs typeface="Segoe UI Semilight" panose="020B0402040204020203" pitchFamily="34" charset="0"/>
              </a:defRPr>
            </a:lvl1pPr>
          </a:lstStyle>
          <a:p>
            <a:r>
              <a:rPr lang="en-US"/>
              <a:t>Title format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1"/>
            <a:ext cx="4162425" cy="307777"/>
          </a:xfrm>
        </p:spPr>
        <p:txBody>
          <a:bodyPr/>
          <a:lstStyle>
            <a:lvl1pPr marL="0" indent="0">
              <a:buNone/>
              <a:defRPr sz="20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Edit Master text styles</a:t>
            </a:r>
          </a:p>
        </p:txBody>
      </p:sp>
      <p:sp>
        <p:nvSpPr>
          <p:cNvPr id="5" name="Picture Placeholder">
            <a:extLst>
              <a:ext uri="{FF2B5EF4-FFF2-40B4-BE49-F238E27FC236}">
                <a16:creationId xmlns:a16="http://schemas.microsoft.com/office/drawing/2014/main" id="{6178F5D2-7CA2-4202-8FD2-95D8F7A2E98D}"/>
              </a:ext>
            </a:extLst>
          </p:cNvPr>
          <p:cNvSpPr>
            <a:spLocks noGrp="1"/>
          </p:cNvSpPr>
          <p:nvPr>
            <p:ph type="pic" sz="quarter" idx="11" hasCustomPrompt="1"/>
          </p:nvPr>
        </p:nvSpPr>
        <p:spPr bwMode="gray">
          <a:xfrm>
            <a:off x="5334000" y="0"/>
            <a:ext cx="6858000" cy="6858000"/>
          </a:xfrm>
          <a:blipFill>
            <a:blip r:embed="rId2">
              <a:extLst>
                <a:ext uri="{28A0092B-C50C-407E-A947-70E740481C1C}">
                  <a14:useLocalDpi xmlns:a14="http://schemas.microsoft.com/office/drawing/2010/main" val="0"/>
                </a:ext>
              </a:extLst>
            </a:blip>
            <a:stretch>
              <a:fillRect/>
            </a:stretch>
          </a:blipFill>
        </p:spPr>
        <p:txBody>
          <a:bodyPr lIns="0" tIns="201168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3998165713"/>
      </p:ext>
    </p:extLst>
  </p:cSld>
  <p:clrMapOvr>
    <a:masterClrMapping/>
  </p:clrMapOvr>
  <p:transition>
    <p:fade/>
  </p:transition>
  <p:extLst mod="1">
    <p:ext uri="{DCECCB84-F9BA-43D5-87BE-67443E8EF086}">
      <p15:sldGuideLst xmlns:p15="http://schemas.microsoft.com/office/powerpoint/2012/main">
        <p15:guide id="2" pos="3360">
          <p15:clr>
            <a:srgbClr val="FBAE40"/>
          </p15:clr>
        </p15:guide>
        <p15:guide id="6" orient="horz" pos="904">
          <p15:clr>
            <a:srgbClr val="5ACBF0"/>
          </p15:clr>
        </p15:guide>
        <p15:guide id="7" orient="horz" pos="1276">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4025" y="2875002"/>
            <a:ext cx="4161981" cy="1107996"/>
          </a:xfrm>
        </p:spPr>
        <p:txBody>
          <a:bodyPr wrap="square" rIns="0" anchor="ctr" anchorCtr="0">
            <a:spAutoFit/>
          </a:bodyPr>
          <a:lstStyle>
            <a:lvl1pPr>
              <a:lnSpc>
                <a:spcPct val="100000"/>
              </a:lnSpc>
              <a:defRPr sz="3600" b="0" spc="-49" baseline="0">
                <a:gradFill>
                  <a:gsLst>
                    <a:gs pos="1250">
                      <a:schemeClr val="tx1"/>
                    </a:gs>
                    <a:gs pos="100000">
                      <a:schemeClr val="tx1"/>
                    </a:gs>
                  </a:gsLst>
                  <a:lin ang="5400000" scaled="0"/>
                </a:gradFill>
                <a:latin typeface="+mj-lt"/>
                <a:cs typeface="Segoe UI Semilight" panose="020B0402040204020203" pitchFamily="34" charset="0"/>
              </a:defRPr>
            </a:lvl1pPr>
          </a:lstStyle>
          <a:p>
            <a:r>
              <a:rPr lang="en-US"/>
              <a:t>Square photo layout with Title  </a:t>
            </a:r>
          </a:p>
        </p:txBody>
      </p:sp>
      <p:sp>
        <p:nvSpPr>
          <p:cNvPr id="4" name="Picture Placeholder">
            <a:extLst>
              <a:ext uri="{FF2B5EF4-FFF2-40B4-BE49-F238E27FC236}">
                <a16:creationId xmlns:a16="http://schemas.microsoft.com/office/drawing/2014/main" id="{3956AAB8-C2DF-40F3-A72B-0FA6F47702E6}"/>
              </a:ext>
            </a:extLst>
          </p:cNvPr>
          <p:cNvSpPr>
            <a:spLocks noGrp="1"/>
          </p:cNvSpPr>
          <p:nvPr>
            <p:ph type="pic" sz="quarter" idx="11" hasCustomPrompt="1"/>
          </p:nvPr>
        </p:nvSpPr>
        <p:spPr bwMode="gray">
          <a:xfrm>
            <a:off x="5334000" y="0"/>
            <a:ext cx="6858000" cy="6858000"/>
          </a:xfrm>
          <a:blipFill>
            <a:blip r:embed="rId2">
              <a:extLst>
                <a:ext uri="{28A0092B-C50C-407E-A947-70E740481C1C}">
                  <a14:useLocalDpi xmlns:a14="http://schemas.microsoft.com/office/drawing/2010/main" val="0"/>
                </a:ext>
              </a:extLst>
            </a:blip>
            <a:stretch>
              <a:fillRect/>
            </a:stretch>
          </a:blipFill>
        </p:spPr>
        <p:txBody>
          <a:bodyPr lIns="0" tIns="201168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3096712227"/>
      </p:ext>
    </p:extLst>
  </p:cSld>
  <p:clrMapOvr>
    <a:masterClrMapping/>
  </p:clrMapOvr>
  <p:transition>
    <p:fade/>
  </p:transition>
  <p:extLst mod="1">
    <p:ext uri="{DCECCB84-F9BA-43D5-87BE-67443E8EF086}">
      <p15:sldGuideLst xmlns:p15="http://schemas.microsoft.com/office/powerpoint/2012/main">
        <p15:guide id="2" pos="3360">
          <p15:clr>
            <a:srgbClr val="FBAE40"/>
          </p15:clr>
        </p15:guide>
        <p15:guide id="5" orient="horz" pos="2160">
          <p15:clr>
            <a:srgbClr val="FBAE4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4200" y="2981637"/>
            <a:ext cx="4160520" cy="861774"/>
          </a:xfrm>
        </p:spPr>
        <p:txBody>
          <a:bodyPr wrap="square" anchor="t">
            <a:spAutoFit/>
          </a:bodyPr>
          <a:lstStyle>
            <a:lvl1pPr>
              <a:lnSpc>
                <a:spcPct val="100000"/>
              </a:lnSpc>
              <a:defRPr sz="2800" b="0" spc="0" baseline="0">
                <a:gradFill>
                  <a:gsLst>
                    <a:gs pos="1250">
                      <a:schemeClr val="tx1"/>
                    </a:gs>
                    <a:gs pos="100000">
                      <a:schemeClr val="tx1"/>
                    </a:gs>
                  </a:gsLst>
                  <a:lin ang="5400000" scaled="0"/>
                </a:gradFill>
                <a:latin typeface="+mj-lt"/>
                <a:cs typeface="Segoe UI Semilight" panose="020B0402040204020203" pitchFamily="34" charset="0"/>
              </a:defRPr>
            </a:lvl1pPr>
          </a:lstStyle>
          <a:p>
            <a:r>
              <a:rPr lang="en-US"/>
              <a:t>Square photo layout with smaller text</a:t>
            </a:r>
          </a:p>
        </p:txBody>
      </p:sp>
      <p:sp>
        <p:nvSpPr>
          <p:cNvPr id="4" name="Picture Placeholder">
            <a:extLst>
              <a:ext uri="{FF2B5EF4-FFF2-40B4-BE49-F238E27FC236}">
                <a16:creationId xmlns:a16="http://schemas.microsoft.com/office/drawing/2014/main" id="{18102CFD-D7DD-461F-B675-FAE01404E555}"/>
              </a:ext>
            </a:extLst>
          </p:cNvPr>
          <p:cNvSpPr>
            <a:spLocks noGrp="1"/>
          </p:cNvSpPr>
          <p:nvPr>
            <p:ph type="pic" sz="quarter" idx="11" hasCustomPrompt="1"/>
          </p:nvPr>
        </p:nvSpPr>
        <p:spPr bwMode="gray">
          <a:xfrm>
            <a:off x="5334000" y="0"/>
            <a:ext cx="6858000" cy="6858000"/>
          </a:xfrm>
          <a:blipFill>
            <a:blip r:embed="rId2">
              <a:extLst>
                <a:ext uri="{28A0092B-C50C-407E-A947-70E740481C1C}">
                  <a14:useLocalDpi xmlns:a14="http://schemas.microsoft.com/office/drawing/2010/main" val="0"/>
                </a:ext>
              </a:extLst>
            </a:blip>
            <a:stretch>
              <a:fillRect/>
            </a:stretch>
          </a:blipFill>
        </p:spPr>
        <p:txBody>
          <a:bodyPr lIns="0" tIns="201168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232186738"/>
      </p:ext>
    </p:extLst>
  </p:cSld>
  <p:clrMapOvr>
    <a:masterClrMapping/>
  </p:clrMapOvr>
  <p:transition>
    <p:fade/>
  </p:transition>
  <p:extLst mod="1">
    <p:ext uri="{DCECCB84-F9BA-43D5-87BE-67443E8EF086}">
      <p15:sldGuideLst xmlns:p15="http://schemas.microsoft.com/office/powerpoint/2012/main">
        <p15:guide id="2" pos="3360">
          <p15:clr>
            <a:srgbClr val="FBAE4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07777"/>
          </a:xfrm>
          <a:noFill/>
        </p:spPr>
        <p:txBody>
          <a:bodyPr lIns="0" tIns="0" rIns="0" bIns="0">
            <a:spAutoFit/>
          </a:bodyPr>
          <a:lstStyle>
            <a:lvl1pPr marL="0" indent="0">
              <a:spcBef>
                <a:spcPts val="0"/>
              </a:spcBef>
              <a:spcAft>
                <a:spcPts val="0"/>
              </a:spcAft>
              <a:buFont typeface="Arial" panose="020B0604020202020204" pitchFamily="34" charset="0"/>
              <a:buNone/>
              <a:defRPr sz="2000" spc="0" baseline="0">
                <a:gradFill>
                  <a:gsLst>
                    <a:gs pos="0">
                      <a:schemeClr val="tx1"/>
                    </a:gs>
                    <a:gs pos="100000">
                      <a:schemeClr val="tx1"/>
                    </a:gs>
                  </a:gsLst>
                  <a:lin ang="5400000" scaled="0"/>
                </a:gradFill>
                <a:latin typeface="+mn-lt"/>
              </a:defRPr>
            </a:lvl1pPr>
          </a:lstStyle>
          <a:p>
            <a:pPr lvl="0"/>
            <a:r>
              <a:rPr lang="en-US"/>
              <a:t>Speaker name</a:t>
            </a:r>
          </a:p>
        </p:txBody>
      </p:sp>
    </p:spTree>
    <p:extLst>
      <p:ext uri="{BB962C8B-B14F-4D97-AF65-F5344CB8AC3E}">
        <p14:creationId xmlns:p14="http://schemas.microsoft.com/office/powerpoint/2010/main" val="203027534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Walk-in - Berlin">
    <p:bg>
      <p:bgRef idx="1001">
        <a:schemeClr val="bg2"/>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D878597-A66F-48B7-9B78-2A8098E557F4}"/>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15" name="Picture 14">
            <a:extLst>
              <a:ext uri="{FF2B5EF4-FFF2-40B4-BE49-F238E27FC236}">
                <a16:creationId xmlns:a16="http://schemas.microsoft.com/office/drawing/2014/main" id="{2C08A3E6-1192-4FA6-BE7A-2A81F1A9569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44" cy="6856281"/>
          </a:xfrm>
          <a:prstGeom prst="rect">
            <a:avLst/>
          </a:prstGeom>
        </p:spPr>
      </p:pic>
      <p:sp>
        <p:nvSpPr>
          <p:cNvPr id="16" name="Rectangle 15">
            <a:extLst>
              <a:ext uri="{FF2B5EF4-FFF2-40B4-BE49-F238E27FC236}">
                <a16:creationId xmlns:a16="http://schemas.microsoft.com/office/drawing/2014/main" id="{6283F70D-3D3D-403B-80FD-64AD0004A71E}"/>
              </a:ext>
            </a:extLst>
          </p:cNvPr>
          <p:cNvSpPr/>
          <p:nvPr userDrawn="1"/>
        </p:nvSpPr>
        <p:spPr bwMode="black">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802">
                      <a:srgbClr val="282828"/>
                    </a:gs>
                    <a:gs pos="16216">
                      <a:srgbClr val="282828"/>
                    </a:gs>
                  </a:gsLst>
                  <a:lin ang="5400000" scaled="1"/>
                </a:gradFill>
                <a:effectLst/>
                <a:uLnTx/>
                <a:uFillTx/>
                <a:latin typeface="Segoe UI Semibold"/>
                <a:ea typeface="+mn-ea"/>
                <a:cs typeface="Segoe UI" pitchFamily="34" charset="0"/>
              </a:rPr>
              <a:t>Berlin, Germany</a:t>
            </a:r>
          </a:p>
        </p:txBody>
      </p:sp>
      <p:sp>
        <p:nvSpPr>
          <p:cNvPr id="17" name="Rectangle 16">
            <a:extLst>
              <a:ext uri="{FF2B5EF4-FFF2-40B4-BE49-F238E27FC236}">
                <a16:creationId xmlns:a16="http://schemas.microsoft.com/office/drawing/2014/main" id="{272826B7-67AC-47E3-9D9F-C5358000A7F1}"/>
              </a:ext>
            </a:extLst>
          </p:cNvPr>
          <p:cNvSpPr/>
          <p:nvPr userDrawn="1"/>
        </p:nvSpPr>
        <p:spPr bwMode="black">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5405">
                      <a:srgbClr val="282828"/>
                    </a:gs>
                    <a:gs pos="16216">
                      <a:srgbClr val="282828"/>
                    </a:gs>
                  </a:gsLst>
                  <a:lin ang="5400000" scaled="1"/>
                </a:gradFill>
                <a:effectLst/>
                <a:uLnTx/>
                <a:uFillTx/>
                <a:latin typeface="Segoe UI Semibold"/>
                <a:ea typeface="+mn-ea"/>
                <a:cs typeface="Segoe UI" pitchFamily="34" charset="0"/>
              </a:rPr>
              <a:t>Learn. Explore. Connect.</a:t>
            </a:r>
          </a:p>
        </p:txBody>
      </p:sp>
      <p:pic>
        <p:nvPicPr>
          <p:cNvPr id="19" name="MS logo gray - EMF" descr="Microsoft logo, gray text version">
            <a:extLst>
              <a:ext uri="{FF2B5EF4-FFF2-40B4-BE49-F238E27FC236}">
                <a16:creationId xmlns:a16="http://schemas.microsoft.com/office/drawing/2014/main" id="{5F31B66D-EF8E-4D55-85D7-9FF1F04C571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black">
          <a:xfrm>
            <a:off x="584200" y="585788"/>
            <a:ext cx="1366440" cy="292608"/>
          </a:xfrm>
          <a:prstGeom prst="rect">
            <a:avLst/>
          </a:prstGeom>
        </p:spPr>
      </p:pic>
      <p:pic>
        <p:nvPicPr>
          <p:cNvPr id="20" name="Picture 19">
            <a:extLst>
              <a:ext uri="{FF2B5EF4-FFF2-40B4-BE49-F238E27FC236}">
                <a16:creationId xmlns:a16="http://schemas.microsoft.com/office/drawing/2014/main" id="{A2F7110F-F8B9-4D17-90A9-2D4C46C59244}"/>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4"/>
          </a:xfrm>
          <a:prstGeom prst="rect">
            <a:avLst/>
          </a:prstGeom>
        </p:spPr>
      </p:pic>
    </p:spTree>
    <p:extLst>
      <p:ext uri="{BB962C8B-B14F-4D97-AF65-F5344CB8AC3E}">
        <p14:creationId xmlns:p14="http://schemas.microsoft.com/office/powerpoint/2010/main" val="35360279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Video</a:t>
            </a:r>
          </a:p>
        </p:txBody>
      </p:sp>
    </p:spTree>
    <p:extLst>
      <p:ext uri="{BB962C8B-B14F-4D97-AF65-F5344CB8AC3E}">
        <p14:creationId xmlns:p14="http://schemas.microsoft.com/office/powerpoint/2010/main" val="389193299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p15:clr>
            <a:srgbClr val="FBAE40"/>
          </p15:clr>
        </p15:guide>
        <p15:guide id="2" pos="6131">
          <p15:clr>
            <a:srgbClr val="5ACBF0"/>
          </p15:clr>
        </p15:guide>
        <p15:guide id="3" orient="horz" pos="1914">
          <p15:clr>
            <a:srgbClr val="5ACBF0"/>
          </p15:clr>
        </p15:guide>
        <p15:guide id="4" orient="horz" pos="2505">
          <p15:clr>
            <a:srgbClr val="5ACBF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206688202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guide id="4" orient="horz" pos="2505">
          <p15:clr>
            <a:srgbClr val="5ACBF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1556723"/>
      </p:ext>
    </p:extLst>
  </p:cSld>
  <p:clrMapOvr>
    <a:masterClrMapping/>
  </p:clrMapOvr>
  <p:transition>
    <p:fade/>
  </p:transition>
  <p:extLst mod="1">
    <p:ext uri="{DCECCB84-F9BA-43D5-87BE-67443E8EF086}">
      <p15:sldGuideLst xmlns:p15="http://schemas.microsoft.com/office/powerpoint/2012/main">
        <p15:guide id="1" orient="horz" pos="1272" userDrawn="1">
          <p15:clr>
            <a:srgbClr val="5ACBF0"/>
          </p15:clr>
        </p15:guide>
        <p15:guide id="2" orient="horz" pos="904" userDrawn="1">
          <p15:clr>
            <a:srgbClr val="5ACBF0"/>
          </p15:clr>
        </p15:guide>
        <p15:guide id="3" orient="horz" pos="288" userDrawn="1">
          <p15:clr>
            <a:srgbClr val="5ACBF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p:txBody>
          <a:bodyPr/>
          <a:lstStyle>
            <a:lvl1pPr>
              <a:defRPr/>
            </a:lvl1pPr>
          </a:lstStyle>
          <a:p>
            <a:r>
              <a:rPr lang="en-US"/>
              <a:t>Software code slide</a:t>
            </a:r>
          </a:p>
        </p:txBody>
      </p:sp>
      <p:sp>
        <p:nvSpPr>
          <p:cNvPr id="5" name="Text Placeholder 4">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1436688"/>
            <a:ext cx="11018520" cy="1908215"/>
          </a:xfrm>
        </p:spPr>
        <p:txBody>
          <a:bodyPr/>
          <a:lstStyle>
            <a:lvl1pPr marL="0" indent="0">
              <a:buNone/>
              <a:defRPr sz="2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1pPr>
            <a:lvl2pPr marL="346553" indent="0">
              <a:buNone/>
              <a:defRPr sz="24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607" indent="0">
              <a:buNone/>
              <a:defRPr sz="20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563"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997"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43058790"/>
      </p:ext>
    </p:extLst>
  </p:cSld>
  <p:clrMapOvr>
    <a:masterClrMapping/>
  </p:clrMapOvr>
  <p:transition>
    <p:fade/>
  </p:transition>
  <p:extLst mod="1">
    <p:ext uri="{DCECCB84-F9BA-43D5-87BE-67443E8EF086}">
      <p15:sldGuideLst xmlns:p15="http://schemas.microsoft.com/office/powerpoint/2012/main">
        <p15:guide id="1" orient="horz" pos="1272" userDrawn="1">
          <p15:clr>
            <a:srgbClr val="5ACBF0"/>
          </p15:clr>
        </p15:guide>
        <p15:guide id="2" orient="horz" pos="905" userDrawn="1">
          <p15:clr>
            <a:srgbClr val="5ACBF0"/>
          </p15:clr>
        </p15:guide>
        <p15:guide id="3" orient="horz" pos="288" userDrawn="1">
          <p15:clr>
            <a:srgbClr val="5ACBF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losing logo slide">
    <p:bg>
      <p:bgPr>
        <a:solidFill>
          <a:schemeClr val="bg2"/>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a:gradFill>
                  <a:gsLst>
                    <a:gs pos="0">
                      <a:schemeClr val="tx1"/>
                    </a:gs>
                    <a:gs pos="100000">
                      <a:schemeClr val="tx1"/>
                    </a:gs>
                  </a:gsLst>
                  <a:lin ang="5400000" scaled="0"/>
                </a:gradFill>
                <a:cs typeface="Segoe UI" pitchFamily="34" charset="0"/>
              </a:rPr>
              <a:t>© Copyright Microsoft Corporation. All rights reserved. </a:t>
            </a:r>
          </a:p>
        </p:txBody>
      </p:sp>
      <p:pic>
        <p:nvPicPr>
          <p:cNvPr id="6" name="MS logo gray - EMF" descr="Microsoft logo, gray text version">
            <a:extLst>
              <a:ext uri="{FF2B5EF4-FFF2-40B4-BE49-F238E27FC236}">
                <a16:creationId xmlns:a16="http://schemas.microsoft.com/office/drawing/2014/main" id="{6EB48F5B-FA46-418B-8BEE-9F0C23C84A5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black">
          <a:xfrm>
            <a:off x="584200" y="585788"/>
            <a:ext cx="1366440" cy="292608"/>
          </a:xfrm>
          <a:prstGeom prst="rect">
            <a:avLst/>
          </a:prstGeom>
        </p:spPr>
      </p:pic>
    </p:spTree>
    <p:extLst>
      <p:ext uri="{BB962C8B-B14F-4D97-AF65-F5344CB8AC3E}">
        <p14:creationId xmlns:p14="http://schemas.microsoft.com/office/powerpoint/2010/main" val="123729741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3482969643"/>
      </p:ext>
    </p:extLst>
  </p:cSld>
  <p:clrMapOvr>
    <a:overrideClrMapping bg1="dk1" tx1="lt1" bg2="dk2" tx2="lt2" accent1="accent1" accent2="accent2" accent3="accent3" accent4="accent4" accent5="accent5" accent6="accent6" hlink="hlink" folHlink="folHlink"/>
  </p:clrMapOvr>
  <p:transition>
    <p:fade/>
  </p:transition>
  <p:extLst mod="1">
    <p:ext uri="{DCECCB84-F9BA-43D5-87BE-67443E8EF086}">
      <p15:sldGuideLst xmlns:p15="http://schemas.microsoft.com/office/powerpoint/2012/main">
        <p15:guide id="1" orient="horz" pos="904" userDrawn="1">
          <p15:clr>
            <a:srgbClr val="5ACBF0"/>
          </p15:clr>
        </p15:guide>
        <p15:guide id="2" orient="horz" pos="288" userDrawn="1">
          <p15:clr>
            <a:srgbClr val="5ACBF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Walk-in">
    <p:bg>
      <p:bgRef idx="1001">
        <a:schemeClr val="bg2"/>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1A570A-3DF6-4E73-936C-B8EFE6BE0AF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262" b="262"/>
          <a:stretch/>
        </p:blipFill>
        <p:spPr>
          <a:xfrm>
            <a:off x="1528" y="860"/>
            <a:ext cx="12188944" cy="6856281"/>
          </a:xfrm>
          <a:prstGeom prst="rect">
            <a:avLst/>
          </a:prstGeom>
        </p:spPr>
      </p:pic>
      <p:pic>
        <p:nvPicPr>
          <p:cNvPr id="4" name="MS logo white - EMF" descr="Microsoft logo white text version">
            <a:extLst>
              <a:ext uri="{FF2B5EF4-FFF2-40B4-BE49-F238E27FC236}">
                <a16:creationId xmlns:a16="http://schemas.microsoft.com/office/drawing/2014/main" id="{4D99DA5E-9A4A-407B-ACE6-5F9588DA022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white">
          <a:xfrm>
            <a:off x="584200" y="585788"/>
            <a:ext cx="1366245" cy="292608"/>
          </a:xfrm>
          <a:prstGeom prst="rect">
            <a:avLst/>
          </a:prstGeom>
        </p:spPr>
      </p:pic>
      <p:sp>
        <p:nvSpPr>
          <p:cNvPr id="5" name="Rectangle 4">
            <a:extLst>
              <a:ext uri="{FF2B5EF4-FFF2-40B4-BE49-F238E27FC236}">
                <a16:creationId xmlns:a16="http://schemas.microsoft.com/office/drawing/2014/main" id="{4951D116-D62F-4654-B645-CAA42BD9589F}"/>
              </a:ext>
            </a:extLst>
          </p:cNvPr>
          <p:cNvSpPr/>
          <p:nvPr userDrawn="1"/>
        </p:nvSpPr>
        <p:spPr bwMode="white">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Learn. Explore. Connect.</a:t>
            </a:r>
          </a:p>
        </p:txBody>
      </p:sp>
      <p:pic>
        <p:nvPicPr>
          <p:cNvPr id="6" name="Picture 5">
            <a:extLst>
              <a:ext uri="{FF2B5EF4-FFF2-40B4-BE49-F238E27FC236}">
                <a16:creationId xmlns:a16="http://schemas.microsoft.com/office/drawing/2014/main" id="{BC5F3211-D2D8-4D1C-A479-5841F4A39C0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85089" y="2292759"/>
            <a:ext cx="4170171" cy="1150785"/>
          </a:xfrm>
          <a:prstGeom prst="rect">
            <a:avLst/>
          </a:prstGeom>
        </p:spPr>
      </p:pic>
    </p:spTree>
    <p:extLst>
      <p:ext uri="{BB962C8B-B14F-4D97-AF65-F5344CB8AC3E}">
        <p14:creationId xmlns:p14="http://schemas.microsoft.com/office/powerpoint/2010/main" val="409471680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Walk-in - Amsterdam">
    <p:bg>
      <p:bgRef idx="1001">
        <a:schemeClr val="bg2"/>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9520DE4-C5D5-4237-AEED-A2F3275F115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5143500" y="0"/>
            <a:ext cx="7048500" cy="6858000"/>
          </a:xfrm>
          <a:prstGeom prst="rect">
            <a:avLst/>
          </a:prstGeom>
        </p:spPr>
      </p:pic>
      <p:pic>
        <p:nvPicPr>
          <p:cNvPr id="4" name="Picture 3" descr="A picture containing outdoor object&#10;&#10;Description generated with very high confidence">
            <a:extLst>
              <a:ext uri="{FF2B5EF4-FFF2-40B4-BE49-F238E27FC236}">
                <a16:creationId xmlns:a16="http://schemas.microsoft.com/office/drawing/2014/main" id="{4E890763-C8B3-4A75-A976-F589AB0BA07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52" cy="6858000"/>
          </a:xfrm>
          <a:prstGeom prst="rect">
            <a:avLst/>
          </a:prstGeom>
        </p:spPr>
      </p:pic>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white">
          <a:xfrm>
            <a:off x="584200" y="585788"/>
            <a:ext cx="1366245" cy="292608"/>
          </a:xfrm>
          <a:prstGeom prst="rect">
            <a:avLst/>
          </a:prstGeom>
        </p:spPr>
      </p:pic>
      <p:sp>
        <p:nvSpPr>
          <p:cNvPr id="9" name="Rectangle 8">
            <a:extLst>
              <a:ext uri="{FF2B5EF4-FFF2-40B4-BE49-F238E27FC236}">
                <a16:creationId xmlns:a16="http://schemas.microsoft.com/office/drawing/2014/main" id="{224EBE55-5E46-48C2-A2DA-89E068769E8D}"/>
              </a:ext>
            </a:extLst>
          </p:cNvPr>
          <p:cNvSpPr/>
          <p:nvPr userDrawn="1"/>
        </p:nvSpPr>
        <p:spPr bwMode="white">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Learn. Explore. Connect.</a:t>
            </a:r>
          </a:p>
        </p:txBody>
      </p:sp>
      <p:pic>
        <p:nvPicPr>
          <p:cNvPr id="12" name="Picture 11">
            <a:extLst>
              <a:ext uri="{FF2B5EF4-FFF2-40B4-BE49-F238E27FC236}">
                <a16:creationId xmlns:a16="http://schemas.microsoft.com/office/drawing/2014/main" id="{0FC5D200-6CEC-4229-8BC0-917AEB6D937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5"/>
          </a:xfrm>
          <a:prstGeom prst="rect">
            <a:avLst/>
          </a:prstGeom>
        </p:spPr>
      </p:pic>
      <p:sp>
        <p:nvSpPr>
          <p:cNvPr id="13" name="Rectangle 12">
            <a:extLst>
              <a:ext uri="{FF2B5EF4-FFF2-40B4-BE49-F238E27FC236}">
                <a16:creationId xmlns:a16="http://schemas.microsoft.com/office/drawing/2014/main" id="{8AD14322-0427-4F0E-8DED-539BC2C49B74}"/>
              </a:ext>
            </a:extLst>
          </p:cNvPr>
          <p:cNvSpPr/>
          <p:nvPr userDrawn="1"/>
        </p:nvSpPr>
        <p:spPr bwMode="white">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Amsterdam, Netherlands</a:t>
            </a:r>
          </a:p>
        </p:txBody>
      </p:sp>
    </p:spTree>
    <p:extLst>
      <p:ext uri="{BB962C8B-B14F-4D97-AF65-F5344CB8AC3E}">
        <p14:creationId xmlns:p14="http://schemas.microsoft.com/office/powerpoint/2010/main" val="301743094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userDrawn="1">
          <p15:clr>
            <a:srgbClr val="5ACBF0"/>
          </p15:clr>
        </p15:guide>
        <p15:guide id="3" pos="3355" userDrawn="1">
          <p15:clr>
            <a:srgbClr val="FBAE40"/>
          </p15:clr>
        </p15:guide>
        <p15:guide id="5" orient="horz" pos="2160" userDrawn="1">
          <p15:clr>
            <a:srgbClr val="FBAE40"/>
          </p15:clr>
        </p15:guide>
        <p15:guide id="6" orient="horz" pos="2229" userDrawn="1">
          <p15:clr>
            <a:srgbClr val="5ACBF0"/>
          </p15:clr>
        </p15:guide>
        <p15:guide id="7" pos="2996" userDrawn="1">
          <p15:clr>
            <a:srgbClr val="5ACBF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Walk-in - Berlin">
    <p:bg>
      <p:bgRef idx="1001">
        <a:schemeClr val="bg2"/>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D878597-A66F-48B7-9B78-2A8098E557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4" name="Picture 3" descr="A picture containing outdoor object&#10;&#10;Description generated with very high confidence">
            <a:extLst>
              <a:ext uri="{FF2B5EF4-FFF2-40B4-BE49-F238E27FC236}">
                <a16:creationId xmlns:a16="http://schemas.microsoft.com/office/drawing/2014/main" id="{4E890763-C8B3-4A75-A976-F589AB0BA07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52" cy="6858000"/>
          </a:xfrm>
          <a:prstGeom prst="rect">
            <a:avLst/>
          </a:prstGeom>
        </p:spPr>
      </p:pic>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white">
          <a:xfrm>
            <a:off x="584200" y="585788"/>
            <a:ext cx="1366245" cy="292608"/>
          </a:xfrm>
          <a:prstGeom prst="rect">
            <a:avLst/>
          </a:prstGeom>
        </p:spPr>
      </p:pic>
      <p:sp>
        <p:nvSpPr>
          <p:cNvPr id="9" name="Rectangle 8">
            <a:extLst>
              <a:ext uri="{FF2B5EF4-FFF2-40B4-BE49-F238E27FC236}">
                <a16:creationId xmlns:a16="http://schemas.microsoft.com/office/drawing/2014/main" id="{224EBE55-5E46-48C2-A2DA-89E068769E8D}"/>
              </a:ext>
            </a:extLst>
          </p:cNvPr>
          <p:cNvSpPr/>
          <p:nvPr userDrawn="1"/>
        </p:nvSpPr>
        <p:spPr bwMode="white">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Learn. Explore. Connect.</a:t>
            </a:r>
          </a:p>
        </p:txBody>
      </p:sp>
      <p:pic>
        <p:nvPicPr>
          <p:cNvPr id="12" name="Picture 11">
            <a:extLst>
              <a:ext uri="{FF2B5EF4-FFF2-40B4-BE49-F238E27FC236}">
                <a16:creationId xmlns:a16="http://schemas.microsoft.com/office/drawing/2014/main" id="{0FC5D200-6CEC-4229-8BC0-917AEB6D937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5"/>
          </a:xfrm>
          <a:prstGeom prst="rect">
            <a:avLst/>
          </a:prstGeom>
        </p:spPr>
      </p:pic>
      <p:sp>
        <p:nvSpPr>
          <p:cNvPr id="13" name="Rectangle 12">
            <a:extLst>
              <a:ext uri="{FF2B5EF4-FFF2-40B4-BE49-F238E27FC236}">
                <a16:creationId xmlns:a16="http://schemas.microsoft.com/office/drawing/2014/main" id="{8AD14322-0427-4F0E-8DED-539BC2C49B74}"/>
              </a:ext>
            </a:extLst>
          </p:cNvPr>
          <p:cNvSpPr/>
          <p:nvPr userDrawn="1"/>
        </p:nvSpPr>
        <p:spPr bwMode="white">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Berlin, Germany</a:t>
            </a:r>
          </a:p>
        </p:txBody>
      </p:sp>
    </p:spTree>
    <p:extLst>
      <p:ext uri="{BB962C8B-B14F-4D97-AF65-F5344CB8AC3E}">
        <p14:creationId xmlns:p14="http://schemas.microsoft.com/office/powerpoint/2010/main" val="335935682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Walk-in - Dubai">
    <p:bg>
      <p:bgRef idx="1001">
        <a:schemeClr val="bg2"/>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01F6481-841B-4D81-8C52-4FFBA0F6A46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4" name="Picture 3" descr="A picture containing outdoor object&#10;&#10;Description generated with very high confidence">
            <a:extLst>
              <a:ext uri="{FF2B5EF4-FFF2-40B4-BE49-F238E27FC236}">
                <a16:creationId xmlns:a16="http://schemas.microsoft.com/office/drawing/2014/main" id="{4E890763-C8B3-4A75-A976-F589AB0BA07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52" cy="6858000"/>
          </a:xfrm>
          <a:prstGeom prst="rect">
            <a:avLst/>
          </a:prstGeom>
        </p:spPr>
      </p:pic>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white">
          <a:xfrm>
            <a:off x="584200" y="585788"/>
            <a:ext cx="1366245" cy="292608"/>
          </a:xfrm>
          <a:prstGeom prst="rect">
            <a:avLst/>
          </a:prstGeom>
        </p:spPr>
      </p:pic>
      <p:sp>
        <p:nvSpPr>
          <p:cNvPr id="9" name="Rectangle 8">
            <a:extLst>
              <a:ext uri="{FF2B5EF4-FFF2-40B4-BE49-F238E27FC236}">
                <a16:creationId xmlns:a16="http://schemas.microsoft.com/office/drawing/2014/main" id="{224EBE55-5E46-48C2-A2DA-89E068769E8D}"/>
              </a:ext>
            </a:extLst>
          </p:cNvPr>
          <p:cNvSpPr/>
          <p:nvPr userDrawn="1"/>
        </p:nvSpPr>
        <p:spPr bwMode="white">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Learn. Explore. Connect.</a:t>
            </a:r>
          </a:p>
        </p:txBody>
      </p:sp>
      <p:pic>
        <p:nvPicPr>
          <p:cNvPr id="12" name="Picture 11">
            <a:extLst>
              <a:ext uri="{FF2B5EF4-FFF2-40B4-BE49-F238E27FC236}">
                <a16:creationId xmlns:a16="http://schemas.microsoft.com/office/drawing/2014/main" id="{0FC5D200-6CEC-4229-8BC0-917AEB6D937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5"/>
          </a:xfrm>
          <a:prstGeom prst="rect">
            <a:avLst/>
          </a:prstGeom>
        </p:spPr>
      </p:pic>
      <p:sp>
        <p:nvSpPr>
          <p:cNvPr id="13" name="Rectangle 12">
            <a:extLst>
              <a:ext uri="{FF2B5EF4-FFF2-40B4-BE49-F238E27FC236}">
                <a16:creationId xmlns:a16="http://schemas.microsoft.com/office/drawing/2014/main" id="{8AD14322-0427-4F0E-8DED-539BC2C49B74}"/>
              </a:ext>
            </a:extLst>
          </p:cNvPr>
          <p:cNvSpPr/>
          <p:nvPr userDrawn="1"/>
        </p:nvSpPr>
        <p:spPr bwMode="white">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Dubai, United Arab Emirates</a:t>
            </a:r>
          </a:p>
        </p:txBody>
      </p:sp>
    </p:spTree>
    <p:extLst>
      <p:ext uri="{BB962C8B-B14F-4D97-AF65-F5344CB8AC3E}">
        <p14:creationId xmlns:p14="http://schemas.microsoft.com/office/powerpoint/2010/main" val="325898189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Walk-in - Dubai">
    <p:bg>
      <p:bgRef idx="1001">
        <a:schemeClr val="bg2"/>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01F6481-841B-4D81-8C52-4FFBA0F6A46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8" name="Picture 7">
            <a:extLst>
              <a:ext uri="{FF2B5EF4-FFF2-40B4-BE49-F238E27FC236}">
                <a16:creationId xmlns:a16="http://schemas.microsoft.com/office/drawing/2014/main" id="{B2D98E67-FA3A-408B-840F-F44D3D46F13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44" cy="6856281"/>
          </a:xfrm>
          <a:prstGeom prst="rect">
            <a:avLst/>
          </a:prstGeom>
        </p:spPr>
      </p:pic>
      <p:sp>
        <p:nvSpPr>
          <p:cNvPr id="10" name="Rectangle 9">
            <a:extLst>
              <a:ext uri="{FF2B5EF4-FFF2-40B4-BE49-F238E27FC236}">
                <a16:creationId xmlns:a16="http://schemas.microsoft.com/office/drawing/2014/main" id="{68CDB1D3-869B-4462-B109-CDDE37C96769}"/>
              </a:ext>
            </a:extLst>
          </p:cNvPr>
          <p:cNvSpPr/>
          <p:nvPr userDrawn="1"/>
        </p:nvSpPr>
        <p:spPr bwMode="black">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802">
                      <a:srgbClr val="282828"/>
                    </a:gs>
                    <a:gs pos="16216">
                      <a:srgbClr val="282828"/>
                    </a:gs>
                  </a:gsLst>
                  <a:lin ang="5400000" scaled="1"/>
                </a:gradFill>
                <a:effectLst/>
                <a:uLnTx/>
                <a:uFillTx/>
                <a:latin typeface="Segoe UI Semibold"/>
                <a:ea typeface="+mn-ea"/>
                <a:cs typeface="Segoe UI" pitchFamily="34" charset="0"/>
              </a:rPr>
              <a:t>Dubai, United Arab Emirates</a:t>
            </a:r>
          </a:p>
        </p:txBody>
      </p:sp>
      <p:sp>
        <p:nvSpPr>
          <p:cNvPr id="11" name="Rectangle 10">
            <a:extLst>
              <a:ext uri="{FF2B5EF4-FFF2-40B4-BE49-F238E27FC236}">
                <a16:creationId xmlns:a16="http://schemas.microsoft.com/office/drawing/2014/main" id="{7AAAC85F-8E48-4183-B683-3FEFCE3F141E}"/>
              </a:ext>
            </a:extLst>
          </p:cNvPr>
          <p:cNvSpPr/>
          <p:nvPr userDrawn="1"/>
        </p:nvSpPr>
        <p:spPr bwMode="black">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5405">
                      <a:srgbClr val="282828"/>
                    </a:gs>
                    <a:gs pos="16216">
                      <a:srgbClr val="282828"/>
                    </a:gs>
                  </a:gsLst>
                  <a:lin ang="5400000" scaled="1"/>
                </a:gradFill>
                <a:effectLst/>
                <a:uLnTx/>
                <a:uFillTx/>
                <a:latin typeface="Segoe UI Semibold"/>
                <a:ea typeface="+mn-ea"/>
                <a:cs typeface="Segoe UI" pitchFamily="34" charset="0"/>
              </a:rPr>
              <a:t>Learn. Explore. Connect.</a:t>
            </a:r>
          </a:p>
        </p:txBody>
      </p:sp>
      <p:pic>
        <p:nvPicPr>
          <p:cNvPr id="15" name="MS logo gray - EMF" descr="Microsoft logo, gray text version">
            <a:extLst>
              <a:ext uri="{FF2B5EF4-FFF2-40B4-BE49-F238E27FC236}">
                <a16:creationId xmlns:a16="http://schemas.microsoft.com/office/drawing/2014/main" id="{B2FEF158-3275-4FB2-8C48-B0096BFEDD0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black">
          <a:xfrm>
            <a:off x="584200" y="585788"/>
            <a:ext cx="1366440" cy="292608"/>
          </a:xfrm>
          <a:prstGeom prst="rect">
            <a:avLst/>
          </a:prstGeom>
        </p:spPr>
      </p:pic>
      <p:pic>
        <p:nvPicPr>
          <p:cNvPr id="16" name="Picture 15">
            <a:extLst>
              <a:ext uri="{FF2B5EF4-FFF2-40B4-BE49-F238E27FC236}">
                <a16:creationId xmlns:a16="http://schemas.microsoft.com/office/drawing/2014/main" id="{1A544521-70C2-4147-9F35-5CF4C74B2E23}"/>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4"/>
          </a:xfrm>
          <a:prstGeom prst="rect">
            <a:avLst/>
          </a:prstGeom>
        </p:spPr>
      </p:pic>
    </p:spTree>
    <p:extLst>
      <p:ext uri="{BB962C8B-B14F-4D97-AF65-F5344CB8AC3E}">
        <p14:creationId xmlns:p14="http://schemas.microsoft.com/office/powerpoint/2010/main" val="71916444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Walk-in - Hong Kong">
    <p:bg>
      <p:bgRef idx="1001">
        <a:schemeClr val="bg2"/>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BB37EB0-3E44-4294-88FB-CDAB5D37ABC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4" name="Picture 3" descr="A picture containing outdoor object&#10;&#10;Description generated with very high confidence">
            <a:extLst>
              <a:ext uri="{FF2B5EF4-FFF2-40B4-BE49-F238E27FC236}">
                <a16:creationId xmlns:a16="http://schemas.microsoft.com/office/drawing/2014/main" id="{4E890763-C8B3-4A75-A976-F589AB0BA07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52" cy="6858000"/>
          </a:xfrm>
          <a:prstGeom prst="rect">
            <a:avLst/>
          </a:prstGeom>
        </p:spPr>
      </p:pic>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white">
          <a:xfrm>
            <a:off x="584200" y="585788"/>
            <a:ext cx="1366245" cy="292608"/>
          </a:xfrm>
          <a:prstGeom prst="rect">
            <a:avLst/>
          </a:prstGeom>
        </p:spPr>
      </p:pic>
      <p:sp>
        <p:nvSpPr>
          <p:cNvPr id="9" name="Rectangle 8">
            <a:extLst>
              <a:ext uri="{FF2B5EF4-FFF2-40B4-BE49-F238E27FC236}">
                <a16:creationId xmlns:a16="http://schemas.microsoft.com/office/drawing/2014/main" id="{224EBE55-5E46-48C2-A2DA-89E068769E8D}"/>
              </a:ext>
            </a:extLst>
          </p:cNvPr>
          <p:cNvSpPr/>
          <p:nvPr userDrawn="1"/>
        </p:nvSpPr>
        <p:spPr bwMode="white">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Learn. Explore. Connect.</a:t>
            </a:r>
          </a:p>
        </p:txBody>
      </p:sp>
      <p:pic>
        <p:nvPicPr>
          <p:cNvPr id="12" name="Picture 11">
            <a:extLst>
              <a:ext uri="{FF2B5EF4-FFF2-40B4-BE49-F238E27FC236}">
                <a16:creationId xmlns:a16="http://schemas.microsoft.com/office/drawing/2014/main" id="{0FC5D200-6CEC-4229-8BC0-917AEB6D937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5"/>
          </a:xfrm>
          <a:prstGeom prst="rect">
            <a:avLst/>
          </a:prstGeom>
        </p:spPr>
      </p:pic>
      <p:sp>
        <p:nvSpPr>
          <p:cNvPr id="13" name="Rectangle 12">
            <a:extLst>
              <a:ext uri="{FF2B5EF4-FFF2-40B4-BE49-F238E27FC236}">
                <a16:creationId xmlns:a16="http://schemas.microsoft.com/office/drawing/2014/main" id="{8AD14322-0427-4F0E-8DED-539BC2C49B74}"/>
              </a:ext>
            </a:extLst>
          </p:cNvPr>
          <p:cNvSpPr/>
          <p:nvPr userDrawn="1"/>
        </p:nvSpPr>
        <p:spPr bwMode="white">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Hong Kong, China</a:t>
            </a:r>
          </a:p>
        </p:txBody>
      </p:sp>
    </p:spTree>
    <p:extLst>
      <p:ext uri="{BB962C8B-B14F-4D97-AF65-F5344CB8AC3E}">
        <p14:creationId xmlns:p14="http://schemas.microsoft.com/office/powerpoint/2010/main" val="37202783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Walk-in - Johannesburg">
    <p:bg>
      <p:bgRef idx="1001">
        <a:schemeClr val="bg2"/>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83D1353-C378-4EB9-86AA-27082DCB7C3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4" name="Picture 3" descr="A picture containing outdoor object&#10;&#10;Description generated with very high confidence">
            <a:extLst>
              <a:ext uri="{FF2B5EF4-FFF2-40B4-BE49-F238E27FC236}">
                <a16:creationId xmlns:a16="http://schemas.microsoft.com/office/drawing/2014/main" id="{4E890763-C8B3-4A75-A976-F589AB0BA07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52" cy="6858000"/>
          </a:xfrm>
          <a:prstGeom prst="rect">
            <a:avLst/>
          </a:prstGeom>
        </p:spPr>
      </p:pic>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white">
          <a:xfrm>
            <a:off x="584200" y="585788"/>
            <a:ext cx="1366245" cy="292608"/>
          </a:xfrm>
          <a:prstGeom prst="rect">
            <a:avLst/>
          </a:prstGeom>
        </p:spPr>
      </p:pic>
      <p:sp>
        <p:nvSpPr>
          <p:cNvPr id="9" name="Rectangle 8">
            <a:extLst>
              <a:ext uri="{FF2B5EF4-FFF2-40B4-BE49-F238E27FC236}">
                <a16:creationId xmlns:a16="http://schemas.microsoft.com/office/drawing/2014/main" id="{224EBE55-5E46-48C2-A2DA-89E068769E8D}"/>
              </a:ext>
            </a:extLst>
          </p:cNvPr>
          <p:cNvSpPr/>
          <p:nvPr userDrawn="1"/>
        </p:nvSpPr>
        <p:spPr bwMode="white">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Learn. Explore. Connect.</a:t>
            </a:r>
          </a:p>
        </p:txBody>
      </p:sp>
      <p:pic>
        <p:nvPicPr>
          <p:cNvPr id="12" name="Picture 11">
            <a:extLst>
              <a:ext uri="{FF2B5EF4-FFF2-40B4-BE49-F238E27FC236}">
                <a16:creationId xmlns:a16="http://schemas.microsoft.com/office/drawing/2014/main" id="{0FC5D200-6CEC-4229-8BC0-917AEB6D937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5"/>
          </a:xfrm>
          <a:prstGeom prst="rect">
            <a:avLst/>
          </a:prstGeom>
        </p:spPr>
      </p:pic>
      <p:sp>
        <p:nvSpPr>
          <p:cNvPr id="13" name="Rectangle 12">
            <a:extLst>
              <a:ext uri="{FF2B5EF4-FFF2-40B4-BE49-F238E27FC236}">
                <a16:creationId xmlns:a16="http://schemas.microsoft.com/office/drawing/2014/main" id="{8AD14322-0427-4F0E-8DED-539BC2C49B74}"/>
              </a:ext>
            </a:extLst>
          </p:cNvPr>
          <p:cNvSpPr/>
          <p:nvPr userDrawn="1"/>
        </p:nvSpPr>
        <p:spPr bwMode="white">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Johannesburg, South Africa</a:t>
            </a:r>
          </a:p>
        </p:txBody>
      </p:sp>
    </p:spTree>
    <p:extLst>
      <p:ext uri="{BB962C8B-B14F-4D97-AF65-F5344CB8AC3E}">
        <p14:creationId xmlns:p14="http://schemas.microsoft.com/office/powerpoint/2010/main" val="229621454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Walk-in - London">
    <p:bg>
      <p:bgRef idx="1001">
        <a:schemeClr val="bg2"/>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061230B-5238-4A52-A85A-8767C4E9EDF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4" name="Picture 3" descr="A picture containing outdoor object&#10;&#10;Description generated with very high confidence">
            <a:extLst>
              <a:ext uri="{FF2B5EF4-FFF2-40B4-BE49-F238E27FC236}">
                <a16:creationId xmlns:a16="http://schemas.microsoft.com/office/drawing/2014/main" id="{4E890763-C8B3-4A75-A976-F589AB0BA07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52" cy="6858000"/>
          </a:xfrm>
          <a:prstGeom prst="rect">
            <a:avLst/>
          </a:prstGeom>
        </p:spPr>
      </p:pic>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white">
          <a:xfrm>
            <a:off x="584200" y="585788"/>
            <a:ext cx="1366245" cy="292608"/>
          </a:xfrm>
          <a:prstGeom prst="rect">
            <a:avLst/>
          </a:prstGeom>
        </p:spPr>
      </p:pic>
      <p:sp>
        <p:nvSpPr>
          <p:cNvPr id="9" name="Rectangle 8">
            <a:extLst>
              <a:ext uri="{FF2B5EF4-FFF2-40B4-BE49-F238E27FC236}">
                <a16:creationId xmlns:a16="http://schemas.microsoft.com/office/drawing/2014/main" id="{224EBE55-5E46-48C2-A2DA-89E068769E8D}"/>
              </a:ext>
            </a:extLst>
          </p:cNvPr>
          <p:cNvSpPr/>
          <p:nvPr userDrawn="1"/>
        </p:nvSpPr>
        <p:spPr bwMode="white">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Learn. Explore. Connect.</a:t>
            </a:r>
          </a:p>
        </p:txBody>
      </p:sp>
      <p:pic>
        <p:nvPicPr>
          <p:cNvPr id="12" name="Picture 11">
            <a:extLst>
              <a:ext uri="{FF2B5EF4-FFF2-40B4-BE49-F238E27FC236}">
                <a16:creationId xmlns:a16="http://schemas.microsoft.com/office/drawing/2014/main" id="{0FC5D200-6CEC-4229-8BC0-917AEB6D937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5"/>
          </a:xfrm>
          <a:prstGeom prst="rect">
            <a:avLst/>
          </a:prstGeom>
        </p:spPr>
      </p:pic>
      <p:sp>
        <p:nvSpPr>
          <p:cNvPr id="13" name="Rectangle 12">
            <a:extLst>
              <a:ext uri="{FF2B5EF4-FFF2-40B4-BE49-F238E27FC236}">
                <a16:creationId xmlns:a16="http://schemas.microsoft.com/office/drawing/2014/main" id="{8AD14322-0427-4F0E-8DED-539BC2C49B74}"/>
              </a:ext>
            </a:extLst>
          </p:cNvPr>
          <p:cNvSpPr/>
          <p:nvPr userDrawn="1"/>
        </p:nvSpPr>
        <p:spPr bwMode="white">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London, England</a:t>
            </a:r>
          </a:p>
        </p:txBody>
      </p:sp>
    </p:spTree>
    <p:extLst>
      <p:ext uri="{BB962C8B-B14F-4D97-AF65-F5344CB8AC3E}">
        <p14:creationId xmlns:p14="http://schemas.microsoft.com/office/powerpoint/2010/main" val="3215641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Walk-in - Mexico City">
    <p:bg>
      <p:bgRef idx="1001">
        <a:schemeClr val="bg2"/>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CAAC206-0445-4EDF-BDD9-EDE7806E884E}"/>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4" name="Picture 3" descr="A picture containing outdoor object&#10;&#10;Description generated with very high confidence">
            <a:extLst>
              <a:ext uri="{FF2B5EF4-FFF2-40B4-BE49-F238E27FC236}">
                <a16:creationId xmlns:a16="http://schemas.microsoft.com/office/drawing/2014/main" id="{4E890763-C8B3-4A75-A976-F589AB0BA071}"/>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t="262" b="262"/>
          <a:stretch/>
        </p:blipFill>
        <p:spPr>
          <a:xfrm>
            <a:off x="0" y="0"/>
            <a:ext cx="12188952" cy="6858000"/>
          </a:xfrm>
          <a:prstGeom prst="rect">
            <a:avLst/>
          </a:prstGeom>
        </p:spPr>
      </p:pic>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white">
          <a:xfrm>
            <a:off x="584200" y="585788"/>
            <a:ext cx="1366245" cy="292608"/>
          </a:xfrm>
          <a:prstGeom prst="rect">
            <a:avLst/>
          </a:prstGeom>
        </p:spPr>
      </p:pic>
      <p:sp>
        <p:nvSpPr>
          <p:cNvPr id="9" name="Rectangle 8">
            <a:extLst>
              <a:ext uri="{FF2B5EF4-FFF2-40B4-BE49-F238E27FC236}">
                <a16:creationId xmlns:a16="http://schemas.microsoft.com/office/drawing/2014/main" id="{224EBE55-5E46-48C2-A2DA-89E068769E8D}"/>
              </a:ext>
            </a:extLst>
          </p:cNvPr>
          <p:cNvSpPr/>
          <p:nvPr userDrawn="1"/>
        </p:nvSpPr>
        <p:spPr bwMode="white">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Learn. Explore. Connect.</a:t>
            </a:r>
          </a:p>
        </p:txBody>
      </p:sp>
      <p:pic>
        <p:nvPicPr>
          <p:cNvPr id="12" name="Picture 11">
            <a:extLst>
              <a:ext uri="{FF2B5EF4-FFF2-40B4-BE49-F238E27FC236}">
                <a16:creationId xmlns:a16="http://schemas.microsoft.com/office/drawing/2014/main" id="{0FC5D200-6CEC-4229-8BC0-917AEB6D9378}"/>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85089" y="2292759"/>
            <a:ext cx="4170171" cy="1150785"/>
          </a:xfrm>
          <a:prstGeom prst="rect">
            <a:avLst/>
          </a:prstGeom>
        </p:spPr>
      </p:pic>
      <p:sp>
        <p:nvSpPr>
          <p:cNvPr id="13" name="Rectangle 12">
            <a:extLst>
              <a:ext uri="{FF2B5EF4-FFF2-40B4-BE49-F238E27FC236}">
                <a16:creationId xmlns:a16="http://schemas.microsoft.com/office/drawing/2014/main" id="{8AD14322-0427-4F0E-8DED-539BC2C49B74}"/>
              </a:ext>
            </a:extLst>
          </p:cNvPr>
          <p:cNvSpPr/>
          <p:nvPr userDrawn="1"/>
        </p:nvSpPr>
        <p:spPr bwMode="white">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Mexico City, Mexico</a:t>
            </a:r>
          </a:p>
        </p:txBody>
      </p:sp>
    </p:spTree>
    <p:extLst>
      <p:ext uri="{BB962C8B-B14F-4D97-AF65-F5344CB8AC3E}">
        <p14:creationId xmlns:p14="http://schemas.microsoft.com/office/powerpoint/2010/main" val="295585198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Walk-in - Milan">
    <p:bg>
      <p:bgRef idx="1001">
        <a:schemeClr val="bg2"/>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5F18C4-D875-4888-9D49-9BF2F9BF629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4" name="Picture 3" descr="A picture containing outdoor object&#10;&#10;Description generated with very high confidence">
            <a:extLst>
              <a:ext uri="{FF2B5EF4-FFF2-40B4-BE49-F238E27FC236}">
                <a16:creationId xmlns:a16="http://schemas.microsoft.com/office/drawing/2014/main" id="{4E890763-C8B3-4A75-A976-F589AB0BA07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52" cy="6858000"/>
          </a:xfrm>
          <a:prstGeom prst="rect">
            <a:avLst/>
          </a:prstGeom>
        </p:spPr>
      </p:pic>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white">
          <a:xfrm>
            <a:off x="584200" y="585788"/>
            <a:ext cx="1366245" cy="292608"/>
          </a:xfrm>
          <a:prstGeom prst="rect">
            <a:avLst/>
          </a:prstGeom>
        </p:spPr>
      </p:pic>
      <p:sp>
        <p:nvSpPr>
          <p:cNvPr id="9" name="Rectangle 8">
            <a:extLst>
              <a:ext uri="{FF2B5EF4-FFF2-40B4-BE49-F238E27FC236}">
                <a16:creationId xmlns:a16="http://schemas.microsoft.com/office/drawing/2014/main" id="{224EBE55-5E46-48C2-A2DA-89E068769E8D}"/>
              </a:ext>
            </a:extLst>
          </p:cNvPr>
          <p:cNvSpPr/>
          <p:nvPr userDrawn="1"/>
        </p:nvSpPr>
        <p:spPr bwMode="white">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Learn. Explore. Connect.</a:t>
            </a:r>
          </a:p>
        </p:txBody>
      </p:sp>
      <p:pic>
        <p:nvPicPr>
          <p:cNvPr id="12" name="Picture 11">
            <a:extLst>
              <a:ext uri="{FF2B5EF4-FFF2-40B4-BE49-F238E27FC236}">
                <a16:creationId xmlns:a16="http://schemas.microsoft.com/office/drawing/2014/main" id="{0FC5D200-6CEC-4229-8BC0-917AEB6D937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5"/>
          </a:xfrm>
          <a:prstGeom prst="rect">
            <a:avLst/>
          </a:prstGeom>
        </p:spPr>
      </p:pic>
      <p:sp>
        <p:nvSpPr>
          <p:cNvPr id="13" name="Rectangle 12">
            <a:extLst>
              <a:ext uri="{FF2B5EF4-FFF2-40B4-BE49-F238E27FC236}">
                <a16:creationId xmlns:a16="http://schemas.microsoft.com/office/drawing/2014/main" id="{8AD14322-0427-4F0E-8DED-539BC2C49B74}"/>
              </a:ext>
            </a:extLst>
          </p:cNvPr>
          <p:cNvSpPr/>
          <p:nvPr userDrawn="1"/>
        </p:nvSpPr>
        <p:spPr bwMode="white">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Milan, Italy</a:t>
            </a:r>
          </a:p>
        </p:txBody>
      </p:sp>
    </p:spTree>
    <p:extLst>
      <p:ext uri="{BB962C8B-B14F-4D97-AF65-F5344CB8AC3E}">
        <p14:creationId xmlns:p14="http://schemas.microsoft.com/office/powerpoint/2010/main" val="324912266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Walk-in - Mumbai">
    <p:bg>
      <p:bgRef idx="1001">
        <a:schemeClr val="bg2"/>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75B27BE-ECE9-4194-B764-AB074B9C1BC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4" name="Picture 3" descr="A picture containing outdoor object&#10;&#10;Description generated with very high confidence">
            <a:extLst>
              <a:ext uri="{FF2B5EF4-FFF2-40B4-BE49-F238E27FC236}">
                <a16:creationId xmlns:a16="http://schemas.microsoft.com/office/drawing/2014/main" id="{4E890763-C8B3-4A75-A976-F589AB0BA07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52" cy="6858000"/>
          </a:xfrm>
          <a:prstGeom prst="rect">
            <a:avLst/>
          </a:prstGeom>
        </p:spPr>
      </p:pic>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white">
          <a:xfrm>
            <a:off x="584200" y="585788"/>
            <a:ext cx="1366245" cy="292608"/>
          </a:xfrm>
          <a:prstGeom prst="rect">
            <a:avLst/>
          </a:prstGeom>
        </p:spPr>
      </p:pic>
      <p:sp>
        <p:nvSpPr>
          <p:cNvPr id="9" name="Rectangle 8">
            <a:extLst>
              <a:ext uri="{FF2B5EF4-FFF2-40B4-BE49-F238E27FC236}">
                <a16:creationId xmlns:a16="http://schemas.microsoft.com/office/drawing/2014/main" id="{224EBE55-5E46-48C2-A2DA-89E068769E8D}"/>
              </a:ext>
            </a:extLst>
          </p:cNvPr>
          <p:cNvSpPr/>
          <p:nvPr userDrawn="1"/>
        </p:nvSpPr>
        <p:spPr bwMode="white">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Learn. Explore. Connect.</a:t>
            </a:r>
          </a:p>
        </p:txBody>
      </p:sp>
      <p:pic>
        <p:nvPicPr>
          <p:cNvPr id="12" name="Picture 11">
            <a:extLst>
              <a:ext uri="{FF2B5EF4-FFF2-40B4-BE49-F238E27FC236}">
                <a16:creationId xmlns:a16="http://schemas.microsoft.com/office/drawing/2014/main" id="{0FC5D200-6CEC-4229-8BC0-917AEB6D937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5"/>
          </a:xfrm>
          <a:prstGeom prst="rect">
            <a:avLst/>
          </a:prstGeom>
        </p:spPr>
      </p:pic>
      <p:sp>
        <p:nvSpPr>
          <p:cNvPr id="13" name="Rectangle 12">
            <a:extLst>
              <a:ext uri="{FF2B5EF4-FFF2-40B4-BE49-F238E27FC236}">
                <a16:creationId xmlns:a16="http://schemas.microsoft.com/office/drawing/2014/main" id="{8AD14322-0427-4F0E-8DED-539BC2C49B74}"/>
              </a:ext>
            </a:extLst>
          </p:cNvPr>
          <p:cNvSpPr/>
          <p:nvPr userDrawn="1"/>
        </p:nvSpPr>
        <p:spPr bwMode="white">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Mumbai, India</a:t>
            </a:r>
          </a:p>
        </p:txBody>
      </p:sp>
    </p:spTree>
    <p:extLst>
      <p:ext uri="{BB962C8B-B14F-4D97-AF65-F5344CB8AC3E}">
        <p14:creationId xmlns:p14="http://schemas.microsoft.com/office/powerpoint/2010/main" val="143946011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Walk-in - Sao Paulo">
    <p:bg>
      <p:bgRef idx="1001">
        <a:schemeClr val="bg2"/>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5960B1E-2ECE-4161-826E-E07FFB783B5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4" name="Picture 3" descr="A picture containing outdoor object&#10;&#10;Description generated with very high confidence">
            <a:extLst>
              <a:ext uri="{FF2B5EF4-FFF2-40B4-BE49-F238E27FC236}">
                <a16:creationId xmlns:a16="http://schemas.microsoft.com/office/drawing/2014/main" id="{4E890763-C8B3-4A75-A976-F589AB0BA07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52" cy="6858000"/>
          </a:xfrm>
          <a:prstGeom prst="rect">
            <a:avLst/>
          </a:prstGeom>
        </p:spPr>
      </p:pic>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white">
          <a:xfrm>
            <a:off x="584200" y="585788"/>
            <a:ext cx="1366245" cy="292608"/>
          </a:xfrm>
          <a:prstGeom prst="rect">
            <a:avLst/>
          </a:prstGeom>
        </p:spPr>
      </p:pic>
      <p:sp>
        <p:nvSpPr>
          <p:cNvPr id="9" name="Rectangle 8">
            <a:extLst>
              <a:ext uri="{FF2B5EF4-FFF2-40B4-BE49-F238E27FC236}">
                <a16:creationId xmlns:a16="http://schemas.microsoft.com/office/drawing/2014/main" id="{224EBE55-5E46-48C2-A2DA-89E068769E8D}"/>
              </a:ext>
            </a:extLst>
          </p:cNvPr>
          <p:cNvSpPr/>
          <p:nvPr userDrawn="1"/>
        </p:nvSpPr>
        <p:spPr bwMode="white">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Learn. Explore. Connect.</a:t>
            </a:r>
          </a:p>
        </p:txBody>
      </p:sp>
      <p:pic>
        <p:nvPicPr>
          <p:cNvPr id="12" name="Picture 11">
            <a:extLst>
              <a:ext uri="{FF2B5EF4-FFF2-40B4-BE49-F238E27FC236}">
                <a16:creationId xmlns:a16="http://schemas.microsoft.com/office/drawing/2014/main" id="{0FC5D200-6CEC-4229-8BC0-917AEB6D937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5"/>
          </a:xfrm>
          <a:prstGeom prst="rect">
            <a:avLst/>
          </a:prstGeom>
        </p:spPr>
      </p:pic>
      <p:sp>
        <p:nvSpPr>
          <p:cNvPr id="13" name="Rectangle 12">
            <a:extLst>
              <a:ext uri="{FF2B5EF4-FFF2-40B4-BE49-F238E27FC236}">
                <a16:creationId xmlns:a16="http://schemas.microsoft.com/office/drawing/2014/main" id="{8AD14322-0427-4F0E-8DED-539BC2C49B74}"/>
              </a:ext>
            </a:extLst>
          </p:cNvPr>
          <p:cNvSpPr/>
          <p:nvPr userDrawn="1"/>
        </p:nvSpPr>
        <p:spPr bwMode="white">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Sao Paulo, Brazil</a:t>
            </a:r>
          </a:p>
        </p:txBody>
      </p:sp>
    </p:spTree>
    <p:extLst>
      <p:ext uri="{BB962C8B-B14F-4D97-AF65-F5344CB8AC3E}">
        <p14:creationId xmlns:p14="http://schemas.microsoft.com/office/powerpoint/2010/main" val="252933910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Walk-in - Seoul">
    <p:bg>
      <p:bgRef idx="1001">
        <a:schemeClr val="bg2"/>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CD0730D-9B43-46AB-B403-5767B2053AC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4" name="Picture 3" descr="A picture containing outdoor object&#10;&#10;Description generated with very high confidence">
            <a:extLst>
              <a:ext uri="{FF2B5EF4-FFF2-40B4-BE49-F238E27FC236}">
                <a16:creationId xmlns:a16="http://schemas.microsoft.com/office/drawing/2014/main" id="{4E890763-C8B3-4A75-A976-F589AB0BA07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52" cy="6858000"/>
          </a:xfrm>
          <a:prstGeom prst="rect">
            <a:avLst/>
          </a:prstGeom>
        </p:spPr>
      </p:pic>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white">
          <a:xfrm>
            <a:off x="584200" y="585788"/>
            <a:ext cx="1366245" cy="292608"/>
          </a:xfrm>
          <a:prstGeom prst="rect">
            <a:avLst/>
          </a:prstGeom>
        </p:spPr>
      </p:pic>
      <p:sp>
        <p:nvSpPr>
          <p:cNvPr id="9" name="Rectangle 8">
            <a:extLst>
              <a:ext uri="{FF2B5EF4-FFF2-40B4-BE49-F238E27FC236}">
                <a16:creationId xmlns:a16="http://schemas.microsoft.com/office/drawing/2014/main" id="{224EBE55-5E46-48C2-A2DA-89E068769E8D}"/>
              </a:ext>
            </a:extLst>
          </p:cNvPr>
          <p:cNvSpPr/>
          <p:nvPr userDrawn="1"/>
        </p:nvSpPr>
        <p:spPr bwMode="white">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Learn. Explore. Connect.</a:t>
            </a:r>
          </a:p>
        </p:txBody>
      </p:sp>
      <p:pic>
        <p:nvPicPr>
          <p:cNvPr id="12" name="Picture 11">
            <a:extLst>
              <a:ext uri="{FF2B5EF4-FFF2-40B4-BE49-F238E27FC236}">
                <a16:creationId xmlns:a16="http://schemas.microsoft.com/office/drawing/2014/main" id="{0FC5D200-6CEC-4229-8BC0-917AEB6D937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5"/>
          </a:xfrm>
          <a:prstGeom prst="rect">
            <a:avLst/>
          </a:prstGeom>
        </p:spPr>
      </p:pic>
      <p:sp>
        <p:nvSpPr>
          <p:cNvPr id="13" name="Rectangle 12">
            <a:extLst>
              <a:ext uri="{FF2B5EF4-FFF2-40B4-BE49-F238E27FC236}">
                <a16:creationId xmlns:a16="http://schemas.microsoft.com/office/drawing/2014/main" id="{8AD14322-0427-4F0E-8DED-539BC2C49B74}"/>
              </a:ext>
            </a:extLst>
          </p:cNvPr>
          <p:cNvSpPr/>
          <p:nvPr userDrawn="1"/>
        </p:nvSpPr>
        <p:spPr bwMode="white">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Seoul, South Korea</a:t>
            </a:r>
          </a:p>
        </p:txBody>
      </p:sp>
    </p:spTree>
    <p:extLst>
      <p:ext uri="{BB962C8B-B14F-4D97-AF65-F5344CB8AC3E}">
        <p14:creationId xmlns:p14="http://schemas.microsoft.com/office/powerpoint/2010/main" val="428870207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Walk-in - Singapore">
    <p:bg>
      <p:bgRef idx="1001">
        <a:schemeClr val="bg2"/>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94CA139-FA58-4871-B272-49F8EFF504E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4" name="Picture 3" descr="A picture containing outdoor object&#10;&#10;Description generated with very high confidence">
            <a:extLst>
              <a:ext uri="{FF2B5EF4-FFF2-40B4-BE49-F238E27FC236}">
                <a16:creationId xmlns:a16="http://schemas.microsoft.com/office/drawing/2014/main" id="{4E890763-C8B3-4A75-A976-F589AB0BA07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52" cy="6858000"/>
          </a:xfrm>
          <a:prstGeom prst="rect">
            <a:avLst/>
          </a:prstGeom>
        </p:spPr>
      </p:pic>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white">
          <a:xfrm>
            <a:off x="584200" y="585788"/>
            <a:ext cx="1366245" cy="292608"/>
          </a:xfrm>
          <a:prstGeom prst="rect">
            <a:avLst/>
          </a:prstGeom>
        </p:spPr>
      </p:pic>
      <p:sp>
        <p:nvSpPr>
          <p:cNvPr id="9" name="Rectangle 8">
            <a:extLst>
              <a:ext uri="{FF2B5EF4-FFF2-40B4-BE49-F238E27FC236}">
                <a16:creationId xmlns:a16="http://schemas.microsoft.com/office/drawing/2014/main" id="{224EBE55-5E46-48C2-A2DA-89E068769E8D}"/>
              </a:ext>
            </a:extLst>
          </p:cNvPr>
          <p:cNvSpPr/>
          <p:nvPr userDrawn="1"/>
        </p:nvSpPr>
        <p:spPr bwMode="white">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Learn. Explore. Connect.</a:t>
            </a:r>
          </a:p>
        </p:txBody>
      </p:sp>
      <p:pic>
        <p:nvPicPr>
          <p:cNvPr id="12" name="Picture 11">
            <a:extLst>
              <a:ext uri="{FF2B5EF4-FFF2-40B4-BE49-F238E27FC236}">
                <a16:creationId xmlns:a16="http://schemas.microsoft.com/office/drawing/2014/main" id="{0FC5D200-6CEC-4229-8BC0-917AEB6D937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5"/>
          </a:xfrm>
          <a:prstGeom prst="rect">
            <a:avLst/>
          </a:prstGeom>
        </p:spPr>
      </p:pic>
      <p:sp>
        <p:nvSpPr>
          <p:cNvPr id="13" name="Rectangle 12">
            <a:extLst>
              <a:ext uri="{FF2B5EF4-FFF2-40B4-BE49-F238E27FC236}">
                <a16:creationId xmlns:a16="http://schemas.microsoft.com/office/drawing/2014/main" id="{8AD14322-0427-4F0E-8DED-539BC2C49B74}"/>
              </a:ext>
            </a:extLst>
          </p:cNvPr>
          <p:cNvSpPr/>
          <p:nvPr userDrawn="1"/>
        </p:nvSpPr>
        <p:spPr bwMode="white">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Singapore</a:t>
            </a:r>
          </a:p>
        </p:txBody>
      </p:sp>
    </p:spTree>
    <p:extLst>
      <p:ext uri="{BB962C8B-B14F-4D97-AF65-F5344CB8AC3E}">
        <p14:creationId xmlns:p14="http://schemas.microsoft.com/office/powerpoint/2010/main" val="421458510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Walk-in - Stockholm">
    <p:bg>
      <p:bgRef idx="1001">
        <a:schemeClr val="bg2"/>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441C468-E45A-4CEB-B1A0-6BEB92654B3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4" name="Picture 3" descr="A picture containing outdoor object&#10;&#10;Description generated with very high confidence">
            <a:extLst>
              <a:ext uri="{FF2B5EF4-FFF2-40B4-BE49-F238E27FC236}">
                <a16:creationId xmlns:a16="http://schemas.microsoft.com/office/drawing/2014/main" id="{4E890763-C8B3-4A75-A976-F589AB0BA07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52" cy="6858000"/>
          </a:xfrm>
          <a:prstGeom prst="rect">
            <a:avLst/>
          </a:prstGeom>
        </p:spPr>
      </p:pic>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white">
          <a:xfrm>
            <a:off x="584200" y="585788"/>
            <a:ext cx="1366245" cy="292608"/>
          </a:xfrm>
          <a:prstGeom prst="rect">
            <a:avLst/>
          </a:prstGeom>
        </p:spPr>
      </p:pic>
      <p:sp>
        <p:nvSpPr>
          <p:cNvPr id="9" name="Rectangle 8">
            <a:extLst>
              <a:ext uri="{FF2B5EF4-FFF2-40B4-BE49-F238E27FC236}">
                <a16:creationId xmlns:a16="http://schemas.microsoft.com/office/drawing/2014/main" id="{224EBE55-5E46-48C2-A2DA-89E068769E8D}"/>
              </a:ext>
            </a:extLst>
          </p:cNvPr>
          <p:cNvSpPr/>
          <p:nvPr userDrawn="1"/>
        </p:nvSpPr>
        <p:spPr bwMode="white">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Learn. Explore. Connect.</a:t>
            </a:r>
          </a:p>
        </p:txBody>
      </p:sp>
      <p:pic>
        <p:nvPicPr>
          <p:cNvPr id="12" name="Picture 11">
            <a:extLst>
              <a:ext uri="{FF2B5EF4-FFF2-40B4-BE49-F238E27FC236}">
                <a16:creationId xmlns:a16="http://schemas.microsoft.com/office/drawing/2014/main" id="{0FC5D200-6CEC-4229-8BC0-917AEB6D937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5"/>
          </a:xfrm>
          <a:prstGeom prst="rect">
            <a:avLst/>
          </a:prstGeom>
        </p:spPr>
      </p:pic>
      <p:sp>
        <p:nvSpPr>
          <p:cNvPr id="13" name="Rectangle 12">
            <a:extLst>
              <a:ext uri="{FF2B5EF4-FFF2-40B4-BE49-F238E27FC236}">
                <a16:creationId xmlns:a16="http://schemas.microsoft.com/office/drawing/2014/main" id="{8AD14322-0427-4F0E-8DED-539BC2C49B74}"/>
              </a:ext>
            </a:extLst>
          </p:cNvPr>
          <p:cNvSpPr/>
          <p:nvPr userDrawn="1"/>
        </p:nvSpPr>
        <p:spPr bwMode="white">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Stockholm, Sweden</a:t>
            </a:r>
          </a:p>
        </p:txBody>
      </p:sp>
    </p:spTree>
    <p:extLst>
      <p:ext uri="{BB962C8B-B14F-4D97-AF65-F5344CB8AC3E}">
        <p14:creationId xmlns:p14="http://schemas.microsoft.com/office/powerpoint/2010/main" val="178852323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Walk-in - Hong Kong">
    <p:bg>
      <p:bgRef idx="1001">
        <a:schemeClr val="bg2"/>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BB37EB0-3E44-4294-88FB-CDAB5D37ABC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8" name="Picture 7">
            <a:extLst>
              <a:ext uri="{FF2B5EF4-FFF2-40B4-BE49-F238E27FC236}">
                <a16:creationId xmlns:a16="http://schemas.microsoft.com/office/drawing/2014/main" id="{B71D65F6-79E5-40B8-823B-2D765E02901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44" cy="6856281"/>
          </a:xfrm>
          <a:prstGeom prst="rect">
            <a:avLst/>
          </a:prstGeom>
        </p:spPr>
      </p:pic>
      <p:sp>
        <p:nvSpPr>
          <p:cNvPr id="10" name="Rectangle 9">
            <a:extLst>
              <a:ext uri="{FF2B5EF4-FFF2-40B4-BE49-F238E27FC236}">
                <a16:creationId xmlns:a16="http://schemas.microsoft.com/office/drawing/2014/main" id="{B37BD4BD-096B-42D4-BCCC-34DD12190EA7}"/>
              </a:ext>
            </a:extLst>
          </p:cNvPr>
          <p:cNvSpPr/>
          <p:nvPr userDrawn="1"/>
        </p:nvSpPr>
        <p:spPr bwMode="black">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802">
                      <a:srgbClr val="282828"/>
                    </a:gs>
                    <a:gs pos="16216">
                      <a:srgbClr val="282828"/>
                    </a:gs>
                  </a:gsLst>
                  <a:lin ang="5400000" scaled="1"/>
                </a:gradFill>
                <a:effectLst/>
                <a:uLnTx/>
                <a:uFillTx/>
                <a:latin typeface="Segoe UI Semibold"/>
                <a:ea typeface="+mn-ea"/>
                <a:cs typeface="Segoe UI" pitchFamily="34" charset="0"/>
              </a:rPr>
              <a:t>Hong Kong, China</a:t>
            </a:r>
          </a:p>
        </p:txBody>
      </p:sp>
      <p:sp>
        <p:nvSpPr>
          <p:cNvPr id="11" name="Rectangle 10">
            <a:extLst>
              <a:ext uri="{FF2B5EF4-FFF2-40B4-BE49-F238E27FC236}">
                <a16:creationId xmlns:a16="http://schemas.microsoft.com/office/drawing/2014/main" id="{255E1281-CD8F-4E29-A202-6B893C2CB5BA}"/>
              </a:ext>
            </a:extLst>
          </p:cNvPr>
          <p:cNvSpPr/>
          <p:nvPr userDrawn="1"/>
        </p:nvSpPr>
        <p:spPr bwMode="black">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5405">
                      <a:srgbClr val="282828"/>
                    </a:gs>
                    <a:gs pos="16216">
                      <a:srgbClr val="282828"/>
                    </a:gs>
                  </a:gsLst>
                  <a:lin ang="5400000" scaled="1"/>
                </a:gradFill>
                <a:effectLst/>
                <a:uLnTx/>
                <a:uFillTx/>
                <a:latin typeface="Segoe UI Semibold"/>
                <a:ea typeface="+mn-ea"/>
                <a:cs typeface="Segoe UI" pitchFamily="34" charset="0"/>
              </a:rPr>
              <a:t>Learn. Explore. Connect.</a:t>
            </a:r>
          </a:p>
        </p:txBody>
      </p:sp>
      <p:pic>
        <p:nvPicPr>
          <p:cNvPr id="15" name="MS logo gray - EMF" descr="Microsoft logo, gray text version">
            <a:extLst>
              <a:ext uri="{FF2B5EF4-FFF2-40B4-BE49-F238E27FC236}">
                <a16:creationId xmlns:a16="http://schemas.microsoft.com/office/drawing/2014/main" id="{8C18388B-3088-40E8-ABB1-C045F8B4C2F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black">
          <a:xfrm>
            <a:off x="584200" y="585788"/>
            <a:ext cx="1366440" cy="292608"/>
          </a:xfrm>
          <a:prstGeom prst="rect">
            <a:avLst/>
          </a:prstGeom>
        </p:spPr>
      </p:pic>
      <p:pic>
        <p:nvPicPr>
          <p:cNvPr id="16" name="Picture 15">
            <a:extLst>
              <a:ext uri="{FF2B5EF4-FFF2-40B4-BE49-F238E27FC236}">
                <a16:creationId xmlns:a16="http://schemas.microsoft.com/office/drawing/2014/main" id="{4192DD28-CC21-4BDF-9992-2F2F6C514B87}"/>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4"/>
          </a:xfrm>
          <a:prstGeom prst="rect">
            <a:avLst/>
          </a:prstGeom>
        </p:spPr>
      </p:pic>
    </p:spTree>
    <p:extLst>
      <p:ext uri="{BB962C8B-B14F-4D97-AF65-F5344CB8AC3E}">
        <p14:creationId xmlns:p14="http://schemas.microsoft.com/office/powerpoint/2010/main" val="164203853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Walk-in - Sydney">
    <p:bg>
      <p:bgRef idx="1001">
        <a:schemeClr val="bg2"/>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33DC6CE-A6D7-4134-BECB-AD7626BF766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4" name="Picture 3" descr="A picture containing outdoor object&#10;&#10;Description generated with very high confidence">
            <a:extLst>
              <a:ext uri="{FF2B5EF4-FFF2-40B4-BE49-F238E27FC236}">
                <a16:creationId xmlns:a16="http://schemas.microsoft.com/office/drawing/2014/main" id="{4E890763-C8B3-4A75-A976-F589AB0BA07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52" cy="6858000"/>
          </a:xfrm>
          <a:prstGeom prst="rect">
            <a:avLst/>
          </a:prstGeom>
        </p:spPr>
      </p:pic>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white">
          <a:xfrm>
            <a:off x="584200" y="585788"/>
            <a:ext cx="1366245" cy="292608"/>
          </a:xfrm>
          <a:prstGeom prst="rect">
            <a:avLst/>
          </a:prstGeom>
        </p:spPr>
      </p:pic>
      <p:sp>
        <p:nvSpPr>
          <p:cNvPr id="9" name="Rectangle 8">
            <a:extLst>
              <a:ext uri="{FF2B5EF4-FFF2-40B4-BE49-F238E27FC236}">
                <a16:creationId xmlns:a16="http://schemas.microsoft.com/office/drawing/2014/main" id="{224EBE55-5E46-48C2-A2DA-89E068769E8D}"/>
              </a:ext>
            </a:extLst>
          </p:cNvPr>
          <p:cNvSpPr/>
          <p:nvPr userDrawn="1"/>
        </p:nvSpPr>
        <p:spPr bwMode="white">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Learn. Explore. Connect.</a:t>
            </a:r>
          </a:p>
        </p:txBody>
      </p:sp>
      <p:pic>
        <p:nvPicPr>
          <p:cNvPr id="12" name="Picture 11">
            <a:extLst>
              <a:ext uri="{FF2B5EF4-FFF2-40B4-BE49-F238E27FC236}">
                <a16:creationId xmlns:a16="http://schemas.microsoft.com/office/drawing/2014/main" id="{0FC5D200-6CEC-4229-8BC0-917AEB6D937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5"/>
          </a:xfrm>
          <a:prstGeom prst="rect">
            <a:avLst/>
          </a:prstGeom>
        </p:spPr>
      </p:pic>
      <p:sp>
        <p:nvSpPr>
          <p:cNvPr id="13" name="Rectangle 12">
            <a:extLst>
              <a:ext uri="{FF2B5EF4-FFF2-40B4-BE49-F238E27FC236}">
                <a16:creationId xmlns:a16="http://schemas.microsoft.com/office/drawing/2014/main" id="{8AD14322-0427-4F0E-8DED-539BC2C49B74}"/>
              </a:ext>
            </a:extLst>
          </p:cNvPr>
          <p:cNvSpPr/>
          <p:nvPr userDrawn="1"/>
        </p:nvSpPr>
        <p:spPr bwMode="white">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Sydney, Australia</a:t>
            </a:r>
          </a:p>
        </p:txBody>
      </p:sp>
    </p:spTree>
    <p:extLst>
      <p:ext uri="{BB962C8B-B14F-4D97-AF65-F5344CB8AC3E}">
        <p14:creationId xmlns:p14="http://schemas.microsoft.com/office/powerpoint/2010/main" val="62665306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Walk-in - Tel Aviv">
    <p:bg>
      <p:bgRef idx="1001">
        <a:schemeClr val="bg2"/>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704AACE-461C-46C6-98CC-EB9A5FE54B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4" name="Picture 3" descr="A picture containing outdoor object&#10;&#10;Description generated with very high confidence">
            <a:extLst>
              <a:ext uri="{FF2B5EF4-FFF2-40B4-BE49-F238E27FC236}">
                <a16:creationId xmlns:a16="http://schemas.microsoft.com/office/drawing/2014/main" id="{4E890763-C8B3-4A75-A976-F589AB0BA07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52" cy="6858000"/>
          </a:xfrm>
          <a:prstGeom prst="rect">
            <a:avLst/>
          </a:prstGeom>
        </p:spPr>
      </p:pic>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white">
          <a:xfrm>
            <a:off x="584200" y="585788"/>
            <a:ext cx="1366245" cy="292608"/>
          </a:xfrm>
          <a:prstGeom prst="rect">
            <a:avLst/>
          </a:prstGeom>
        </p:spPr>
      </p:pic>
      <p:sp>
        <p:nvSpPr>
          <p:cNvPr id="9" name="Rectangle 8">
            <a:extLst>
              <a:ext uri="{FF2B5EF4-FFF2-40B4-BE49-F238E27FC236}">
                <a16:creationId xmlns:a16="http://schemas.microsoft.com/office/drawing/2014/main" id="{224EBE55-5E46-48C2-A2DA-89E068769E8D}"/>
              </a:ext>
            </a:extLst>
          </p:cNvPr>
          <p:cNvSpPr/>
          <p:nvPr userDrawn="1"/>
        </p:nvSpPr>
        <p:spPr bwMode="white">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Learn. Explore. Connect.</a:t>
            </a:r>
          </a:p>
        </p:txBody>
      </p:sp>
      <p:pic>
        <p:nvPicPr>
          <p:cNvPr id="12" name="Picture 11">
            <a:extLst>
              <a:ext uri="{FF2B5EF4-FFF2-40B4-BE49-F238E27FC236}">
                <a16:creationId xmlns:a16="http://schemas.microsoft.com/office/drawing/2014/main" id="{0FC5D200-6CEC-4229-8BC0-917AEB6D937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5"/>
          </a:xfrm>
          <a:prstGeom prst="rect">
            <a:avLst/>
          </a:prstGeom>
        </p:spPr>
      </p:pic>
      <p:sp>
        <p:nvSpPr>
          <p:cNvPr id="13" name="Rectangle 12">
            <a:extLst>
              <a:ext uri="{FF2B5EF4-FFF2-40B4-BE49-F238E27FC236}">
                <a16:creationId xmlns:a16="http://schemas.microsoft.com/office/drawing/2014/main" id="{8AD14322-0427-4F0E-8DED-539BC2C49B74}"/>
              </a:ext>
            </a:extLst>
          </p:cNvPr>
          <p:cNvSpPr/>
          <p:nvPr userDrawn="1"/>
        </p:nvSpPr>
        <p:spPr bwMode="white">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Tel Aviv, Israel</a:t>
            </a:r>
          </a:p>
        </p:txBody>
      </p:sp>
    </p:spTree>
    <p:extLst>
      <p:ext uri="{BB962C8B-B14F-4D97-AF65-F5344CB8AC3E}">
        <p14:creationId xmlns:p14="http://schemas.microsoft.com/office/powerpoint/2010/main" val="176499506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Walk-in - Toronto">
    <p:bg>
      <p:bgRef idx="1001">
        <a:schemeClr val="bg2"/>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17FA061-FC66-4293-AF90-9EA2AD87F3B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4" name="Picture 3" descr="A picture containing outdoor object&#10;&#10;Description generated with very high confidence">
            <a:extLst>
              <a:ext uri="{FF2B5EF4-FFF2-40B4-BE49-F238E27FC236}">
                <a16:creationId xmlns:a16="http://schemas.microsoft.com/office/drawing/2014/main" id="{4E890763-C8B3-4A75-A976-F589AB0BA07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52" cy="6858000"/>
          </a:xfrm>
          <a:prstGeom prst="rect">
            <a:avLst/>
          </a:prstGeom>
        </p:spPr>
      </p:pic>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white">
          <a:xfrm>
            <a:off x="584200" y="585788"/>
            <a:ext cx="1366245" cy="292608"/>
          </a:xfrm>
          <a:prstGeom prst="rect">
            <a:avLst/>
          </a:prstGeom>
        </p:spPr>
      </p:pic>
      <p:sp>
        <p:nvSpPr>
          <p:cNvPr id="9" name="Rectangle 8">
            <a:extLst>
              <a:ext uri="{FF2B5EF4-FFF2-40B4-BE49-F238E27FC236}">
                <a16:creationId xmlns:a16="http://schemas.microsoft.com/office/drawing/2014/main" id="{224EBE55-5E46-48C2-A2DA-89E068769E8D}"/>
              </a:ext>
            </a:extLst>
          </p:cNvPr>
          <p:cNvSpPr/>
          <p:nvPr userDrawn="1"/>
        </p:nvSpPr>
        <p:spPr bwMode="white">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Learn. Explore. Connect.</a:t>
            </a:r>
          </a:p>
        </p:txBody>
      </p:sp>
      <p:pic>
        <p:nvPicPr>
          <p:cNvPr id="12" name="Picture 11">
            <a:extLst>
              <a:ext uri="{FF2B5EF4-FFF2-40B4-BE49-F238E27FC236}">
                <a16:creationId xmlns:a16="http://schemas.microsoft.com/office/drawing/2014/main" id="{0FC5D200-6CEC-4229-8BC0-917AEB6D937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5"/>
          </a:xfrm>
          <a:prstGeom prst="rect">
            <a:avLst/>
          </a:prstGeom>
        </p:spPr>
      </p:pic>
      <p:sp>
        <p:nvSpPr>
          <p:cNvPr id="13" name="Rectangle 12">
            <a:extLst>
              <a:ext uri="{FF2B5EF4-FFF2-40B4-BE49-F238E27FC236}">
                <a16:creationId xmlns:a16="http://schemas.microsoft.com/office/drawing/2014/main" id="{8AD14322-0427-4F0E-8DED-539BC2C49B74}"/>
              </a:ext>
            </a:extLst>
          </p:cNvPr>
          <p:cNvSpPr/>
          <p:nvPr userDrawn="1"/>
        </p:nvSpPr>
        <p:spPr bwMode="white">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Toronto, Ontario</a:t>
            </a:r>
          </a:p>
        </p:txBody>
      </p:sp>
    </p:spTree>
    <p:extLst>
      <p:ext uri="{BB962C8B-B14F-4D97-AF65-F5344CB8AC3E}">
        <p14:creationId xmlns:p14="http://schemas.microsoft.com/office/powerpoint/2010/main" val="99036651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Walk-in - Washington, D.C.">
    <p:bg>
      <p:bgRef idx="1001">
        <a:schemeClr val="bg2"/>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1E02D8-5C05-4272-BA0F-0E2969F9F77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4" name="Picture 3" descr="A picture containing outdoor object&#10;&#10;Description generated with very high confidence">
            <a:extLst>
              <a:ext uri="{FF2B5EF4-FFF2-40B4-BE49-F238E27FC236}">
                <a16:creationId xmlns:a16="http://schemas.microsoft.com/office/drawing/2014/main" id="{4E890763-C8B3-4A75-A976-F589AB0BA07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52" cy="6858000"/>
          </a:xfrm>
          <a:prstGeom prst="rect">
            <a:avLst/>
          </a:prstGeom>
        </p:spPr>
      </p:pic>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white">
          <a:xfrm>
            <a:off x="584200" y="585788"/>
            <a:ext cx="1366245" cy="292608"/>
          </a:xfrm>
          <a:prstGeom prst="rect">
            <a:avLst/>
          </a:prstGeom>
        </p:spPr>
      </p:pic>
      <p:sp>
        <p:nvSpPr>
          <p:cNvPr id="9" name="Rectangle 8">
            <a:extLst>
              <a:ext uri="{FF2B5EF4-FFF2-40B4-BE49-F238E27FC236}">
                <a16:creationId xmlns:a16="http://schemas.microsoft.com/office/drawing/2014/main" id="{224EBE55-5E46-48C2-A2DA-89E068769E8D}"/>
              </a:ext>
            </a:extLst>
          </p:cNvPr>
          <p:cNvSpPr/>
          <p:nvPr userDrawn="1"/>
        </p:nvSpPr>
        <p:spPr bwMode="white">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Learn. Explore. Connect.</a:t>
            </a:r>
          </a:p>
        </p:txBody>
      </p:sp>
      <p:pic>
        <p:nvPicPr>
          <p:cNvPr id="12" name="Picture 11">
            <a:extLst>
              <a:ext uri="{FF2B5EF4-FFF2-40B4-BE49-F238E27FC236}">
                <a16:creationId xmlns:a16="http://schemas.microsoft.com/office/drawing/2014/main" id="{0FC5D200-6CEC-4229-8BC0-917AEB6D937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5"/>
          </a:xfrm>
          <a:prstGeom prst="rect">
            <a:avLst/>
          </a:prstGeom>
        </p:spPr>
      </p:pic>
      <p:sp>
        <p:nvSpPr>
          <p:cNvPr id="13" name="Rectangle 12">
            <a:extLst>
              <a:ext uri="{FF2B5EF4-FFF2-40B4-BE49-F238E27FC236}">
                <a16:creationId xmlns:a16="http://schemas.microsoft.com/office/drawing/2014/main" id="{8AD14322-0427-4F0E-8DED-539BC2C49B74}"/>
              </a:ext>
            </a:extLst>
          </p:cNvPr>
          <p:cNvSpPr/>
          <p:nvPr userDrawn="1"/>
        </p:nvSpPr>
        <p:spPr bwMode="white">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6216">
                      <a:schemeClr val="tx1"/>
                    </a:gs>
                    <a:gs pos="39000">
                      <a:schemeClr val="tx1"/>
                    </a:gs>
                  </a:gsLst>
                  <a:lin ang="5400000" scaled="1"/>
                </a:gradFill>
                <a:effectLst/>
                <a:uLnTx/>
                <a:uFillTx/>
                <a:latin typeface="Segoe UI Semibold"/>
                <a:ea typeface="+mn-ea"/>
                <a:cs typeface="Segoe UI" pitchFamily="34" charset="0"/>
              </a:rPr>
              <a:t>Washington, D.C.</a:t>
            </a:r>
          </a:p>
        </p:txBody>
      </p:sp>
    </p:spTree>
    <p:extLst>
      <p:ext uri="{BB962C8B-B14F-4D97-AF65-F5344CB8AC3E}">
        <p14:creationId xmlns:p14="http://schemas.microsoft.com/office/powerpoint/2010/main" val="115277831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7844861-E1A0-40D6-8C8C-27C4D41A8EC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262" b="262"/>
          <a:stretch/>
        </p:blipFill>
        <p:spPr>
          <a:xfrm>
            <a:off x="1528" y="860"/>
            <a:ext cx="12188944" cy="6856281"/>
          </a:xfrm>
          <a:prstGeom prst="rect">
            <a:avLst/>
          </a:prstGeom>
        </p:spPr>
      </p:pic>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white">
          <a:xfrm>
            <a:off x="584200" y="585788"/>
            <a:ext cx="1366245" cy="292608"/>
          </a:xfrm>
          <a:prstGeom prst="rect">
            <a:avLst/>
          </a:prstGeom>
        </p:spPr>
      </p:pic>
      <p:sp>
        <p:nvSpPr>
          <p:cNvPr id="9" name="Title 1"/>
          <p:cNvSpPr>
            <a:spLocks noGrp="1"/>
          </p:cNvSpPr>
          <p:nvPr>
            <p:ph type="title" hasCustomPrompt="1"/>
          </p:nvPr>
        </p:nvSpPr>
        <p:spPr bwMode="white">
          <a:xfrm>
            <a:off x="584200" y="2979778"/>
            <a:ext cx="7589520" cy="553998"/>
          </a:xfrm>
          <a:noFill/>
        </p:spPr>
        <p:txBody>
          <a:bodyPr wrap="square" lIns="0" tIns="0" rIns="0" bIns="0" anchor="b" anchorCtr="0">
            <a:spAutoFit/>
          </a:bodyPr>
          <a:lstStyle>
            <a:lvl1pPr>
              <a:defRPr sz="3600" spc="-50" baseline="0">
                <a:gradFill>
                  <a:gsLst>
                    <a:gs pos="62564">
                      <a:schemeClr val="tx1"/>
                    </a:gs>
                    <a:gs pos="55000">
                      <a:schemeClr val="tx1"/>
                    </a:gs>
                  </a:gsLst>
                  <a:lin ang="5400000" scaled="0"/>
                </a:gra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bwMode="white">
          <a:xfrm>
            <a:off x="584200" y="3962400"/>
            <a:ext cx="7589520" cy="307777"/>
          </a:xfrm>
          <a:noFill/>
        </p:spPr>
        <p:txBody>
          <a:bodyPr wrap="square" lIns="0" tIns="0" rIns="0" bIns="0">
            <a:spAutoFit/>
          </a:bodyPr>
          <a:lstStyle>
            <a:lvl1pPr marL="0" indent="0">
              <a:spcBef>
                <a:spcPts val="0"/>
              </a:spcBef>
              <a:buNone/>
              <a:defRPr sz="20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 text</a:t>
            </a:r>
          </a:p>
        </p:txBody>
      </p:sp>
    </p:spTree>
    <p:extLst>
      <p:ext uri="{BB962C8B-B14F-4D97-AF65-F5344CB8AC3E}">
        <p14:creationId xmlns:p14="http://schemas.microsoft.com/office/powerpoint/2010/main" val="193850431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228" userDrawn="1">
          <p15:clr>
            <a:srgbClr val="5ACBF0"/>
          </p15:clr>
        </p15:guide>
        <p15:guide id="2" orient="horz" pos="2496" userDrawn="1">
          <p15:clr>
            <a:srgbClr val="5ACBF0"/>
          </p15:clr>
        </p15:guide>
        <p15:guide id="3" pos="6132" userDrawn="1">
          <p15:clr>
            <a:srgbClr val="5ACBF0"/>
          </p15:clr>
        </p15:guide>
        <p15:guide id="4" orient="horz" pos="2160"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mp; Non-bulleted text">
    <p:bg bwMode="black">
      <p:bgPr>
        <a:solidFill>
          <a:schemeClr val="bg1"/>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bwMode="white"/>
        <p:txBody>
          <a:bodyPr/>
          <a:lstStyle/>
          <a:p>
            <a:r>
              <a:rPr lang="en-US"/>
              <a:t>Click to edit Master title style</a:t>
            </a:r>
          </a:p>
        </p:txBody>
      </p:sp>
      <p:sp>
        <p:nvSpPr>
          <p:cNvPr id="4" name="Text Placeholder 3"/>
          <p:cNvSpPr>
            <a:spLocks noGrp="1"/>
          </p:cNvSpPr>
          <p:nvPr>
            <p:ph type="body" sz="quarter" idx="10"/>
          </p:nvPr>
        </p:nvSpPr>
        <p:spPr bwMode="white">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8835521"/>
      </p:ext>
    </p:extLst>
  </p:cSld>
  <p:clrMapOvr>
    <a:masterClrMapping/>
  </p:clrMapOvr>
  <p:transition>
    <p:fade/>
  </p:transition>
  <p:extLst mod="1">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bwMode="white"/>
        <p:txBody>
          <a:bodyPr/>
          <a:lstStyle/>
          <a:p>
            <a:r>
              <a:rPr lang="en-US"/>
              <a:t>Click to edit Master title style</a:t>
            </a:r>
          </a:p>
        </p:txBody>
      </p:sp>
      <p:sp>
        <p:nvSpPr>
          <p:cNvPr id="3" name="Text Placeholder 2"/>
          <p:cNvSpPr>
            <a:spLocks noGrp="1"/>
          </p:cNvSpPr>
          <p:nvPr>
            <p:ph type="body" sz="quarter" idx="10"/>
          </p:nvPr>
        </p:nvSpPr>
        <p:spPr bwMode="white">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46376143"/>
      </p:ext>
    </p:extLst>
  </p:cSld>
  <p:clrMapOvr>
    <a:masterClrMapping/>
  </p:clrMapOvr>
  <p:transition>
    <p:fade/>
  </p:transition>
  <p:extLst mod="1">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lumn Non-bulleted text">
    <p:bg bwMode="black">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bwMode="white"/>
        <p:txBody>
          <a:bodyPr/>
          <a:lstStyle/>
          <a:p>
            <a:r>
              <a:rPr lang="en-US"/>
              <a:t>Click to edit Master title style</a:t>
            </a:r>
          </a:p>
        </p:txBody>
      </p:sp>
      <p:sp>
        <p:nvSpPr>
          <p:cNvPr id="4" name="Text Placeholder 3"/>
          <p:cNvSpPr>
            <a:spLocks noGrp="1"/>
          </p:cNvSpPr>
          <p:nvPr>
            <p:ph type="body" sz="quarter" idx="10"/>
          </p:nvPr>
        </p:nvSpPr>
        <p:spPr bwMode="white">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Semilight" panose="020B0402040204020203" pitchFamily="34" charset="0"/>
                <a:cs typeface="Segoe UI Semilight" panose="020B04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bwMode="white">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Semilight" panose="020B0402040204020203" pitchFamily="34" charset="0"/>
                <a:cs typeface="Segoe UI Semilight" panose="020B04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40465397"/>
      </p:ext>
    </p:extLst>
  </p:cSld>
  <p:clrMapOvr>
    <a:masterClrMapping/>
  </p:clrMapOvr>
  <p:transition>
    <p:fade/>
  </p:transition>
  <p:extLst mod="1">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wo Column Bullet text">
    <p:bg bwMode="black">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bwMode="white"/>
        <p:txBody>
          <a:bodyPr/>
          <a:lstStyle/>
          <a:p>
            <a:r>
              <a:rPr lang="en-US"/>
              <a:t>Click to edit Master title style</a:t>
            </a:r>
          </a:p>
        </p:txBody>
      </p:sp>
      <p:sp>
        <p:nvSpPr>
          <p:cNvPr id="4" name="Text Placeholder 3"/>
          <p:cNvSpPr>
            <a:spLocks noGrp="1"/>
          </p:cNvSpPr>
          <p:nvPr>
            <p:ph type="body" sz="quarter" idx="10"/>
          </p:nvPr>
        </p:nvSpPr>
        <p:spPr bwMode="white">
          <a:xfrm>
            <a:off x="584200" y="1437481"/>
            <a:ext cx="5212080" cy="1649682"/>
          </a:xfrm>
        </p:spPr>
        <p:txBody>
          <a:bodyPr wrap="square">
            <a:spAutoFit/>
          </a:bodyPr>
          <a:lstStyle>
            <a:lvl1pPr marL="231775" indent="-231775">
              <a:spcBef>
                <a:spcPts val="1224"/>
              </a:spcBef>
              <a:buClr>
                <a:schemeClr val="tx1"/>
              </a:buClr>
              <a:buFont typeface="Wingdings" panose="05000000000000000000" pitchFamily="2" charset="2"/>
              <a:buChar char=""/>
              <a:defRPr sz="2800" b="0">
                <a:latin typeface="Segoe UI Semilight" panose="020B0402040204020203" pitchFamily="34" charset="0"/>
                <a:cs typeface="Segoe UI Semilight" panose="020B0402040204020203" pitchFamily="34" charset="0"/>
              </a:defRPr>
            </a:lvl1pPr>
            <a:lvl2pPr marL="427038" indent="-171450">
              <a:buFont typeface="Wingdings" panose="05000000000000000000" pitchFamily="2" charset="2"/>
              <a:buChar char=""/>
              <a:defRPr sz="2000" b="0"/>
            </a:lvl2pPr>
            <a:lvl3pPr marL="639763" indent="-188913">
              <a:buFont typeface="Wingdings" panose="05000000000000000000" pitchFamily="2" charset="2"/>
              <a:buChar char=""/>
              <a:tabLst/>
              <a:defRPr sz="1600" b="0"/>
            </a:lvl3pPr>
            <a:lvl4pPr marL="828675" indent="-176213">
              <a:buFont typeface="Wingdings" panose="05000000000000000000" pitchFamily="2" charset="2"/>
              <a:buChar char=""/>
              <a:defRPr sz="1400" b="0"/>
            </a:lvl4pPr>
            <a:lvl5pPr marL="1023938" indent="-169863">
              <a:buFont typeface="Wingdings" panose="05000000000000000000" pitchFamily="2" charset="2"/>
              <a:buChar char=""/>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5278796-7B84-4D67-88CD-BF78BB06D214}"/>
              </a:ext>
            </a:extLst>
          </p:cNvPr>
          <p:cNvSpPr>
            <a:spLocks noGrp="1"/>
          </p:cNvSpPr>
          <p:nvPr>
            <p:ph type="body" sz="quarter" idx="11"/>
          </p:nvPr>
        </p:nvSpPr>
        <p:spPr bwMode="white">
          <a:xfrm>
            <a:off x="6389914" y="1437481"/>
            <a:ext cx="5212080" cy="1649682"/>
          </a:xfrm>
        </p:spPr>
        <p:txBody>
          <a:bodyPr wrap="square">
            <a:spAutoFit/>
          </a:bodyPr>
          <a:lstStyle>
            <a:lvl1pPr marL="231775" indent="-231775">
              <a:spcBef>
                <a:spcPts val="1224"/>
              </a:spcBef>
              <a:buClr>
                <a:schemeClr val="tx1"/>
              </a:buClr>
              <a:buFont typeface="Wingdings" panose="05000000000000000000" pitchFamily="2" charset="2"/>
              <a:buChar char=""/>
              <a:defRPr sz="2800" b="0">
                <a:latin typeface="Segoe UI Semilight" panose="020B0402040204020203" pitchFamily="34" charset="0"/>
                <a:cs typeface="Segoe UI Semilight" panose="020B0402040204020203" pitchFamily="34" charset="0"/>
              </a:defRPr>
            </a:lvl1pPr>
            <a:lvl2pPr marL="427038" indent="-171450">
              <a:buFont typeface="Wingdings" panose="05000000000000000000" pitchFamily="2" charset="2"/>
              <a:buChar char=""/>
              <a:defRPr sz="2000" b="0"/>
            </a:lvl2pPr>
            <a:lvl3pPr marL="639763" indent="-188913">
              <a:buFont typeface="Wingdings" panose="05000000000000000000" pitchFamily="2" charset="2"/>
              <a:buChar char=""/>
              <a:tabLst/>
              <a:defRPr sz="1600" b="0"/>
            </a:lvl3pPr>
            <a:lvl4pPr marL="828675" indent="-176213">
              <a:buFont typeface="Wingdings" panose="05000000000000000000" pitchFamily="2" charset="2"/>
              <a:buChar char=""/>
              <a:defRPr sz="1400" b="0"/>
            </a:lvl4pPr>
            <a:lvl5pPr marL="1023938" indent="-169863">
              <a:buFont typeface="Wingdings" panose="05000000000000000000" pitchFamily="2" charset="2"/>
              <a:buChar char=""/>
              <a:tabLst/>
              <a:defRPr sz="14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62575084"/>
      </p:ext>
    </p:extLst>
  </p:cSld>
  <p:clrMapOvr>
    <a:masterClrMapping/>
  </p:clrMapOvr>
  <p:transition>
    <p:fade/>
  </p:transition>
  <p:extLst mod="1">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Only">
    <p:bg bwMode="black">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bwMode="white"/>
        <p:txBody>
          <a:bodyPr/>
          <a:lstStyle/>
          <a:p>
            <a:r>
              <a:rPr lang="en-US"/>
              <a:t>Click to edit Master title style</a:t>
            </a:r>
          </a:p>
        </p:txBody>
      </p:sp>
    </p:spTree>
    <p:extLst>
      <p:ext uri="{BB962C8B-B14F-4D97-AF65-F5344CB8AC3E}">
        <p14:creationId xmlns:p14="http://schemas.microsoft.com/office/powerpoint/2010/main" val="779832793"/>
      </p:ext>
    </p:extLst>
  </p:cSld>
  <p:clrMapOvr>
    <a:masterClrMapping/>
  </p:clrMapOvr>
  <p:transition>
    <p:fade/>
  </p:transition>
  <p:extLst mod="1">
    <p:ext uri="{DCECCB84-F9BA-43D5-87BE-67443E8EF086}">
      <p15:sldGuideLst xmlns:p15="http://schemas.microsoft.com/office/powerpoint/2012/main">
        <p15:guide id="3" orient="horz" pos="900">
          <p15:clr>
            <a:srgbClr val="5ACBF0"/>
          </p15:clr>
        </p15:guide>
        <p15:guide id="4" orient="horz" pos="1276">
          <p15:clr>
            <a:srgbClr val="5ACBF0"/>
          </p15:clr>
        </p15:guide>
        <p15:guide id="5" orient="horz" pos="288">
          <p15:clr>
            <a:srgbClr val="5ACBF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Walk-in - Johannesburg">
    <p:bg>
      <p:bgRef idx="1001">
        <a:schemeClr val="bg2"/>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83D1353-C378-4EB9-86AA-27082DCB7C3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8" name="Picture 7">
            <a:extLst>
              <a:ext uri="{FF2B5EF4-FFF2-40B4-BE49-F238E27FC236}">
                <a16:creationId xmlns:a16="http://schemas.microsoft.com/office/drawing/2014/main" id="{3B934657-DE70-4DD3-A561-5E69B9CDEEF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44" cy="6856281"/>
          </a:xfrm>
          <a:prstGeom prst="rect">
            <a:avLst/>
          </a:prstGeom>
        </p:spPr>
      </p:pic>
      <p:sp>
        <p:nvSpPr>
          <p:cNvPr id="10" name="Rectangle 9">
            <a:extLst>
              <a:ext uri="{FF2B5EF4-FFF2-40B4-BE49-F238E27FC236}">
                <a16:creationId xmlns:a16="http://schemas.microsoft.com/office/drawing/2014/main" id="{54A5C11B-A688-4A85-AD8E-924D9ABB2113}"/>
              </a:ext>
            </a:extLst>
          </p:cNvPr>
          <p:cNvSpPr/>
          <p:nvPr userDrawn="1"/>
        </p:nvSpPr>
        <p:spPr bwMode="black">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802">
                      <a:srgbClr val="282828"/>
                    </a:gs>
                    <a:gs pos="16216">
                      <a:srgbClr val="282828"/>
                    </a:gs>
                  </a:gsLst>
                  <a:lin ang="5400000" scaled="1"/>
                </a:gradFill>
                <a:effectLst/>
                <a:uLnTx/>
                <a:uFillTx/>
                <a:latin typeface="Segoe UI Semibold"/>
                <a:ea typeface="+mn-ea"/>
                <a:cs typeface="Segoe UI" pitchFamily="34" charset="0"/>
              </a:rPr>
              <a:t>Johannesburg, South Africa</a:t>
            </a:r>
          </a:p>
        </p:txBody>
      </p:sp>
      <p:sp>
        <p:nvSpPr>
          <p:cNvPr id="11" name="Rectangle 10">
            <a:extLst>
              <a:ext uri="{FF2B5EF4-FFF2-40B4-BE49-F238E27FC236}">
                <a16:creationId xmlns:a16="http://schemas.microsoft.com/office/drawing/2014/main" id="{5220F1AE-B4AD-4CA1-9E5C-0EE38A4EA2A6}"/>
              </a:ext>
            </a:extLst>
          </p:cNvPr>
          <p:cNvSpPr/>
          <p:nvPr userDrawn="1"/>
        </p:nvSpPr>
        <p:spPr bwMode="black">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5405">
                      <a:srgbClr val="282828"/>
                    </a:gs>
                    <a:gs pos="16216">
                      <a:srgbClr val="282828"/>
                    </a:gs>
                  </a:gsLst>
                  <a:lin ang="5400000" scaled="1"/>
                </a:gradFill>
                <a:effectLst/>
                <a:uLnTx/>
                <a:uFillTx/>
                <a:latin typeface="Segoe UI Semibold"/>
                <a:ea typeface="+mn-ea"/>
                <a:cs typeface="Segoe UI" pitchFamily="34" charset="0"/>
              </a:rPr>
              <a:t>Learn. Explore. Connect.</a:t>
            </a:r>
          </a:p>
        </p:txBody>
      </p:sp>
      <p:pic>
        <p:nvPicPr>
          <p:cNvPr id="15" name="MS logo gray - EMF" descr="Microsoft logo, gray text version">
            <a:extLst>
              <a:ext uri="{FF2B5EF4-FFF2-40B4-BE49-F238E27FC236}">
                <a16:creationId xmlns:a16="http://schemas.microsoft.com/office/drawing/2014/main" id="{A9DED20B-F03D-4F38-8470-5775DF78D61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black">
          <a:xfrm>
            <a:off x="584200" y="585788"/>
            <a:ext cx="1366440" cy="292608"/>
          </a:xfrm>
          <a:prstGeom prst="rect">
            <a:avLst/>
          </a:prstGeom>
        </p:spPr>
      </p:pic>
      <p:pic>
        <p:nvPicPr>
          <p:cNvPr id="16" name="Picture 15">
            <a:extLst>
              <a:ext uri="{FF2B5EF4-FFF2-40B4-BE49-F238E27FC236}">
                <a16:creationId xmlns:a16="http://schemas.microsoft.com/office/drawing/2014/main" id="{D5FED5F8-DF83-4D2E-9192-81D462E7ABE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4"/>
          </a:xfrm>
          <a:prstGeom prst="rect">
            <a:avLst/>
          </a:prstGeom>
        </p:spPr>
      </p:pic>
    </p:spTree>
    <p:extLst>
      <p:ext uri="{BB962C8B-B14F-4D97-AF65-F5344CB8AC3E}">
        <p14:creationId xmlns:p14="http://schemas.microsoft.com/office/powerpoint/2010/main" val="55536670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Small title - half page">
    <p:bg bwMode="black">
      <p:bgPr>
        <a:solidFill>
          <a:schemeClr val="bg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bwMode="white">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2813558726"/>
      </p:ext>
    </p:extLst>
  </p:cSld>
  <p:clrMapOvr>
    <a:masterClrMapping/>
  </p:clrMapOvr>
  <p:transition>
    <p:fade/>
  </p:transition>
  <p:extLst mod="1">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quare Photo ">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a:xfrm>
            <a:off x="584200" y="2025650"/>
            <a:ext cx="4161981" cy="1107996"/>
          </a:xfrm>
        </p:spPr>
        <p:txBody>
          <a:bodyPr wrap="square" rIns="0" anchor="b">
            <a:spAutoFit/>
          </a:bodyPr>
          <a:lstStyle>
            <a:lvl1pPr>
              <a:lnSpc>
                <a:spcPct val="100000"/>
              </a:lnSpc>
              <a:defRPr sz="3600" b="0" spc="-49" baseline="0">
                <a:gradFill>
                  <a:gsLst>
                    <a:gs pos="1250">
                      <a:schemeClr val="tx1"/>
                    </a:gs>
                    <a:gs pos="100000">
                      <a:schemeClr val="tx1"/>
                    </a:gs>
                  </a:gsLst>
                  <a:lin ang="5400000" scaled="0"/>
                </a:gradFill>
                <a:latin typeface="+mj-lt"/>
                <a:cs typeface="Segoe UI Semilight" panose="020B0402040204020203" pitchFamily="34" charset="0"/>
              </a:defRPr>
            </a:lvl1pPr>
          </a:lstStyle>
          <a:p>
            <a:r>
              <a:rPr lang="en-US"/>
              <a:t>Title format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bwMode="white">
          <a:xfrm>
            <a:off x="584200" y="3535541"/>
            <a:ext cx="4162425" cy="307777"/>
          </a:xfrm>
        </p:spPr>
        <p:txBody>
          <a:bodyPr/>
          <a:lstStyle>
            <a:lvl1pPr marL="0" indent="0">
              <a:buNone/>
              <a:defRPr sz="20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Edit Master text styles</a:t>
            </a:r>
          </a:p>
        </p:txBody>
      </p:sp>
      <p:sp>
        <p:nvSpPr>
          <p:cNvPr id="5" name="Picture Placeholder">
            <a:extLst>
              <a:ext uri="{FF2B5EF4-FFF2-40B4-BE49-F238E27FC236}">
                <a16:creationId xmlns:a16="http://schemas.microsoft.com/office/drawing/2014/main" id="{6178F5D2-7CA2-4202-8FD2-95D8F7A2E98D}"/>
              </a:ext>
            </a:extLst>
          </p:cNvPr>
          <p:cNvSpPr>
            <a:spLocks noGrp="1"/>
          </p:cNvSpPr>
          <p:nvPr>
            <p:ph type="pic" sz="quarter" idx="11" hasCustomPrompt="1"/>
          </p:nvPr>
        </p:nvSpPr>
        <p:spPr bwMode="gray">
          <a:xfrm>
            <a:off x="5334000" y="0"/>
            <a:ext cx="6858000" cy="6858000"/>
          </a:xfrm>
          <a:blipFill>
            <a:blip r:embed="rId2">
              <a:extLst>
                <a:ext uri="{28A0092B-C50C-407E-A947-70E740481C1C}">
                  <a14:useLocalDpi xmlns:a14="http://schemas.microsoft.com/office/drawing/2010/main" val="0"/>
                </a:ext>
              </a:extLst>
            </a:blip>
            <a:stretch>
              <a:fillRect/>
            </a:stretch>
          </a:blipFill>
        </p:spPr>
        <p:txBody>
          <a:bodyPr lIns="0" tIns="201168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869646854"/>
      </p:ext>
    </p:extLst>
  </p:cSld>
  <p:clrMapOvr>
    <a:masterClrMapping/>
  </p:clrMapOvr>
  <p:transition>
    <p:fade/>
  </p:transition>
  <p:extLst mod="1">
    <p:ext uri="{DCECCB84-F9BA-43D5-87BE-67443E8EF086}">
      <p15:sldGuideLst xmlns:p15="http://schemas.microsoft.com/office/powerpoint/2012/main">
        <p15:guide id="2" pos="3360">
          <p15:clr>
            <a:srgbClr val="FBAE40"/>
          </p15:clr>
        </p15:guide>
        <p15:guide id="6" orient="horz" pos="904">
          <p15:clr>
            <a:srgbClr val="5ACBF0"/>
          </p15:clr>
        </p15:guide>
        <p15:guide id="7" orient="horz" pos="1276">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quare Photo ">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a:xfrm>
            <a:off x="584025" y="2875002"/>
            <a:ext cx="4161981" cy="1107996"/>
          </a:xfrm>
        </p:spPr>
        <p:txBody>
          <a:bodyPr wrap="square" rIns="0" anchor="ctr" anchorCtr="0">
            <a:spAutoFit/>
          </a:bodyPr>
          <a:lstStyle>
            <a:lvl1pPr>
              <a:lnSpc>
                <a:spcPct val="100000"/>
              </a:lnSpc>
              <a:defRPr sz="3600" b="0" spc="-49" baseline="0">
                <a:gradFill>
                  <a:gsLst>
                    <a:gs pos="1250">
                      <a:schemeClr val="tx1"/>
                    </a:gs>
                    <a:gs pos="100000">
                      <a:schemeClr val="tx1"/>
                    </a:gs>
                  </a:gsLst>
                  <a:lin ang="5400000" scaled="0"/>
                </a:gradFill>
                <a:latin typeface="+mj-lt"/>
                <a:cs typeface="Segoe UI Semilight" panose="020B0402040204020203" pitchFamily="34" charset="0"/>
              </a:defRPr>
            </a:lvl1pPr>
          </a:lstStyle>
          <a:p>
            <a:r>
              <a:rPr lang="en-US"/>
              <a:t>Square photo layout with Title  </a:t>
            </a:r>
          </a:p>
        </p:txBody>
      </p:sp>
      <p:sp>
        <p:nvSpPr>
          <p:cNvPr id="4" name="Picture Placeholder">
            <a:extLst>
              <a:ext uri="{FF2B5EF4-FFF2-40B4-BE49-F238E27FC236}">
                <a16:creationId xmlns:a16="http://schemas.microsoft.com/office/drawing/2014/main" id="{3956AAB8-C2DF-40F3-A72B-0FA6F47702E6}"/>
              </a:ext>
            </a:extLst>
          </p:cNvPr>
          <p:cNvSpPr>
            <a:spLocks noGrp="1"/>
          </p:cNvSpPr>
          <p:nvPr>
            <p:ph type="pic" sz="quarter" idx="11" hasCustomPrompt="1"/>
          </p:nvPr>
        </p:nvSpPr>
        <p:spPr bwMode="gray">
          <a:xfrm>
            <a:off x="5334000" y="0"/>
            <a:ext cx="6858000" cy="6858000"/>
          </a:xfrm>
          <a:blipFill>
            <a:blip r:embed="rId2">
              <a:extLst>
                <a:ext uri="{28A0092B-C50C-407E-A947-70E740481C1C}">
                  <a14:useLocalDpi xmlns:a14="http://schemas.microsoft.com/office/drawing/2010/main" val="0"/>
                </a:ext>
              </a:extLst>
            </a:blip>
            <a:stretch>
              <a:fillRect/>
            </a:stretch>
          </a:blipFill>
        </p:spPr>
        <p:txBody>
          <a:bodyPr lIns="0" tIns="201168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2358708498"/>
      </p:ext>
    </p:extLst>
  </p:cSld>
  <p:clrMapOvr>
    <a:masterClrMapping/>
  </p:clrMapOvr>
  <p:transition>
    <p:fade/>
  </p:transition>
  <p:extLst mod="1">
    <p:ext uri="{DCECCB84-F9BA-43D5-87BE-67443E8EF086}">
      <p15:sldGuideLst xmlns:p15="http://schemas.microsoft.com/office/powerpoint/2012/main">
        <p15:guide id="2" pos="3360">
          <p15:clr>
            <a:srgbClr val="FBAE40"/>
          </p15:clr>
        </p15:guide>
        <p15:guide id="5" orient="horz" pos="2160">
          <p15:clr>
            <a:srgbClr val="FBAE4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quare Photo 2">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a:xfrm>
            <a:off x="584200" y="2981637"/>
            <a:ext cx="4160520" cy="861774"/>
          </a:xfrm>
        </p:spPr>
        <p:txBody>
          <a:bodyPr wrap="square" anchor="t">
            <a:spAutoFit/>
          </a:bodyPr>
          <a:lstStyle>
            <a:lvl1pPr>
              <a:lnSpc>
                <a:spcPct val="100000"/>
              </a:lnSpc>
              <a:defRPr sz="2800" b="0" spc="0" baseline="0">
                <a:gradFill>
                  <a:gsLst>
                    <a:gs pos="1250">
                      <a:schemeClr val="tx1"/>
                    </a:gs>
                    <a:gs pos="100000">
                      <a:schemeClr val="tx1"/>
                    </a:gs>
                  </a:gsLst>
                  <a:lin ang="5400000" scaled="0"/>
                </a:gradFill>
                <a:latin typeface="+mj-lt"/>
                <a:cs typeface="Segoe UI Semilight" panose="020B0402040204020203" pitchFamily="34" charset="0"/>
              </a:defRPr>
            </a:lvl1pPr>
          </a:lstStyle>
          <a:p>
            <a:r>
              <a:rPr lang="en-US"/>
              <a:t>Square photo layout with smaller text</a:t>
            </a:r>
          </a:p>
        </p:txBody>
      </p:sp>
      <p:sp>
        <p:nvSpPr>
          <p:cNvPr id="4" name="Picture Placeholder">
            <a:extLst>
              <a:ext uri="{FF2B5EF4-FFF2-40B4-BE49-F238E27FC236}">
                <a16:creationId xmlns:a16="http://schemas.microsoft.com/office/drawing/2014/main" id="{18102CFD-D7DD-461F-B675-FAE01404E555}"/>
              </a:ext>
            </a:extLst>
          </p:cNvPr>
          <p:cNvSpPr>
            <a:spLocks noGrp="1"/>
          </p:cNvSpPr>
          <p:nvPr>
            <p:ph type="pic" sz="quarter" idx="11" hasCustomPrompt="1"/>
          </p:nvPr>
        </p:nvSpPr>
        <p:spPr bwMode="gray">
          <a:xfrm>
            <a:off x="5334000" y="0"/>
            <a:ext cx="6858000" cy="6858000"/>
          </a:xfrm>
          <a:blipFill>
            <a:blip r:embed="rId2">
              <a:extLst>
                <a:ext uri="{28A0092B-C50C-407E-A947-70E740481C1C}">
                  <a14:useLocalDpi xmlns:a14="http://schemas.microsoft.com/office/drawing/2010/main" val="0"/>
                </a:ext>
              </a:extLst>
            </a:blip>
            <a:stretch>
              <a:fillRect/>
            </a:stretch>
          </a:blipFill>
        </p:spPr>
        <p:txBody>
          <a:bodyPr lIns="0" tIns="201168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3054662889"/>
      </p:ext>
    </p:extLst>
  </p:cSld>
  <p:clrMapOvr>
    <a:masterClrMapping/>
  </p:clrMapOvr>
  <p:transition>
    <p:fade/>
  </p:transition>
  <p:extLst mod="1">
    <p:ext uri="{DCECCB84-F9BA-43D5-87BE-67443E8EF086}">
      <p15:sldGuideLst xmlns:p15="http://schemas.microsoft.com/office/powerpoint/2012/main">
        <p15:guide id="2" pos="3360">
          <p15:clr>
            <a:srgbClr val="FBAE4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Demo slide">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bwMode="white">
          <a:xfrm>
            <a:off x="585216" y="3977319"/>
            <a:ext cx="9144000" cy="307777"/>
          </a:xfrm>
          <a:noFill/>
        </p:spPr>
        <p:txBody>
          <a:bodyPr lIns="0" tIns="0" rIns="0" bIns="0">
            <a:spAutoFit/>
          </a:bodyPr>
          <a:lstStyle>
            <a:lvl1pPr marL="0" indent="0">
              <a:spcBef>
                <a:spcPts val="0"/>
              </a:spcBef>
              <a:spcAft>
                <a:spcPts val="0"/>
              </a:spcAft>
              <a:buFont typeface="Arial" panose="020B0604020202020204" pitchFamily="34" charset="0"/>
              <a:buNone/>
              <a:defRPr sz="2000" spc="0" baseline="0">
                <a:gradFill>
                  <a:gsLst>
                    <a:gs pos="0">
                      <a:schemeClr val="tx1"/>
                    </a:gs>
                    <a:gs pos="100000">
                      <a:schemeClr val="tx1"/>
                    </a:gs>
                  </a:gsLst>
                  <a:lin ang="5400000" scaled="0"/>
                </a:gradFill>
                <a:latin typeface="+mn-lt"/>
              </a:defRPr>
            </a:lvl1pPr>
          </a:lstStyle>
          <a:p>
            <a:pPr lvl="0"/>
            <a:r>
              <a:rPr lang="en-US"/>
              <a:t>Speaker name</a:t>
            </a:r>
          </a:p>
        </p:txBody>
      </p:sp>
    </p:spTree>
    <p:extLst>
      <p:ext uri="{BB962C8B-B14F-4D97-AF65-F5344CB8AC3E}">
        <p14:creationId xmlns:p14="http://schemas.microsoft.com/office/powerpoint/2010/main" val="38976025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userDrawn="1">
          <p15:clr>
            <a:srgbClr val="FBAE40"/>
          </p15:clr>
        </p15:guide>
        <p15:guide id="2" pos="6135" userDrawn="1">
          <p15:clr>
            <a:srgbClr val="5ACBF0"/>
          </p15:clr>
        </p15:guide>
        <p15:guide id="3" orient="horz" pos="1910" userDrawn="1">
          <p15:clr>
            <a:srgbClr val="5ACBF0"/>
          </p15:clr>
        </p15:guide>
        <p15:guide id="4" orient="horz" pos="2505" userDrawn="1">
          <p15:clr>
            <a:srgbClr val="5ACBF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Video slide">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Video</a:t>
            </a:r>
          </a:p>
        </p:txBody>
      </p:sp>
    </p:spTree>
    <p:extLst>
      <p:ext uri="{BB962C8B-B14F-4D97-AF65-F5344CB8AC3E}">
        <p14:creationId xmlns:p14="http://schemas.microsoft.com/office/powerpoint/2010/main" val="55551082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p15:clr>
            <a:srgbClr val="FBAE40"/>
          </p15:clr>
        </p15:guide>
        <p15:guide id="2" pos="6131" userDrawn="1">
          <p15:clr>
            <a:srgbClr val="5ACBF0"/>
          </p15:clr>
        </p15:guide>
        <p15:guide id="3" orient="horz" pos="1914" userDrawn="1">
          <p15:clr>
            <a:srgbClr val="5ACBF0"/>
          </p15:clr>
        </p15:guide>
        <p15:guide id="4" orient="horz" pos="2505" userDrawn="1">
          <p15:clr>
            <a:srgbClr val="5ACBF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Section Title">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365035823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userDrawn="1">
          <p15:clr>
            <a:srgbClr val="FBAE40"/>
          </p15:clr>
        </p15:guide>
        <p15:guide id="2" pos="6127" userDrawn="1">
          <p15:clr>
            <a:srgbClr val="5ACBF0"/>
          </p15:clr>
        </p15:guide>
        <p15:guide id="3" orient="horz" pos="1911" userDrawn="1">
          <p15:clr>
            <a:srgbClr val="5ACBF0"/>
          </p15:clr>
        </p15:guide>
        <p15:guide id="4" orient="horz" pos="2505" userDrawn="1">
          <p15:clr>
            <a:srgbClr val="5ACBF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p:bg bwMode="black">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827803"/>
      </p:ext>
    </p:extLst>
  </p:cSld>
  <p:clrMapOvr>
    <a:masterClrMapping/>
  </p:clrMapOvr>
  <p:transition>
    <p:fade/>
  </p:transition>
  <p:extLst mod="1">
    <p:ext uri="{DCECCB84-F9BA-43D5-87BE-67443E8EF086}">
      <p15:sldGuideLst xmlns:p15="http://schemas.microsoft.com/office/powerpoint/2012/main">
        <p15:guide id="1" orient="horz" pos="1272">
          <p15:clr>
            <a:srgbClr val="5ACBF0"/>
          </p15:clr>
        </p15:guide>
        <p15:guide id="2" orient="horz" pos="904">
          <p15:clr>
            <a:srgbClr val="5ACBF0"/>
          </p15:clr>
        </p15:guide>
        <p15:guide id="3" orient="horz" pos="288">
          <p15:clr>
            <a:srgbClr val="5ACBF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Developer Code Layout">
    <p:bg bwMode="black">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bwMode="white"/>
        <p:txBody>
          <a:bodyPr/>
          <a:lstStyle>
            <a:lvl1pPr>
              <a:defRPr/>
            </a:lvl1pPr>
          </a:lstStyle>
          <a:p>
            <a:r>
              <a:rPr lang="en-US"/>
              <a:t>Software code slide</a:t>
            </a:r>
          </a:p>
        </p:txBody>
      </p:sp>
      <p:sp>
        <p:nvSpPr>
          <p:cNvPr id="5" name="Text Placeholder 4">
            <a:extLst>
              <a:ext uri="{FF2B5EF4-FFF2-40B4-BE49-F238E27FC236}">
                <a16:creationId xmlns:a16="http://schemas.microsoft.com/office/drawing/2014/main" id="{BA9F61CF-FF79-485A-A6C8-A1952EFD58AE}"/>
              </a:ext>
            </a:extLst>
          </p:cNvPr>
          <p:cNvSpPr>
            <a:spLocks noGrp="1"/>
          </p:cNvSpPr>
          <p:nvPr>
            <p:ph type="body" sz="quarter" idx="10"/>
          </p:nvPr>
        </p:nvSpPr>
        <p:spPr bwMode="white">
          <a:xfrm>
            <a:off x="588263" y="1436688"/>
            <a:ext cx="11018520" cy="1908215"/>
          </a:xfrm>
        </p:spPr>
        <p:txBody>
          <a:bodyPr/>
          <a:lstStyle>
            <a:lvl1pPr marL="0" indent="0">
              <a:buNone/>
              <a:defRPr sz="2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1pPr>
            <a:lvl2pPr marL="346553" indent="0">
              <a:buNone/>
              <a:defRPr sz="24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607" indent="0">
              <a:buNone/>
              <a:defRPr sz="20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563"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997"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57427309"/>
      </p:ext>
    </p:extLst>
  </p:cSld>
  <p:clrMapOvr>
    <a:masterClrMapping/>
  </p:clrMapOvr>
  <p:transition>
    <p:fade/>
  </p:transition>
  <p:extLst mod="1">
    <p:ext uri="{DCECCB84-F9BA-43D5-87BE-67443E8EF086}">
      <p15:sldGuideLst xmlns:p15="http://schemas.microsoft.com/office/powerpoint/2012/main">
        <p15:guide id="1" orient="horz" pos="1272">
          <p15:clr>
            <a:srgbClr val="5ACBF0"/>
          </p15:clr>
        </p15:guide>
        <p15:guide id="2" orient="horz" pos="905">
          <p15:clr>
            <a:srgbClr val="5ACBF0"/>
          </p15:clr>
        </p15:guide>
        <p15:guide id="3" orient="horz" pos="288">
          <p15:clr>
            <a:srgbClr val="5ACBF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Closing logo slide">
    <p:bg bwMode="black">
      <p:bgPr>
        <a:solidFill>
          <a:schemeClr val="bg1"/>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a:gradFill>
                  <a:gsLst>
                    <a:gs pos="0">
                      <a:schemeClr val="tx1"/>
                    </a:gs>
                    <a:gs pos="100000">
                      <a:schemeClr val="tx1"/>
                    </a:gs>
                  </a:gsLst>
                  <a:lin ang="5400000" scaled="0"/>
                </a:gradFill>
                <a:cs typeface="Segoe UI" pitchFamily="34" charset="0"/>
              </a:rPr>
              <a:t>© Copyright Microsoft Corporation. All rights reserved. </a:t>
            </a:r>
          </a:p>
        </p:txBody>
      </p:sp>
      <p:pic>
        <p:nvPicPr>
          <p:cNvPr id="5" name="MS logo white - EMF" descr="Microsoft logo white text version">
            <a:extLst>
              <a:ext uri="{FF2B5EF4-FFF2-40B4-BE49-F238E27FC236}">
                <a16:creationId xmlns:a16="http://schemas.microsoft.com/office/drawing/2014/main" id="{70D3778F-A717-44C8-9013-FF206B15DD6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white">
          <a:xfrm>
            <a:off x="584200" y="585788"/>
            <a:ext cx="1366245" cy="292608"/>
          </a:xfrm>
          <a:prstGeom prst="rect">
            <a:avLst/>
          </a:prstGeom>
        </p:spPr>
      </p:pic>
    </p:spTree>
    <p:extLst>
      <p:ext uri="{BB962C8B-B14F-4D97-AF65-F5344CB8AC3E}">
        <p14:creationId xmlns:p14="http://schemas.microsoft.com/office/powerpoint/2010/main" val="92506913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Walk-in - London">
    <p:bg>
      <p:bgRef idx="1001">
        <a:schemeClr val="bg2"/>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061230B-5238-4A52-A85A-8767C4E9EDF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8" name="Picture 7">
            <a:extLst>
              <a:ext uri="{FF2B5EF4-FFF2-40B4-BE49-F238E27FC236}">
                <a16:creationId xmlns:a16="http://schemas.microsoft.com/office/drawing/2014/main" id="{E9A18902-BF59-4479-A537-66FD1E35DF5E}"/>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44" cy="6856281"/>
          </a:xfrm>
          <a:prstGeom prst="rect">
            <a:avLst/>
          </a:prstGeom>
        </p:spPr>
      </p:pic>
      <p:sp>
        <p:nvSpPr>
          <p:cNvPr id="10" name="Rectangle 9">
            <a:extLst>
              <a:ext uri="{FF2B5EF4-FFF2-40B4-BE49-F238E27FC236}">
                <a16:creationId xmlns:a16="http://schemas.microsoft.com/office/drawing/2014/main" id="{2185FA9F-28EA-426A-818A-41EFF4195844}"/>
              </a:ext>
            </a:extLst>
          </p:cNvPr>
          <p:cNvSpPr/>
          <p:nvPr userDrawn="1"/>
        </p:nvSpPr>
        <p:spPr bwMode="black">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802">
                      <a:srgbClr val="282828"/>
                    </a:gs>
                    <a:gs pos="16216">
                      <a:srgbClr val="282828"/>
                    </a:gs>
                  </a:gsLst>
                  <a:lin ang="5400000" scaled="1"/>
                </a:gradFill>
                <a:effectLst/>
                <a:uLnTx/>
                <a:uFillTx/>
                <a:latin typeface="Segoe UI Semibold"/>
                <a:ea typeface="+mn-ea"/>
                <a:cs typeface="Segoe UI" pitchFamily="34" charset="0"/>
              </a:rPr>
              <a:t>London, England</a:t>
            </a:r>
          </a:p>
        </p:txBody>
      </p:sp>
      <p:sp>
        <p:nvSpPr>
          <p:cNvPr id="11" name="Rectangle 10">
            <a:extLst>
              <a:ext uri="{FF2B5EF4-FFF2-40B4-BE49-F238E27FC236}">
                <a16:creationId xmlns:a16="http://schemas.microsoft.com/office/drawing/2014/main" id="{0DAF1D7A-3374-48EF-8521-9E6666DCE2DA}"/>
              </a:ext>
            </a:extLst>
          </p:cNvPr>
          <p:cNvSpPr/>
          <p:nvPr userDrawn="1"/>
        </p:nvSpPr>
        <p:spPr bwMode="black">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5405">
                      <a:srgbClr val="282828"/>
                    </a:gs>
                    <a:gs pos="16216">
                      <a:srgbClr val="282828"/>
                    </a:gs>
                  </a:gsLst>
                  <a:lin ang="5400000" scaled="1"/>
                </a:gradFill>
                <a:effectLst/>
                <a:uLnTx/>
                <a:uFillTx/>
                <a:latin typeface="Segoe UI Semibold"/>
                <a:ea typeface="+mn-ea"/>
                <a:cs typeface="Segoe UI" pitchFamily="34" charset="0"/>
              </a:rPr>
              <a:t>Learn. Explore. Connect.</a:t>
            </a:r>
          </a:p>
        </p:txBody>
      </p:sp>
      <p:pic>
        <p:nvPicPr>
          <p:cNvPr id="15" name="MS logo gray - EMF" descr="Microsoft logo, gray text version">
            <a:extLst>
              <a:ext uri="{FF2B5EF4-FFF2-40B4-BE49-F238E27FC236}">
                <a16:creationId xmlns:a16="http://schemas.microsoft.com/office/drawing/2014/main" id="{635907B1-6FE9-48EB-BB73-30EEA8608C4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black">
          <a:xfrm>
            <a:off x="584200" y="585788"/>
            <a:ext cx="1366440" cy="292608"/>
          </a:xfrm>
          <a:prstGeom prst="rect">
            <a:avLst/>
          </a:prstGeom>
        </p:spPr>
      </p:pic>
      <p:pic>
        <p:nvPicPr>
          <p:cNvPr id="16" name="Picture 15">
            <a:extLst>
              <a:ext uri="{FF2B5EF4-FFF2-40B4-BE49-F238E27FC236}">
                <a16:creationId xmlns:a16="http://schemas.microsoft.com/office/drawing/2014/main" id="{3B9A3ED0-664E-48A5-8F62-D85C153B7C8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4"/>
          </a:xfrm>
          <a:prstGeom prst="rect">
            <a:avLst/>
          </a:prstGeom>
        </p:spPr>
      </p:pic>
    </p:spTree>
    <p:extLst>
      <p:ext uri="{BB962C8B-B14F-4D97-AF65-F5344CB8AC3E}">
        <p14:creationId xmlns:p14="http://schemas.microsoft.com/office/powerpoint/2010/main" val="204089523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4082549104"/>
      </p:ext>
    </p:extLst>
  </p:cSld>
  <p:clrMapOvr>
    <a:masterClrMapping/>
  </p:clrMapOvr>
  <p:transition>
    <p:fade/>
  </p:transition>
  <p:extLst mod="1">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Title &amp; 2-color Non-bulleted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1"/>
          </p:nvPr>
        </p:nvSpPr>
        <p:spPr>
          <a:xfrm>
            <a:off x="269240" y="1189176"/>
            <a:ext cx="11655840" cy="2018835"/>
          </a:xfrm>
        </p:spPr>
        <p:txBody>
          <a:bodyPr/>
          <a:lstStyle>
            <a:lvl1pPr marL="0" indent="0">
              <a:buNone/>
              <a:defRPr>
                <a:gradFill>
                  <a:gsLst>
                    <a:gs pos="2920">
                      <a:schemeClr val="tx1"/>
                    </a:gs>
                    <a:gs pos="100000">
                      <a:schemeClr val="tx1"/>
                    </a:gs>
                  </a:gsLst>
                  <a:lin ang="5400000" scaled="0"/>
                </a:gradFill>
              </a:defRPr>
            </a:lvl1pPr>
            <a:lvl2pPr marL="28012" indent="0">
              <a:buNone/>
              <a:defRPr sz="1961"/>
            </a:lvl2pPr>
            <a:lvl3pPr marL="219428" indent="0">
              <a:buNone/>
              <a:defRPr sz="1961"/>
            </a:lvl3pPr>
            <a:lvl4pPr marL="466868" indent="0">
              <a:buNone/>
              <a:defRPr sz="1765"/>
            </a:lvl4pPr>
            <a:lvl5pPr marL="725201" indent="0">
              <a:buNone/>
              <a:defRPr sz="176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83875330"/>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and subhea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3"/>
          <p:cNvSpPr>
            <a:spLocks noGrp="1"/>
          </p:cNvSpPr>
          <p:nvPr>
            <p:ph type="body" sz="quarter" idx="10" hasCustomPrompt="1"/>
          </p:nvPr>
        </p:nvSpPr>
        <p:spPr>
          <a:xfrm>
            <a:off x="269240" y="958344"/>
            <a:ext cx="11653523" cy="461665"/>
          </a:xfrm>
        </p:spPr>
        <p:txBody>
          <a:bodyPr>
            <a:spAutoFit/>
          </a:bodyPr>
          <a:lstStyle>
            <a:lvl1pPr marL="0" indent="0">
              <a:buNone/>
              <a:defRPr sz="2000" b="0">
                <a:solidFill>
                  <a:schemeClr val="accent2"/>
                </a:solidFill>
                <a:latin typeface="+mn-lt"/>
              </a:defRPr>
            </a:lvl1pPr>
            <a:lvl2pPr marL="336080" indent="0">
              <a:buNone/>
              <a:defRPr/>
            </a:lvl2pPr>
            <a:lvl3pPr marL="560134" indent="0">
              <a:buNone/>
              <a:defRPr/>
            </a:lvl3pPr>
            <a:lvl4pPr marL="784187" indent="0">
              <a:buNone/>
              <a:defRPr/>
            </a:lvl4pPr>
            <a:lvl5pPr marL="1008241" indent="0">
              <a:buNone/>
              <a:defRPr/>
            </a:lvl5pPr>
          </a:lstStyle>
          <a:p>
            <a:pPr lvl="0"/>
            <a:r>
              <a:rPr lang="en-US"/>
              <a:t>Subhead</a:t>
            </a:r>
          </a:p>
        </p:txBody>
      </p:sp>
    </p:spTree>
    <p:extLst>
      <p:ext uri="{BB962C8B-B14F-4D97-AF65-F5344CB8AC3E}">
        <p14:creationId xmlns:p14="http://schemas.microsoft.com/office/powerpoint/2010/main" val="1316915560"/>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1_Title &amp; Content Bulleted Text">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8" y="291103"/>
            <a:ext cx="11653834" cy="896518"/>
          </a:xfrm>
        </p:spPr>
        <p:txBody>
          <a:bodyPr/>
          <a:lstStyle>
            <a:lvl1pPr>
              <a:defRPr sz="4705">
                <a:gradFill>
                  <a:gsLst>
                    <a:gs pos="6195">
                      <a:schemeClr val="tx1"/>
                    </a:gs>
                    <a:gs pos="26000">
                      <a:schemeClr val="tx1"/>
                    </a:gs>
                  </a:gsLst>
                  <a:lin ang="5400000" scaled="0"/>
                </a:gradFill>
              </a:defRPr>
            </a:lvl1pPr>
          </a:lstStyle>
          <a:p>
            <a:r>
              <a:rPr lang="en-US"/>
              <a:t>Click to edit Master title style</a:t>
            </a:r>
          </a:p>
        </p:txBody>
      </p:sp>
      <p:sp>
        <p:nvSpPr>
          <p:cNvPr id="4" name="Content Placeholder 3"/>
          <p:cNvSpPr>
            <a:spLocks noGrp="1"/>
          </p:cNvSpPr>
          <p:nvPr>
            <p:ph sz="quarter" idx="10"/>
          </p:nvPr>
        </p:nvSpPr>
        <p:spPr>
          <a:xfrm>
            <a:off x="269239" y="1394637"/>
            <a:ext cx="10757098" cy="1892441"/>
          </a:xfrm>
        </p:spPr>
        <p:txBody>
          <a:bodyPr/>
          <a:lstStyle>
            <a:lvl1pPr>
              <a:defRPr sz="2745">
                <a:gradFill>
                  <a:gsLst>
                    <a:gs pos="1250">
                      <a:schemeClr val="tx1"/>
                    </a:gs>
                    <a:gs pos="100000">
                      <a:schemeClr val="tx1"/>
                    </a:gs>
                  </a:gsLst>
                  <a:lin ang="5400000" scaled="0"/>
                </a:gradFill>
                <a:latin typeface="+mj-lt"/>
              </a:defRPr>
            </a:lvl1pPr>
            <a:lvl2pPr>
              <a:defRPr sz="2353"/>
            </a:lvl2pPr>
            <a:lvl3pPr>
              <a:defRPr sz="1961"/>
            </a:lvl3pPr>
            <a:lvl4pPr>
              <a:defRPr sz="1765"/>
            </a:lvl4pPr>
            <a:lvl5pPr>
              <a:defRPr sz="176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25347487"/>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269302" y="2084187"/>
            <a:ext cx="8964185" cy="1793090"/>
          </a:xfrm>
          <a:noFill/>
        </p:spPr>
        <p:txBody>
          <a:bodyPr lIns="146304" tIns="91440" rIns="146304" bIns="91440" anchor="t" anchorCtr="0"/>
          <a:lstStyle>
            <a:lvl1pPr>
              <a:defRPr sz="5294" spc="-98" baseline="0">
                <a:gradFill>
                  <a:gsLst>
                    <a:gs pos="100000">
                      <a:schemeClr val="tx2"/>
                    </a:gs>
                    <a:gs pos="0">
                      <a:schemeClr val="tx2"/>
                    </a:gs>
                  </a:gsLst>
                  <a:lin ang="5400000" scaled="0"/>
                </a:gradFill>
              </a:defRPr>
            </a:lvl1pPr>
          </a:lstStyle>
          <a:p>
            <a:r>
              <a:rPr lang="en-US"/>
              <a:t>Presentation title</a:t>
            </a:r>
          </a:p>
        </p:txBody>
      </p:sp>
      <p:sp>
        <p:nvSpPr>
          <p:cNvPr id="5" name="Text Placeholder 4"/>
          <p:cNvSpPr>
            <a:spLocks noGrp="1"/>
          </p:cNvSpPr>
          <p:nvPr>
            <p:ph type="body" sz="quarter" idx="12" hasCustomPrompt="1"/>
          </p:nvPr>
        </p:nvSpPr>
        <p:spPr>
          <a:xfrm>
            <a:off x="269301" y="3878574"/>
            <a:ext cx="7171337" cy="1792326"/>
          </a:xfrm>
          <a:noFill/>
        </p:spPr>
        <p:txBody>
          <a:bodyPr lIns="146304" tIns="109728" rIns="146304" bIns="109728">
            <a:noAutofit/>
          </a:bodyPr>
          <a:lstStyle>
            <a:lvl1pPr marL="0" indent="0">
              <a:spcBef>
                <a:spcPts val="0"/>
              </a:spcBef>
              <a:buNone/>
              <a:defRPr sz="3137" spc="0" baseline="0">
                <a:gradFill>
                  <a:gsLst>
                    <a:gs pos="91000">
                      <a:schemeClr val="tx1"/>
                    </a:gs>
                    <a:gs pos="0">
                      <a:schemeClr val="tx1"/>
                    </a:gs>
                  </a:gsLst>
                  <a:lin ang="5400000" scaled="0"/>
                </a:gradFill>
                <a:latin typeface="+mj-lt"/>
              </a:defRPr>
            </a:lvl1pPr>
          </a:lstStyle>
          <a:p>
            <a:pPr lvl="0"/>
            <a:r>
              <a:rPr lang="en-US"/>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3213" y="5799727"/>
            <a:ext cx="2193276" cy="806897"/>
          </a:xfrm>
          <a:prstGeom prst="rect">
            <a:avLst/>
          </a:prstGeom>
        </p:spPr>
      </p:pic>
    </p:spTree>
    <p:extLst>
      <p:ext uri="{BB962C8B-B14F-4D97-AF65-F5344CB8AC3E}">
        <p14:creationId xmlns:p14="http://schemas.microsoft.com/office/powerpoint/2010/main" val="23844107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2"/>
                    </a:gs>
                    <a:gs pos="99000">
                      <a:schemeClr val="tx2"/>
                    </a:gs>
                  </a:gsLst>
                  <a:lin ang="5400000" scaled="0"/>
                </a:gradFill>
              </a:defRPr>
            </a:lvl1pPr>
            <a:lvl2pPr marL="0" indent="0">
              <a:buFontTx/>
              <a:buNone/>
              <a:defRPr sz="1961"/>
            </a:lvl2pPr>
            <a:lvl3pPr marL="224097" indent="0">
              <a:buNone/>
              <a:defRPr/>
            </a:lvl3pPr>
            <a:lvl4pPr marL="448193" indent="0">
              <a:buNone/>
              <a:defRPr/>
            </a:lvl4pPr>
            <a:lvl5pPr marL="67229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04221624"/>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97" indent="0">
              <a:buNone/>
              <a:defRPr/>
            </a:lvl3pPr>
            <a:lvl4pPr marL="448193" indent="0">
              <a:buNone/>
              <a:defRPr/>
            </a:lvl4pPr>
            <a:lvl5pPr marL="67229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38612160"/>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7"/>
            <a:ext cx="11653523" cy="2052030"/>
          </a:xfrm>
        </p:spPr>
        <p:txBody>
          <a:bodyPr>
            <a:spAutoFit/>
          </a:bodyPr>
          <a:lstStyle>
            <a:lvl1pPr>
              <a:defRPr sz="3921">
                <a:gradFill>
                  <a:gsLst>
                    <a:gs pos="1250">
                      <a:schemeClr val="tx2"/>
                    </a:gs>
                    <a:gs pos="99000">
                      <a:schemeClr val="tx2"/>
                    </a:gs>
                  </a:gsLst>
                  <a:lin ang="5400000" scaled="0"/>
                </a:gra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76611174"/>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7"/>
            <a:ext cx="11653523" cy="2052030"/>
          </a:xfrm>
        </p:spPr>
        <p:txBody>
          <a:bodyPr>
            <a:spAutoFit/>
          </a:bodyPr>
          <a:lstStyle>
            <a:lvl1pPr>
              <a:defRPr sz="3921"/>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68106127"/>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69241"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50">
                      <a:schemeClr val="tx2"/>
                    </a:gs>
                    <a:gs pos="99000">
                      <a:schemeClr val="tx2"/>
                    </a:gs>
                  </a:gsLst>
                  <a:lin ang="5400000" scaled="0"/>
                </a:gradFill>
              </a:defRPr>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p:nvPr>
        </p:nvSpPr>
        <p:spPr>
          <a:xfrm>
            <a:off x="6544214"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50">
                      <a:schemeClr val="tx2"/>
                    </a:gs>
                    <a:gs pos="99000">
                      <a:schemeClr val="tx2"/>
                    </a:gs>
                  </a:gsLst>
                  <a:lin ang="5400000" scaled="0"/>
                </a:gradFill>
              </a:defRPr>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07364827"/>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Walk-in - Mexico City">
    <p:bg>
      <p:bgRef idx="1001">
        <a:schemeClr val="bg2"/>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CAAC206-0445-4EDF-BDD9-EDE7806E884E}"/>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8" name="Picture 7">
            <a:extLst>
              <a:ext uri="{FF2B5EF4-FFF2-40B4-BE49-F238E27FC236}">
                <a16:creationId xmlns:a16="http://schemas.microsoft.com/office/drawing/2014/main" id="{A0324E78-9E7B-4F5A-BB26-F9F2C28741C8}"/>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t="262" b="262"/>
          <a:stretch/>
        </p:blipFill>
        <p:spPr>
          <a:xfrm>
            <a:off x="0" y="0"/>
            <a:ext cx="12188944" cy="6856281"/>
          </a:xfrm>
          <a:prstGeom prst="rect">
            <a:avLst/>
          </a:prstGeom>
        </p:spPr>
      </p:pic>
      <p:sp>
        <p:nvSpPr>
          <p:cNvPr id="10" name="Rectangle 9">
            <a:extLst>
              <a:ext uri="{FF2B5EF4-FFF2-40B4-BE49-F238E27FC236}">
                <a16:creationId xmlns:a16="http://schemas.microsoft.com/office/drawing/2014/main" id="{8A69C56B-55C7-47C1-895B-831CB28D85F6}"/>
              </a:ext>
            </a:extLst>
          </p:cNvPr>
          <p:cNvSpPr/>
          <p:nvPr userDrawn="1"/>
        </p:nvSpPr>
        <p:spPr bwMode="black">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802">
                      <a:srgbClr val="282828"/>
                    </a:gs>
                    <a:gs pos="16216">
                      <a:srgbClr val="282828"/>
                    </a:gs>
                  </a:gsLst>
                  <a:lin ang="5400000" scaled="1"/>
                </a:gradFill>
                <a:effectLst/>
                <a:uLnTx/>
                <a:uFillTx/>
                <a:latin typeface="Segoe UI Semibold"/>
                <a:ea typeface="+mn-ea"/>
                <a:cs typeface="Segoe UI" pitchFamily="34" charset="0"/>
              </a:rPr>
              <a:t>Mexico City, Mexico</a:t>
            </a:r>
          </a:p>
        </p:txBody>
      </p:sp>
      <p:sp>
        <p:nvSpPr>
          <p:cNvPr id="11" name="Rectangle 10">
            <a:extLst>
              <a:ext uri="{FF2B5EF4-FFF2-40B4-BE49-F238E27FC236}">
                <a16:creationId xmlns:a16="http://schemas.microsoft.com/office/drawing/2014/main" id="{9B1343A7-AC17-45FD-A391-6F45766667FC}"/>
              </a:ext>
            </a:extLst>
          </p:cNvPr>
          <p:cNvSpPr/>
          <p:nvPr userDrawn="1"/>
        </p:nvSpPr>
        <p:spPr bwMode="black">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5405">
                      <a:srgbClr val="282828"/>
                    </a:gs>
                    <a:gs pos="16216">
                      <a:srgbClr val="282828"/>
                    </a:gs>
                  </a:gsLst>
                  <a:lin ang="5400000" scaled="1"/>
                </a:gradFill>
                <a:effectLst/>
                <a:uLnTx/>
                <a:uFillTx/>
                <a:latin typeface="Segoe UI Semibold"/>
                <a:ea typeface="+mn-ea"/>
                <a:cs typeface="Segoe UI" pitchFamily="34" charset="0"/>
              </a:rPr>
              <a:t>Learn. Explore. Connect.</a:t>
            </a:r>
          </a:p>
        </p:txBody>
      </p:sp>
      <p:pic>
        <p:nvPicPr>
          <p:cNvPr id="15" name="MS logo gray - EMF" descr="Microsoft logo, gray text version">
            <a:extLst>
              <a:ext uri="{FF2B5EF4-FFF2-40B4-BE49-F238E27FC236}">
                <a16:creationId xmlns:a16="http://schemas.microsoft.com/office/drawing/2014/main" id="{1FCA9EAB-6A53-4FB0-BA89-615D83D0592F}"/>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black">
          <a:xfrm>
            <a:off x="584200" y="585788"/>
            <a:ext cx="1366440" cy="292608"/>
          </a:xfrm>
          <a:prstGeom prst="rect">
            <a:avLst/>
          </a:prstGeom>
        </p:spPr>
      </p:pic>
      <p:pic>
        <p:nvPicPr>
          <p:cNvPr id="16" name="Picture 15">
            <a:extLst>
              <a:ext uri="{FF2B5EF4-FFF2-40B4-BE49-F238E27FC236}">
                <a16:creationId xmlns:a16="http://schemas.microsoft.com/office/drawing/2014/main" id="{AE13C3EF-2C9C-430B-A39C-5925A8CBE21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85089" y="2292759"/>
            <a:ext cx="4170171" cy="1150784"/>
          </a:xfrm>
          <a:prstGeom prst="rect">
            <a:avLst/>
          </a:prstGeom>
        </p:spPr>
      </p:pic>
    </p:spTree>
    <p:extLst>
      <p:ext uri="{BB962C8B-B14F-4D97-AF65-F5344CB8AC3E}">
        <p14:creationId xmlns:p14="http://schemas.microsoft.com/office/powerpoint/2010/main" val="362907066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69241"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p:nvPr>
        </p:nvSpPr>
        <p:spPr>
          <a:xfrm>
            <a:off x="6544214"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78287315"/>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69241" y="1189176"/>
            <a:ext cx="5378548" cy="2377940"/>
          </a:xfrm>
        </p:spPr>
        <p:txBody>
          <a:bodyPr wrap="square">
            <a:spAutoFit/>
          </a:bodyPr>
          <a:lstStyle>
            <a:lvl1pPr marL="281677" indent="-281677">
              <a:spcBef>
                <a:spcPts val="1200"/>
              </a:spcBef>
              <a:buClr>
                <a:schemeClr val="tx2"/>
              </a:buClr>
              <a:buFont typeface="Arial" pitchFamily="34" charset="0"/>
              <a:buChar char="•"/>
              <a:defRPr sz="3137">
                <a:gradFill>
                  <a:gsLst>
                    <a:gs pos="1250">
                      <a:schemeClr val="tx2"/>
                    </a:gs>
                    <a:gs pos="99000">
                      <a:schemeClr val="tx2"/>
                    </a:gs>
                  </a:gsLst>
                  <a:lin ang="5400000" scaled="0"/>
                </a:gradFill>
              </a:defRPr>
            </a:lvl1pPr>
            <a:lvl2pPr marL="520702" indent="-228601">
              <a:defRPr sz="2353"/>
            </a:lvl2pPr>
            <a:lvl3pPr marL="685803" indent="-165101">
              <a:tabLst/>
              <a:defRPr sz="1961"/>
            </a:lvl3pPr>
            <a:lvl4pPr marL="863603" indent="-177801">
              <a:defRPr/>
            </a:lvl4pPr>
            <a:lvl5pPr marL="1028704" indent="-165101">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p:nvPr>
        </p:nvSpPr>
        <p:spPr>
          <a:xfrm>
            <a:off x="6544214" y="1189176"/>
            <a:ext cx="5378548" cy="2377940"/>
          </a:xfrm>
        </p:spPr>
        <p:txBody>
          <a:bodyPr wrap="square">
            <a:spAutoFit/>
          </a:bodyPr>
          <a:lstStyle>
            <a:lvl1pPr marL="281677" indent="-281677">
              <a:spcBef>
                <a:spcPts val="1200"/>
              </a:spcBef>
              <a:buClr>
                <a:schemeClr val="tx2"/>
              </a:buClr>
              <a:buFont typeface="Arial" pitchFamily="34" charset="0"/>
              <a:buChar char="•"/>
              <a:defRPr sz="3137">
                <a:gradFill>
                  <a:gsLst>
                    <a:gs pos="1250">
                      <a:schemeClr val="tx2"/>
                    </a:gs>
                    <a:gs pos="99000">
                      <a:schemeClr val="tx2"/>
                    </a:gs>
                  </a:gsLst>
                  <a:lin ang="5400000" scaled="0"/>
                </a:gradFill>
              </a:defRPr>
            </a:lvl1pPr>
            <a:lvl2pPr marL="520702" indent="-228601">
              <a:defRPr sz="2353"/>
            </a:lvl2pPr>
            <a:lvl3pPr marL="685803" indent="-165101">
              <a:tabLst/>
              <a:defRPr sz="1961"/>
            </a:lvl3pPr>
            <a:lvl4pPr marL="863603" indent="-177801">
              <a:defRPr/>
            </a:lvl4pPr>
            <a:lvl5pPr marL="1028704" indent="-165101">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69552893"/>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69241" y="1189176"/>
            <a:ext cx="5378548" cy="2377940"/>
          </a:xfrm>
        </p:spPr>
        <p:txBody>
          <a:bodyPr wrap="square">
            <a:spAutoFit/>
          </a:bodyPr>
          <a:lstStyle>
            <a:lvl1pPr marL="281677" indent="-281677">
              <a:spcBef>
                <a:spcPts val="1200"/>
              </a:spcBef>
              <a:buClr>
                <a:schemeClr val="tx1"/>
              </a:buClr>
              <a:buFont typeface="Arial" pitchFamily="34" charset="0"/>
              <a:buChar char="•"/>
              <a:defRPr sz="3137"/>
            </a:lvl1pPr>
            <a:lvl2pPr marL="520702" indent="-228601">
              <a:defRPr sz="2353"/>
            </a:lvl2pPr>
            <a:lvl3pPr marL="685803" indent="-165101">
              <a:tabLst/>
              <a:defRPr sz="1961"/>
            </a:lvl3pPr>
            <a:lvl4pPr marL="863603" indent="-177801">
              <a:defRPr/>
            </a:lvl4pPr>
            <a:lvl5pPr marL="1028704" indent="-165101">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p:nvPr>
        </p:nvSpPr>
        <p:spPr>
          <a:xfrm>
            <a:off x="6544214" y="1189176"/>
            <a:ext cx="5378548" cy="2377940"/>
          </a:xfrm>
        </p:spPr>
        <p:txBody>
          <a:bodyPr wrap="square">
            <a:spAutoFit/>
          </a:bodyPr>
          <a:lstStyle>
            <a:lvl1pPr marL="281677" indent="-281677">
              <a:spcBef>
                <a:spcPts val="1200"/>
              </a:spcBef>
              <a:buClr>
                <a:schemeClr val="tx1"/>
              </a:buClr>
              <a:buFont typeface="Arial" pitchFamily="34" charset="0"/>
              <a:buChar char="•"/>
              <a:defRPr sz="3137"/>
            </a:lvl1pPr>
            <a:lvl2pPr marL="520702" indent="-228601">
              <a:defRPr sz="2353"/>
            </a:lvl2pPr>
            <a:lvl3pPr marL="685803" indent="-165101">
              <a:tabLst/>
              <a:defRPr sz="1961"/>
            </a:lvl3pPr>
            <a:lvl4pPr marL="863603" indent="-177801">
              <a:defRPr/>
            </a:lvl4pPr>
            <a:lvl5pPr marL="1028704" indent="-165101">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82906257"/>
      </p:ext>
    </p:extLst>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62170409"/>
      </p:ext>
    </p:extLst>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0" y="1186356"/>
            <a:ext cx="9859116" cy="1158793"/>
          </a:xfrm>
          <a:noFill/>
        </p:spPr>
        <p:txBody>
          <a:bodyPr tIns="91440" bIns="91440" anchor="t" anchorCtr="0">
            <a:spAutoFit/>
          </a:bodyPr>
          <a:lstStyle>
            <a:lvl1pPr>
              <a:defRPr sz="7058" spc="-98" baseline="0">
                <a:gradFill>
                  <a:gsLst>
                    <a:gs pos="0">
                      <a:schemeClr val="tx1"/>
                    </a:gs>
                    <a:gs pos="100000">
                      <a:schemeClr val="tx1"/>
                    </a:gs>
                  </a:gsLst>
                  <a:lin ang="5400000" scaled="0"/>
                </a:gradFill>
              </a:defRPr>
            </a:lvl1pPr>
          </a:lstStyle>
          <a:p>
            <a:r>
              <a:rPr lang="en-US"/>
              <a:t>Demo title</a:t>
            </a:r>
          </a:p>
        </p:txBody>
      </p:sp>
      <p:sp>
        <p:nvSpPr>
          <p:cNvPr id="5" name="Text Placeholder 4"/>
          <p:cNvSpPr>
            <a:spLocks noGrp="1"/>
          </p:cNvSpPr>
          <p:nvPr>
            <p:ph type="body" sz="quarter" idx="12" hasCustomPrompt="1"/>
          </p:nvPr>
        </p:nvSpPr>
        <p:spPr>
          <a:xfrm>
            <a:off x="269240" y="3877277"/>
            <a:ext cx="9860674" cy="724246"/>
          </a:xfrm>
          <a:noFill/>
        </p:spPr>
        <p:txBody>
          <a:bodyPr lIns="182880" tIns="146304" rIns="182880" bIns="146304">
            <a:spAutoFit/>
          </a:bodyPr>
          <a:lstStyle>
            <a:lvl1pPr marL="0" indent="0">
              <a:spcBef>
                <a:spcPts val="0"/>
              </a:spcBef>
              <a:buNone/>
              <a:defRPr sz="3137" spc="0" baseline="0">
                <a:gradFill>
                  <a:gsLst>
                    <a:gs pos="0">
                      <a:schemeClr val="tx1"/>
                    </a:gs>
                    <a:gs pos="100000">
                      <a:schemeClr val="tx1"/>
                    </a:gs>
                  </a:gsLst>
                  <a:lin ang="5400000" scaled="0"/>
                </a:gradFill>
                <a:latin typeface="+mj-lt"/>
              </a:defRPr>
            </a:lvl1pPr>
          </a:lstStyle>
          <a:p>
            <a:pPr lvl="0"/>
            <a:r>
              <a:rPr lang="en-US"/>
              <a:t>Speaker Name</a:t>
            </a:r>
          </a:p>
        </p:txBody>
      </p:sp>
    </p:spTree>
    <p:extLst>
      <p:ext uri="{BB962C8B-B14F-4D97-AF65-F5344CB8AC3E}">
        <p14:creationId xmlns:p14="http://schemas.microsoft.com/office/powerpoint/2010/main" val="195782381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0" y="1186356"/>
            <a:ext cx="9859116" cy="1158793"/>
          </a:xfrm>
          <a:noFill/>
        </p:spPr>
        <p:txBody>
          <a:bodyPr tIns="91440" bIns="91440" anchor="t" anchorCtr="0">
            <a:spAutoFit/>
          </a:bodyPr>
          <a:lstStyle>
            <a:lvl1pPr>
              <a:defRPr lang="en-US" sz="7058" b="0" kern="1200" cap="none" spc="-98"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a:t>Video title</a:t>
            </a:r>
          </a:p>
        </p:txBody>
      </p:sp>
    </p:spTree>
    <p:extLst>
      <p:ext uri="{BB962C8B-B14F-4D97-AF65-F5344CB8AC3E}">
        <p14:creationId xmlns:p14="http://schemas.microsoft.com/office/powerpoint/2010/main" val="58967725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8" spc="-98" baseline="0">
                <a:gradFill>
                  <a:gsLst>
                    <a:gs pos="100000">
                      <a:schemeClr val="tx1"/>
                    </a:gs>
                    <a:gs pos="0">
                      <a:schemeClr val="tx1"/>
                    </a:gs>
                  </a:gsLst>
                  <a:lin ang="5400000" scaled="0"/>
                </a:gradFill>
              </a:defRPr>
            </a:lvl1pPr>
          </a:lstStyle>
          <a:p>
            <a:r>
              <a:rPr lang="en-US"/>
              <a:t>Section title</a:t>
            </a:r>
          </a:p>
        </p:txBody>
      </p:sp>
    </p:spTree>
    <p:extLst>
      <p:ext uri="{BB962C8B-B14F-4D97-AF65-F5344CB8AC3E}">
        <p14:creationId xmlns:p14="http://schemas.microsoft.com/office/powerpoint/2010/main" val="3424964924"/>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8" spc="-98" baseline="0">
                <a:gradFill>
                  <a:gsLst>
                    <a:gs pos="100000">
                      <a:schemeClr val="tx1"/>
                    </a:gs>
                    <a:gs pos="0">
                      <a:schemeClr val="tx1"/>
                    </a:gs>
                  </a:gsLst>
                  <a:lin ang="5400000" scaled="0"/>
                </a:gradFill>
              </a:defRPr>
            </a:lvl1pPr>
          </a:lstStyle>
          <a:p>
            <a:r>
              <a:rPr lang="en-US"/>
              <a:t>Section title</a:t>
            </a:r>
          </a:p>
        </p:txBody>
      </p:sp>
    </p:spTree>
    <p:extLst>
      <p:ext uri="{BB962C8B-B14F-4D97-AF65-F5344CB8AC3E}">
        <p14:creationId xmlns:p14="http://schemas.microsoft.com/office/powerpoint/2010/main" val="88998936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8" spc="-98" baseline="0">
                <a:gradFill>
                  <a:gsLst>
                    <a:gs pos="100000">
                      <a:schemeClr val="tx1"/>
                    </a:gs>
                    <a:gs pos="0">
                      <a:schemeClr val="tx1"/>
                    </a:gs>
                  </a:gsLst>
                  <a:lin ang="5400000" scaled="0"/>
                </a:gradFill>
              </a:defRPr>
            </a:lvl1pPr>
          </a:lstStyle>
          <a:p>
            <a:r>
              <a:rPr lang="en-US"/>
              <a:t>Section title</a:t>
            </a:r>
          </a:p>
        </p:txBody>
      </p:sp>
    </p:spTree>
    <p:extLst>
      <p:ext uri="{BB962C8B-B14F-4D97-AF65-F5344CB8AC3E}">
        <p14:creationId xmlns:p14="http://schemas.microsoft.com/office/powerpoint/2010/main" val="317601319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8" spc="-98" baseline="0">
                <a:gradFill>
                  <a:gsLst>
                    <a:gs pos="100000">
                      <a:schemeClr val="tx1"/>
                    </a:gs>
                    <a:gs pos="0">
                      <a:schemeClr val="tx1"/>
                    </a:gs>
                  </a:gsLst>
                  <a:lin ang="5400000" scaled="0"/>
                </a:gradFill>
              </a:defRPr>
            </a:lvl1pPr>
          </a:lstStyle>
          <a:p>
            <a:r>
              <a:rPr lang="en-US"/>
              <a:t>Section title</a:t>
            </a:r>
          </a:p>
        </p:txBody>
      </p:sp>
    </p:spTree>
    <p:extLst>
      <p:ext uri="{BB962C8B-B14F-4D97-AF65-F5344CB8AC3E}">
        <p14:creationId xmlns:p14="http://schemas.microsoft.com/office/powerpoint/2010/main" val="2844624141"/>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Walk-in - Milan">
    <p:bg>
      <p:bgRef idx="1001">
        <a:schemeClr val="bg2"/>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5F18C4-D875-4888-9D49-9BF2F9BF629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pic>
        <p:nvPicPr>
          <p:cNvPr id="8" name="Picture 7">
            <a:extLst>
              <a:ext uri="{FF2B5EF4-FFF2-40B4-BE49-F238E27FC236}">
                <a16:creationId xmlns:a16="http://schemas.microsoft.com/office/drawing/2014/main" id="{3ED35D14-6F97-4F68-8A45-18D88B5FE42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62" b="262"/>
          <a:stretch/>
        </p:blipFill>
        <p:spPr>
          <a:xfrm>
            <a:off x="0" y="0"/>
            <a:ext cx="12188944" cy="6856281"/>
          </a:xfrm>
          <a:prstGeom prst="rect">
            <a:avLst/>
          </a:prstGeom>
        </p:spPr>
      </p:pic>
      <p:sp>
        <p:nvSpPr>
          <p:cNvPr id="10" name="Rectangle 9">
            <a:extLst>
              <a:ext uri="{FF2B5EF4-FFF2-40B4-BE49-F238E27FC236}">
                <a16:creationId xmlns:a16="http://schemas.microsoft.com/office/drawing/2014/main" id="{957F6F04-76A7-4674-B48C-86896E9D24AE}"/>
              </a:ext>
            </a:extLst>
          </p:cNvPr>
          <p:cNvSpPr/>
          <p:nvPr userDrawn="1"/>
        </p:nvSpPr>
        <p:spPr bwMode="black">
          <a:xfrm>
            <a:off x="558800" y="4833843"/>
            <a:ext cx="3156857" cy="276999"/>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1800" b="0" i="0" u="none" strike="noStrike" kern="1200" cap="none" normalizeH="0" baseline="0" noProof="0">
                <a:ln w="3175">
                  <a:noFill/>
                </a:ln>
                <a:gradFill>
                  <a:gsLst>
                    <a:gs pos="1802">
                      <a:srgbClr val="282828"/>
                    </a:gs>
                    <a:gs pos="16216">
                      <a:srgbClr val="282828"/>
                    </a:gs>
                  </a:gsLst>
                  <a:lin ang="5400000" scaled="1"/>
                </a:gradFill>
                <a:effectLst/>
                <a:uLnTx/>
                <a:uFillTx/>
                <a:latin typeface="Segoe UI Semibold"/>
                <a:ea typeface="+mn-ea"/>
                <a:cs typeface="Segoe UI" pitchFamily="34" charset="0"/>
              </a:rPr>
              <a:t>Milan, Italy</a:t>
            </a:r>
          </a:p>
        </p:txBody>
      </p:sp>
      <p:sp>
        <p:nvSpPr>
          <p:cNvPr id="11" name="Rectangle 10">
            <a:extLst>
              <a:ext uri="{FF2B5EF4-FFF2-40B4-BE49-F238E27FC236}">
                <a16:creationId xmlns:a16="http://schemas.microsoft.com/office/drawing/2014/main" id="{861CC482-7D54-4142-B7D5-F91D12D5B04E}"/>
              </a:ext>
            </a:extLst>
          </p:cNvPr>
          <p:cNvSpPr/>
          <p:nvPr userDrawn="1"/>
        </p:nvSpPr>
        <p:spPr bwMode="black">
          <a:xfrm>
            <a:off x="558800" y="3876645"/>
            <a:ext cx="4171950" cy="369332"/>
          </a:xfrm>
          <a:prstGeom prst="rect">
            <a:avLst/>
          </a:prstGeom>
        </p:spPr>
        <p:txBody>
          <a:bodyPr wrap="square" lIns="0" tIns="0" rIns="0" bIns="0">
            <a:spAutoFit/>
          </a:bodyPr>
          <a:lstStyle/>
          <a:p>
            <a:pPr marL="0" marR="0" lvl="0" indent="0" algn="l" defTabSz="932742" rtl="0" eaLnBrk="1" fontAlgn="auto" latinLnBrk="0" hangingPunct="1">
              <a:lnSpc>
                <a:spcPct val="100000"/>
              </a:lnSpc>
              <a:spcBef>
                <a:spcPts val="800"/>
              </a:spcBef>
              <a:spcAft>
                <a:spcPts val="0"/>
              </a:spcAft>
              <a:buClrTx/>
              <a:buSzTx/>
              <a:buFontTx/>
              <a:buNone/>
              <a:tabLst/>
              <a:defRPr/>
            </a:pPr>
            <a:r>
              <a:rPr kumimoji="0" lang="en-US" sz="2400" b="0" i="0" u="none" strike="noStrike" kern="1200" cap="none" normalizeH="0" baseline="0" noProof="0">
                <a:ln w="3175">
                  <a:noFill/>
                </a:ln>
                <a:gradFill>
                  <a:gsLst>
                    <a:gs pos="5405">
                      <a:srgbClr val="282828"/>
                    </a:gs>
                    <a:gs pos="16216">
                      <a:srgbClr val="282828"/>
                    </a:gs>
                  </a:gsLst>
                  <a:lin ang="5400000" scaled="1"/>
                </a:gradFill>
                <a:effectLst/>
                <a:uLnTx/>
                <a:uFillTx/>
                <a:latin typeface="Segoe UI Semibold"/>
                <a:ea typeface="+mn-ea"/>
                <a:cs typeface="Segoe UI" pitchFamily="34" charset="0"/>
              </a:rPr>
              <a:t>Learn. Explore. Connect.</a:t>
            </a:r>
          </a:p>
        </p:txBody>
      </p:sp>
      <p:pic>
        <p:nvPicPr>
          <p:cNvPr id="15" name="MS logo gray - EMF" descr="Microsoft logo, gray text version">
            <a:extLst>
              <a:ext uri="{FF2B5EF4-FFF2-40B4-BE49-F238E27FC236}">
                <a16:creationId xmlns:a16="http://schemas.microsoft.com/office/drawing/2014/main" id="{3F86CAB5-0BF5-4F08-B9D7-636182E4EAC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black">
          <a:xfrm>
            <a:off x="584200" y="585788"/>
            <a:ext cx="1366440" cy="292608"/>
          </a:xfrm>
          <a:prstGeom prst="rect">
            <a:avLst/>
          </a:prstGeom>
        </p:spPr>
      </p:pic>
      <p:pic>
        <p:nvPicPr>
          <p:cNvPr id="16" name="Picture 15">
            <a:extLst>
              <a:ext uri="{FF2B5EF4-FFF2-40B4-BE49-F238E27FC236}">
                <a16:creationId xmlns:a16="http://schemas.microsoft.com/office/drawing/2014/main" id="{3D588729-EF46-4B53-BF14-910CED0D1E4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5089" y="2292759"/>
            <a:ext cx="4170171" cy="1150784"/>
          </a:xfrm>
          <a:prstGeom prst="rect">
            <a:avLst/>
          </a:prstGeom>
        </p:spPr>
      </p:pic>
    </p:spTree>
    <p:extLst>
      <p:ext uri="{BB962C8B-B14F-4D97-AF65-F5344CB8AC3E}">
        <p14:creationId xmlns:p14="http://schemas.microsoft.com/office/powerpoint/2010/main" val="266746279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6796617"/>
      </p:ext>
    </p:extLst>
  </p:cSld>
  <p:clrMapOvr>
    <a:masterClrMapping/>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9591291"/>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64534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144332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a:t>Slide for developer code</a:t>
            </a:r>
          </a:p>
        </p:txBody>
      </p:sp>
      <p:sp>
        <p:nvSpPr>
          <p:cNvPr id="3" name="Rectangle 2"/>
          <p:cNvSpPr/>
          <p:nvPr userDrawn="1"/>
        </p:nvSpPr>
        <p:spPr bwMode="hidden">
          <a:xfrm>
            <a:off x="1"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2" tIns="45722" rIns="45722" bIns="45722" numCol="1" spcCol="0" rtlCol="0" fromWordArt="0" anchor="ctr" anchorCtr="0" forceAA="0" compatLnSpc="1">
            <a:prstTxWarp prst="textNoShape">
              <a:avLst/>
            </a:prstTxWarp>
            <a:noAutofit/>
          </a:bodyPr>
          <a:lstStyle/>
          <a:p>
            <a:pPr algn="ctr" defTabSz="914102" fontAlgn="base">
              <a:spcBef>
                <a:spcPct val="0"/>
              </a:spcBef>
              <a:spcAft>
                <a:spcPct val="0"/>
              </a:spcAft>
            </a:pPr>
            <a:endParaRPr lang="en-US" sz="173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39" y="1197322"/>
            <a:ext cx="11653522" cy="1956973"/>
          </a:xfrm>
        </p:spPr>
        <p:txBody>
          <a:bodyPr/>
          <a:lstStyle>
            <a:lvl1pPr marL="0" indent="0">
              <a:buNone/>
              <a:defRPr sz="3235">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3972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7309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9851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3029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83679814"/>
      </p:ext>
    </p:extLst>
  </p:cSld>
  <p:clrMapOvr>
    <a:masterClrMapping/>
  </p:clrMapOvr>
  <p:transition>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Closing logo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stretch>
            <a:fillRect/>
          </a:stretch>
        </p:blipFill>
        <p:spPr>
          <a:xfrm>
            <a:off x="450203" y="3083652"/>
            <a:ext cx="3227129" cy="692057"/>
          </a:xfrm>
          <a:prstGeom prst="rect">
            <a:avLst/>
          </a:prstGeom>
        </p:spPr>
      </p:pic>
      <p:pic>
        <p:nvPicPr>
          <p:cNvPr id="4" name="Picture 3"/>
          <p:cNvPicPr>
            <a:picLocks noChangeAspect="1"/>
          </p:cNvPicPr>
          <p:nvPr userDrawn="1"/>
        </p:nvPicPr>
        <p:blipFill>
          <a:blip r:embed="rId2"/>
          <a:stretch>
            <a:fillRect/>
          </a:stretch>
        </p:blipFill>
        <p:spPr>
          <a:xfrm>
            <a:off x="450203" y="3083652"/>
            <a:ext cx="3227129" cy="692057"/>
          </a:xfrm>
          <a:prstGeom prst="rect">
            <a:avLst/>
          </a:prstGeom>
        </p:spPr>
      </p:pic>
      <p:sp>
        <p:nvSpPr>
          <p:cNvPr id="2" name="Text Box 3"/>
          <p:cNvSpPr txBox="1">
            <a:spLocks noChangeArrowheads="1"/>
          </p:cNvSpPr>
          <p:nvPr userDrawn="1"/>
        </p:nvSpPr>
        <p:spPr bwMode="blackWhite">
          <a:xfrm>
            <a:off x="269239" y="6171616"/>
            <a:ext cx="11653522" cy="395317"/>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defTabSz="913924" eaLnBrk="0" hangingPunct="0"/>
            <a:r>
              <a:rPr lang="en-US" sz="686">
                <a:gradFill>
                  <a:gsLst>
                    <a:gs pos="0">
                      <a:schemeClr val="tx1"/>
                    </a:gs>
                    <a:gs pos="100000">
                      <a:schemeClr val="tx1"/>
                    </a:gs>
                  </a:gsLst>
                  <a:lin ang="5400000" scaled="0"/>
                </a:gradFill>
                <a:cs typeface="Segoe UI" pitchFamily="34" charset="0"/>
              </a:rPr>
              <a:t>© 2015 Microsoft Corporation. All rights reserved. </a:t>
            </a:r>
          </a:p>
        </p:txBody>
      </p:sp>
    </p:spTree>
    <p:extLst>
      <p:ext uri="{BB962C8B-B14F-4D97-AF65-F5344CB8AC3E}">
        <p14:creationId xmlns:p14="http://schemas.microsoft.com/office/powerpoint/2010/main" val="2005350334"/>
      </p:ext>
    </p:extLst>
  </p:cSld>
  <p:clrMapOvr>
    <a:masterClrMapping/>
  </p:clrMapOvr>
  <p:transitio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90" indent="-284790">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241" indent="-275453">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5031" indent="-284790">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128" indent="-224097">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225" indent="-224097">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a:t>Use this Layout for Speaker Notes slides</a:t>
            </a:r>
          </a:p>
          <a:p>
            <a:pPr lvl="1"/>
            <a:r>
              <a:rPr lang="en-US"/>
              <a:t>Second level</a:t>
            </a:r>
          </a:p>
          <a:p>
            <a:pPr lvl="2"/>
            <a:r>
              <a:rPr lang="en-US"/>
              <a:t>Third level</a:t>
            </a:r>
          </a:p>
          <a:p>
            <a:pPr lvl="3"/>
            <a:r>
              <a:rPr lang="en-US"/>
              <a:t>Fourth level</a:t>
            </a:r>
          </a:p>
          <a:p>
            <a:pPr lvl="4"/>
            <a:r>
              <a:rPr lang="en-US"/>
              <a:t>Fifth level</a:t>
            </a:r>
          </a:p>
        </p:txBody>
      </p:sp>
      <p:sp>
        <p:nvSpPr>
          <p:cNvPr id="4" name="Text Placeholder 6"/>
          <p:cNvSpPr>
            <a:spLocks noGrp="1"/>
          </p:cNvSpPr>
          <p:nvPr>
            <p:ph type="body" sz="quarter" idx="11" hasCustomPrompt="1"/>
          </p:nvPr>
        </p:nvSpPr>
        <p:spPr>
          <a:xfrm>
            <a:off x="1" y="6238876"/>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2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p>
        </p:txBody>
      </p:sp>
    </p:spTree>
    <p:extLst>
      <p:ext uri="{BB962C8B-B14F-4D97-AF65-F5344CB8AC3E}">
        <p14:creationId xmlns:p14="http://schemas.microsoft.com/office/powerpoint/2010/main" val="405175556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Title &amp; Content Non-Bulleted Text-blue">
    <p:bg bwMode="ltGray">
      <p:bgPr>
        <a:solidFill>
          <a:srgbClr val="0072C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68928" y="291103"/>
            <a:ext cx="11653834" cy="896518"/>
          </a:xfrm>
        </p:spPr>
        <p:txBody>
          <a:bodyPr/>
          <a:lstStyle>
            <a:lvl1pPr>
              <a:defRPr sz="4705">
                <a:solidFill>
                  <a:schemeClr val="bg1"/>
                </a:solidFill>
              </a:defRPr>
            </a:lvl1pPr>
          </a:lstStyle>
          <a:p>
            <a:r>
              <a:rPr lang="en-US"/>
              <a:t>Click to edit Master title style</a:t>
            </a:r>
          </a:p>
        </p:txBody>
      </p:sp>
      <p:sp>
        <p:nvSpPr>
          <p:cNvPr id="5" name="Content Placeholder 3"/>
          <p:cNvSpPr>
            <a:spLocks noGrp="1"/>
          </p:cNvSpPr>
          <p:nvPr>
            <p:ph sz="quarter" idx="10"/>
          </p:nvPr>
        </p:nvSpPr>
        <p:spPr>
          <a:xfrm>
            <a:off x="306590" y="1394637"/>
            <a:ext cx="10757098" cy="1889074"/>
          </a:xfrm>
        </p:spPr>
        <p:txBody>
          <a:bodyPr/>
          <a:lstStyle>
            <a:lvl1pPr marL="0" indent="0">
              <a:buFontTx/>
              <a:buNone/>
              <a:defRPr sz="2745">
                <a:solidFill>
                  <a:schemeClr val="bg1"/>
                </a:solidFill>
                <a:latin typeface="+mj-lt"/>
              </a:defRPr>
            </a:lvl1pPr>
            <a:lvl2pPr marL="336145" indent="0">
              <a:buFontTx/>
              <a:buNone/>
              <a:defRPr sz="2353">
                <a:solidFill>
                  <a:schemeClr val="bg1"/>
                </a:solidFill>
              </a:defRPr>
            </a:lvl2pPr>
            <a:lvl3pPr>
              <a:defRPr sz="1961">
                <a:solidFill>
                  <a:schemeClr val="bg1"/>
                </a:solidFill>
              </a:defRPr>
            </a:lvl3pPr>
            <a:lvl4pPr>
              <a:defRPr sz="1765">
                <a:solidFill>
                  <a:schemeClr val="bg1"/>
                </a:solidFill>
              </a:defRPr>
            </a:lvl4pPr>
            <a:lvl5pPr>
              <a:defRPr sz="1765">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67862579"/>
      </p:ext>
    </p:extLst>
  </p:cSld>
  <p:clrMapOvr>
    <a:masterClrMapping/>
  </p:clrMapOvr>
  <p:transition>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_Title &amp; Content Bulleted Text">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8" y="291103"/>
            <a:ext cx="11653834" cy="896518"/>
          </a:xfrm>
        </p:spPr>
        <p:txBody>
          <a:bodyPr/>
          <a:lstStyle>
            <a:lvl1pPr>
              <a:defRPr sz="4705">
                <a:gradFill>
                  <a:gsLst>
                    <a:gs pos="6195">
                      <a:schemeClr val="tx1"/>
                    </a:gs>
                    <a:gs pos="26000">
                      <a:schemeClr val="tx1"/>
                    </a:gs>
                  </a:gsLst>
                  <a:lin ang="5400000" scaled="0"/>
                </a:gradFill>
              </a:defRPr>
            </a:lvl1pPr>
          </a:lstStyle>
          <a:p>
            <a:r>
              <a:rPr lang="en-US"/>
              <a:t>Click to edit Master title style</a:t>
            </a:r>
          </a:p>
        </p:txBody>
      </p:sp>
      <p:sp>
        <p:nvSpPr>
          <p:cNvPr id="4" name="Content Placeholder 3"/>
          <p:cNvSpPr>
            <a:spLocks noGrp="1"/>
          </p:cNvSpPr>
          <p:nvPr>
            <p:ph sz="quarter" idx="10"/>
          </p:nvPr>
        </p:nvSpPr>
        <p:spPr>
          <a:xfrm>
            <a:off x="269239" y="1394637"/>
            <a:ext cx="10757098" cy="1892441"/>
          </a:xfrm>
        </p:spPr>
        <p:txBody>
          <a:bodyPr/>
          <a:lstStyle>
            <a:lvl1pPr>
              <a:defRPr sz="2745">
                <a:gradFill>
                  <a:gsLst>
                    <a:gs pos="1250">
                      <a:schemeClr val="tx1"/>
                    </a:gs>
                    <a:gs pos="100000">
                      <a:schemeClr val="tx1"/>
                    </a:gs>
                  </a:gsLst>
                  <a:lin ang="5400000" scaled="0"/>
                </a:gradFill>
                <a:latin typeface="+mj-lt"/>
              </a:defRPr>
            </a:lvl1pPr>
            <a:lvl2pPr>
              <a:defRPr sz="2353"/>
            </a:lvl2pPr>
            <a:lvl3pPr>
              <a:defRPr sz="1961"/>
            </a:lvl3pPr>
            <a:lvl4pPr>
              <a:defRPr sz="1765"/>
            </a:lvl4pPr>
            <a:lvl5pPr>
              <a:defRPr sz="176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83068421"/>
      </p:ext>
    </p:extLst>
  </p:cSld>
  <p:clrMapOvr>
    <a:masterClrMapping/>
  </p:clrMapOvr>
  <p:transition>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2_Title &amp; Content Bulleted Text-blue">
    <p:bg bwMode="ltGray">
      <p:bgPr>
        <a:solidFill>
          <a:srgbClr val="0072C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68928" y="291103"/>
            <a:ext cx="11653834" cy="896518"/>
          </a:xfrm>
        </p:spPr>
        <p:txBody>
          <a:bodyPr/>
          <a:lstStyle>
            <a:lvl1pPr>
              <a:defRPr sz="4705">
                <a:solidFill>
                  <a:schemeClr val="bg1"/>
                </a:solidFill>
              </a:defRPr>
            </a:lvl1pPr>
          </a:lstStyle>
          <a:p>
            <a:r>
              <a:rPr lang="en-US"/>
              <a:t>Click to edit Master title style</a:t>
            </a:r>
          </a:p>
        </p:txBody>
      </p:sp>
      <p:sp>
        <p:nvSpPr>
          <p:cNvPr id="4" name="Content Placeholder 3"/>
          <p:cNvSpPr>
            <a:spLocks noGrp="1"/>
          </p:cNvSpPr>
          <p:nvPr>
            <p:ph sz="quarter" idx="10"/>
          </p:nvPr>
        </p:nvSpPr>
        <p:spPr>
          <a:xfrm>
            <a:off x="269239" y="1394637"/>
            <a:ext cx="10757098" cy="1889074"/>
          </a:xfrm>
        </p:spPr>
        <p:txBody>
          <a:bodyPr/>
          <a:lstStyle>
            <a:lvl1pPr>
              <a:buSzPct val="80000"/>
              <a:defRPr sz="2745">
                <a:solidFill>
                  <a:schemeClr val="bg1"/>
                </a:solidFill>
                <a:latin typeface="+mj-lt"/>
              </a:defRPr>
            </a:lvl1pPr>
            <a:lvl2pPr>
              <a:defRPr sz="2353">
                <a:solidFill>
                  <a:schemeClr val="bg1"/>
                </a:solidFill>
              </a:defRPr>
            </a:lvl2pPr>
            <a:lvl3pPr>
              <a:defRPr sz="1961">
                <a:solidFill>
                  <a:schemeClr val="bg1"/>
                </a:solidFill>
              </a:defRPr>
            </a:lvl3pPr>
            <a:lvl4pPr>
              <a:defRPr sz="1765">
                <a:solidFill>
                  <a:schemeClr val="bg1"/>
                </a:solidFill>
              </a:defRPr>
            </a:lvl4pPr>
            <a:lvl5pPr>
              <a:defRPr sz="1765">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77087294"/>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67.xml"/><Relationship Id="rId13" Type="http://schemas.openxmlformats.org/officeDocument/2006/relationships/slideLayout" Target="../slideLayouts/slideLayout172.xml"/><Relationship Id="rId18" Type="http://schemas.openxmlformats.org/officeDocument/2006/relationships/slideLayout" Target="../slideLayouts/slideLayout177.xml"/><Relationship Id="rId3" Type="http://schemas.openxmlformats.org/officeDocument/2006/relationships/slideLayout" Target="../slideLayouts/slideLayout162.xml"/><Relationship Id="rId21" Type="http://schemas.openxmlformats.org/officeDocument/2006/relationships/image" Target="../media/image1.emf"/><Relationship Id="rId7" Type="http://schemas.openxmlformats.org/officeDocument/2006/relationships/slideLayout" Target="../slideLayouts/slideLayout166.xml"/><Relationship Id="rId12" Type="http://schemas.openxmlformats.org/officeDocument/2006/relationships/slideLayout" Target="../slideLayouts/slideLayout171.xml"/><Relationship Id="rId17" Type="http://schemas.openxmlformats.org/officeDocument/2006/relationships/slideLayout" Target="../slideLayouts/slideLayout176.xml"/><Relationship Id="rId2" Type="http://schemas.openxmlformats.org/officeDocument/2006/relationships/slideLayout" Target="../slideLayouts/slideLayout161.xml"/><Relationship Id="rId16" Type="http://schemas.openxmlformats.org/officeDocument/2006/relationships/slideLayout" Target="../slideLayouts/slideLayout175.xml"/><Relationship Id="rId20" Type="http://schemas.openxmlformats.org/officeDocument/2006/relationships/theme" Target="../theme/theme10.xml"/><Relationship Id="rId1" Type="http://schemas.openxmlformats.org/officeDocument/2006/relationships/slideLayout" Target="../slideLayouts/slideLayout160.xml"/><Relationship Id="rId6" Type="http://schemas.openxmlformats.org/officeDocument/2006/relationships/slideLayout" Target="../slideLayouts/slideLayout165.xml"/><Relationship Id="rId11" Type="http://schemas.openxmlformats.org/officeDocument/2006/relationships/slideLayout" Target="../slideLayouts/slideLayout170.xml"/><Relationship Id="rId5" Type="http://schemas.openxmlformats.org/officeDocument/2006/relationships/slideLayout" Target="../slideLayouts/slideLayout164.xml"/><Relationship Id="rId15" Type="http://schemas.openxmlformats.org/officeDocument/2006/relationships/slideLayout" Target="../slideLayouts/slideLayout174.xml"/><Relationship Id="rId10" Type="http://schemas.openxmlformats.org/officeDocument/2006/relationships/slideLayout" Target="../slideLayouts/slideLayout169.xml"/><Relationship Id="rId19" Type="http://schemas.openxmlformats.org/officeDocument/2006/relationships/slideLayout" Target="../slideLayouts/slideLayout178.xml"/><Relationship Id="rId4" Type="http://schemas.openxmlformats.org/officeDocument/2006/relationships/slideLayout" Target="../slideLayouts/slideLayout163.xml"/><Relationship Id="rId9" Type="http://schemas.openxmlformats.org/officeDocument/2006/relationships/slideLayout" Target="../slideLayouts/slideLayout168.xml"/><Relationship Id="rId14" Type="http://schemas.openxmlformats.org/officeDocument/2006/relationships/slideLayout" Target="../slideLayouts/slideLayout173.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86.xml"/><Relationship Id="rId13" Type="http://schemas.openxmlformats.org/officeDocument/2006/relationships/slideLayout" Target="../slideLayouts/slideLayout191.xml"/><Relationship Id="rId18" Type="http://schemas.openxmlformats.org/officeDocument/2006/relationships/slideLayout" Target="../slideLayouts/slideLayout196.xml"/><Relationship Id="rId3" Type="http://schemas.openxmlformats.org/officeDocument/2006/relationships/slideLayout" Target="../slideLayouts/slideLayout181.xml"/><Relationship Id="rId21" Type="http://schemas.openxmlformats.org/officeDocument/2006/relationships/theme" Target="../theme/theme11.xml"/><Relationship Id="rId7" Type="http://schemas.openxmlformats.org/officeDocument/2006/relationships/slideLayout" Target="../slideLayouts/slideLayout185.xml"/><Relationship Id="rId12" Type="http://schemas.openxmlformats.org/officeDocument/2006/relationships/slideLayout" Target="../slideLayouts/slideLayout190.xml"/><Relationship Id="rId17" Type="http://schemas.openxmlformats.org/officeDocument/2006/relationships/slideLayout" Target="../slideLayouts/slideLayout195.xml"/><Relationship Id="rId2" Type="http://schemas.openxmlformats.org/officeDocument/2006/relationships/slideLayout" Target="../slideLayouts/slideLayout180.xml"/><Relationship Id="rId16" Type="http://schemas.openxmlformats.org/officeDocument/2006/relationships/slideLayout" Target="../slideLayouts/slideLayout194.xml"/><Relationship Id="rId20" Type="http://schemas.openxmlformats.org/officeDocument/2006/relationships/slideLayout" Target="../slideLayouts/slideLayout198.xml"/><Relationship Id="rId1" Type="http://schemas.openxmlformats.org/officeDocument/2006/relationships/slideLayout" Target="../slideLayouts/slideLayout179.xml"/><Relationship Id="rId6" Type="http://schemas.openxmlformats.org/officeDocument/2006/relationships/slideLayout" Target="../slideLayouts/slideLayout184.xml"/><Relationship Id="rId11" Type="http://schemas.openxmlformats.org/officeDocument/2006/relationships/slideLayout" Target="../slideLayouts/slideLayout189.xml"/><Relationship Id="rId5" Type="http://schemas.openxmlformats.org/officeDocument/2006/relationships/slideLayout" Target="../slideLayouts/slideLayout183.xml"/><Relationship Id="rId15" Type="http://schemas.openxmlformats.org/officeDocument/2006/relationships/slideLayout" Target="../slideLayouts/slideLayout193.xml"/><Relationship Id="rId10" Type="http://schemas.openxmlformats.org/officeDocument/2006/relationships/slideLayout" Target="../slideLayouts/slideLayout188.xml"/><Relationship Id="rId19" Type="http://schemas.openxmlformats.org/officeDocument/2006/relationships/slideLayout" Target="../slideLayouts/slideLayout197.xml"/><Relationship Id="rId4" Type="http://schemas.openxmlformats.org/officeDocument/2006/relationships/slideLayout" Target="../slideLayouts/slideLayout182.xml"/><Relationship Id="rId9" Type="http://schemas.openxmlformats.org/officeDocument/2006/relationships/slideLayout" Target="../slideLayouts/slideLayout187.xml"/><Relationship Id="rId14" Type="http://schemas.openxmlformats.org/officeDocument/2006/relationships/slideLayout" Target="../slideLayouts/slideLayout192.xml"/><Relationship Id="rId22" Type="http://schemas.openxmlformats.org/officeDocument/2006/relationships/image" Target="../media/image1.emf"/></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206.xml"/><Relationship Id="rId13" Type="http://schemas.openxmlformats.org/officeDocument/2006/relationships/slideLayout" Target="../slideLayouts/slideLayout211.xml"/><Relationship Id="rId18" Type="http://schemas.openxmlformats.org/officeDocument/2006/relationships/slideLayout" Target="../slideLayouts/slideLayout216.xml"/><Relationship Id="rId3" Type="http://schemas.openxmlformats.org/officeDocument/2006/relationships/slideLayout" Target="../slideLayouts/slideLayout201.xml"/><Relationship Id="rId21" Type="http://schemas.openxmlformats.org/officeDocument/2006/relationships/theme" Target="../theme/theme12.xml"/><Relationship Id="rId7" Type="http://schemas.openxmlformats.org/officeDocument/2006/relationships/slideLayout" Target="../slideLayouts/slideLayout205.xml"/><Relationship Id="rId12" Type="http://schemas.openxmlformats.org/officeDocument/2006/relationships/slideLayout" Target="../slideLayouts/slideLayout210.xml"/><Relationship Id="rId17" Type="http://schemas.openxmlformats.org/officeDocument/2006/relationships/slideLayout" Target="../slideLayouts/slideLayout215.xml"/><Relationship Id="rId2" Type="http://schemas.openxmlformats.org/officeDocument/2006/relationships/slideLayout" Target="../slideLayouts/slideLayout200.xml"/><Relationship Id="rId16" Type="http://schemas.openxmlformats.org/officeDocument/2006/relationships/slideLayout" Target="../slideLayouts/slideLayout214.xml"/><Relationship Id="rId20" Type="http://schemas.openxmlformats.org/officeDocument/2006/relationships/slideLayout" Target="../slideLayouts/slideLayout218.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5" Type="http://schemas.openxmlformats.org/officeDocument/2006/relationships/slideLayout" Target="../slideLayouts/slideLayout213.xml"/><Relationship Id="rId10" Type="http://schemas.openxmlformats.org/officeDocument/2006/relationships/slideLayout" Target="../slideLayouts/slideLayout208.xml"/><Relationship Id="rId19" Type="http://schemas.openxmlformats.org/officeDocument/2006/relationships/slideLayout" Target="../slideLayouts/slideLayout217.xml"/><Relationship Id="rId4" Type="http://schemas.openxmlformats.org/officeDocument/2006/relationships/slideLayout" Target="../slideLayouts/slideLayout202.xml"/><Relationship Id="rId9" Type="http://schemas.openxmlformats.org/officeDocument/2006/relationships/slideLayout" Target="../slideLayouts/slideLayout207.xml"/><Relationship Id="rId14" Type="http://schemas.openxmlformats.org/officeDocument/2006/relationships/slideLayout" Target="../slideLayouts/slideLayout212.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226.xml"/><Relationship Id="rId3" Type="http://schemas.openxmlformats.org/officeDocument/2006/relationships/slideLayout" Target="../slideLayouts/slideLayout221.xml"/><Relationship Id="rId7" Type="http://schemas.openxmlformats.org/officeDocument/2006/relationships/slideLayout" Target="../slideLayouts/slideLayout225.xml"/><Relationship Id="rId12" Type="http://schemas.openxmlformats.org/officeDocument/2006/relationships/theme" Target="../theme/theme13.xml"/><Relationship Id="rId2" Type="http://schemas.openxmlformats.org/officeDocument/2006/relationships/slideLayout" Target="../slideLayouts/slideLayout220.xml"/><Relationship Id="rId1" Type="http://schemas.openxmlformats.org/officeDocument/2006/relationships/slideLayout" Target="../slideLayouts/slideLayout219.xml"/><Relationship Id="rId6" Type="http://schemas.openxmlformats.org/officeDocument/2006/relationships/slideLayout" Target="../slideLayouts/slideLayout224.xml"/><Relationship Id="rId11" Type="http://schemas.openxmlformats.org/officeDocument/2006/relationships/slideLayout" Target="../slideLayouts/slideLayout229.xml"/><Relationship Id="rId5" Type="http://schemas.openxmlformats.org/officeDocument/2006/relationships/slideLayout" Target="../slideLayouts/slideLayout223.xml"/><Relationship Id="rId10" Type="http://schemas.openxmlformats.org/officeDocument/2006/relationships/slideLayout" Target="../slideLayouts/slideLayout228.xml"/><Relationship Id="rId4" Type="http://schemas.openxmlformats.org/officeDocument/2006/relationships/slideLayout" Target="../slideLayouts/slideLayout222.xml"/><Relationship Id="rId9" Type="http://schemas.openxmlformats.org/officeDocument/2006/relationships/slideLayout" Target="../slideLayouts/slideLayout227.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8.xml"/><Relationship Id="rId18" Type="http://schemas.openxmlformats.org/officeDocument/2006/relationships/slideLayout" Target="../slideLayouts/slideLayout53.xml"/><Relationship Id="rId26" Type="http://schemas.openxmlformats.org/officeDocument/2006/relationships/slideLayout" Target="../slideLayouts/slideLayout61.xml"/><Relationship Id="rId21" Type="http://schemas.openxmlformats.org/officeDocument/2006/relationships/slideLayout" Target="../slideLayouts/slideLayout56.xml"/><Relationship Id="rId34" Type="http://schemas.openxmlformats.org/officeDocument/2006/relationships/slideLayout" Target="../slideLayouts/slideLayout69.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slideLayout" Target="../slideLayouts/slideLayout60.xml"/><Relationship Id="rId33" Type="http://schemas.openxmlformats.org/officeDocument/2006/relationships/slideLayout" Target="../slideLayouts/slideLayout68.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29" Type="http://schemas.openxmlformats.org/officeDocument/2006/relationships/slideLayout" Target="../slideLayouts/slideLayout64.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32" Type="http://schemas.openxmlformats.org/officeDocument/2006/relationships/slideLayout" Target="../slideLayouts/slideLayout67.xml"/><Relationship Id="rId37" Type="http://schemas.openxmlformats.org/officeDocument/2006/relationships/image" Target="../media/image1.emf"/><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28" Type="http://schemas.openxmlformats.org/officeDocument/2006/relationships/slideLayout" Target="../slideLayouts/slideLayout63.xml"/><Relationship Id="rId36" Type="http://schemas.openxmlformats.org/officeDocument/2006/relationships/theme" Target="../theme/theme2.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31" Type="http://schemas.openxmlformats.org/officeDocument/2006/relationships/slideLayout" Target="../slideLayouts/slideLayout66.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 Id="rId27" Type="http://schemas.openxmlformats.org/officeDocument/2006/relationships/slideLayout" Target="../slideLayouts/slideLayout62.xml"/><Relationship Id="rId30" Type="http://schemas.openxmlformats.org/officeDocument/2006/relationships/slideLayout" Target="../slideLayouts/slideLayout65.xml"/><Relationship Id="rId35" Type="http://schemas.openxmlformats.org/officeDocument/2006/relationships/slideLayout" Target="../slideLayouts/slideLayout70.xml"/><Relationship Id="rId8" Type="http://schemas.openxmlformats.org/officeDocument/2006/relationships/slideLayout" Target="../slideLayouts/slideLayout43.xml"/><Relationship Id="rId3" Type="http://schemas.openxmlformats.org/officeDocument/2006/relationships/slideLayout" Target="../slideLayouts/slideLayout3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73.xml"/><Relationship Id="rId2" Type="http://schemas.openxmlformats.org/officeDocument/2006/relationships/slideLayout" Target="../slideLayouts/slideLayout72.xml"/><Relationship Id="rId1" Type="http://schemas.openxmlformats.org/officeDocument/2006/relationships/slideLayout" Target="../slideLayouts/slideLayout71.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1.xml"/><Relationship Id="rId13" Type="http://schemas.openxmlformats.org/officeDocument/2006/relationships/slideLayout" Target="../slideLayouts/slideLayout86.xml"/><Relationship Id="rId18" Type="http://schemas.openxmlformats.org/officeDocument/2006/relationships/slideLayout" Target="../slideLayouts/slideLayout91.xml"/><Relationship Id="rId3" Type="http://schemas.openxmlformats.org/officeDocument/2006/relationships/slideLayout" Target="../slideLayouts/slideLayout76.xml"/><Relationship Id="rId21" Type="http://schemas.openxmlformats.org/officeDocument/2006/relationships/slideLayout" Target="../slideLayouts/slideLayout94.xml"/><Relationship Id="rId7" Type="http://schemas.openxmlformats.org/officeDocument/2006/relationships/slideLayout" Target="../slideLayouts/slideLayout80.xml"/><Relationship Id="rId12" Type="http://schemas.openxmlformats.org/officeDocument/2006/relationships/slideLayout" Target="../slideLayouts/slideLayout85.xml"/><Relationship Id="rId17" Type="http://schemas.openxmlformats.org/officeDocument/2006/relationships/slideLayout" Target="../slideLayouts/slideLayout90.xml"/><Relationship Id="rId25" Type="http://schemas.openxmlformats.org/officeDocument/2006/relationships/image" Target="../media/image28.png"/><Relationship Id="rId2" Type="http://schemas.openxmlformats.org/officeDocument/2006/relationships/slideLayout" Target="../slideLayouts/slideLayout75.xml"/><Relationship Id="rId16" Type="http://schemas.openxmlformats.org/officeDocument/2006/relationships/slideLayout" Target="../slideLayouts/slideLayout89.xml"/><Relationship Id="rId20" Type="http://schemas.openxmlformats.org/officeDocument/2006/relationships/slideLayout" Target="../slideLayouts/slideLayout93.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24" Type="http://schemas.openxmlformats.org/officeDocument/2006/relationships/theme" Target="../theme/theme4.xml"/><Relationship Id="rId5" Type="http://schemas.openxmlformats.org/officeDocument/2006/relationships/slideLayout" Target="../slideLayouts/slideLayout78.xml"/><Relationship Id="rId15" Type="http://schemas.openxmlformats.org/officeDocument/2006/relationships/slideLayout" Target="../slideLayouts/slideLayout88.xml"/><Relationship Id="rId23" Type="http://schemas.openxmlformats.org/officeDocument/2006/relationships/slideLayout" Target="../slideLayouts/slideLayout96.xml"/><Relationship Id="rId10" Type="http://schemas.openxmlformats.org/officeDocument/2006/relationships/slideLayout" Target="../slideLayouts/slideLayout83.xml"/><Relationship Id="rId19" Type="http://schemas.openxmlformats.org/officeDocument/2006/relationships/slideLayout" Target="../slideLayouts/slideLayout92.xml"/><Relationship Id="rId4" Type="http://schemas.openxmlformats.org/officeDocument/2006/relationships/slideLayout" Target="../slideLayouts/slideLayout77.xml"/><Relationship Id="rId9" Type="http://schemas.openxmlformats.org/officeDocument/2006/relationships/slideLayout" Target="../slideLayouts/slideLayout82.xml"/><Relationship Id="rId14" Type="http://schemas.openxmlformats.org/officeDocument/2006/relationships/slideLayout" Target="../slideLayouts/slideLayout87.xml"/><Relationship Id="rId22" Type="http://schemas.openxmlformats.org/officeDocument/2006/relationships/slideLayout" Target="../slideLayouts/slideLayout95.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99.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theme" Target="../theme/theme5.xml"/><Relationship Id="rId5" Type="http://schemas.openxmlformats.org/officeDocument/2006/relationships/slideLayout" Target="../slideLayouts/slideLayout101.xml"/><Relationship Id="rId4" Type="http://schemas.openxmlformats.org/officeDocument/2006/relationships/slideLayout" Target="../slideLayouts/slideLayout100.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4" Type="http://schemas.openxmlformats.org/officeDocument/2006/relationships/image" Target="../media/image31.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11.xml"/><Relationship Id="rId13" Type="http://schemas.openxmlformats.org/officeDocument/2006/relationships/slideLayout" Target="../slideLayouts/slideLayout116.xml"/><Relationship Id="rId18" Type="http://schemas.openxmlformats.org/officeDocument/2006/relationships/slideLayout" Target="../slideLayouts/slideLayout121.xml"/><Relationship Id="rId26" Type="http://schemas.openxmlformats.org/officeDocument/2006/relationships/slideLayout" Target="../slideLayouts/slideLayout129.xml"/><Relationship Id="rId3" Type="http://schemas.openxmlformats.org/officeDocument/2006/relationships/slideLayout" Target="../slideLayouts/slideLayout106.xml"/><Relationship Id="rId21" Type="http://schemas.openxmlformats.org/officeDocument/2006/relationships/slideLayout" Target="../slideLayouts/slideLayout124.xml"/><Relationship Id="rId7" Type="http://schemas.openxmlformats.org/officeDocument/2006/relationships/slideLayout" Target="../slideLayouts/slideLayout110.xml"/><Relationship Id="rId12" Type="http://schemas.openxmlformats.org/officeDocument/2006/relationships/slideLayout" Target="../slideLayouts/slideLayout115.xml"/><Relationship Id="rId17" Type="http://schemas.openxmlformats.org/officeDocument/2006/relationships/slideLayout" Target="../slideLayouts/slideLayout120.xml"/><Relationship Id="rId25" Type="http://schemas.openxmlformats.org/officeDocument/2006/relationships/slideLayout" Target="../slideLayouts/slideLayout128.xml"/><Relationship Id="rId2" Type="http://schemas.openxmlformats.org/officeDocument/2006/relationships/slideLayout" Target="../slideLayouts/slideLayout105.xml"/><Relationship Id="rId16" Type="http://schemas.openxmlformats.org/officeDocument/2006/relationships/slideLayout" Target="../slideLayouts/slideLayout119.xml"/><Relationship Id="rId20" Type="http://schemas.openxmlformats.org/officeDocument/2006/relationships/slideLayout" Target="../slideLayouts/slideLayout123.xml"/><Relationship Id="rId29" Type="http://schemas.openxmlformats.org/officeDocument/2006/relationships/theme" Target="../theme/theme7.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24" Type="http://schemas.openxmlformats.org/officeDocument/2006/relationships/slideLayout" Target="../slideLayouts/slideLayout127.xml"/><Relationship Id="rId5" Type="http://schemas.openxmlformats.org/officeDocument/2006/relationships/slideLayout" Target="../slideLayouts/slideLayout108.xml"/><Relationship Id="rId15" Type="http://schemas.openxmlformats.org/officeDocument/2006/relationships/slideLayout" Target="../slideLayouts/slideLayout118.xml"/><Relationship Id="rId23" Type="http://schemas.openxmlformats.org/officeDocument/2006/relationships/slideLayout" Target="../slideLayouts/slideLayout126.xml"/><Relationship Id="rId28" Type="http://schemas.openxmlformats.org/officeDocument/2006/relationships/slideLayout" Target="../slideLayouts/slideLayout131.xml"/><Relationship Id="rId10" Type="http://schemas.openxmlformats.org/officeDocument/2006/relationships/slideLayout" Target="../slideLayouts/slideLayout113.xml"/><Relationship Id="rId19" Type="http://schemas.openxmlformats.org/officeDocument/2006/relationships/slideLayout" Target="../slideLayouts/slideLayout122.xml"/><Relationship Id="rId4" Type="http://schemas.openxmlformats.org/officeDocument/2006/relationships/slideLayout" Target="../slideLayouts/slideLayout107.xml"/><Relationship Id="rId9" Type="http://schemas.openxmlformats.org/officeDocument/2006/relationships/slideLayout" Target="../slideLayouts/slideLayout112.xml"/><Relationship Id="rId14" Type="http://schemas.openxmlformats.org/officeDocument/2006/relationships/slideLayout" Target="../slideLayouts/slideLayout117.xml"/><Relationship Id="rId22" Type="http://schemas.openxmlformats.org/officeDocument/2006/relationships/slideLayout" Target="../slideLayouts/slideLayout125.xml"/><Relationship Id="rId27" Type="http://schemas.openxmlformats.org/officeDocument/2006/relationships/slideLayout" Target="../slideLayouts/slideLayout130.xml"/><Relationship Id="rId30" Type="http://schemas.openxmlformats.org/officeDocument/2006/relationships/image" Target="../media/image33.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39.xml"/><Relationship Id="rId13" Type="http://schemas.openxmlformats.org/officeDocument/2006/relationships/slideLayout" Target="../slideLayouts/slideLayout144.xml"/><Relationship Id="rId3" Type="http://schemas.openxmlformats.org/officeDocument/2006/relationships/slideLayout" Target="../slideLayouts/slideLayout134.xml"/><Relationship Id="rId7" Type="http://schemas.openxmlformats.org/officeDocument/2006/relationships/slideLayout" Target="../slideLayouts/slideLayout138.xml"/><Relationship Id="rId12" Type="http://schemas.openxmlformats.org/officeDocument/2006/relationships/slideLayout" Target="../slideLayouts/slideLayout143.xml"/><Relationship Id="rId2" Type="http://schemas.openxmlformats.org/officeDocument/2006/relationships/slideLayout" Target="../slideLayouts/slideLayout133.xml"/><Relationship Id="rId16" Type="http://schemas.openxmlformats.org/officeDocument/2006/relationships/image" Target="../media/image35.png"/><Relationship Id="rId1" Type="http://schemas.openxmlformats.org/officeDocument/2006/relationships/slideLayout" Target="../slideLayouts/slideLayout132.xml"/><Relationship Id="rId6" Type="http://schemas.openxmlformats.org/officeDocument/2006/relationships/slideLayout" Target="../slideLayouts/slideLayout137.xml"/><Relationship Id="rId11" Type="http://schemas.openxmlformats.org/officeDocument/2006/relationships/slideLayout" Target="../slideLayouts/slideLayout142.xml"/><Relationship Id="rId5" Type="http://schemas.openxmlformats.org/officeDocument/2006/relationships/slideLayout" Target="../slideLayouts/slideLayout136.xml"/><Relationship Id="rId15" Type="http://schemas.openxmlformats.org/officeDocument/2006/relationships/theme" Target="../theme/theme8.xml"/><Relationship Id="rId10" Type="http://schemas.openxmlformats.org/officeDocument/2006/relationships/slideLayout" Target="../slideLayouts/slideLayout141.xml"/><Relationship Id="rId4" Type="http://schemas.openxmlformats.org/officeDocument/2006/relationships/slideLayout" Target="../slideLayouts/slideLayout135.xml"/><Relationship Id="rId9" Type="http://schemas.openxmlformats.org/officeDocument/2006/relationships/slideLayout" Target="../slideLayouts/slideLayout140.xml"/><Relationship Id="rId14" Type="http://schemas.openxmlformats.org/officeDocument/2006/relationships/slideLayout" Target="../slideLayouts/slideLayout145.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53.xml"/><Relationship Id="rId13" Type="http://schemas.openxmlformats.org/officeDocument/2006/relationships/slideLayout" Target="../slideLayouts/slideLayout158.xml"/><Relationship Id="rId3" Type="http://schemas.openxmlformats.org/officeDocument/2006/relationships/slideLayout" Target="../slideLayouts/slideLayout148.xml"/><Relationship Id="rId7" Type="http://schemas.openxmlformats.org/officeDocument/2006/relationships/slideLayout" Target="../slideLayouts/slideLayout152.xml"/><Relationship Id="rId12" Type="http://schemas.openxmlformats.org/officeDocument/2006/relationships/slideLayout" Target="../slideLayouts/slideLayout157.xml"/><Relationship Id="rId2" Type="http://schemas.openxmlformats.org/officeDocument/2006/relationships/slideLayout" Target="../slideLayouts/slideLayout147.xml"/><Relationship Id="rId16" Type="http://schemas.openxmlformats.org/officeDocument/2006/relationships/image" Target="../media/image35.png"/><Relationship Id="rId1" Type="http://schemas.openxmlformats.org/officeDocument/2006/relationships/slideLayout" Target="../slideLayouts/slideLayout146.xml"/><Relationship Id="rId6" Type="http://schemas.openxmlformats.org/officeDocument/2006/relationships/slideLayout" Target="../slideLayouts/slideLayout151.xml"/><Relationship Id="rId11" Type="http://schemas.openxmlformats.org/officeDocument/2006/relationships/slideLayout" Target="../slideLayouts/slideLayout156.xml"/><Relationship Id="rId5" Type="http://schemas.openxmlformats.org/officeDocument/2006/relationships/slideLayout" Target="../slideLayouts/slideLayout150.xml"/><Relationship Id="rId15" Type="http://schemas.openxmlformats.org/officeDocument/2006/relationships/theme" Target="../theme/theme9.xml"/><Relationship Id="rId10" Type="http://schemas.openxmlformats.org/officeDocument/2006/relationships/slideLayout" Target="../slideLayouts/slideLayout155.xml"/><Relationship Id="rId4" Type="http://schemas.openxmlformats.org/officeDocument/2006/relationships/slideLayout" Target="../slideLayouts/slideLayout149.xml"/><Relationship Id="rId9" Type="http://schemas.openxmlformats.org/officeDocument/2006/relationships/slideLayout" Target="../slideLayouts/slideLayout154.xml"/><Relationship Id="rId14" Type="http://schemas.openxmlformats.org/officeDocument/2006/relationships/slideLayout" Target="../slideLayouts/slideLayout15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49" name="NEW Brand Colors 2018">
            <a:extLst>
              <a:ext uri="{FF2B5EF4-FFF2-40B4-BE49-F238E27FC236}">
                <a16:creationId xmlns:a16="http://schemas.microsoft.com/office/drawing/2014/main" id="{9D5783B5-1069-4509-929A-C02C0B0887F7}"/>
              </a:ext>
            </a:extLst>
          </p:cNvPr>
          <p:cNvPicPr>
            <a:picLocks noChangeAspect="1"/>
          </p:cNvPicPr>
          <p:nvPr userDrawn="1"/>
        </p:nvPicPr>
        <p:blipFill>
          <a:blip r:embed="rId37">
            <a:extLst>
              <a:ext uri="{28A0092B-C50C-407E-A947-70E740481C1C}">
                <a14:useLocalDpi xmlns:a14="http://schemas.microsoft.com/office/drawing/2010/main" val="0"/>
              </a:ext>
            </a:extLst>
          </a:blip>
          <a:stretch>
            <a:fillRect/>
          </a:stretch>
        </p:blipFill>
        <p:spPr>
          <a:xfrm rot="5400000">
            <a:off x="9288988" y="2942644"/>
            <a:ext cx="6858000" cy="972712"/>
          </a:xfrm>
          <a:prstGeom prst="rect">
            <a:avLst/>
          </a:prstGeom>
        </p:spPr>
      </p:pic>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694" r:id="rId1"/>
    <p:sldLayoutId id="2147484695" r:id="rId2"/>
    <p:sldLayoutId id="2147484696" r:id="rId3"/>
    <p:sldLayoutId id="2147484697" r:id="rId4"/>
    <p:sldLayoutId id="2147484698" r:id="rId5"/>
    <p:sldLayoutId id="2147484699" r:id="rId6"/>
    <p:sldLayoutId id="2147484700" r:id="rId7"/>
    <p:sldLayoutId id="2147484701" r:id="rId8"/>
    <p:sldLayoutId id="2147484702" r:id="rId9"/>
    <p:sldLayoutId id="2147484703" r:id="rId10"/>
    <p:sldLayoutId id="2147484704" r:id="rId11"/>
    <p:sldLayoutId id="2147484705" r:id="rId12"/>
    <p:sldLayoutId id="2147484706" r:id="rId13"/>
    <p:sldLayoutId id="2147484707" r:id="rId14"/>
    <p:sldLayoutId id="2147484708" r:id="rId15"/>
    <p:sldLayoutId id="2147484709" r:id="rId16"/>
    <p:sldLayoutId id="2147484710" r:id="rId17"/>
    <p:sldLayoutId id="2147484711" r:id="rId18"/>
    <p:sldLayoutId id="2147484712" r:id="rId19"/>
    <p:sldLayoutId id="2147484240" r:id="rId20"/>
    <p:sldLayoutId id="2147484241" r:id="rId21"/>
    <p:sldLayoutId id="2147484474" r:id="rId22"/>
    <p:sldLayoutId id="2147484245" r:id="rId23"/>
    <p:sldLayoutId id="2147484247" r:id="rId24"/>
    <p:sldLayoutId id="2147484603" r:id="rId25"/>
    <p:sldLayoutId id="2147484645" r:id="rId26"/>
    <p:sldLayoutId id="2147484646" r:id="rId27"/>
    <p:sldLayoutId id="2147484647" r:id="rId28"/>
    <p:sldLayoutId id="2147484683" r:id="rId29"/>
    <p:sldLayoutId id="2147484685" r:id="rId30"/>
    <p:sldLayoutId id="2147484687" r:id="rId31"/>
    <p:sldLayoutId id="2147484256" r:id="rId32"/>
    <p:sldLayoutId id="2147484585" r:id="rId33"/>
    <p:sldLayoutId id="2147484692" r:id="rId34"/>
    <p:sldLayoutId id="2147484263" r:id="rId35"/>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Segoe UI Semilight" panose="020B0402040204020203" pitchFamily="34" charset="0"/>
          <a:ea typeface="+mn-ea"/>
          <a:cs typeface="Segoe UI Semilight" panose="020B04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6" pos="368" userDrawn="1">
          <p15:clr>
            <a:srgbClr val="C35EA4"/>
          </p15:clr>
        </p15:guide>
        <p15:guide id="17" pos="7313" userDrawn="1">
          <p15:clr>
            <a:srgbClr val="C35EA4"/>
          </p15:clr>
        </p15:guide>
        <p15:guide id="25" orient="horz" pos="369" userDrawn="1">
          <p15:clr>
            <a:srgbClr val="C35EA4"/>
          </p15:clr>
        </p15:guide>
        <p15:guide id="26" orient="horz" pos="3949" userDrawn="1">
          <p15:clr>
            <a:srgbClr val="C35EA4"/>
          </p15:clr>
        </p15:guide>
        <p15:guide id="27" orient="horz" pos="184" userDrawn="1">
          <p15:clr>
            <a:srgbClr val="A4A3A4"/>
          </p15:clr>
        </p15:guide>
        <p15:guide id="28" pos="185" userDrawn="1">
          <p15:clr>
            <a:srgbClr val="A4A3A4"/>
          </p15:clr>
        </p15:guide>
        <p15:guide id="29" orient="horz" pos="4135" userDrawn="1">
          <p15:clr>
            <a:srgbClr val="A4A3A4"/>
          </p15:clr>
        </p15:guide>
        <p15:guide id="30" pos="7495" userDrawn="1">
          <p15:clr>
            <a:srgbClr val="A4A3A4"/>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49" name="NEW Brand Colors 2018">
            <a:extLst>
              <a:ext uri="{FF2B5EF4-FFF2-40B4-BE49-F238E27FC236}">
                <a16:creationId xmlns:a16="http://schemas.microsoft.com/office/drawing/2014/main" id="{9D5783B5-1069-4509-929A-C02C0B0887F7}"/>
              </a:ext>
            </a:extLst>
          </p:cNvPr>
          <p:cNvPicPr>
            <a:picLocks noChangeAspect="1"/>
          </p:cNvPicPr>
          <p:nvPr userDrawn="1"/>
        </p:nvPicPr>
        <p:blipFill>
          <a:blip r:embed="rId21">
            <a:extLst>
              <a:ext uri="{28A0092B-C50C-407E-A947-70E740481C1C}">
                <a14:useLocalDpi xmlns:a14="http://schemas.microsoft.com/office/drawing/2010/main"/>
              </a:ext>
            </a:extLst>
          </a:blip>
          <a:stretch>
            <a:fillRect/>
          </a:stretch>
        </p:blipFill>
        <p:spPr>
          <a:xfrm rot="5400000">
            <a:off x="9288988" y="2942644"/>
            <a:ext cx="6858000" cy="972712"/>
          </a:xfrm>
          <a:prstGeom prst="rect">
            <a:avLst/>
          </a:prstGeom>
        </p:spPr>
      </p:pic>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687677154"/>
      </p:ext>
    </p:extLst>
  </p:cSld>
  <p:clrMap bg1="lt1" tx1="dk1" bg2="lt2" tx2="dk2" accent1="accent1" accent2="accent2" accent3="accent3" accent4="accent4" accent5="accent5" accent6="accent6" hlink="hlink" folHlink="folHlink"/>
  <p:sldLayoutIdLst>
    <p:sldLayoutId id="2147484835" r:id="rId1"/>
    <p:sldLayoutId id="2147484836" r:id="rId2"/>
    <p:sldLayoutId id="2147484837" r:id="rId3"/>
    <p:sldLayoutId id="2147484838" r:id="rId4"/>
    <p:sldLayoutId id="2147484839" r:id="rId5"/>
    <p:sldLayoutId id="2147484840" r:id="rId6"/>
    <p:sldLayoutId id="2147484841" r:id="rId7"/>
    <p:sldLayoutId id="2147484842" r:id="rId8"/>
    <p:sldLayoutId id="2147484843" r:id="rId9"/>
    <p:sldLayoutId id="2147484844" r:id="rId10"/>
    <p:sldLayoutId id="2147484845" r:id="rId11"/>
    <p:sldLayoutId id="2147484846" r:id="rId12"/>
    <p:sldLayoutId id="2147484847" r:id="rId13"/>
    <p:sldLayoutId id="2147484848" r:id="rId14"/>
    <p:sldLayoutId id="2147484849" r:id="rId15"/>
    <p:sldLayoutId id="2147484850" r:id="rId16"/>
    <p:sldLayoutId id="2147484851" r:id="rId17"/>
    <p:sldLayoutId id="2147484852" r:id="rId18"/>
    <p:sldLayoutId id="2147484853" r:id="rId19"/>
  </p:sldLayoutIdLst>
  <p:transition>
    <p:fade/>
  </p:transition>
  <p:hf sldNum="0" hdr="0" ftr="0" dt="0"/>
  <p:txStyles>
    <p:titleStyle>
      <a:lvl1pPr algn="l" defTabSz="932742" rtl="0" eaLnBrk="1" latinLnBrk="0" hangingPunct="1">
        <a:lnSpc>
          <a:spcPct val="100000"/>
        </a:lnSpc>
        <a:spcBef>
          <a:spcPct val="0"/>
        </a:spcBef>
        <a:buNone/>
        <a:defRPr lang="en-US" sz="3600" b="1"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Segoe UI Semilight" panose="020B0402040204020203" pitchFamily="34" charset="0"/>
          <a:ea typeface="+mn-ea"/>
          <a:cs typeface="Segoe UI Semilight" panose="020B04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49" name="NEW Brand Colors 2018">
            <a:extLst>
              <a:ext uri="{FF2B5EF4-FFF2-40B4-BE49-F238E27FC236}">
                <a16:creationId xmlns:a16="http://schemas.microsoft.com/office/drawing/2014/main" id="{9D5783B5-1069-4509-929A-C02C0B0887F7}"/>
              </a:ext>
            </a:extLst>
          </p:cNvPr>
          <p:cNvPicPr>
            <a:picLocks noChangeAspect="1"/>
          </p:cNvPicPr>
          <p:nvPr userDrawn="1"/>
        </p:nvPicPr>
        <p:blipFill>
          <a:blip r:embed="rId22">
            <a:extLst>
              <a:ext uri="{28A0092B-C50C-407E-A947-70E740481C1C}">
                <a14:useLocalDpi xmlns:a14="http://schemas.microsoft.com/office/drawing/2010/main"/>
              </a:ext>
            </a:extLst>
          </a:blip>
          <a:stretch>
            <a:fillRect/>
          </a:stretch>
        </p:blipFill>
        <p:spPr>
          <a:xfrm rot="5400000">
            <a:off x="9288988" y="2942644"/>
            <a:ext cx="6858000" cy="972712"/>
          </a:xfrm>
          <a:prstGeom prst="rect">
            <a:avLst/>
          </a:prstGeom>
        </p:spPr>
      </p:pic>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285841123"/>
      </p:ext>
    </p:extLst>
  </p:cSld>
  <p:clrMap bg1="lt1" tx1="dk1" bg2="lt2" tx2="dk2" accent1="accent1" accent2="accent2" accent3="accent3" accent4="accent4" accent5="accent5" accent6="accent6" hlink="hlink" folHlink="folHlink"/>
  <p:sldLayoutIdLst>
    <p:sldLayoutId id="2147484855" r:id="rId1"/>
    <p:sldLayoutId id="2147484856" r:id="rId2"/>
    <p:sldLayoutId id="2147484857" r:id="rId3"/>
    <p:sldLayoutId id="2147484858" r:id="rId4"/>
    <p:sldLayoutId id="2147484859" r:id="rId5"/>
    <p:sldLayoutId id="2147484860" r:id="rId6"/>
    <p:sldLayoutId id="2147484861" r:id="rId7"/>
    <p:sldLayoutId id="2147484862" r:id="rId8"/>
    <p:sldLayoutId id="2147484863" r:id="rId9"/>
    <p:sldLayoutId id="2147484864" r:id="rId10"/>
    <p:sldLayoutId id="2147484865" r:id="rId11"/>
    <p:sldLayoutId id="2147484866" r:id="rId12"/>
    <p:sldLayoutId id="2147484867" r:id="rId13"/>
    <p:sldLayoutId id="2147484868" r:id="rId14"/>
    <p:sldLayoutId id="2147484869" r:id="rId15"/>
    <p:sldLayoutId id="2147484870" r:id="rId16"/>
    <p:sldLayoutId id="2147484871" r:id="rId17"/>
    <p:sldLayoutId id="2147484872" r:id="rId18"/>
    <p:sldLayoutId id="2147484873" r:id="rId19"/>
    <p:sldLayoutId id="2147484874" r:id="rId20"/>
  </p:sldLayoutIdLst>
  <p:transition>
    <p:fade/>
  </p:transition>
  <p:hf sldNum="0" hdr="0" ftr="0" dt="0"/>
  <p:txStyles>
    <p:titleStyle>
      <a:lvl1pPr algn="l" defTabSz="932742" rtl="0" eaLnBrk="1" latinLnBrk="0" hangingPunct="1">
        <a:lnSpc>
          <a:spcPct val="100000"/>
        </a:lnSpc>
        <a:spcBef>
          <a:spcPct val="0"/>
        </a:spcBef>
        <a:buNone/>
        <a:defRPr lang="en-US" sz="3600" b="1"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Segoe UI Semilight" panose="020B0402040204020203" pitchFamily="34" charset="0"/>
          <a:ea typeface="+mn-ea"/>
          <a:cs typeface="Segoe UI Semilight" panose="020B04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4"/>
            <a:ext cx="11655840" cy="899665"/>
          </a:xfrm>
          <a:prstGeom prst="rect">
            <a:avLst/>
          </a:prstGeom>
        </p:spPr>
        <p:txBody>
          <a:bodyPr vert="horz" wrap="square" lIns="146286" tIns="91429" rIns="146286" bIns="91429" rtlCol="0" anchor="t">
            <a:noAutofit/>
          </a:bodyPr>
          <a:lstStyle/>
          <a:p>
            <a:r>
              <a:rPr lang="en-US"/>
              <a:t>Click to edit Master title style</a:t>
            </a:r>
          </a:p>
        </p:txBody>
      </p:sp>
      <p:sp>
        <p:nvSpPr>
          <p:cNvPr id="4" name="Text Placeholder 3"/>
          <p:cNvSpPr>
            <a:spLocks noGrp="1"/>
          </p:cNvSpPr>
          <p:nvPr>
            <p:ph type="body" idx="1"/>
          </p:nvPr>
        </p:nvSpPr>
        <p:spPr>
          <a:xfrm>
            <a:off x="269241" y="1189179"/>
            <a:ext cx="11653520" cy="2052030"/>
          </a:xfrm>
          <a:prstGeom prst="rect">
            <a:avLst/>
          </a:prstGeom>
        </p:spPr>
        <p:txBody>
          <a:bodyPr vert="horz" wrap="square" lIns="146286" tIns="91429" rIns="146286" bIns="91429"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5" name="Group 4"/>
          <p:cNvGrpSpPr/>
          <p:nvPr userDrawn="1"/>
        </p:nvGrpSpPr>
        <p:grpSpPr>
          <a:xfrm>
            <a:off x="0" y="6994016"/>
            <a:ext cx="3666162" cy="885388"/>
            <a:chOff x="370148" y="1877267"/>
            <a:chExt cx="11358880" cy="2743200"/>
          </a:xfrm>
        </p:grpSpPr>
        <p:sp>
          <p:nvSpPr>
            <p:cNvPr id="6" name="Rectangle 5"/>
            <p:cNvSpPr/>
            <p:nvPr/>
          </p:nvSpPr>
          <p:spPr bwMode="auto">
            <a:xfrm>
              <a:off x="370148" y="1877267"/>
              <a:ext cx="2743200" cy="2743200"/>
            </a:xfrm>
            <a:prstGeom prst="rect">
              <a:avLst/>
            </a:prstGeom>
            <a:solidFill>
              <a:srgbClr val="0072C6"/>
            </a:solidFill>
            <a:ln w="10795" cap="flat" cmpd="sng" algn="ctr">
              <a:noFill/>
              <a:prstDash val="solid"/>
              <a:headEnd type="none" w="med" len="med"/>
              <a:tailEnd type="none" w="med" len="med"/>
            </a:ln>
            <a:effectLst/>
          </p:spPr>
          <p:txBody>
            <a:bodyPr vert="horz" wrap="square" lIns="179285" tIns="179285" rIns="0" bIns="45720" numCol="1" rtlCol="0" anchor="t" anchorCtr="0" compatLnSpc="1">
              <a:prstTxWarp prst="textNoShape">
                <a:avLst/>
              </a:prstTxWarp>
            </a:bodyPr>
            <a:lstStyle/>
            <a:p>
              <a:pPr defTabSz="914172">
                <a:lnSpc>
                  <a:spcPct val="90000"/>
                </a:lnSpc>
                <a:spcAft>
                  <a:spcPts val="590"/>
                </a:spcAft>
                <a:defRPr/>
              </a:pPr>
              <a:r>
                <a:rPr lang="en-US" sz="1050" kern="0" spc="-29">
                  <a:gradFill>
                    <a:gsLst>
                      <a:gs pos="2917">
                        <a:srgbClr val="FFFFFF"/>
                      </a:gs>
                      <a:gs pos="30000">
                        <a:srgbClr val="FFFFFF"/>
                      </a:gs>
                    </a:gsLst>
                    <a:lin ang="5400000" scaled="0"/>
                  </a:gradFill>
                  <a:latin typeface="Segoe UI Light"/>
                </a:rPr>
                <a:t>Transform </a:t>
              </a:r>
              <a:br>
                <a:rPr lang="en-US" sz="1050" kern="0" spc="-29">
                  <a:gradFill>
                    <a:gsLst>
                      <a:gs pos="2917">
                        <a:srgbClr val="FFFFFF"/>
                      </a:gs>
                      <a:gs pos="30000">
                        <a:srgbClr val="FFFFFF"/>
                      </a:gs>
                    </a:gsLst>
                    <a:lin ang="5400000" scaled="0"/>
                  </a:gradFill>
                  <a:latin typeface="Segoe UI Light"/>
                </a:rPr>
              </a:br>
              <a:r>
                <a:rPr lang="en-US" sz="1050" kern="0" spc="-29">
                  <a:gradFill>
                    <a:gsLst>
                      <a:gs pos="2917">
                        <a:srgbClr val="FFFFFF"/>
                      </a:gs>
                      <a:gs pos="30000">
                        <a:srgbClr val="FFFFFF"/>
                      </a:gs>
                    </a:gsLst>
                    <a:lin ang="5400000" scaled="0"/>
                  </a:gradFill>
                  <a:latin typeface="Segoe UI Light"/>
                </a:rPr>
                <a:t>the datacenter</a:t>
              </a:r>
            </a:p>
          </p:txBody>
        </p:sp>
        <p:sp>
          <p:nvSpPr>
            <p:cNvPr id="7" name="Rectangle 6"/>
            <p:cNvSpPr/>
            <p:nvPr/>
          </p:nvSpPr>
          <p:spPr bwMode="auto">
            <a:xfrm>
              <a:off x="6113934" y="1877267"/>
              <a:ext cx="2743200" cy="2743200"/>
            </a:xfrm>
            <a:prstGeom prst="rect">
              <a:avLst/>
            </a:prstGeom>
            <a:solidFill>
              <a:srgbClr val="DC3C00"/>
            </a:solidFill>
            <a:ln w="10795" cap="flat" cmpd="sng" algn="ctr">
              <a:noFill/>
              <a:prstDash val="solid"/>
              <a:headEnd type="none" w="med" len="med"/>
              <a:tailEnd type="none" w="med" len="med"/>
            </a:ln>
            <a:effectLst/>
          </p:spPr>
          <p:txBody>
            <a:bodyPr vert="horz" wrap="square" lIns="179285" tIns="179285" rIns="0" bIns="45720" numCol="1" rtlCol="0" anchor="t" anchorCtr="0" compatLnSpc="1">
              <a:prstTxWarp prst="textNoShape">
                <a:avLst/>
              </a:prstTxWarp>
            </a:bodyPr>
            <a:lstStyle/>
            <a:p>
              <a:pPr defTabSz="914172">
                <a:lnSpc>
                  <a:spcPct val="90000"/>
                </a:lnSpc>
                <a:spcAft>
                  <a:spcPts val="590"/>
                </a:spcAft>
                <a:defRPr/>
              </a:pPr>
              <a:r>
                <a:rPr lang="en-US" sz="1050" kern="0" spc="-29">
                  <a:gradFill>
                    <a:gsLst>
                      <a:gs pos="2917">
                        <a:srgbClr val="FFFFFF"/>
                      </a:gs>
                      <a:gs pos="30000">
                        <a:srgbClr val="FFFFFF"/>
                      </a:gs>
                    </a:gsLst>
                    <a:lin ang="5400000" scaled="0"/>
                  </a:gradFill>
                  <a:latin typeface="Segoe UI Light"/>
                </a:rPr>
                <a:t>Unlock insights on any data</a:t>
              </a:r>
            </a:p>
          </p:txBody>
        </p:sp>
        <p:sp>
          <p:nvSpPr>
            <p:cNvPr id="8" name="Rectangle 7"/>
            <p:cNvSpPr/>
            <p:nvPr/>
          </p:nvSpPr>
          <p:spPr bwMode="auto">
            <a:xfrm>
              <a:off x="3242041" y="1877267"/>
              <a:ext cx="2743200" cy="2743200"/>
            </a:xfrm>
            <a:prstGeom prst="rect">
              <a:avLst/>
            </a:prstGeom>
            <a:solidFill>
              <a:srgbClr val="008272"/>
            </a:solidFill>
            <a:ln w="10795" cap="flat" cmpd="sng" algn="ctr">
              <a:noFill/>
              <a:prstDash val="solid"/>
              <a:headEnd type="none" w="med" len="med"/>
              <a:tailEnd type="none" w="med" len="med"/>
            </a:ln>
            <a:effectLst/>
          </p:spPr>
          <p:txBody>
            <a:bodyPr vert="horz" wrap="square" lIns="179285" tIns="179285" rIns="0" bIns="45720" numCol="1" rtlCol="0" anchor="t" anchorCtr="0" compatLnSpc="1">
              <a:prstTxWarp prst="textNoShape">
                <a:avLst/>
              </a:prstTxWarp>
            </a:bodyPr>
            <a:lstStyle/>
            <a:p>
              <a:pPr defTabSz="914172">
                <a:lnSpc>
                  <a:spcPct val="90000"/>
                </a:lnSpc>
                <a:spcAft>
                  <a:spcPts val="590"/>
                </a:spcAft>
                <a:defRPr/>
              </a:pPr>
              <a:r>
                <a:rPr lang="en-US" sz="1050" kern="0" spc="-29">
                  <a:gradFill>
                    <a:gsLst>
                      <a:gs pos="2917">
                        <a:srgbClr val="FFFFFF"/>
                      </a:gs>
                      <a:gs pos="30000">
                        <a:srgbClr val="FFFFFF"/>
                      </a:gs>
                    </a:gsLst>
                    <a:lin ang="5400000" scaled="0"/>
                  </a:gradFill>
                  <a:latin typeface="Segoe UI Light"/>
                </a:rPr>
                <a:t>Empower people-centric IT</a:t>
              </a:r>
            </a:p>
          </p:txBody>
        </p:sp>
        <p:sp>
          <p:nvSpPr>
            <p:cNvPr id="9" name="Rectangle 8"/>
            <p:cNvSpPr/>
            <p:nvPr/>
          </p:nvSpPr>
          <p:spPr bwMode="auto">
            <a:xfrm>
              <a:off x="8985828" y="1877267"/>
              <a:ext cx="2743200" cy="2743200"/>
            </a:xfrm>
            <a:prstGeom prst="rect">
              <a:avLst/>
            </a:prstGeom>
            <a:solidFill>
              <a:srgbClr val="68217A"/>
            </a:solidFill>
            <a:ln w="10795" cap="flat" cmpd="sng" algn="ctr">
              <a:noFill/>
              <a:prstDash val="solid"/>
              <a:headEnd type="none" w="med" len="med"/>
              <a:tailEnd type="none" w="med" len="med"/>
            </a:ln>
            <a:effectLst/>
          </p:spPr>
          <p:txBody>
            <a:bodyPr vert="horz" wrap="square" lIns="179285" tIns="179285" rIns="0" bIns="45720" numCol="1" rtlCol="0" anchor="t" anchorCtr="0" compatLnSpc="1">
              <a:prstTxWarp prst="textNoShape">
                <a:avLst/>
              </a:prstTxWarp>
            </a:bodyPr>
            <a:lstStyle/>
            <a:p>
              <a:pPr defTabSz="914172">
                <a:lnSpc>
                  <a:spcPct val="90000"/>
                </a:lnSpc>
                <a:spcAft>
                  <a:spcPts val="590"/>
                </a:spcAft>
                <a:defRPr/>
              </a:pPr>
              <a:r>
                <a:rPr lang="en-US" sz="1050" kern="0" spc="-29">
                  <a:gradFill>
                    <a:gsLst>
                      <a:gs pos="2917">
                        <a:srgbClr val="FFFFFF"/>
                      </a:gs>
                      <a:gs pos="30000">
                        <a:srgbClr val="FFFFFF"/>
                      </a:gs>
                    </a:gsLst>
                    <a:lin ang="5400000" scaled="0"/>
                  </a:gradFill>
                  <a:latin typeface="Segoe UI Light"/>
                </a:rPr>
                <a:t>Enable modern business apps</a:t>
              </a:r>
            </a:p>
          </p:txBody>
        </p:sp>
      </p:grpSp>
    </p:spTree>
    <p:extLst>
      <p:ext uri="{BB962C8B-B14F-4D97-AF65-F5344CB8AC3E}">
        <p14:creationId xmlns:p14="http://schemas.microsoft.com/office/powerpoint/2010/main" val="1427481391"/>
      </p:ext>
    </p:extLst>
  </p:cSld>
  <p:clrMap bg1="lt1" tx1="dk1" bg2="lt2" tx2="dk2" accent1="accent1" accent2="accent2" accent3="accent3" accent4="accent4" accent5="accent5" accent6="accent6" hlink="hlink" folHlink="folHlink"/>
  <p:sldLayoutIdLst>
    <p:sldLayoutId id="2147484876" r:id="rId1"/>
    <p:sldLayoutId id="2147484877" r:id="rId2"/>
    <p:sldLayoutId id="2147484878" r:id="rId3"/>
    <p:sldLayoutId id="2147484879" r:id="rId4"/>
    <p:sldLayoutId id="2147484880" r:id="rId5"/>
    <p:sldLayoutId id="2147484881" r:id="rId6"/>
    <p:sldLayoutId id="2147484882" r:id="rId7"/>
    <p:sldLayoutId id="2147484883" r:id="rId8"/>
    <p:sldLayoutId id="2147484884" r:id="rId9"/>
    <p:sldLayoutId id="2147484885" r:id="rId10"/>
    <p:sldLayoutId id="2147484886" r:id="rId11"/>
    <p:sldLayoutId id="2147484887" r:id="rId12"/>
    <p:sldLayoutId id="2147484888" r:id="rId13"/>
    <p:sldLayoutId id="2147484889" r:id="rId14"/>
    <p:sldLayoutId id="2147484890" r:id="rId15"/>
    <p:sldLayoutId id="2147484891" r:id="rId16"/>
    <p:sldLayoutId id="2147484892" r:id="rId17"/>
    <p:sldLayoutId id="2147484893" r:id="rId18"/>
    <p:sldLayoutId id="2147484894" r:id="rId19"/>
    <p:sldLayoutId id="2147484895" r:id="rId20"/>
  </p:sldLayoutIdLst>
  <p:transition>
    <p:fade/>
  </p:transition>
  <p:txStyles>
    <p:titleStyle>
      <a:lvl1pPr algn="l" defTabSz="913899" rtl="0" eaLnBrk="1" latinLnBrk="0" hangingPunct="1">
        <a:lnSpc>
          <a:spcPct val="90000"/>
        </a:lnSpc>
        <a:spcBef>
          <a:spcPct val="0"/>
        </a:spcBef>
        <a:buNone/>
        <a:defRPr lang="en-US" sz="5292" b="0" kern="1200" cap="none" spc="-100" baseline="0" dirty="0" smtClean="0">
          <a:ln w="3175">
            <a:noFill/>
          </a:ln>
          <a:solidFill>
            <a:schemeClr val="tx1"/>
          </a:solidFill>
          <a:effectLst/>
          <a:latin typeface="+mj-lt"/>
          <a:ea typeface="+mn-ea"/>
          <a:cs typeface="Segoe UI" pitchFamily="34" charset="0"/>
        </a:defRPr>
      </a:lvl1pPr>
    </p:titleStyle>
    <p:bodyStyle>
      <a:lvl1pPr marL="335972" marR="0" indent="-335972" algn="l" defTabSz="913899" rtl="0" eaLnBrk="1" fontAlgn="auto" latinLnBrk="0" hangingPunct="1">
        <a:lnSpc>
          <a:spcPct val="90000"/>
        </a:lnSpc>
        <a:spcBef>
          <a:spcPct val="20000"/>
        </a:spcBef>
        <a:spcAft>
          <a:spcPts val="0"/>
        </a:spcAft>
        <a:buClrTx/>
        <a:buSzPct val="90000"/>
        <a:buFont typeface="Arial" pitchFamily="34" charset="0"/>
        <a:buChar char="•"/>
        <a:tabLst/>
        <a:defRPr sz="3821" kern="1200" spc="0" baseline="0">
          <a:gradFill>
            <a:gsLst>
              <a:gs pos="1250">
                <a:schemeClr val="tx1"/>
              </a:gs>
              <a:gs pos="100000">
                <a:schemeClr val="tx1"/>
              </a:gs>
            </a:gsLst>
            <a:lin ang="5400000" scaled="0"/>
          </a:gradFill>
          <a:latin typeface="+mj-lt"/>
          <a:ea typeface="+mn-ea"/>
          <a:cs typeface="+mn-cs"/>
        </a:defRPr>
      </a:lvl1pPr>
      <a:lvl2pPr marL="572398" marR="0" indent="-236426" algn="l" defTabSz="913899"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3936" marR="0" indent="-223982" algn="l" defTabSz="913899"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7917" marR="0" indent="-223982" algn="l" defTabSz="913899"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1900" marR="0" indent="-223982" algn="l" defTabSz="913899"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3221" indent="-228476" algn="l" defTabSz="913899"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0172" indent="-228476" algn="l" defTabSz="913899"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7122" indent="-228476" algn="l" defTabSz="913899"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4072" indent="-228476" algn="l" defTabSz="913899"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3899" rtl="0" eaLnBrk="1" latinLnBrk="0" hangingPunct="1">
        <a:defRPr sz="1765" kern="1200">
          <a:solidFill>
            <a:schemeClr val="tx1"/>
          </a:solidFill>
          <a:latin typeface="+mn-lt"/>
          <a:ea typeface="+mn-ea"/>
          <a:cs typeface="+mn-cs"/>
        </a:defRPr>
      </a:lvl1pPr>
      <a:lvl2pPr marL="456949" algn="l" defTabSz="913899" rtl="0" eaLnBrk="1" latinLnBrk="0" hangingPunct="1">
        <a:defRPr sz="1765" kern="1200">
          <a:solidFill>
            <a:schemeClr val="tx1"/>
          </a:solidFill>
          <a:latin typeface="+mn-lt"/>
          <a:ea typeface="+mn-ea"/>
          <a:cs typeface="+mn-cs"/>
        </a:defRPr>
      </a:lvl2pPr>
      <a:lvl3pPr marL="913899" algn="l" defTabSz="913899" rtl="0" eaLnBrk="1" latinLnBrk="0" hangingPunct="1">
        <a:defRPr sz="1765" kern="1200">
          <a:solidFill>
            <a:schemeClr val="tx1"/>
          </a:solidFill>
          <a:latin typeface="+mn-lt"/>
          <a:ea typeface="+mn-ea"/>
          <a:cs typeface="+mn-cs"/>
        </a:defRPr>
      </a:lvl3pPr>
      <a:lvl4pPr marL="1370848" algn="l" defTabSz="913899" rtl="0" eaLnBrk="1" latinLnBrk="0" hangingPunct="1">
        <a:defRPr sz="1765" kern="1200">
          <a:solidFill>
            <a:schemeClr val="tx1"/>
          </a:solidFill>
          <a:latin typeface="+mn-lt"/>
          <a:ea typeface="+mn-ea"/>
          <a:cs typeface="+mn-cs"/>
        </a:defRPr>
      </a:lvl4pPr>
      <a:lvl5pPr marL="1827798" algn="l" defTabSz="913899" rtl="0" eaLnBrk="1" latinLnBrk="0" hangingPunct="1">
        <a:defRPr sz="1765" kern="1200">
          <a:solidFill>
            <a:schemeClr val="tx1"/>
          </a:solidFill>
          <a:latin typeface="+mn-lt"/>
          <a:ea typeface="+mn-ea"/>
          <a:cs typeface="+mn-cs"/>
        </a:defRPr>
      </a:lvl5pPr>
      <a:lvl6pPr marL="2284748" algn="l" defTabSz="913899" rtl="0" eaLnBrk="1" latinLnBrk="0" hangingPunct="1">
        <a:defRPr sz="1765" kern="1200">
          <a:solidFill>
            <a:schemeClr val="tx1"/>
          </a:solidFill>
          <a:latin typeface="+mn-lt"/>
          <a:ea typeface="+mn-ea"/>
          <a:cs typeface="+mn-cs"/>
        </a:defRPr>
      </a:lvl6pPr>
      <a:lvl7pPr marL="2741697" algn="l" defTabSz="913899" rtl="0" eaLnBrk="1" latinLnBrk="0" hangingPunct="1">
        <a:defRPr sz="1765" kern="1200">
          <a:solidFill>
            <a:schemeClr val="tx1"/>
          </a:solidFill>
          <a:latin typeface="+mn-lt"/>
          <a:ea typeface="+mn-ea"/>
          <a:cs typeface="+mn-cs"/>
        </a:defRPr>
      </a:lvl7pPr>
      <a:lvl8pPr marL="3198647" algn="l" defTabSz="913899" rtl="0" eaLnBrk="1" latinLnBrk="0" hangingPunct="1">
        <a:defRPr sz="1765" kern="1200">
          <a:solidFill>
            <a:schemeClr val="tx1"/>
          </a:solidFill>
          <a:latin typeface="+mn-lt"/>
          <a:ea typeface="+mn-ea"/>
          <a:cs typeface="+mn-cs"/>
        </a:defRPr>
      </a:lvl8pPr>
      <a:lvl9pPr marL="3655595" algn="l" defTabSz="913899" rtl="0" eaLnBrk="1" latinLnBrk="0" hangingPunct="1">
        <a:defRPr sz="1765"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1/8/2019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772797156"/>
      </p:ext>
    </p:extLst>
  </p:cSld>
  <p:clrMap bg1="lt1" tx1="dk1" bg2="lt2" tx2="dk2" accent1="accent1" accent2="accent2" accent3="accent3" accent4="accent4" accent5="accent5" accent6="accent6" hlink="hlink" folHlink="folHlink"/>
  <p:sldLayoutIdLst>
    <p:sldLayoutId id="2147484897" r:id="rId1"/>
    <p:sldLayoutId id="2147484898" r:id="rId2"/>
    <p:sldLayoutId id="2147484899" r:id="rId3"/>
    <p:sldLayoutId id="2147484900" r:id="rId4"/>
    <p:sldLayoutId id="2147484901" r:id="rId5"/>
    <p:sldLayoutId id="2147484902" r:id="rId6"/>
    <p:sldLayoutId id="2147484903" r:id="rId7"/>
    <p:sldLayoutId id="2147484904" r:id="rId8"/>
    <p:sldLayoutId id="2147484905" r:id="rId9"/>
    <p:sldLayoutId id="2147484906" r:id="rId10"/>
    <p:sldLayoutId id="21474849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49" name="NEW Brand Colors 2018">
            <a:extLst>
              <a:ext uri="{FF2B5EF4-FFF2-40B4-BE49-F238E27FC236}">
                <a16:creationId xmlns:a16="http://schemas.microsoft.com/office/drawing/2014/main" id="{9D5783B5-1069-4509-929A-C02C0B0887F7}"/>
              </a:ext>
            </a:extLst>
          </p:cNvPr>
          <p:cNvPicPr>
            <a:picLocks noChangeAspect="1"/>
          </p:cNvPicPr>
          <p:nvPr userDrawn="1"/>
        </p:nvPicPr>
        <p:blipFill>
          <a:blip r:embed="rId37">
            <a:extLst>
              <a:ext uri="{28A0092B-C50C-407E-A947-70E740481C1C}">
                <a14:useLocalDpi xmlns:a14="http://schemas.microsoft.com/office/drawing/2010/main" val="0"/>
              </a:ext>
            </a:extLst>
          </a:blip>
          <a:stretch>
            <a:fillRect/>
          </a:stretch>
        </p:blipFill>
        <p:spPr>
          <a:xfrm rot="5400000">
            <a:off x="9288988" y="2942644"/>
            <a:ext cx="6858000" cy="972712"/>
          </a:xfrm>
          <a:prstGeom prst="rect">
            <a:avLst/>
          </a:prstGeom>
        </p:spPr>
      </p:pic>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372373724"/>
      </p:ext>
    </p:extLst>
  </p:cSld>
  <p:clrMap bg1="dk1" tx1="lt1" bg2="dk2" tx2="lt2" accent1="accent1" accent2="accent2" accent3="accent3" accent4="accent4" accent5="accent5" accent6="accent6" hlink="hlink" folHlink="folHlink"/>
  <p:sldLayoutIdLst>
    <p:sldLayoutId id="2147484664" r:id="rId1"/>
    <p:sldLayoutId id="2147484580" r:id="rId2"/>
    <p:sldLayoutId id="2147484648" r:id="rId3"/>
    <p:sldLayoutId id="2147484649" r:id="rId4"/>
    <p:sldLayoutId id="2147484650" r:id="rId5"/>
    <p:sldLayoutId id="2147484651" r:id="rId6"/>
    <p:sldLayoutId id="2147484652" r:id="rId7"/>
    <p:sldLayoutId id="2147484653" r:id="rId8"/>
    <p:sldLayoutId id="2147484654" r:id="rId9"/>
    <p:sldLayoutId id="2147484655" r:id="rId10"/>
    <p:sldLayoutId id="2147484656" r:id="rId11"/>
    <p:sldLayoutId id="2147484657" r:id="rId12"/>
    <p:sldLayoutId id="2147484658" r:id="rId13"/>
    <p:sldLayoutId id="2147484659" r:id="rId14"/>
    <p:sldLayoutId id="2147484660" r:id="rId15"/>
    <p:sldLayoutId id="2147484661" r:id="rId16"/>
    <p:sldLayoutId id="2147484662" r:id="rId17"/>
    <p:sldLayoutId id="2147484663" r:id="rId18"/>
    <p:sldLayoutId id="2147484577" r:id="rId19"/>
    <p:sldLayoutId id="2147484673" r:id="rId20"/>
    <p:sldLayoutId id="2147484674" r:id="rId21"/>
    <p:sldLayoutId id="2147484675" r:id="rId22"/>
    <p:sldLayoutId id="2147484676" r:id="rId23"/>
    <p:sldLayoutId id="2147484677" r:id="rId24"/>
    <p:sldLayoutId id="2147484679" r:id="rId25"/>
    <p:sldLayoutId id="2147484680" r:id="rId26"/>
    <p:sldLayoutId id="2147484681" r:id="rId27"/>
    <p:sldLayoutId id="2147484682" r:id="rId28"/>
    <p:sldLayoutId id="2147484249" r:id="rId29"/>
    <p:sldLayoutId id="2147484582" r:id="rId30"/>
    <p:sldLayoutId id="2147484584" r:id="rId31"/>
    <p:sldLayoutId id="2147484689" r:id="rId32"/>
    <p:sldLayoutId id="2147484691" r:id="rId33"/>
    <p:sldLayoutId id="2147484299" r:id="rId34"/>
    <p:sldLayoutId id="2147484693" r:id="rId35"/>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Segoe UI Semilight" panose="020B0402040204020203" pitchFamily="34" charset="0"/>
          <a:ea typeface="+mn-ea"/>
          <a:cs typeface="Segoe UI Semilight" panose="020B04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8928" y="291102"/>
            <a:ext cx="11655840" cy="89966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69241" y="1189178"/>
            <a:ext cx="11653521" cy="2184808"/>
          </a:xfrm>
          <a:prstGeom prst="rect">
            <a:avLst/>
          </a:prstGeom>
        </p:spPr>
        <p:txBody>
          <a:bodyPr vert="horz" wrap="square" lIns="146304" tIns="91440" rIns="146304" bIns="9144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66905962"/>
      </p:ext>
    </p:extLst>
  </p:cSld>
  <p:clrMap bg1="dk1" tx1="lt1" bg2="dk2" tx2="lt2" accent1="accent1" accent2="accent2" accent3="accent3" accent4="accent4" accent5="accent5" accent6="accent6" hlink="hlink" folHlink="folHlink"/>
  <p:sldLayoutIdLst>
    <p:sldLayoutId id="2147484714" r:id="rId1"/>
    <p:sldLayoutId id="2147484715" r:id="rId2"/>
    <p:sldLayoutId id="2147484719" r:id="rId3"/>
  </p:sldLayoutIdLst>
  <p:transition>
    <p:fade/>
  </p:transition>
  <p:txStyles>
    <p:titleStyle>
      <a:lvl1pPr algn="l" defTabSz="914367" rtl="0" eaLnBrk="1" latinLnBrk="0" hangingPunct="1">
        <a:lnSpc>
          <a:spcPct val="90000"/>
        </a:lnSpc>
        <a:spcBef>
          <a:spcPct val="0"/>
        </a:spcBef>
        <a:buNone/>
        <a:defRPr lang="en-US" sz="5294" b="0" kern="1200" cap="none" spc="-100" baseline="0" dirty="0" smtClean="0">
          <a:ln w="3175">
            <a:noFill/>
          </a:ln>
          <a:gradFill>
            <a:gsLst>
              <a:gs pos="7080">
                <a:schemeClr val="tx1"/>
              </a:gs>
              <a:gs pos="26000">
                <a:schemeClr val="tx1"/>
              </a:gs>
            </a:gsLst>
            <a:lin ang="5400000" scaled="0"/>
          </a:gradFill>
          <a:effectLst/>
          <a:latin typeface="+mj-lt"/>
          <a:ea typeface="+mn-ea"/>
          <a:cs typeface="Segoe UI" pitchFamily="34" charset="0"/>
        </a:defRPr>
      </a:lvl1pPr>
    </p:titleStyle>
    <p:body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j-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j-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j-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j-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1"/>
            <a:ext cx="11655840" cy="89966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69241" y="1189178"/>
            <a:ext cx="11653521" cy="2052030"/>
          </a:xfrm>
          <a:prstGeom prst="rect">
            <a:avLst/>
          </a:prstGeom>
        </p:spPr>
        <p:txBody>
          <a:bodyPr vert="horz" wrap="square" lIns="146304" tIns="91440" rIns="146304" bIns="9144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25" cstate="screen">
            <a:extLst>
              <a:ext uri="{28A0092B-C50C-407E-A947-70E740481C1C}">
                <a14:useLocalDpi xmlns:a14="http://schemas.microsoft.com/office/drawing/2010/main"/>
              </a:ext>
            </a:extLst>
          </a:blip>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2465648623"/>
      </p:ext>
    </p:extLst>
  </p:cSld>
  <p:clrMap bg1="lt1" tx1="dk1" bg2="lt2" tx2="dk2" accent1="accent1" accent2="accent2" accent3="accent3" accent4="accent4" accent5="accent5" accent6="accent6" hlink="hlink" folHlink="folHlink"/>
  <p:sldLayoutIdLst>
    <p:sldLayoutId id="2147484721" r:id="rId1"/>
    <p:sldLayoutId id="2147484722" r:id="rId2"/>
    <p:sldLayoutId id="2147484723" r:id="rId3"/>
    <p:sldLayoutId id="2147484724" r:id="rId4"/>
    <p:sldLayoutId id="2147484725" r:id="rId5"/>
    <p:sldLayoutId id="2147484726" r:id="rId6"/>
    <p:sldLayoutId id="2147484727" r:id="rId7"/>
    <p:sldLayoutId id="2147484728" r:id="rId8"/>
    <p:sldLayoutId id="2147484729" r:id="rId9"/>
    <p:sldLayoutId id="2147484730" r:id="rId10"/>
    <p:sldLayoutId id="2147484731" r:id="rId11"/>
    <p:sldLayoutId id="2147484732" r:id="rId12"/>
    <p:sldLayoutId id="2147484733" r:id="rId13"/>
    <p:sldLayoutId id="2147484734" r:id="rId14"/>
    <p:sldLayoutId id="2147484735" r:id="rId15"/>
    <p:sldLayoutId id="2147484736" r:id="rId16"/>
    <p:sldLayoutId id="2147484737" r:id="rId17"/>
    <p:sldLayoutId id="2147484738" r:id="rId18"/>
    <p:sldLayoutId id="2147484739" r:id="rId19"/>
    <p:sldLayoutId id="2147484740" r:id="rId20"/>
    <p:sldLayoutId id="2147484741" r:id="rId21"/>
    <p:sldLayoutId id="2147484742" r:id="rId22"/>
    <p:sldLayoutId id="2147484743" r:id="rId23"/>
  </p:sldLayoutIdLst>
  <p:transition>
    <p:fade/>
  </p:transition>
  <p:txStyles>
    <p:titleStyle>
      <a:lvl1pPr algn="l" defTabSz="914367"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8928" y="291102"/>
            <a:ext cx="11655840" cy="89966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69241" y="1189178"/>
            <a:ext cx="11653521" cy="2076172"/>
          </a:xfrm>
          <a:prstGeom prst="rect">
            <a:avLst/>
          </a:prstGeom>
        </p:spPr>
        <p:txBody>
          <a:bodyPr vert="horz" wrap="square" lIns="146304" tIns="91440" rIns="146304" bIns="9144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2"/>
          <p:cNvSpPr>
            <a:spLocks noGrp="1"/>
          </p:cNvSpPr>
          <p:nvPr>
            <p:ph type="ftr" sz="quarter" idx="3"/>
          </p:nvPr>
        </p:nvSpPr>
        <p:spPr>
          <a:xfrm>
            <a:off x="269239" y="6558796"/>
            <a:ext cx="3859607" cy="134483"/>
          </a:xfrm>
          <a:prstGeom prst="rect">
            <a:avLst/>
          </a:prstGeom>
        </p:spPr>
        <p:txBody>
          <a:bodyPr vert="horz" lIns="0" tIns="0" rIns="91440" bIns="0" rtlCol="0" anchor="ctr"/>
          <a:lstStyle>
            <a:lvl1pPr marL="0" algn="l" defTabSz="914367" rtl="0" eaLnBrk="1" latinLnBrk="0" hangingPunct="1">
              <a:defRPr lang="en-US" sz="882" kern="1200">
                <a:gradFill>
                  <a:gsLst>
                    <a:gs pos="2239">
                      <a:schemeClr val="tx1"/>
                    </a:gs>
                    <a:gs pos="11940">
                      <a:schemeClr val="tx1"/>
                    </a:gs>
                  </a:gsLst>
                  <a:lin ang="5400000" scaled="0"/>
                </a:gradFill>
                <a:latin typeface="+mn-lt"/>
                <a:ea typeface="+mn-ea"/>
                <a:cs typeface="+mn-cs"/>
              </a:defRPr>
            </a:lvl1pPr>
          </a:lstStyle>
          <a:p>
            <a:r>
              <a:rPr lang="en-US"/>
              <a:t>Microsoft Confidential</a:t>
            </a:r>
          </a:p>
        </p:txBody>
      </p:sp>
      <p:sp>
        <p:nvSpPr>
          <p:cNvPr id="6" name="Slide Number Placeholder 4"/>
          <p:cNvSpPr>
            <a:spLocks noGrp="1"/>
          </p:cNvSpPr>
          <p:nvPr>
            <p:ph type="sldNum" sz="quarter" idx="4"/>
          </p:nvPr>
        </p:nvSpPr>
        <p:spPr>
          <a:xfrm>
            <a:off x="11367166" y="6558796"/>
            <a:ext cx="555596" cy="134483"/>
          </a:xfrm>
          <a:prstGeom prst="rect">
            <a:avLst/>
          </a:prstGeom>
        </p:spPr>
        <p:txBody>
          <a:bodyPr vert="horz" lIns="91440" tIns="0" rIns="0" bIns="0" rtlCol="0" anchor="ctr"/>
          <a:lstStyle>
            <a:lvl1pPr algn="r">
              <a:defRPr lang="en-US" sz="882" b="0" kern="1200" smtClean="0">
                <a:gradFill>
                  <a:gsLst>
                    <a:gs pos="2239">
                      <a:schemeClr val="tx1"/>
                    </a:gs>
                    <a:gs pos="11940">
                      <a:schemeClr val="tx1"/>
                    </a:gs>
                  </a:gsLst>
                  <a:lin ang="5400000" scaled="0"/>
                </a:gradFill>
                <a:latin typeface="+mn-lt"/>
                <a:ea typeface="+mn-ea"/>
                <a:cs typeface="+mn-cs"/>
              </a:defRPr>
            </a:lvl1pPr>
          </a:lstStyle>
          <a:p>
            <a:fld id="{27258FFF-F925-446B-8502-81C933981705}" type="slidenum">
              <a:rPr lang="en-US" smtClean="0"/>
              <a:pPr/>
              <a:t>‹#›</a:t>
            </a:fld>
            <a:endParaRPr lang="en-US"/>
          </a:p>
        </p:txBody>
      </p:sp>
    </p:spTree>
    <p:extLst>
      <p:ext uri="{BB962C8B-B14F-4D97-AF65-F5344CB8AC3E}">
        <p14:creationId xmlns:p14="http://schemas.microsoft.com/office/powerpoint/2010/main" val="1709720191"/>
      </p:ext>
    </p:extLst>
  </p:cSld>
  <p:clrMap bg1="lt1" tx1="dk1" bg2="lt2" tx2="dk2" accent1="accent1" accent2="accent2" accent3="accent3" accent4="accent4" accent5="accent5" accent6="accent6" hlink="hlink" folHlink="folHlink"/>
  <p:sldLayoutIdLst>
    <p:sldLayoutId id="2147484745" r:id="rId1"/>
    <p:sldLayoutId id="2147484746" r:id="rId2"/>
    <p:sldLayoutId id="2147484747" r:id="rId3"/>
    <p:sldLayoutId id="2147484748" r:id="rId4"/>
    <p:sldLayoutId id="2147484749" r:id="rId5"/>
  </p:sldLayoutIdLst>
  <p:transition>
    <p:fade/>
  </p:transition>
  <p:hf sldNum="0" hdr="0" dt="0"/>
  <p:txStyles>
    <p:titleStyle>
      <a:lvl1pPr algn="l" defTabSz="914367"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137"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1"/>
            <a:ext cx="11655840" cy="89966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69241" y="1189178"/>
            <a:ext cx="11653521" cy="2052030"/>
          </a:xfrm>
          <a:prstGeom prst="rect">
            <a:avLst/>
          </a:prstGeom>
        </p:spPr>
        <p:txBody>
          <a:bodyPr vert="horz" wrap="square" lIns="146304" tIns="91440" rIns="146304" bIns="9144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232303271"/>
      </p:ext>
    </p:extLst>
  </p:cSld>
  <p:clrMap bg1="dk1" tx1="lt1" bg2="dk2" tx2="lt2" accent1="accent1" accent2="accent2" accent3="accent3" accent4="accent4" accent5="accent5" accent6="accent6" hlink="hlink" folHlink="folHlink"/>
  <p:sldLayoutIdLst>
    <p:sldLayoutId id="2147484756" r:id="rId1"/>
    <p:sldLayoutId id="2147484757" r:id="rId2"/>
  </p:sldLayoutIdLst>
  <p:transition>
    <p:fade/>
  </p:transition>
  <p:txStyles>
    <p:titleStyle>
      <a:lvl1pPr algn="l" defTabSz="914367"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8" name="Rectangle 4"/>
          <p:cNvSpPr>
            <a:spLocks noGrp="1" noChangeArrowheads="1"/>
          </p:cNvSpPr>
          <p:nvPr>
            <p:ph type="body" idx="1"/>
          </p:nvPr>
        </p:nvSpPr>
        <p:spPr bwMode="auto">
          <a:xfrm>
            <a:off x="609600" y="1193800"/>
            <a:ext cx="10972800" cy="4752974"/>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Rectangle 11"/>
          <p:cNvSpPr/>
          <p:nvPr userDrawn="1"/>
        </p:nvSpPr>
        <p:spPr>
          <a:xfrm>
            <a:off x="0" y="6431280"/>
            <a:ext cx="12192000" cy="4267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chemeClr val="bg1"/>
              </a:solidFill>
              <a:latin typeface="Lato Light" panose="020F0302020204030203" pitchFamily="34" charset="0"/>
            </a:endParaRPr>
          </a:p>
        </p:txBody>
      </p:sp>
      <p:sp>
        <p:nvSpPr>
          <p:cNvPr id="6147" name="Rectangle 3"/>
          <p:cNvSpPr>
            <a:spLocks noGrp="1" noChangeArrowheads="1"/>
          </p:cNvSpPr>
          <p:nvPr>
            <p:ph type="title"/>
          </p:nvPr>
        </p:nvSpPr>
        <p:spPr bwMode="auto">
          <a:xfrm>
            <a:off x="609600" y="309956"/>
            <a:ext cx="10972800" cy="665087"/>
          </a:xfrm>
          <a:prstGeom prst="rect">
            <a:avLst/>
          </a:prstGeom>
          <a:noFill/>
          <a:ln w="9525">
            <a:noFill/>
            <a:miter lim="800000"/>
            <a:headEnd/>
            <a:tailEnd/>
          </a:ln>
          <a:effectLst/>
        </p:spPr>
        <p:txBody>
          <a:bodyPr vert="horz" wrap="square" lIns="0" tIns="45720" rIns="0" bIns="45720" numCol="1" anchor="b" anchorCtr="0" compatLnSpc="1">
            <a:prstTxWarp prst="textNoShape">
              <a:avLst/>
            </a:prstTxWarp>
            <a:spAutoFit/>
          </a:bodyPr>
          <a:lstStyle/>
          <a:p>
            <a:pPr lvl="0"/>
            <a:r>
              <a:rPr lang="en-US"/>
              <a:t>CLICK TO EDIT MASTER TITLE STYLE</a:t>
            </a:r>
          </a:p>
        </p:txBody>
      </p:sp>
      <p:sp>
        <p:nvSpPr>
          <p:cNvPr id="8" name="Footer Placeholder 7"/>
          <p:cNvSpPr>
            <a:spLocks noGrp="1"/>
          </p:cNvSpPr>
          <p:nvPr>
            <p:ph type="ftr" sz="quarter" idx="3"/>
          </p:nvPr>
        </p:nvSpPr>
        <p:spPr>
          <a:xfrm>
            <a:off x="1625600" y="6461549"/>
            <a:ext cx="7721600" cy="366182"/>
          </a:xfrm>
          <a:prstGeom prst="rect">
            <a:avLst/>
          </a:prstGeom>
        </p:spPr>
        <p:txBody>
          <a:bodyPr vert="horz" lIns="91440" tIns="45720" rIns="91440" bIns="45720" rtlCol="0" anchor="ctr"/>
          <a:lstStyle>
            <a:lvl1pPr algn="l">
              <a:defRPr sz="1333">
                <a:solidFill>
                  <a:schemeClr val="bg1"/>
                </a:solidFill>
                <a:latin typeface="+mn-lt"/>
              </a:defRPr>
            </a:lvl1pPr>
          </a:lstStyle>
          <a:p>
            <a:r>
              <a:rPr lang="it-IT"/>
              <a:t>© 2018 Walmart Inc. – Non-Sensitive Data</a:t>
            </a:r>
            <a:endParaRPr lang="en-US"/>
          </a:p>
        </p:txBody>
      </p:sp>
      <p:sp>
        <p:nvSpPr>
          <p:cNvPr id="9" name="Slide Number Placeholder 8"/>
          <p:cNvSpPr>
            <a:spLocks noGrp="1"/>
          </p:cNvSpPr>
          <p:nvPr>
            <p:ph type="sldNum" sz="quarter" idx="4"/>
          </p:nvPr>
        </p:nvSpPr>
        <p:spPr>
          <a:xfrm>
            <a:off x="711200" y="6431279"/>
            <a:ext cx="609600" cy="426720"/>
          </a:xfrm>
          <a:prstGeom prst="rect">
            <a:avLst/>
          </a:prstGeom>
          <a:solidFill>
            <a:schemeClr val="accent2"/>
          </a:solidFill>
        </p:spPr>
        <p:txBody>
          <a:bodyPr vert="horz" lIns="91440" tIns="45720" rIns="91440" bIns="45720" rtlCol="0" anchor="ctr"/>
          <a:lstStyle>
            <a:lvl1pPr algn="ctr">
              <a:defRPr sz="1333">
                <a:solidFill>
                  <a:schemeClr val="tx1">
                    <a:lumMod val="75000"/>
                    <a:lumOff val="25000"/>
                  </a:schemeClr>
                </a:solidFill>
                <a:latin typeface="+mn-lt"/>
              </a:defRPr>
            </a:lvl1pPr>
          </a:lstStyle>
          <a:p>
            <a:fld id="{65B3A5B5-D464-4D94-A6FF-B439700E06BB}" type="slidenum">
              <a:rPr lang="en-US" smtClean="0"/>
              <a:pPr/>
              <a:t>‹#›</a:t>
            </a:fld>
            <a:endParaRPr lang="en-US"/>
          </a:p>
        </p:txBody>
      </p:sp>
      <p:pic>
        <p:nvPicPr>
          <p:cNvPr id="2" name="Picture 1"/>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9615261" y="6477001"/>
            <a:ext cx="2373539" cy="349249"/>
          </a:xfrm>
          <a:prstGeom prst="rect">
            <a:avLst/>
          </a:prstGeom>
        </p:spPr>
      </p:pic>
    </p:spTree>
    <p:extLst>
      <p:ext uri="{BB962C8B-B14F-4D97-AF65-F5344CB8AC3E}">
        <p14:creationId xmlns:p14="http://schemas.microsoft.com/office/powerpoint/2010/main" val="3151120225"/>
      </p:ext>
    </p:extLst>
  </p:cSld>
  <p:clrMap bg1="lt1" tx1="dk1" bg2="lt2" tx2="dk2" accent1="accent1" accent2="accent2" accent3="accent3" accent4="accent4" accent5="accent5" accent6="accent6" hlink="hlink" folHlink="folHlink"/>
  <p:sldLayoutIdLst>
    <p:sldLayoutId id="2147484759" r:id="rId1"/>
    <p:sldLayoutId id="2147484760" r:id="rId2"/>
    <p:sldLayoutId id="2147484761" r:id="rId3"/>
    <p:sldLayoutId id="2147484762" r:id="rId4"/>
    <p:sldLayoutId id="2147484763" r:id="rId5"/>
    <p:sldLayoutId id="2147484764" r:id="rId6"/>
    <p:sldLayoutId id="2147484765" r:id="rId7"/>
    <p:sldLayoutId id="2147484766" r:id="rId8"/>
    <p:sldLayoutId id="2147484767" r:id="rId9"/>
    <p:sldLayoutId id="2147484768" r:id="rId10"/>
    <p:sldLayoutId id="2147484769" r:id="rId11"/>
    <p:sldLayoutId id="2147484770" r:id="rId12"/>
    <p:sldLayoutId id="2147484771" r:id="rId13"/>
    <p:sldLayoutId id="2147484772" r:id="rId14"/>
    <p:sldLayoutId id="2147484773" r:id="rId15"/>
    <p:sldLayoutId id="2147484774" r:id="rId16"/>
    <p:sldLayoutId id="2147484775" r:id="rId17"/>
    <p:sldLayoutId id="2147484776" r:id="rId18"/>
    <p:sldLayoutId id="2147484777" r:id="rId19"/>
    <p:sldLayoutId id="2147484778" r:id="rId20"/>
    <p:sldLayoutId id="2147484779" r:id="rId21"/>
    <p:sldLayoutId id="2147484780" r:id="rId22"/>
    <p:sldLayoutId id="2147484781" r:id="rId23"/>
    <p:sldLayoutId id="2147484782" r:id="rId24"/>
    <p:sldLayoutId id="2147484783" r:id="rId25"/>
    <p:sldLayoutId id="2147484784" r:id="rId26"/>
    <p:sldLayoutId id="2147484785" r:id="rId27"/>
    <p:sldLayoutId id="2147484786" r:id="rId28"/>
  </p:sldLayoutIdLst>
  <p:hf hdr="0" dt="0"/>
  <p:txStyles>
    <p:titleStyle>
      <a:lvl1pPr algn="ctr" rtl="0" fontAlgn="base">
        <a:spcBef>
          <a:spcPct val="0"/>
        </a:spcBef>
        <a:spcAft>
          <a:spcPct val="0"/>
        </a:spcAft>
        <a:defRPr sz="3733" b="0">
          <a:solidFill>
            <a:schemeClr val="tx2"/>
          </a:solidFill>
          <a:latin typeface="Century Gothic" panose="020B0502020202020204" pitchFamily="34" charset="0"/>
          <a:ea typeface="Lato Light" panose="020F0502020204030203" pitchFamily="34" charset="0"/>
          <a:cs typeface="Lato Light" panose="020F0502020204030203" pitchFamily="34" charset="0"/>
        </a:defRPr>
      </a:lvl1pPr>
      <a:lvl2pPr algn="l" rtl="0" fontAlgn="base">
        <a:spcBef>
          <a:spcPct val="0"/>
        </a:spcBef>
        <a:spcAft>
          <a:spcPct val="0"/>
        </a:spcAft>
        <a:defRPr b="1">
          <a:solidFill>
            <a:schemeClr val="accent2"/>
          </a:solidFill>
          <a:latin typeface="Arial" charset="0"/>
          <a:ea typeface="ＭＳ Ｐゴシック" charset="-128"/>
        </a:defRPr>
      </a:lvl2pPr>
      <a:lvl3pPr algn="l" rtl="0" fontAlgn="base">
        <a:spcBef>
          <a:spcPct val="0"/>
        </a:spcBef>
        <a:spcAft>
          <a:spcPct val="0"/>
        </a:spcAft>
        <a:defRPr b="1">
          <a:solidFill>
            <a:schemeClr val="accent2"/>
          </a:solidFill>
          <a:latin typeface="Arial" charset="0"/>
          <a:ea typeface="ＭＳ Ｐゴシック" charset="-128"/>
        </a:defRPr>
      </a:lvl3pPr>
      <a:lvl4pPr algn="l" rtl="0" fontAlgn="base">
        <a:spcBef>
          <a:spcPct val="0"/>
        </a:spcBef>
        <a:spcAft>
          <a:spcPct val="0"/>
        </a:spcAft>
        <a:defRPr b="1">
          <a:solidFill>
            <a:schemeClr val="accent2"/>
          </a:solidFill>
          <a:latin typeface="Arial" charset="0"/>
          <a:ea typeface="ＭＳ Ｐゴシック" charset="-128"/>
        </a:defRPr>
      </a:lvl4pPr>
      <a:lvl5pPr algn="l" rtl="0" fontAlgn="base">
        <a:spcBef>
          <a:spcPct val="0"/>
        </a:spcBef>
        <a:spcAft>
          <a:spcPct val="0"/>
        </a:spcAft>
        <a:defRPr b="1">
          <a:solidFill>
            <a:schemeClr val="accent2"/>
          </a:solidFill>
          <a:latin typeface="Arial" charset="0"/>
          <a:ea typeface="ＭＳ Ｐゴシック" charset="-128"/>
        </a:defRPr>
      </a:lvl5pPr>
      <a:lvl6pPr marL="609498" algn="l" rtl="0" fontAlgn="base">
        <a:spcBef>
          <a:spcPct val="0"/>
        </a:spcBef>
        <a:spcAft>
          <a:spcPct val="0"/>
        </a:spcAft>
        <a:defRPr b="1">
          <a:solidFill>
            <a:schemeClr val="accent2"/>
          </a:solidFill>
          <a:latin typeface="Arial" charset="0"/>
          <a:ea typeface="ＭＳ Ｐゴシック" charset="-128"/>
        </a:defRPr>
      </a:lvl6pPr>
      <a:lvl7pPr marL="1218996" algn="l" rtl="0" fontAlgn="base">
        <a:spcBef>
          <a:spcPct val="0"/>
        </a:spcBef>
        <a:spcAft>
          <a:spcPct val="0"/>
        </a:spcAft>
        <a:defRPr b="1">
          <a:solidFill>
            <a:schemeClr val="accent2"/>
          </a:solidFill>
          <a:latin typeface="Arial" charset="0"/>
          <a:ea typeface="ＭＳ Ｐゴシック" charset="-128"/>
        </a:defRPr>
      </a:lvl7pPr>
      <a:lvl8pPr marL="1828494" algn="l" rtl="0" fontAlgn="base">
        <a:spcBef>
          <a:spcPct val="0"/>
        </a:spcBef>
        <a:spcAft>
          <a:spcPct val="0"/>
        </a:spcAft>
        <a:defRPr b="1">
          <a:solidFill>
            <a:schemeClr val="accent2"/>
          </a:solidFill>
          <a:latin typeface="Arial" charset="0"/>
          <a:ea typeface="ＭＳ Ｐゴシック" charset="-128"/>
        </a:defRPr>
      </a:lvl8pPr>
      <a:lvl9pPr marL="2437991" algn="l" rtl="0" fontAlgn="base">
        <a:spcBef>
          <a:spcPct val="0"/>
        </a:spcBef>
        <a:spcAft>
          <a:spcPct val="0"/>
        </a:spcAft>
        <a:defRPr b="1">
          <a:solidFill>
            <a:schemeClr val="accent2"/>
          </a:solidFill>
          <a:latin typeface="Arial" charset="0"/>
          <a:ea typeface="ＭＳ Ｐゴシック" charset="-128"/>
        </a:defRPr>
      </a:lvl9pPr>
    </p:titleStyle>
    <p:bodyStyle>
      <a:lvl1pPr marL="365699" indent="-365699" algn="l" rtl="0" fontAlgn="base">
        <a:spcBef>
          <a:spcPct val="0"/>
        </a:spcBef>
        <a:spcAft>
          <a:spcPct val="0"/>
        </a:spcAft>
        <a:buClr>
          <a:schemeClr val="accent1"/>
        </a:buClr>
        <a:buSzPct val="120000"/>
        <a:buFont typeface="Times" pitchFamily="18" charset="0"/>
        <a:buChar char="•"/>
        <a:defRPr sz="2400">
          <a:solidFill>
            <a:schemeClr val="tx1">
              <a:lumMod val="75000"/>
              <a:lumOff val="25000"/>
            </a:schemeClr>
          </a:solidFill>
          <a:latin typeface="+mn-lt"/>
          <a:ea typeface="Lato Light" panose="020F0502020204030203" pitchFamily="34" charset="0"/>
          <a:cs typeface="Estrangelo Edessa" panose="03080600000000000000" pitchFamily="66" charset="0"/>
        </a:defRPr>
      </a:lvl1pPr>
      <a:lvl2pPr marL="609498" indent="-365699" algn="l" rtl="0" fontAlgn="base">
        <a:spcBef>
          <a:spcPct val="0"/>
        </a:spcBef>
        <a:spcAft>
          <a:spcPct val="0"/>
        </a:spcAft>
        <a:buClr>
          <a:schemeClr val="accent1"/>
        </a:buClr>
        <a:buChar char="–"/>
        <a:defRPr sz="2400">
          <a:solidFill>
            <a:schemeClr val="tx1">
              <a:lumMod val="75000"/>
              <a:lumOff val="25000"/>
            </a:schemeClr>
          </a:solidFill>
          <a:latin typeface="+mn-lt"/>
          <a:ea typeface="Lato Light" panose="020F0502020204030203" pitchFamily="34" charset="0"/>
          <a:cs typeface="Estrangelo Edessa" panose="03080600000000000000" pitchFamily="66" charset="0"/>
        </a:defRPr>
      </a:lvl2pPr>
      <a:lvl3pPr marL="975197" indent="-365699" algn="l" rtl="0" fontAlgn="base">
        <a:spcBef>
          <a:spcPct val="0"/>
        </a:spcBef>
        <a:spcAft>
          <a:spcPct val="0"/>
        </a:spcAft>
        <a:buClr>
          <a:schemeClr val="accent1"/>
        </a:buClr>
        <a:buFont typeface="Times" pitchFamily="18" charset="0"/>
        <a:buChar char="•"/>
        <a:defRPr sz="2133">
          <a:solidFill>
            <a:schemeClr val="tx1">
              <a:lumMod val="75000"/>
              <a:lumOff val="25000"/>
            </a:schemeClr>
          </a:solidFill>
          <a:latin typeface="+mn-lt"/>
          <a:ea typeface="Lato Light" panose="020F0502020204030203" pitchFamily="34" charset="0"/>
          <a:cs typeface="Estrangelo Edessa" panose="03080600000000000000" pitchFamily="66" charset="0"/>
        </a:defRPr>
      </a:lvl3pPr>
      <a:lvl4pPr marL="1340896" indent="-365699" algn="l" rtl="0" fontAlgn="base">
        <a:spcBef>
          <a:spcPct val="0"/>
        </a:spcBef>
        <a:spcAft>
          <a:spcPct val="0"/>
        </a:spcAft>
        <a:buClr>
          <a:schemeClr val="accent1"/>
        </a:buClr>
        <a:buFont typeface="Estrangelo Edessa" panose="03080600000000000000" pitchFamily="66" charset="0"/>
        <a:buChar char="›"/>
        <a:defRPr sz="1866">
          <a:solidFill>
            <a:schemeClr val="tx1">
              <a:lumMod val="75000"/>
              <a:lumOff val="25000"/>
            </a:schemeClr>
          </a:solidFill>
          <a:latin typeface="+mn-lt"/>
          <a:ea typeface="Lato Light" panose="020F0502020204030203" pitchFamily="34" charset="0"/>
          <a:cs typeface="Estrangelo Edessa" panose="03080600000000000000" pitchFamily="66" charset="0"/>
        </a:defRPr>
      </a:lvl4pPr>
      <a:lvl5pPr marL="1706594" indent="-365699" algn="l" rtl="0" fontAlgn="base">
        <a:spcBef>
          <a:spcPct val="0"/>
        </a:spcBef>
        <a:spcAft>
          <a:spcPct val="0"/>
        </a:spcAft>
        <a:buClr>
          <a:schemeClr val="accent1"/>
        </a:buClr>
        <a:buChar char="»"/>
        <a:defRPr sz="1866">
          <a:solidFill>
            <a:schemeClr val="tx1">
              <a:lumMod val="75000"/>
              <a:lumOff val="25000"/>
            </a:schemeClr>
          </a:solidFill>
          <a:latin typeface="+mn-lt"/>
          <a:ea typeface="Lato Light" panose="020F0502020204030203" pitchFamily="34" charset="0"/>
          <a:cs typeface="Estrangelo Edessa" panose="03080600000000000000" pitchFamily="66" charset="0"/>
        </a:defRPr>
      </a:lvl5pPr>
      <a:lvl6pPr marL="2742740" indent="-298400" algn="l" rtl="0" fontAlgn="base">
        <a:spcBef>
          <a:spcPct val="0"/>
        </a:spcBef>
        <a:spcAft>
          <a:spcPct val="0"/>
        </a:spcAft>
        <a:buChar char="»"/>
        <a:defRPr sz="2666">
          <a:solidFill>
            <a:schemeClr val="tx1"/>
          </a:solidFill>
          <a:latin typeface="+mn-lt"/>
        </a:defRPr>
      </a:lvl6pPr>
      <a:lvl7pPr marL="3352239" indent="-298400" algn="l" rtl="0" fontAlgn="base">
        <a:spcBef>
          <a:spcPct val="0"/>
        </a:spcBef>
        <a:spcAft>
          <a:spcPct val="0"/>
        </a:spcAft>
        <a:buChar char="»"/>
        <a:defRPr sz="2666">
          <a:solidFill>
            <a:schemeClr val="tx1"/>
          </a:solidFill>
          <a:latin typeface="+mn-lt"/>
        </a:defRPr>
      </a:lvl7pPr>
      <a:lvl8pPr marL="3961736" indent="-298400" algn="l" rtl="0" fontAlgn="base">
        <a:spcBef>
          <a:spcPct val="0"/>
        </a:spcBef>
        <a:spcAft>
          <a:spcPct val="0"/>
        </a:spcAft>
        <a:buChar char="»"/>
        <a:defRPr sz="2666">
          <a:solidFill>
            <a:schemeClr val="tx1"/>
          </a:solidFill>
          <a:latin typeface="+mn-lt"/>
        </a:defRPr>
      </a:lvl8pPr>
      <a:lvl9pPr marL="4571234" indent="-298400" algn="l" rtl="0" fontAlgn="base">
        <a:spcBef>
          <a:spcPct val="0"/>
        </a:spcBef>
        <a:spcAft>
          <a:spcPct val="0"/>
        </a:spcAft>
        <a:buChar char="»"/>
        <a:defRPr sz="2666">
          <a:solidFill>
            <a:schemeClr val="tx1"/>
          </a:solidFill>
          <a:latin typeface="+mn-lt"/>
        </a:defRPr>
      </a:lvl9pPr>
    </p:bodyStyle>
    <p:otherStyle>
      <a:defPPr>
        <a:defRPr lang="en-US"/>
      </a:defPPr>
      <a:lvl1pPr marL="0" algn="l" defTabSz="1218996" rtl="0" eaLnBrk="1" latinLnBrk="0" hangingPunct="1">
        <a:defRPr sz="2400" kern="1200">
          <a:solidFill>
            <a:schemeClr val="tx1"/>
          </a:solidFill>
          <a:latin typeface="+mn-lt"/>
          <a:ea typeface="+mn-ea"/>
          <a:cs typeface="+mn-cs"/>
        </a:defRPr>
      </a:lvl1pPr>
      <a:lvl2pPr marL="609498" algn="l" defTabSz="1218996" rtl="0" eaLnBrk="1" latinLnBrk="0" hangingPunct="1">
        <a:defRPr sz="2400" kern="1200">
          <a:solidFill>
            <a:schemeClr val="tx1"/>
          </a:solidFill>
          <a:latin typeface="+mn-lt"/>
          <a:ea typeface="+mn-ea"/>
          <a:cs typeface="+mn-cs"/>
        </a:defRPr>
      </a:lvl2pPr>
      <a:lvl3pPr marL="1218996" algn="l" defTabSz="1218996" rtl="0" eaLnBrk="1" latinLnBrk="0" hangingPunct="1">
        <a:defRPr sz="2400" kern="1200">
          <a:solidFill>
            <a:schemeClr val="tx1"/>
          </a:solidFill>
          <a:latin typeface="+mn-lt"/>
          <a:ea typeface="+mn-ea"/>
          <a:cs typeface="+mn-cs"/>
        </a:defRPr>
      </a:lvl3pPr>
      <a:lvl4pPr marL="1828494" algn="l" defTabSz="1218996" rtl="0" eaLnBrk="1" latinLnBrk="0" hangingPunct="1">
        <a:defRPr sz="2400" kern="1200">
          <a:solidFill>
            <a:schemeClr val="tx1"/>
          </a:solidFill>
          <a:latin typeface="+mn-lt"/>
          <a:ea typeface="+mn-ea"/>
          <a:cs typeface="+mn-cs"/>
        </a:defRPr>
      </a:lvl4pPr>
      <a:lvl5pPr marL="2437991" algn="l" defTabSz="1218996" rtl="0" eaLnBrk="1" latinLnBrk="0" hangingPunct="1">
        <a:defRPr sz="2400" kern="1200">
          <a:solidFill>
            <a:schemeClr val="tx1"/>
          </a:solidFill>
          <a:latin typeface="+mn-lt"/>
          <a:ea typeface="+mn-ea"/>
          <a:cs typeface="+mn-cs"/>
        </a:defRPr>
      </a:lvl5pPr>
      <a:lvl6pPr marL="3047489" algn="l" defTabSz="1218996" rtl="0" eaLnBrk="1" latinLnBrk="0" hangingPunct="1">
        <a:defRPr sz="2400" kern="1200">
          <a:solidFill>
            <a:schemeClr val="tx1"/>
          </a:solidFill>
          <a:latin typeface="+mn-lt"/>
          <a:ea typeface="+mn-ea"/>
          <a:cs typeface="+mn-cs"/>
        </a:defRPr>
      </a:lvl6pPr>
      <a:lvl7pPr marL="3656988" algn="l" defTabSz="1218996" rtl="0" eaLnBrk="1" latinLnBrk="0" hangingPunct="1">
        <a:defRPr sz="2400" kern="1200">
          <a:solidFill>
            <a:schemeClr val="tx1"/>
          </a:solidFill>
          <a:latin typeface="+mn-lt"/>
          <a:ea typeface="+mn-ea"/>
          <a:cs typeface="+mn-cs"/>
        </a:defRPr>
      </a:lvl7pPr>
      <a:lvl8pPr marL="4266485" algn="l" defTabSz="1218996" rtl="0" eaLnBrk="1" latinLnBrk="0" hangingPunct="1">
        <a:defRPr sz="2400" kern="1200">
          <a:solidFill>
            <a:schemeClr val="tx1"/>
          </a:solidFill>
          <a:latin typeface="+mn-lt"/>
          <a:ea typeface="+mn-ea"/>
          <a:cs typeface="+mn-cs"/>
        </a:defRPr>
      </a:lvl8pPr>
      <a:lvl9pPr marL="4875983" algn="l" defTabSz="1218996" rtl="0" eaLnBrk="1" latinLnBrk="0" hangingPunct="1">
        <a:defRPr sz="2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1"/>
            <a:ext cx="11655840" cy="89966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69241" y="1189178"/>
            <a:ext cx="11653521" cy="2052030"/>
          </a:xfrm>
          <a:prstGeom prst="rect">
            <a:avLst/>
          </a:prstGeom>
        </p:spPr>
        <p:txBody>
          <a:bodyPr vert="horz" wrap="square" lIns="146304" tIns="91440" rIns="146304" bIns="9144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16"/>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4190975419"/>
      </p:ext>
    </p:extLst>
  </p:cSld>
  <p:clrMap bg1="lt1" tx1="dk1" bg2="lt2" tx2="dk2" accent1="accent1" accent2="accent2" accent3="accent3" accent4="accent4" accent5="accent5" accent6="accent6" hlink="hlink" folHlink="folHlink"/>
  <p:sldLayoutIdLst>
    <p:sldLayoutId id="2147484788" r:id="rId1"/>
    <p:sldLayoutId id="2147484789" r:id="rId2"/>
    <p:sldLayoutId id="2147484790" r:id="rId3"/>
    <p:sldLayoutId id="2147484791" r:id="rId4"/>
    <p:sldLayoutId id="2147484792" r:id="rId5"/>
    <p:sldLayoutId id="2147484793" r:id="rId6"/>
    <p:sldLayoutId id="2147484794" r:id="rId7"/>
    <p:sldLayoutId id="2147484795" r:id="rId8"/>
    <p:sldLayoutId id="2147484796" r:id="rId9"/>
    <p:sldLayoutId id="2147484797" r:id="rId10"/>
    <p:sldLayoutId id="2147484798" r:id="rId11"/>
    <p:sldLayoutId id="2147484799" r:id="rId12"/>
    <p:sldLayoutId id="2147484800" r:id="rId13"/>
    <p:sldLayoutId id="2147484804" r:id="rId14"/>
  </p:sldLayoutIdLst>
  <p:transition>
    <p:fade/>
  </p:transition>
  <p:txStyles>
    <p:titleStyle>
      <a:lvl1pPr algn="l" defTabSz="914367"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6" pos="288">
          <p15:clr>
            <a:srgbClr val="C35EA4"/>
          </p15:clr>
        </p15:guide>
        <p15:guide id="17" pos="7546">
          <p15:clr>
            <a:srgbClr val="C35EA4"/>
          </p15:clr>
        </p15:guide>
        <p15:guide id="25" orient="horz" pos="302">
          <p15:clr>
            <a:srgbClr val="C35EA4"/>
          </p15:clr>
        </p15:guide>
        <p15:guide id="26" orient="horz" pos="4104">
          <p15:clr>
            <a:srgbClr val="C35EA4"/>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69242" y="1189178"/>
            <a:ext cx="11653521" cy="2052030"/>
          </a:xfrm>
          <a:prstGeom prst="rect">
            <a:avLst/>
          </a:prstGeom>
        </p:spPr>
        <p:txBody>
          <a:bodyPr vert="horz" wrap="square" lIns="146304" tIns="91440" rIns="146304" bIns="9144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16"/>
          <a:stretch>
            <a:fillRect/>
          </a:stretch>
        </p:blipFill>
        <p:spPr>
          <a:xfrm rot="5400000">
            <a:off x="9208748" y="2991034"/>
            <a:ext cx="6858623" cy="876557"/>
          </a:xfrm>
          <a:prstGeom prst="rect">
            <a:avLst/>
          </a:prstGeom>
        </p:spPr>
      </p:pic>
    </p:spTree>
    <p:extLst>
      <p:ext uri="{BB962C8B-B14F-4D97-AF65-F5344CB8AC3E}">
        <p14:creationId xmlns:p14="http://schemas.microsoft.com/office/powerpoint/2010/main" val="1134076191"/>
      </p:ext>
    </p:extLst>
  </p:cSld>
  <p:clrMap bg1="lt1" tx1="dk1" bg2="lt2" tx2="dk2" accent1="accent1" accent2="accent2" accent3="accent3" accent4="accent4" accent5="accent5" accent6="accent6" hlink="hlink" folHlink="folHlink"/>
  <p:sldLayoutIdLst>
    <p:sldLayoutId id="2147484807" r:id="rId1"/>
    <p:sldLayoutId id="2147484808" r:id="rId2"/>
    <p:sldLayoutId id="2147484809" r:id="rId3"/>
    <p:sldLayoutId id="2147484810" r:id="rId4"/>
    <p:sldLayoutId id="2147484811" r:id="rId5"/>
    <p:sldLayoutId id="2147484812" r:id="rId6"/>
    <p:sldLayoutId id="2147484813" r:id="rId7"/>
    <p:sldLayoutId id="2147484814" r:id="rId8"/>
    <p:sldLayoutId id="2147484815" r:id="rId9"/>
    <p:sldLayoutId id="2147484816" r:id="rId10"/>
    <p:sldLayoutId id="2147484817" r:id="rId11"/>
    <p:sldLayoutId id="2147484818" r:id="rId12"/>
    <p:sldLayoutId id="2147484819" r:id="rId13"/>
    <p:sldLayoutId id="2147484820" r:id="rId14"/>
  </p:sldLayoutIdLst>
  <p:transition>
    <p:fade/>
  </p:transition>
  <p:txStyles>
    <p:titleStyle>
      <a:lvl1pPr algn="l" defTabSz="914192" rtl="0" eaLnBrk="1" latinLnBrk="0" hangingPunct="1">
        <a:lnSpc>
          <a:spcPct val="90000"/>
        </a:lnSpc>
        <a:spcBef>
          <a:spcPct val="0"/>
        </a:spcBef>
        <a:buNone/>
        <a:defRPr lang="en-US" sz="4704"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080" marR="0" indent="-336080" algn="l" defTabSz="914192" rtl="0" eaLnBrk="1" fontAlgn="auto" latinLnBrk="0" hangingPunct="1">
        <a:lnSpc>
          <a:spcPct val="90000"/>
        </a:lnSpc>
        <a:spcBef>
          <a:spcPct val="20000"/>
        </a:spcBef>
        <a:spcAft>
          <a:spcPts val="0"/>
        </a:spcAft>
        <a:buClrTx/>
        <a:buSzPct val="90000"/>
        <a:buFont typeface="Arial" pitchFamily="34" charset="0"/>
        <a:buChar char="•"/>
        <a:tabLst/>
        <a:defRPr sz="3920" kern="1200" spc="0" baseline="0">
          <a:gradFill>
            <a:gsLst>
              <a:gs pos="1250">
                <a:schemeClr val="tx1"/>
              </a:gs>
              <a:gs pos="100000">
                <a:schemeClr val="tx1"/>
              </a:gs>
            </a:gsLst>
            <a:lin ang="5400000" scaled="0"/>
          </a:gradFill>
          <a:latin typeface="+mj-lt"/>
          <a:ea typeface="+mn-ea"/>
          <a:cs typeface="+mn-cs"/>
        </a:defRPr>
      </a:lvl1pPr>
      <a:lvl2pPr marL="572581" marR="0" indent="-236500" algn="l" defTabSz="914192"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187" marR="0" indent="-224054" algn="l" defTabSz="914192"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241" marR="0" indent="-224054" algn="l" defTabSz="914192"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294" marR="0" indent="-224054" algn="l" defTabSz="914192"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026" indent="-228548" algn="l" defTabSz="914192"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123" indent="-228548" algn="l" defTabSz="914192"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219" indent="-228548" algn="l" defTabSz="914192"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315" indent="-228548" algn="l" defTabSz="914192"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192" rtl="0" eaLnBrk="1" latinLnBrk="0" hangingPunct="1">
        <a:defRPr sz="1765" kern="1200">
          <a:solidFill>
            <a:schemeClr val="tx1"/>
          </a:solidFill>
          <a:latin typeface="+mn-lt"/>
          <a:ea typeface="+mn-ea"/>
          <a:cs typeface="+mn-cs"/>
        </a:defRPr>
      </a:lvl1pPr>
      <a:lvl2pPr marL="457095" algn="l" defTabSz="914192" rtl="0" eaLnBrk="1" latinLnBrk="0" hangingPunct="1">
        <a:defRPr sz="1765" kern="1200">
          <a:solidFill>
            <a:schemeClr val="tx1"/>
          </a:solidFill>
          <a:latin typeface="+mn-lt"/>
          <a:ea typeface="+mn-ea"/>
          <a:cs typeface="+mn-cs"/>
        </a:defRPr>
      </a:lvl2pPr>
      <a:lvl3pPr marL="914192" algn="l" defTabSz="914192" rtl="0" eaLnBrk="1" latinLnBrk="0" hangingPunct="1">
        <a:defRPr sz="1765" kern="1200">
          <a:solidFill>
            <a:schemeClr val="tx1"/>
          </a:solidFill>
          <a:latin typeface="+mn-lt"/>
          <a:ea typeface="+mn-ea"/>
          <a:cs typeface="+mn-cs"/>
        </a:defRPr>
      </a:lvl3pPr>
      <a:lvl4pPr marL="1371287" algn="l" defTabSz="914192" rtl="0" eaLnBrk="1" latinLnBrk="0" hangingPunct="1">
        <a:defRPr sz="1765" kern="1200">
          <a:solidFill>
            <a:schemeClr val="tx1"/>
          </a:solidFill>
          <a:latin typeface="+mn-lt"/>
          <a:ea typeface="+mn-ea"/>
          <a:cs typeface="+mn-cs"/>
        </a:defRPr>
      </a:lvl4pPr>
      <a:lvl5pPr marL="1828383" algn="l" defTabSz="914192" rtl="0" eaLnBrk="1" latinLnBrk="0" hangingPunct="1">
        <a:defRPr sz="1765" kern="1200">
          <a:solidFill>
            <a:schemeClr val="tx1"/>
          </a:solidFill>
          <a:latin typeface="+mn-lt"/>
          <a:ea typeface="+mn-ea"/>
          <a:cs typeface="+mn-cs"/>
        </a:defRPr>
      </a:lvl5pPr>
      <a:lvl6pPr marL="2285479" algn="l" defTabSz="914192" rtl="0" eaLnBrk="1" latinLnBrk="0" hangingPunct="1">
        <a:defRPr sz="1765" kern="1200">
          <a:solidFill>
            <a:schemeClr val="tx1"/>
          </a:solidFill>
          <a:latin typeface="+mn-lt"/>
          <a:ea typeface="+mn-ea"/>
          <a:cs typeface="+mn-cs"/>
        </a:defRPr>
      </a:lvl6pPr>
      <a:lvl7pPr marL="2742575" algn="l" defTabSz="914192" rtl="0" eaLnBrk="1" latinLnBrk="0" hangingPunct="1">
        <a:defRPr sz="1765" kern="1200">
          <a:solidFill>
            <a:schemeClr val="tx1"/>
          </a:solidFill>
          <a:latin typeface="+mn-lt"/>
          <a:ea typeface="+mn-ea"/>
          <a:cs typeface="+mn-cs"/>
        </a:defRPr>
      </a:lvl7pPr>
      <a:lvl8pPr marL="3199670" algn="l" defTabSz="914192" rtl="0" eaLnBrk="1" latinLnBrk="0" hangingPunct="1">
        <a:defRPr sz="1765" kern="1200">
          <a:solidFill>
            <a:schemeClr val="tx1"/>
          </a:solidFill>
          <a:latin typeface="+mn-lt"/>
          <a:ea typeface="+mn-ea"/>
          <a:cs typeface="+mn-cs"/>
        </a:defRPr>
      </a:lvl8pPr>
      <a:lvl9pPr marL="3656767" algn="l" defTabSz="914192"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6" pos="288">
          <p15:clr>
            <a:srgbClr val="C35EA4"/>
          </p15:clr>
        </p15:guide>
        <p15:guide id="17"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3.xml"/></Relationships>
</file>

<file path=ppt/slides/_rels/slide1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2.xml"/><Relationship Id="rId1" Type="http://schemas.openxmlformats.org/officeDocument/2006/relationships/slideLayout" Target="../slideLayouts/slideLayout15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5.xml"/></Relationships>
</file>

<file path=ppt/slides/_rels/slide16.xml.rels><?xml version="1.0" encoding="UTF-8" standalone="yes"?>
<Relationships xmlns="http://schemas.openxmlformats.org/package/2006/relationships"><Relationship Id="rId3" Type="http://schemas.openxmlformats.org/officeDocument/2006/relationships/image" Target="../media/image62.jpeg"/><Relationship Id="rId7" Type="http://schemas.openxmlformats.org/officeDocument/2006/relationships/image" Target="../media/image58.png"/><Relationship Id="rId2" Type="http://schemas.openxmlformats.org/officeDocument/2006/relationships/notesSlide" Target="../notesSlides/notesSlide15.xml"/><Relationship Id="rId1" Type="http://schemas.openxmlformats.org/officeDocument/2006/relationships/slideLayout" Target="../slideLayouts/slideLayout135.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17.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68.png"/><Relationship Id="rId18" Type="http://schemas.openxmlformats.org/officeDocument/2006/relationships/image" Target="../media/image71.png"/><Relationship Id="rId3" Type="http://schemas.openxmlformats.org/officeDocument/2006/relationships/image" Target="../media/image58.png"/><Relationship Id="rId7" Type="http://schemas.openxmlformats.org/officeDocument/2006/relationships/image" Target="../media/image53.png"/><Relationship Id="rId12" Type="http://schemas.openxmlformats.org/officeDocument/2006/relationships/hyperlink" Target="http://commons.wikimedia.org/wiki/File:Word_2013_file_icon.svg" TargetMode="External"/><Relationship Id="rId17" Type="http://schemas.openxmlformats.org/officeDocument/2006/relationships/image" Target="../media/image70.png"/><Relationship Id="rId2" Type="http://schemas.openxmlformats.org/officeDocument/2006/relationships/notesSlide" Target="../notesSlides/notesSlide16.xml"/><Relationship Id="rId16" Type="http://schemas.openxmlformats.org/officeDocument/2006/relationships/hyperlink" Target="http://pureinfotech.com/2012/07/19/office-2013-review-metro-features-cloud/" TargetMode="External"/><Relationship Id="rId1" Type="http://schemas.openxmlformats.org/officeDocument/2006/relationships/slideLayout" Target="../slideLayouts/slideLayout135.xml"/><Relationship Id="rId6" Type="http://schemas.openxmlformats.org/officeDocument/2006/relationships/image" Target="../media/image52.png"/><Relationship Id="rId11" Type="http://schemas.openxmlformats.org/officeDocument/2006/relationships/image" Target="../media/image67.png"/><Relationship Id="rId5" Type="http://schemas.openxmlformats.org/officeDocument/2006/relationships/image" Target="../media/image57.png"/><Relationship Id="rId15" Type="http://schemas.openxmlformats.org/officeDocument/2006/relationships/image" Target="../media/image69.png"/><Relationship Id="rId10" Type="http://schemas.openxmlformats.org/officeDocument/2006/relationships/hyperlink" Target="http://superapple.cz/2013/07/owa-mobilni-outlook-pro-ios-zarizeni-zkusenosti/" TargetMode="External"/><Relationship Id="rId4" Type="http://schemas.openxmlformats.org/officeDocument/2006/relationships/image" Target="../media/image55.png"/><Relationship Id="rId9" Type="http://schemas.openxmlformats.org/officeDocument/2006/relationships/image" Target="../media/image66.jpg"/><Relationship Id="rId14" Type="http://schemas.openxmlformats.org/officeDocument/2006/relationships/hyperlink" Target="http://commons.wikimedia.org/wiki/File:Microsoft_Excel_2013_logo.svg"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73.svg"/><Relationship Id="rId7" Type="http://schemas.microsoft.com/office/2007/relationships/hdphoto" Target="../media/hdphoto2.wdp"/><Relationship Id="rId2" Type="http://schemas.openxmlformats.org/officeDocument/2006/relationships/image" Target="../media/image72.png"/><Relationship Id="rId1" Type="http://schemas.openxmlformats.org/officeDocument/2006/relationships/slideLayout" Target="../slideLayouts/slideLayout135.xml"/><Relationship Id="rId6" Type="http://schemas.openxmlformats.org/officeDocument/2006/relationships/image" Target="../media/image76.png"/><Relationship Id="rId5" Type="http://schemas.openxmlformats.org/officeDocument/2006/relationships/image" Target="../media/image75.svg"/><Relationship Id="rId4" Type="http://schemas.openxmlformats.org/officeDocument/2006/relationships/image" Target="../media/image7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20.xml"/></Relationships>
</file>

<file path=ppt/slides/_rels/slide21.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20.xml"/></Relationships>
</file>

<file path=ppt/slides/_rels/slide22.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20.xml"/></Relationships>
</file>

<file path=ppt/slides/_rels/slide23.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20.xml"/></Relationships>
</file>

<file path=ppt/slides/_rels/slide24.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20.xml"/></Relationships>
</file>

<file path=ppt/slides/_rels/slide25.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20.xml"/></Relationships>
</file>

<file path=ppt/slides/_rels/slide26.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20.xml"/></Relationships>
</file>

<file path=ppt/slides/_rels/slide27.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20.xml"/></Relationships>
</file>

<file path=ppt/slides/_rels/slide28.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20.xml"/></Relationships>
</file>

<file path=ppt/slides/_rels/slide29.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20.xml"/></Relationships>
</file>

<file path=ppt/slides/_rels/slide31.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20.xml"/></Relationships>
</file>

<file path=ppt/slides/_rels/slide32.xml.rels><?xml version="1.0" encoding="UTF-8" standalone="yes"?>
<Relationships xmlns="http://schemas.openxmlformats.org/package/2006/relationships"><Relationship Id="rId3" Type="http://schemas.openxmlformats.org/officeDocument/2006/relationships/hyperlink" Target="https://aka.ms/officeinsider" TargetMode="External"/><Relationship Id="rId2" Type="http://schemas.openxmlformats.org/officeDocument/2006/relationships/notesSlide" Target="../notesSlides/notesSlide17.xml"/><Relationship Id="rId1" Type="http://schemas.openxmlformats.org/officeDocument/2006/relationships/slideLayout" Target="../slideLayouts/slideLayout133.xml"/><Relationship Id="rId4" Type="http://schemas.openxmlformats.org/officeDocument/2006/relationships/image" Target="../media/image8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7.xml"/></Relationships>
</file>

<file path=ppt/slides/_rels/slide34.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142.xml"/></Relationships>
</file>

<file path=ppt/slides/_rels/slide35.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142.xml"/></Relationships>
</file>

<file path=ppt/slides/_rels/slide36.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142.xml"/></Relationships>
</file>

<file path=ppt/slides/_rels/slide37.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142.xml"/></Relationships>
</file>

<file path=ppt/slides/_rels/slide38.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142.xml"/></Relationships>
</file>

<file path=ppt/slides/_rels/slide39.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14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7.xml"/></Relationships>
</file>

<file path=ppt/slides/_rels/slide41.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142.xml"/></Relationships>
</file>

<file path=ppt/slides/_rels/slide42.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142.xml"/></Relationships>
</file>

<file path=ppt/slides/_rels/slide43.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14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7.xml"/></Relationships>
</file>

<file path=ppt/slides/_rels/slide45.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142.xml"/></Relationships>
</file>

<file path=ppt/slides/_rels/slide46.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14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7.xml"/></Relationships>
</file>

<file path=ppt/slides/_rels/slide48.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142.xml"/></Relationships>
</file>

<file path=ppt/slides/_rels/slide49.xml.rels><?xml version="1.0" encoding="UTF-8" standalone="yes"?>
<Relationships xmlns="http://schemas.openxmlformats.org/package/2006/relationships"><Relationship Id="rId2" Type="http://schemas.openxmlformats.org/officeDocument/2006/relationships/image" Target="../media/image101.jpeg"/><Relationship Id="rId1" Type="http://schemas.openxmlformats.org/officeDocument/2006/relationships/slideLayout" Target="../slideLayouts/slideLayout14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35.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7.xml"/></Relationships>
</file>

<file path=ppt/slides/_rels/slide51.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image" Target="../media/image102.png"/><Relationship Id="rId7" Type="http://schemas.openxmlformats.org/officeDocument/2006/relationships/image" Target="../media/image106.png"/><Relationship Id="rId2" Type="http://schemas.openxmlformats.org/officeDocument/2006/relationships/notesSlide" Target="../notesSlides/notesSlide18.xml"/><Relationship Id="rId1" Type="http://schemas.openxmlformats.org/officeDocument/2006/relationships/slideLayout" Target="../slideLayouts/slideLayout135.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s>
</file>

<file path=ppt/slides/_rels/slide52.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19.xml"/><Relationship Id="rId1" Type="http://schemas.openxmlformats.org/officeDocument/2006/relationships/slideLayout" Target="../slideLayouts/slideLayout135.xml"/></Relationships>
</file>

<file path=ppt/slides/_rels/slide53.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20.xml"/><Relationship Id="rId1" Type="http://schemas.openxmlformats.org/officeDocument/2006/relationships/slideLayout" Target="../slideLayouts/slideLayout135.xml"/></Relationships>
</file>

<file path=ppt/slides/_rels/slide54.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14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7.xml"/></Relationships>
</file>

<file path=ppt/slides/_rels/slide56.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133.xml"/></Relationships>
</file>

<file path=ppt/slides/_rels/slide57.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137.xml"/></Relationships>
</file>

<file path=ppt/slides/_rels/slide58.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137.xml"/></Relationships>
</file>

<file path=ppt/slides/_rels/slide59.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137.xml"/></Relationships>
</file>

<file path=ppt/slides/_rels/slide6.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6.xml"/><Relationship Id="rId1" Type="http://schemas.openxmlformats.org/officeDocument/2006/relationships/slideLayout" Target="../slideLayouts/slideLayout133.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 Id="rId9" Type="http://schemas.openxmlformats.org/officeDocument/2006/relationships/image" Target="../media/image58.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7.xml"/></Relationships>
</file>

<file path=ppt/slides/_rels/slide61.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21.xml"/><Relationship Id="rId1" Type="http://schemas.openxmlformats.org/officeDocument/2006/relationships/slideLayout" Target="../slideLayouts/slideLayout133.xml"/></Relationships>
</file>

<file path=ppt/slides/_rels/slide62.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22.xml"/><Relationship Id="rId1" Type="http://schemas.openxmlformats.org/officeDocument/2006/relationships/slideLayout" Target="../slideLayouts/slideLayout133.xml"/></Relationships>
</file>

<file path=ppt/slides/_rels/slide63.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23.xml"/><Relationship Id="rId1" Type="http://schemas.openxmlformats.org/officeDocument/2006/relationships/slideLayout" Target="../slideLayouts/slideLayout13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5.xml"/></Relationships>
</file>

<file path=ppt/slides/_rels/slide65.xml.rels><?xml version="1.0" encoding="UTF-8" standalone="yes"?>
<Relationships xmlns="http://schemas.openxmlformats.org/package/2006/relationships"><Relationship Id="rId8" Type="http://schemas.openxmlformats.org/officeDocument/2006/relationships/image" Target="../media/image123.svg"/><Relationship Id="rId13" Type="http://schemas.openxmlformats.org/officeDocument/2006/relationships/image" Target="../media/image128.png"/><Relationship Id="rId18" Type="http://schemas.openxmlformats.org/officeDocument/2006/relationships/image" Target="../media/image132.png"/><Relationship Id="rId3" Type="http://schemas.openxmlformats.org/officeDocument/2006/relationships/image" Target="../media/image118.png"/><Relationship Id="rId7" Type="http://schemas.openxmlformats.org/officeDocument/2006/relationships/image" Target="../media/image122.png"/><Relationship Id="rId12" Type="http://schemas.openxmlformats.org/officeDocument/2006/relationships/image" Target="../media/image127.svg"/><Relationship Id="rId17" Type="http://schemas.openxmlformats.org/officeDocument/2006/relationships/image" Target="../media/image131.png"/><Relationship Id="rId2" Type="http://schemas.openxmlformats.org/officeDocument/2006/relationships/notesSlide" Target="../notesSlides/notesSlide25.xml"/><Relationship Id="rId16" Type="http://schemas.openxmlformats.org/officeDocument/2006/relationships/hyperlink" Target="http://themonotm.deviantart.com/art/New-Windows-Logo-Vector-323442919" TargetMode="External"/><Relationship Id="rId20" Type="http://schemas.openxmlformats.org/officeDocument/2006/relationships/image" Target="../media/image134.png"/><Relationship Id="rId1" Type="http://schemas.openxmlformats.org/officeDocument/2006/relationships/slideLayout" Target="../slideLayouts/slideLayout133.xml"/><Relationship Id="rId6" Type="http://schemas.openxmlformats.org/officeDocument/2006/relationships/image" Target="../media/image121.svg"/><Relationship Id="rId11" Type="http://schemas.openxmlformats.org/officeDocument/2006/relationships/image" Target="../media/image126.png"/><Relationship Id="rId5" Type="http://schemas.openxmlformats.org/officeDocument/2006/relationships/image" Target="../media/image120.png"/><Relationship Id="rId15" Type="http://schemas.openxmlformats.org/officeDocument/2006/relationships/image" Target="../media/image130.png&amp;ehk=oozwEjVL9AT9863HGgEG1A&amp;r=0&amp;pid=OfficeInsert"/><Relationship Id="rId10" Type="http://schemas.openxmlformats.org/officeDocument/2006/relationships/image" Target="../media/image125.svg"/><Relationship Id="rId19" Type="http://schemas.openxmlformats.org/officeDocument/2006/relationships/image" Target="../media/image133.png"/><Relationship Id="rId4" Type="http://schemas.openxmlformats.org/officeDocument/2006/relationships/image" Target="../media/image119.svg"/><Relationship Id="rId9" Type="http://schemas.openxmlformats.org/officeDocument/2006/relationships/image" Target="../media/image124.png"/><Relationship Id="rId14" Type="http://schemas.openxmlformats.org/officeDocument/2006/relationships/image" Target="../media/image129.svg"/></Relationships>
</file>

<file path=ppt/slides/_rels/slide66.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notesSlide" Target="../notesSlides/notesSlide26.xml"/><Relationship Id="rId1" Type="http://schemas.openxmlformats.org/officeDocument/2006/relationships/slideLayout" Target="../slideLayouts/slideLayout133.xml"/><Relationship Id="rId4" Type="http://schemas.openxmlformats.org/officeDocument/2006/relationships/image" Target="../media/image136.pn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5.xml"/></Relationships>
</file>

<file path=ppt/slides/_rels/slide68.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28.xml"/><Relationship Id="rId1" Type="http://schemas.openxmlformats.org/officeDocument/2006/relationships/slideLayout" Target="../slideLayouts/slideLayout133.xml"/></Relationships>
</file>

<file path=ppt/slides/_rels/slide69.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29.xml"/><Relationship Id="rId1" Type="http://schemas.openxmlformats.org/officeDocument/2006/relationships/slideLayout" Target="../slideLayouts/slideLayout144.xml"/></Relationships>
</file>

<file path=ppt/slides/_rels/slide7.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notesSlide" Target="../notesSlides/notesSlide7.xml"/><Relationship Id="rId1" Type="http://schemas.openxmlformats.org/officeDocument/2006/relationships/slideLayout" Target="../slideLayouts/slideLayout83.xml"/></Relationships>
</file>

<file path=ppt/slides/_rels/slide70.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144.xml"/></Relationships>
</file>

<file path=ppt/slides/_rels/slide71.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144.xml"/></Relationships>
</file>

<file path=ppt/slides/_rels/slide72.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14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3.xml"/></Relationships>
</file>

<file path=ppt/slides/_rels/slide77.xml.rels><?xml version="1.0" encoding="UTF-8" standalone="yes"?>
<Relationships xmlns="http://schemas.openxmlformats.org/package/2006/relationships"><Relationship Id="rId3" Type="http://schemas.openxmlformats.org/officeDocument/2006/relationships/hyperlink" Target="https://techcommunity.microsoft.com/t5/Enterprise-Mobility-Security/Announcing-availability-of-information-protection-capabilities/ba-p/261967" TargetMode="External"/><Relationship Id="rId2" Type="http://schemas.openxmlformats.org/officeDocument/2006/relationships/notesSlide" Target="../notesSlides/notesSlide34.xml"/><Relationship Id="rId1" Type="http://schemas.openxmlformats.org/officeDocument/2006/relationships/slideLayout" Target="../slideLayouts/slideLayout135.xml"/><Relationship Id="rId4" Type="http://schemas.openxmlformats.org/officeDocument/2006/relationships/hyperlink" Target="https://techcommunity.microsoft.com/t5/Security-Privacy-and-Compliance/Announcing-the-availability-of-unified-labeling-management-in/ba-p/262492" TargetMode="Externa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37.xml"/></Relationships>
</file>

<file path=ppt/slides/_rels/slide7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41.png"/><Relationship Id="rId1" Type="http://schemas.openxmlformats.org/officeDocument/2006/relationships/slideLayout" Target="../slideLayouts/slideLayout13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5.xml"/></Relationships>
</file>

<file path=ppt/slides/_rels/slide80.xml.rels><?xml version="1.0" encoding="UTF-8" standalone="yes"?>
<Relationships xmlns="http://schemas.openxmlformats.org/package/2006/relationships"><Relationship Id="rId8" Type="http://schemas.openxmlformats.org/officeDocument/2006/relationships/hyperlink" Target="https://cloudblogs.microsoft.com/enterprisemobility/2018/02/22/announcing-new-information-protection-capabilities-across-devices-apps-on-premises-and-the-cloud/" TargetMode="External"/><Relationship Id="rId13" Type="http://schemas.openxmlformats.org/officeDocument/2006/relationships/hyperlink" Target="https://www.youtube.com/watch?v=9mQKO1lVzOI" TargetMode="External"/><Relationship Id="rId18" Type="http://schemas.openxmlformats.org/officeDocument/2006/relationships/hyperlink" Target="https://www.youtube.com/watch?v=R3cDOFXToNQ" TargetMode="External"/><Relationship Id="rId3" Type="http://schemas.openxmlformats.org/officeDocument/2006/relationships/hyperlink" Target="https://www.microsoft.com/en-us/cloud-platform/azure-information-protection" TargetMode="External"/><Relationship Id="rId7" Type="http://schemas.openxmlformats.org/officeDocument/2006/relationships/hyperlink" Target="https://youtu.be/6hneqjL4qjI" TargetMode="External"/><Relationship Id="rId12" Type="http://schemas.openxmlformats.org/officeDocument/2006/relationships/hyperlink" Target="https://techcommunity.microsoft.com/t5/Security-Privacy-and-Compliance/Email-Encryption-and-Rights-Protection/ba-p/110801" TargetMode="External"/><Relationship Id="rId17" Type="http://schemas.openxmlformats.org/officeDocument/2006/relationships/hyperlink" Target="https://www.youtube.com/watch?v=3Ln9SkU2PWw" TargetMode="External"/><Relationship Id="rId2" Type="http://schemas.openxmlformats.org/officeDocument/2006/relationships/notesSlide" Target="../notesSlides/notesSlide35.xml"/><Relationship Id="rId16" Type="http://schemas.openxmlformats.org/officeDocument/2006/relationships/hyperlink" Target="https://www.youtube.com/watch?v=Q4U-tG_dN2I" TargetMode="External"/><Relationship Id="rId1" Type="http://schemas.openxmlformats.org/officeDocument/2006/relationships/slideLayout" Target="../slideLayouts/slideLayout135.xml"/><Relationship Id="rId6" Type="http://schemas.openxmlformats.org/officeDocument/2006/relationships/hyperlink" Target="https://technet.microsoft.com/en-us/itpro/windows/keep-secure/protect-enterprise-data-using-wip" TargetMode="External"/><Relationship Id="rId11" Type="http://schemas.openxmlformats.org/officeDocument/2006/relationships/hyperlink" Target="https://techcommunity.microsoft.com/t5/Security-Privacy-and-Compliance/New-GDPR-sensitive-information-types-help-you-manage-and-protect/ba-p/205400" TargetMode="External"/><Relationship Id="rId5" Type="http://schemas.openxmlformats.org/officeDocument/2006/relationships/hyperlink" Target="https://aka.ms/dlp" TargetMode="External"/><Relationship Id="rId15" Type="http://schemas.openxmlformats.org/officeDocument/2006/relationships/hyperlink" Target="https://www.youtube.com/watch?v=GPe6o0Z2fBM" TargetMode="External"/><Relationship Id="rId10" Type="http://schemas.openxmlformats.org/officeDocument/2006/relationships/hyperlink" Target="https://techcommunity.microsoft.com/t5/Microsoft-Information-Protection/Microsoft-Information-Protection-SDK-for-C-Public-Preview/ba-p/176123" TargetMode="External"/><Relationship Id="rId4" Type="http://schemas.openxmlformats.org/officeDocument/2006/relationships/hyperlink" Target="https://www.microsoft.com/en-us/cloud-platform/cloud-app-security" TargetMode="External"/><Relationship Id="rId9" Type="http://schemas.openxmlformats.org/officeDocument/2006/relationships/hyperlink" Target="https://techcommunity.microsoft.com/t5/Security-Privacy-and-Compliance/Consistent-labeling-and-protection-policies-coming-to-Office-365/ba-p/161553" TargetMode="External"/><Relationship Id="rId14" Type="http://schemas.openxmlformats.org/officeDocument/2006/relationships/hyperlink" Target="https://myignite.microsoft.com/sessions/59160?source=schedule" TargetMode="Externa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38.xml"/></Relationships>
</file>

<file path=ppt/slides/_rels/slide82.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36.xml"/><Relationship Id="rId1" Type="http://schemas.openxmlformats.org/officeDocument/2006/relationships/slideLayout" Target="../slideLayouts/slideLayout8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3.xml"/></Relationships>
</file>

<file path=ppt/slides/_rels/slide9.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9.xml"/><Relationship Id="rId1" Type="http://schemas.openxmlformats.org/officeDocument/2006/relationships/slideLayout" Target="../slideLayouts/slideLayout1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6282207"/>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40870-F50A-4250-84E8-7A6C6A512F54}"/>
              </a:ext>
            </a:extLst>
          </p:cNvPr>
          <p:cNvSpPr>
            <a:spLocks noGrp="1"/>
          </p:cNvSpPr>
          <p:nvPr>
            <p:ph type="title"/>
          </p:nvPr>
        </p:nvSpPr>
        <p:spPr>
          <a:xfrm>
            <a:off x="321873" y="116120"/>
            <a:ext cx="11655840" cy="899537"/>
          </a:xfrm>
        </p:spPr>
        <p:txBody>
          <a:bodyPr/>
          <a:lstStyle/>
          <a:p>
            <a:br>
              <a:rPr lang="en-US"/>
            </a:br>
            <a:r>
              <a:rPr lang="en-US" sz="1961" spc="98">
                <a:gradFill>
                  <a:gsLst>
                    <a:gs pos="1250">
                      <a:schemeClr val="tx2"/>
                    </a:gs>
                    <a:gs pos="100000">
                      <a:schemeClr val="tx2"/>
                    </a:gs>
                  </a:gsLst>
                  <a:lin ang="5400000" scaled="0"/>
                </a:gradFill>
                <a:latin typeface="Segoe UI Semilight" panose="020B0402040204020203" pitchFamily="34" charset="0"/>
                <a:cs typeface="Segoe UI Semilight" panose="020B0402040204020203" pitchFamily="34" charset="0"/>
              </a:rPr>
              <a:t>Protect your sensitive data – wherever it lives or travels</a:t>
            </a:r>
          </a:p>
        </p:txBody>
      </p:sp>
      <p:sp>
        <p:nvSpPr>
          <p:cNvPr id="30" name="TextBox 10">
            <a:extLst>
              <a:ext uri="{FF2B5EF4-FFF2-40B4-BE49-F238E27FC236}">
                <a16:creationId xmlns:a16="http://schemas.microsoft.com/office/drawing/2014/main" id="{3EE70F82-C658-4163-85D7-839B4B95015B}"/>
              </a:ext>
            </a:extLst>
          </p:cNvPr>
          <p:cNvSpPr txBox="1"/>
          <p:nvPr/>
        </p:nvSpPr>
        <p:spPr>
          <a:xfrm>
            <a:off x="6122753" y="3430275"/>
            <a:ext cx="2527918" cy="307761"/>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0" i="0" u="none" strike="noStrike" kern="0" cap="none" spc="118" normalizeH="0" baseline="0" noProof="0">
                <a:ln>
                  <a:noFill/>
                </a:ln>
                <a:gradFill>
                  <a:gsLst>
                    <a:gs pos="0">
                      <a:srgbClr val="505050"/>
                    </a:gs>
                    <a:gs pos="100000">
                      <a:srgbClr val="505050"/>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Protect</a:t>
            </a:r>
          </a:p>
        </p:txBody>
      </p:sp>
      <p:grpSp>
        <p:nvGrpSpPr>
          <p:cNvPr id="7" name="Group 6">
            <a:extLst>
              <a:ext uri="{FF2B5EF4-FFF2-40B4-BE49-F238E27FC236}">
                <a16:creationId xmlns:a16="http://schemas.microsoft.com/office/drawing/2014/main" id="{8FBE566C-2C54-4D72-B45D-2A98D46038DA}"/>
              </a:ext>
            </a:extLst>
          </p:cNvPr>
          <p:cNvGrpSpPr/>
          <p:nvPr/>
        </p:nvGrpSpPr>
        <p:grpSpPr>
          <a:xfrm>
            <a:off x="6937648" y="2406571"/>
            <a:ext cx="898127" cy="810051"/>
            <a:chOff x="5783414" y="2980252"/>
            <a:chExt cx="1187480" cy="1071030"/>
          </a:xfrm>
        </p:grpSpPr>
        <p:sp>
          <p:nvSpPr>
            <p:cNvPr id="47" name="shield_3" title="Icon of a shield with an exclamation point inside">
              <a:extLst>
                <a:ext uri="{FF2B5EF4-FFF2-40B4-BE49-F238E27FC236}">
                  <a16:creationId xmlns:a16="http://schemas.microsoft.com/office/drawing/2014/main" id="{7A4FE0AF-0FE6-4F34-B664-EAD7317B4C28}"/>
                </a:ext>
              </a:extLst>
            </p:cNvPr>
            <p:cNvSpPr>
              <a:spLocks noChangeAspect="1" noEditPoints="1"/>
            </p:cNvSpPr>
            <p:nvPr/>
          </p:nvSpPr>
          <p:spPr bwMode="auto">
            <a:xfrm>
              <a:off x="5783414" y="2980252"/>
              <a:ext cx="869646" cy="881397"/>
            </a:xfrm>
            <a:custGeom>
              <a:avLst/>
              <a:gdLst>
                <a:gd name="T0" fmla="*/ 55 w 322"/>
                <a:gd name="T1" fmla="*/ 246 h 329"/>
                <a:gd name="T2" fmla="*/ 4 w 322"/>
                <a:gd name="T3" fmla="*/ 101 h 329"/>
                <a:gd name="T4" fmla="*/ 4 w 322"/>
                <a:gd name="T5" fmla="*/ 44 h 329"/>
                <a:gd name="T6" fmla="*/ 72 w 322"/>
                <a:gd name="T7" fmla="*/ 34 h 329"/>
                <a:gd name="T8" fmla="*/ 161 w 322"/>
                <a:gd name="T9" fmla="*/ 0 h 329"/>
                <a:gd name="T10" fmla="*/ 250 w 322"/>
                <a:gd name="T11" fmla="*/ 34 h 329"/>
                <a:gd name="T12" fmla="*/ 318 w 322"/>
                <a:gd name="T13" fmla="*/ 44 h 329"/>
                <a:gd name="T14" fmla="*/ 318 w 322"/>
                <a:gd name="T15" fmla="*/ 101 h 329"/>
                <a:gd name="T16" fmla="*/ 267 w 322"/>
                <a:gd name="T17" fmla="*/ 246 h 329"/>
                <a:gd name="T18" fmla="*/ 161 w 322"/>
                <a:gd name="T19" fmla="*/ 329 h 329"/>
                <a:gd name="T20" fmla="*/ 55 w 322"/>
                <a:gd name="T21" fmla="*/ 246 h 329"/>
                <a:gd name="T22" fmla="*/ 161 w 322"/>
                <a:gd name="T23" fmla="*/ 53 h 329"/>
                <a:gd name="T24" fmla="*/ 161 w 322"/>
                <a:gd name="T25" fmla="*/ 207 h 329"/>
                <a:gd name="T26" fmla="*/ 161 w 322"/>
                <a:gd name="T27" fmla="*/ 231 h 329"/>
                <a:gd name="T28" fmla="*/ 161 w 322"/>
                <a:gd name="T29" fmla="*/ 251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2" h="329">
                  <a:moveTo>
                    <a:pt x="55" y="246"/>
                  </a:moveTo>
                  <a:cubicBezTo>
                    <a:pt x="0" y="179"/>
                    <a:pt x="4" y="101"/>
                    <a:pt x="4" y="101"/>
                  </a:cubicBezTo>
                  <a:cubicBezTo>
                    <a:pt x="4" y="44"/>
                    <a:pt x="4" y="44"/>
                    <a:pt x="4" y="44"/>
                  </a:cubicBezTo>
                  <a:cubicBezTo>
                    <a:pt x="4" y="44"/>
                    <a:pt x="38" y="45"/>
                    <a:pt x="72" y="34"/>
                  </a:cubicBezTo>
                  <a:cubicBezTo>
                    <a:pt x="107" y="22"/>
                    <a:pt x="124" y="0"/>
                    <a:pt x="161" y="0"/>
                  </a:cubicBezTo>
                  <a:cubicBezTo>
                    <a:pt x="198" y="0"/>
                    <a:pt x="215" y="22"/>
                    <a:pt x="250" y="34"/>
                  </a:cubicBezTo>
                  <a:cubicBezTo>
                    <a:pt x="284" y="45"/>
                    <a:pt x="318" y="44"/>
                    <a:pt x="318" y="44"/>
                  </a:cubicBezTo>
                  <a:cubicBezTo>
                    <a:pt x="318" y="101"/>
                    <a:pt x="318" y="101"/>
                    <a:pt x="318" y="101"/>
                  </a:cubicBezTo>
                  <a:cubicBezTo>
                    <a:pt x="318" y="101"/>
                    <a:pt x="322" y="179"/>
                    <a:pt x="267" y="246"/>
                  </a:cubicBezTo>
                  <a:cubicBezTo>
                    <a:pt x="234" y="286"/>
                    <a:pt x="161" y="329"/>
                    <a:pt x="161" y="329"/>
                  </a:cubicBezTo>
                  <a:cubicBezTo>
                    <a:pt x="161" y="329"/>
                    <a:pt x="88" y="286"/>
                    <a:pt x="55" y="246"/>
                  </a:cubicBezTo>
                  <a:close/>
                  <a:moveTo>
                    <a:pt x="161" y="53"/>
                  </a:moveTo>
                  <a:cubicBezTo>
                    <a:pt x="161" y="207"/>
                    <a:pt x="161" y="207"/>
                    <a:pt x="161" y="207"/>
                  </a:cubicBezTo>
                  <a:moveTo>
                    <a:pt x="161" y="231"/>
                  </a:moveTo>
                  <a:cubicBezTo>
                    <a:pt x="161" y="251"/>
                    <a:pt x="161" y="251"/>
                    <a:pt x="161" y="251"/>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51" name="Oval 50">
              <a:extLst>
                <a:ext uri="{FF2B5EF4-FFF2-40B4-BE49-F238E27FC236}">
                  <a16:creationId xmlns:a16="http://schemas.microsoft.com/office/drawing/2014/main" id="{12E25B1E-7E8D-43C3-90A4-82B7A3EC5256}"/>
                </a:ext>
              </a:extLst>
            </p:cNvPr>
            <p:cNvSpPr/>
            <p:nvPr/>
          </p:nvSpPr>
          <p:spPr bwMode="auto">
            <a:xfrm>
              <a:off x="6310839" y="3391228"/>
              <a:ext cx="660055" cy="660054"/>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50" name="Lock" title="Icon of a padlock">
              <a:extLst>
                <a:ext uri="{FF2B5EF4-FFF2-40B4-BE49-F238E27FC236}">
                  <a16:creationId xmlns:a16="http://schemas.microsoft.com/office/drawing/2014/main" id="{1DA1AB05-79FE-40AB-8E2E-91B89A3F3308}"/>
                </a:ext>
              </a:extLst>
            </p:cNvPr>
            <p:cNvSpPr>
              <a:spLocks noChangeAspect="1" noEditPoints="1"/>
            </p:cNvSpPr>
            <p:nvPr/>
          </p:nvSpPr>
          <p:spPr bwMode="auto">
            <a:xfrm>
              <a:off x="6448278" y="3478141"/>
              <a:ext cx="327121" cy="457200"/>
            </a:xfrm>
            <a:custGeom>
              <a:avLst/>
              <a:gdLst>
                <a:gd name="T0" fmla="*/ 239 w 239"/>
                <a:gd name="T1" fmla="*/ 335 h 335"/>
                <a:gd name="T2" fmla="*/ 0 w 239"/>
                <a:gd name="T3" fmla="*/ 335 h 335"/>
                <a:gd name="T4" fmla="*/ 0 w 239"/>
                <a:gd name="T5" fmla="*/ 157 h 335"/>
                <a:gd name="T6" fmla="*/ 239 w 239"/>
                <a:gd name="T7" fmla="*/ 157 h 335"/>
                <a:gd name="T8" fmla="*/ 239 w 239"/>
                <a:gd name="T9" fmla="*/ 335 h 335"/>
                <a:gd name="T10" fmla="*/ 196 w 239"/>
                <a:gd name="T11" fmla="*/ 157 h 335"/>
                <a:gd name="T12" fmla="*/ 196 w 239"/>
                <a:gd name="T13" fmla="*/ 75 h 335"/>
                <a:gd name="T14" fmla="*/ 121 w 239"/>
                <a:gd name="T15" fmla="*/ 0 h 335"/>
                <a:gd name="T16" fmla="*/ 46 w 239"/>
                <a:gd name="T17" fmla="*/ 75 h 335"/>
                <a:gd name="T18" fmla="*/ 46 w 239"/>
                <a:gd name="T19" fmla="*/ 157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9" h="335">
                  <a:moveTo>
                    <a:pt x="239" y="335"/>
                  </a:moveTo>
                  <a:cubicBezTo>
                    <a:pt x="0" y="335"/>
                    <a:pt x="0" y="335"/>
                    <a:pt x="0" y="335"/>
                  </a:cubicBezTo>
                  <a:cubicBezTo>
                    <a:pt x="0" y="157"/>
                    <a:pt x="0" y="157"/>
                    <a:pt x="0" y="157"/>
                  </a:cubicBezTo>
                  <a:cubicBezTo>
                    <a:pt x="239" y="157"/>
                    <a:pt x="239" y="157"/>
                    <a:pt x="239" y="157"/>
                  </a:cubicBezTo>
                  <a:lnTo>
                    <a:pt x="239" y="335"/>
                  </a:lnTo>
                  <a:close/>
                  <a:moveTo>
                    <a:pt x="196" y="157"/>
                  </a:moveTo>
                  <a:cubicBezTo>
                    <a:pt x="196" y="75"/>
                    <a:pt x="196" y="75"/>
                    <a:pt x="196" y="75"/>
                  </a:cubicBezTo>
                  <a:cubicBezTo>
                    <a:pt x="196" y="34"/>
                    <a:pt x="163" y="0"/>
                    <a:pt x="121" y="0"/>
                  </a:cubicBezTo>
                  <a:cubicBezTo>
                    <a:pt x="79" y="0"/>
                    <a:pt x="46" y="34"/>
                    <a:pt x="46" y="75"/>
                  </a:cubicBezTo>
                  <a:cubicBezTo>
                    <a:pt x="46" y="157"/>
                    <a:pt x="46" y="157"/>
                    <a:pt x="46" y="157"/>
                  </a:cubicBezTo>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sp>
        <p:nvSpPr>
          <p:cNvPr id="36" name="TextBox 10">
            <a:extLst>
              <a:ext uri="{FF2B5EF4-FFF2-40B4-BE49-F238E27FC236}">
                <a16:creationId xmlns:a16="http://schemas.microsoft.com/office/drawing/2014/main" id="{06999485-DAD8-4C6B-B6AF-1800F1679068}"/>
              </a:ext>
            </a:extLst>
          </p:cNvPr>
          <p:cNvSpPr txBox="1"/>
          <p:nvPr/>
        </p:nvSpPr>
        <p:spPr>
          <a:xfrm>
            <a:off x="3578084" y="3430275"/>
            <a:ext cx="2527918" cy="307761"/>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0" i="0" u="none" strike="noStrike" kern="0" cap="none" spc="118" normalizeH="0" baseline="0" noProof="0">
                <a:ln>
                  <a:noFill/>
                </a:ln>
                <a:gradFill>
                  <a:gsLst>
                    <a:gs pos="0">
                      <a:srgbClr val="505050"/>
                    </a:gs>
                    <a:gs pos="100000">
                      <a:srgbClr val="505050"/>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Classify</a:t>
            </a:r>
          </a:p>
        </p:txBody>
      </p:sp>
      <p:grpSp>
        <p:nvGrpSpPr>
          <p:cNvPr id="4" name="Group 3">
            <a:extLst>
              <a:ext uri="{FF2B5EF4-FFF2-40B4-BE49-F238E27FC236}">
                <a16:creationId xmlns:a16="http://schemas.microsoft.com/office/drawing/2014/main" id="{DA014FFA-D331-4233-8E42-61A2BCA85BDB}"/>
              </a:ext>
            </a:extLst>
          </p:cNvPr>
          <p:cNvGrpSpPr/>
          <p:nvPr/>
        </p:nvGrpSpPr>
        <p:grpSpPr>
          <a:xfrm>
            <a:off x="4331035" y="2319208"/>
            <a:ext cx="1092011" cy="771985"/>
            <a:chOff x="4331035" y="2319208"/>
            <a:chExt cx="1092011" cy="771985"/>
          </a:xfrm>
        </p:grpSpPr>
        <p:sp>
          <p:nvSpPr>
            <p:cNvPr id="46" name="TagLegacy_E1CB" title="Icon of a shopping tag">
              <a:extLst>
                <a:ext uri="{FF2B5EF4-FFF2-40B4-BE49-F238E27FC236}">
                  <a16:creationId xmlns:a16="http://schemas.microsoft.com/office/drawing/2014/main" id="{1F8D888F-52A0-483C-A918-85F59CC901CC}"/>
                </a:ext>
              </a:extLst>
            </p:cNvPr>
            <p:cNvSpPr>
              <a:spLocks noChangeAspect="1" noEditPoints="1"/>
            </p:cNvSpPr>
            <p:nvPr/>
          </p:nvSpPr>
          <p:spPr bwMode="auto">
            <a:xfrm>
              <a:off x="4331035" y="2319208"/>
              <a:ext cx="820485" cy="654916"/>
            </a:xfrm>
            <a:custGeom>
              <a:avLst/>
              <a:gdLst>
                <a:gd name="T0" fmla="*/ 2950 w 3700"/>
                <a:gd name="T1" fmla="*/ 1330 h 2952"/>
                <a:gd name="T2" fmla="*/ 1328 w 3700"/>
                <a:gd name="T3" fmla="*/ 2952 h 2952"/>
                <a:gd name="T4" fmla="*/ 0 w 3700"/>
                <a:gd name="T5" fmla="*/ 1620 h 2952"/>
                <a:gd name="T6" fmla="*/ 1620 w 3700"/>
                <a:gd name="T7" fmla="*/ 0 h 2952"/>
                <a:gd name="T8" fmla="*/ 2951 w 3700"/>
                <a:gd name="T9" fmla="*/ 1 h 2952"/>
                <a:gd name="T10" fmla="*/ 2950 w 3700"/>
                <a:gd name="T11" fmla="*/ 1330 h 2952"/>
                <a:gd name="T12" fmla="*/ 1820 w 3700"/>
                <a:gd name="T13" fmla="*/ 2460 h 2952"/>
                <a:gd name="T14" fmla="*/ 2576 w 3700"/>
                <a:gd name="T15" fmla="*/ 2753 h 2952"/>
                <a:gd name="T16" fmla="*/ 3700 w 3700"/>
                <a:gd name="T17" fmla="*/ 1629 h 2952"/>
                <a:gd name="T18" fmla="*/ 2576 w 3700"/>
                <a:gd name="T19" fmla="*/ 505 h 2952"/>
                <a:gd name="T20" fmla="*/ 2421 w 3700"/>
                <a:gd name="T21" fmla="*/ 505 h 2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00" h="2952">
                  <a:moveTo>
                    <a:pt x="2950" y="1330"/>
                  </a:moveTo>
                  <a:cubicBezTo>
                    <a:pt x="1328" y="2952"/>
                    <a:pt x="1328" y="2952"/>
                    <a:pt x="1328" y="2952"/>
                  </a:cubicBezTo>
                  <a:cubicBezTo>
                    <a:pt x="0" y="1620"/>
                    <a:pt x="0" y="1620"/>
                    <a:pt x="0" y="1620"/>
                  </a:cubicBezTo>
                  <a:cubicBezTo>
                    <a:pt x="1620" y="0"/>
                    <a:pt x="1620" y="0"/>
                    <a:pt x="1620" y="0"/>
                  </a:cubicBezTo>
                  <a:cubicBezTo>
                    <a:pt x="2951" y="1"/>
                    <a:pt x="2951" y="1"/>
                    <a:pt x="2951" y="1"/>
                  </a:cubicBezTo>
                  <a:lnTo>
                    <a:pt x="2950" y="1330"/>
                  </a:lnTo>
                  <a:close/>
                  <a:moveTo>
                    <a:pt x="1820" y="2460"/>
                  </a:moveTo>
                  <a:cubicBezTo>
                    <a:pt x="2020" y="2642"/>
                    <a:pt x="2285" y="2753"/>
                    <a:pt x="2576" y="2753"/>
                  </a:cubicBezTo>
                  <a:cubicBezTo>
                    <a:pt x="3197" y="2753"/>
                    <a:pt x="3700" y="2249"/>
                    <a:pt x="3700" y="1629"/>
                  </a:cubicBezTo>
                  <a:cubicBezTo>
                    <a:pt x="3700" y="1008"/>
                    <a:pt x="3198" y="505"/>
                    <a:pt x="2576" y="505"/>
                  </a:cubicBezTo>
                  <a:cubicBezTo>
                    <a:pt x="2421" y="505"/>
                    <a:pt x="2421" y="505"/>
                    <a:pt x="2421" y="505"/>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nvGrpSpPr>
            <p:cNvPr id="73" name="Group 72">
              <a:extLst>
                <a:ext uri="{FF2B5EF4-FFF2-40B4-BE49-F238E27FC236}">
                  <a16:creationId xmlns:a16="http://schemas.microsoft.com/office/drawing/2014/main" id="{00ED083D-1D1E-4617-9D2A-8D118E8B5AA4}"/>
                </a:ext>
              </a:extLst>
            </p:cNvPr>
            <p:cNvGrpSpPr/>
            <p:nvPr/>
          </p:nvGrpSpPr>
          <p:grpSpPr>
            <a:xfrm>
              <a:off x="4923828" y="2591977"/>
              <a:ext cx="499218" cy="499216"/>
              <a:chOff x="2453105" y="3257535"/>
              <a:chExt cx="660055" cy="660054"/>
            </a:xfrm>
          </p:grpSpPr>
          <p:sp>
            <p:nvSpPr>
              <p:cNvPr id="74" name="Oval 73">
                <a:extLst>
                  <a:ext uri="{FF2B5EF4-FFF2-40B4-BE49-F238E27FC236}">
                    <a16:creationId xmlns:a16="http://schemas.microsoft.com/office/drawing/2014/main" id="{71CF4F26-F494-4C6B-B876-78309C24667F}"/>
                  </a:ext>
                </a:extLst>
              </p:cNvPr>
              <p:cNvSpPr/>
              <p:nvPr/>
            </p:nvSpPr>
            <p:spPr bwMode="auto">
              <a:xfrm>
                <a:off x="2453105" y="3257535"/>
                <a:ext cx="660055" cy="660054"/>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75" name="check 3" title="Icon of a checkmark with a circle around it">
                <a:extLst>
                  <a:ext uri="{FF2B5EF4-FFF2-40B4-BE49-F238E27FC236}">
                    <a16:creationId xmlns:a16="http://schemas.microsoft.com/office/drawing/2014/main" id="{115C860B-37B5-4E51-90C1-1A9B69E70330}"/>
                  </a:ext>
                </a:extLst>
              </p:cNvPr>
              <p:cNvSpPr>
                <a:spLocks noChangeAspect="1" noEditPoints="1"/>
              </p:cNvSpPr>
              <p:nvPr/>
            </p:nvSpPr>
            <p:spPr bwMode="auto">
              <a:xfrm>
                <a:off x="2536326" y="3342186"/>
                <a:ext cx="493614" cy="490752"/>
              </a:xfrm>
              <a:custGeom>
                <a:avLst/>
                <a:gdLst>
                  <a:gd name="T0" fmla="*/ 250 w 250"/>
                  <a:gd name="T1" fmla="*/ 125 h 250"/>
                  <a:gd name="T2" fmla="*/ 125 w 250"/>
                  <a:gd name="T3" fmla="*/ 250 h 250"/>
                  <a:gd name="T4" fmla="*/ 0 w 250"/>
                  <a:gd name="T5" fmla="*/ 125 h 250"/>
                  <a:gd name="T6" fmla="*/ 125 w 250"/>
                  <a:gd name="T7" fmla="*/ 0 h 250"/>
                  <a:gd name="T8" fmla="*/ 250 w 250"/>
                  <a:gd name="T9" fmla="*/ 125 h 250"/>
                  <a:gd name="T10" fmla="*/ 60 w 250"/>
                  <a:gd name="T11" fmla="*/ 125 h 250"/>
                  <a:gd name="T12" fmla="*/ 100 w 250"/>
                  <a:gd name="T13" fmla="*/ 165 h 250"/>
                  <a:gd name="T14" fmla="*/ 190 w 250"/>
                  <a:gd name="T15" fmla="*/ 74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250">
                    <a:moveTo>
                      <a:pt x="250" y="125"/>
                    </a:moveTo>
                    <a:cubicBezTo>
                      <a:pt x="250" y="194"/>
                      <a:pt x="194" y="250"/>
                      <a:pt x="125" y="250"/>
                    </a:cubicBezTo>
                    <a:cubicBezTo>
                      <a:pt x="56" y="250"/>
                      <a:pt x="0" y="194"/>
                      <a:pt x="0" y="125"/>
                    </a:cubicBezTo>
                    <a:cubicBezTo>
                      <a:pt x="0" y="56"/>
                      <a:pt x="56" y="0"/>
                      <a:pt x="125" y="0"/>
                    </a:cubicBezTo>
                    <a:cubicBezTo>
                      <a:pt x="194" y="0"/>
                      <a:pt x="250" y="56"/>
                      <a:pt x="250" y="125"/>
                    </a:cubicBezTo>
                    <a:close/>
                    <a:moveTo>
                      <a:pt x="60" y="125"/>
                    </a:moveTo>
                    <a:cubicBezTo>
                      <a:pt x="100" y="165"/>
                      <a:pt x="100" y="165"/>
                      <a:pt x="100" y="165"/>
                    </a:cubicBezTo>
                    <a:cubicBezTo>
                      <a:pt x="190" y="74"/>
                      <a:pt x="190" y="74"/>
                      <a:pt x="190" y="74"/>
                    </a:cubicBezTo>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sp>
        <p:nvSpPr>
          <p:cNvPr id="31" name="TextBox 10">
            <a:extLst>
              <a:ext uri="{FF2B5EF4-FFF2-40B4-BE49-F238E27FC236}">
                <a16:creationId xmlns:a16="http://schemas.microsoft.com/office/drawing/2014/main" id="{5EF2978E-6F4F-4E68-8A4A-50C1E203717E}"/>
              </a:ext>
            </a:extLst>
          </p:cNvPr>
          <p:cNvSpPr txBox="1"/>
          <p:nvPr/>
        </p:nvSpPr>
        <p:spPr>
          <a:xfrm>
            <a:off x="8731727" y="3430275"/>
            <a:ext cx="2527918" cy="307761"/>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0" i="0" u="none" strike="noStrike" kern="0" cap="none" spc="118" normalizeH="0" baseline="0" noProof="0">
                <a:ln>
                  <a:noFill/>
                </a:ln>
                <a:gradFill>
                  <a:gsLst>
                    <a:gs pos="0">
                      <a:srgbClr val="505050"/>
                    </a:gs>
                    <a:gs pos="100000">
                      <a:srgbClr val="505050"/>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Monitor </a:t>
            </a:r>
          </a:p>
        </p:txBody>
      </p:sp>
      <p:grpSp>
        <p:nvGrpSpPr>
          <p:cNvPr id="9" name="Group 8">
            <a:extLst>
              <a:ext uri="{FF2B5EF4-FFF2-40B4-BE49-F238E27FC236}">
                <a16:creationId xmlns:a16="http://schemas.microsoft.com/office/drawing/2014/main" id="{3CCA22AF-68E2-460E-9094-30BDB0B6E548}"/>
              </a:ext>
            </a:extLst>
          </p:cNvPr>
          <p:cNvGrpSpPr/>
          <p:nvPr/>
        </p:nvGrpSpPr>
        <p:grpSpPr>
          <a:xfrm>
            <a:off x="9580469" y="2357169"/>
            <a:ext cx="1045692" cy="778866"/>
            <a:chOff x="9538692" y="2934569"/>
            <a:chExt cx="1382588" cy="1029800"/>
          </a:xfrm>
        </p:grpSpPr>
        <p:sp>
          <p:nvSpPr>
            <p:cNvPr id="49" name="graph_9" title="Icon of a line chart with connected circles at varying points">
              <a:extLst>
                <a:ext uri="{FF2B5EF4-FFF2-40B4-BE49-F238E27FC236}">
                  <a16:creationId xmlns:a16="http://schemas.microsoft.com/office/drawing/2014/main" id="{3F673682-56CF-40C8-9A13-3A839C67C5C0}"/>
                </a:ext>
              </a:extLst>
            </p:cNvPr>
            <p:cNvSpPr>
              <a:spLocks noChangeAspect="1" noEditPoints="1"/>
            </p:cNvSpPr>
            <p:nvPr/>
          </p:nvSpPr>
          <p:spPr bwMode="auto">
            <a:xfrm>
              <a:off x="9538692" y="2934569"/>
              <a:ext cx="979991" cy="884290"/>
            </a:xfrm>
            <a:custGeom>
              <a:avLst/>
              <a:gdLst>
                <a:gd name="T0" fmla="*/ 352 w 352"/>
                <a:gd name="T1" fmla="*/ 318 h 318"/>
                <a:gd name="T2" fmla="*/ 0 w 352"/>
                <a:gd name="T3" fmla="*/ 318 h 318"/>
                <a:gd name="T4" fmla="*/ 0 w 352"/>
                <a:gd name="T5" fmla="*/ 0 h 318"/>
                <a:gd name="T6" fmla="*/ 266 w 352"/>
                <a:gd name="T7" fmla="*/ 105 h 318"/>
                <a:gd name="T8" fmla="*/ 286 w 352"/>
                <a:gd name="T9" fmla="*/ 126 h 318"/>
                <a:gd name="T10" fmla="*/ 307 w 352"/>
                <a:gd name="T11" fmla="*/ 105 h 318"/>
                <a:gd name="T12" fmla="*/ 286 w 352"/>
                <a:gd name="T13" fmla="*/ 84 h 318"/>
                <a:gd name="T14" fmla="*/ 266 w 352"/>
                <a:gd name="T15" fmla="*/ 105 h 318"/>
                <a:gd name="T16" fmla="*/ 57 w 352"/>
                <a:gd name="T17" fmla="*/ 252 h 318"/>
                <a:gd name="T18" fmla="*/ 100 w 352"/>
                <a:gd name="T19" fmla="*/ 188 h 318"/>
                <a:gd name="T20" fmla="*/ 200 w 352"/>
                <a:gd name="T21" fmla="*/ 205 h 318"/>
                <a:gd name="T22" fmla="*/ 134 w 352"/>
                <a:gd name="T23" fmla="*/ 181 h 318"/>
                <a:gd name="T24" fmla="*/ 236 w 352"/>
                <a:gd name="T25" fmla="*/ 187 h 318"/>
                <a:gd name="T26" fmla="*/ 276 w 352"/>
                <a:gd name="T27" fmla="*/ 123 h 318"/>
                <a:gd name="T28" fmla="*/ 200 w 352"/>
                <a:gd name="T29" fmla="*/ 201 h 318"/>
                <a:gd name="T30" fmla="*/ 221 w 352"/>
                <a:gd name="T31" fmla="*/ 222 h 318"/>
                <a:gd name="T32" fmla="*/ 241 w 352"/>
                <a:gd name="T33" fmla="*/ 201 h 318"/>
                <a:gd name="T34" fmla="*/ 221 w 352"/>
                <a:gd name="T35" fmla="*/ 180 h 318"/>
                <a:gd name="T36" fmla="*/ 200 w 352"/>
                <a:gd name="T37" fmla="*/ 201 h 318"/>
                <a:gd name="T38" fmla="*/ 200 w 352"/>
                <a:gd name="T39" fmla="*/ 201 h 318"/>
                <a:gd name="T40" fmla="*/ 94 w 352"/>
                <a:gd name="T41" fmla="*/ 174 h 318"/>
                <a:gd name="T42" fmla="*/ 115 w 352"/>
                <a:gd name="T43" fmla="*/ 194 h 318"/>
                <a:gd name="T44" fmla="*/ 136 w 352"/>
                <a:gd name="T45" fmla="*/ 174 h 318"/>
                <a:gd name="T46" fmla="*/ 115 w 352"/>
                <a:gd name="T47" fmla="*/ 153 h 318"/>
                <a:gd name="T48" fmla="*/ 94 w 352"/>
                <a:gd name="T49" fmla="*/ 174 h 318"/>
                <a:gd name="T50" fmla="*/ 94 w 352"/>
                <a:gd name="T51" fmla="*/ 174 h 318"/>
                <a:gd name="T52" fmla="*/ 25 w 352"/>
                <a:gd name="T53" fmla="*/ 269 h 318"/>
                <a:gd name="T54" fmla="*/ 46 w 352"/>
                <a:gd name="T55" fmla="*/ 289 h 318"/>
                <a:gd name="T56" fmla="*/ 66 w 352"/>
                <a:gd name="T57" fmla="*/ 269 h 318"/>
                <a:gd name="T58" fmla="*/ 46 w 352"/>
                <a:gd name="T59" fmla="*/ 248 h 318"/>
                <a:gd name="T60" fmla="*/ 25 w 352"/>
                <a:gd name="T61" fmla="*/ 269 h 318"/>
                <a:gd name="T62" fmla="*/ 25 w 352"/>
                <a:gd name="T63" fmla="*/ 269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2" h="318">
                  <a:moveTo>
                    <a:pt x="352" y="318"/>
                  </a:moveTo>
                  <a:cubicBezTo>
                    <a:pt x="0" y="318"/>
                    <a:pt x="0" y="318"/>
                    <a:pt x="0" y="318"/>
                  </a:cubicBezTo>
                  <a:cubicBezTo>
                    <a:pt x="0" y="0"/>
                    <a:pt x="0" y="0"/>
                    <a:pt x="0" y="0"/>
                  </a:cubicBezTo>
                  <a:moveTo>
                    <a:pt x="266" y="105"/>
                  </a:moveTo>
                  <a:cubicBezTo>
                    <a:pt x="266" y="116"/>
                    <a:pt x="275" y="126"/>
                    <a:pt x="286" y="126"/>
                  </a:cubicBezTo>
                  <a:cubicBezTo>
                    <a:pt x="298" y="126"/>
                    <a:pt x="307" y="116"/>
                    <a:pt x="307" y="105"/>
                  </a:cubicBezTo>
                  <a:cubicBezTo>
                    <a:pt x="307" y="93"/>
                    <a:pt x="298" y="84"/>
                    <a:pt x="286" y="84"/>
                  </a:cubicBezTo>
                  <a:cubicBezTo>
                    <a:pt x="275" y="84"/>
                    <a:pt x="266" y="93"/>
                    <a:pt x="266" y="105"/>
                  </a:cubicBezTo>
                  <a:close/>
                  <a:moveTo>
                    <a:pt x="57" y="252"/>
                  </a:moveTo>
                  <a:cubicBezTo>
                    <a:pt x="100" y="188"/>
                    <a:pt x="100" y="188"/>
                    <a:pt x="100" y="188"/>
                  </a:cubicBezTo>
                  <a:moveTo>
                    <a:pt x="200" y="205"/>
                  </a:moveTo>
                  <a:cubicBezTo>
                    <a:pt x="134" y="181"/>
                    <a:pt x="134" y="181"/>
                    <a:pt x="134" y="181"/>
                  </a:cubicBezTo>
                  <a:moveTo>
                    <a:pt x="236" y="187"/>
                  </a:moveTo>
                  <a:cubicBezTo>
                    <a:pt x="276" y="123"/>
                    <a:pt x="276" y="123"/>
                    <a:pt x="276" y="123"/>
                  </a:cubicBezTo>
                  <a:moveTo>
                    <a:pt x="200" y="201"/>
                  </a:moveTo>
                  <a:cubicBezTo>
                    <a:pt x="200" y="213"/>
                    <a:pt x="209" y="222"/>
                    <a:pt x="221" y="222"/>
                  </a:cubicBezTo>
                  <a:cubicBezTo>
                    <a:pt x="232" y="222"/>
                    <a:pt x="241" y="213"/>
                    <a:pt x="241" y="201"/>
                  </a:cubicBezTo>
                  <a:cubicBezTo>
                    <a:pt x="241" y="190"/>
                    <a:pt x="232" y="180"/>
                    <a:pt x="221" y="180"/>
                  </a:cubicBezTo>
                  <a:cubicBezTo>
                    <a:pt x="209" y="180"/>
                    <a:pt x="200" y="190"/>
                    <a:pt x="200" y="201"/>
                  </a:cubicBezTo>
                  <a:cubicBezTo>
                    <a:pt x="200" y="201"/>
                    <a:pt x="200" y="201"/>
                    <a:pt x="200" y="201"/>
                  </a:cubicBezTo>
                  <a:moveTo>
                    <a:pt x="94" y="174"/>
                  </a:moveTo>
                  <a:cubicBezTo>
                    <a:pt x="94" y="185"/>
                    <a:pt x="104" y="194"/>
                    <a:pt x="115" y="194"/>
                  </a:cubicBezTo>
                  <a:cubicBezTo>
                    <a:pt x="127" y="194"/>
                    <a:pt x="136" y="185"/>
                    <a:pt x="136" y="174"/>
                  </a:cubicBezTo>
                  <a:cubicBezTo>
                    <a:pt x="136" y="162"/>
                    <a:pt x="127" y="153"/>
                    <a:pt x="115" y="153"/>
                  </a:cubicBezTo>
                  <a:cubicBezTo>
                    <a:pt x="104" y="153"/>
                    <a:pt x="94" y="162"/>
                    <a:pt x="94" y="174"/>
                  </a:cubicBezTo>
                  <a:cubicBezTo>
                    <a:pt x="94" y="174"/>
                    <a:pt x="94" y="174"/>
                    <a:pt x="94" y="174"/>
                  </a:cubicBezTo>
                  <a:moveTo>
                    <a:pt x="25" y="269"/>
                  </a:moveTo>
                  <a:cubicBezTo>
                    <a:pt x="25" y="280"/>
                    <a:pt x="34" y="289"/>
                    <a:pt x="46" y="289"/>
                  </a:cubicBezTo>
                  <a:cubicBezTo>
                    <a:pt x="57" y="289"/>
                    <a:pt x="66" y="280"/>
                    <a:pt x="66" y="269"/>
                  </a:cubicBezTo>
                  <a:cubicBezTo>
                    <a:pt x="66" y="257"/>
                    <a:pt x="57" y="248"/>
                    <a:pt x="46" y="248"/>
                  </a:cubicBezTo>
                  <a:cubicBezTo>
                    <a:pt x="34" y="248"/>
                    <a:pt x="25" y="257"/>
                    <a:pt x="25" y="269"/>
                  </a:cubicBezTo>
                  <a:cubicBezTo>
                    <a:pt x="25" y="269"/>
                    <a:pt x="25" y="269"/>
                    <a:pt x="25" y="269"/>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78" name="Oval 77">
              <a:extLst>
                <a:ext uri="{FF2B5EF4-FFF2-40B4-BE49-F238E27FC236}">
                  <a16:creationId xmlns:a16="http://schemas.microsoft.com/office/drawing/2014/main" id="{ADD2F524-EED1-42B8-AF99-0BF9859874FD}"/>
                </a:ext>
              </a:extLst>
            </p:cNvPr>
            <p:cNvSpPr/>
            <p:nvPr/>
          </p:nvSpPr>
          <p:spPr bwMode="auto">
            <a:xfrm>
              <a:off x="10261225" y="3304315"/>
              <a:ext cx="660055" cy="660054"/>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76" name="graph_4" title="Icon of a pie chart">
              <a:extLst>
                <a:ext uri="{FF2B5EF4-FFF2-40B4-BE49-F238E27FC236}">
                  <a16:creationId xmlns:a16="http://schemas.microsoft.com/office/drawing/2014/main" id="{3DE50512-41CB-4937-AB53-3A0D14AE9CFE}"/>
                </a:ext>
              </a:extLst>
            </p:cNvPr>
            <p:cNvSpPr>
              <a:spLocks noChangeAspect="1" noEditPoints="1"/>
            </p:cNvSpPr>
            <p:nvPr/>
          </p:nvSpPr>
          <p:spPr bwMode="auto">
            <a:xfrm>
              <a:off x="10355066" y="3478141"/>
              <a:ext cx="472372" cy="470421"/>
            </a:xfrm>
            <a:custGeom>
              <a:avLst/>
              <a:gdLst>
                <a:gd name="T0" fmla="*/ 310 w 334"/>
                <a:gd name="T1" fmla="*/ 178 h 333"/>
                <a:gd name="T2" fmla="*/ 155 w 334"/>
                <a:gd name="T3" fmla="*/ 333 h 333"/>
                <a:gd name="T4" fmla="*/ 0 w 334"/>
                <a:gd name="T5" fmla="*/ 178 h 333"/>
                <a:gd name="T6" fmla="*/ 155 w 334"/>
                <a:gd name="T7" fmla="*/ 23 h 333"/>
                <a:gd name="T8" fmla="*/ 155 w 334"/>
                <a:gd name="T9" fmla="*/ 178 h 333"/>
                <a:gd name="T10" fmla="*/ 310 w 334"/>
                <a:gd name="T11" fmla="*/ 178 h 333"/>
                <a:gd name="T12" fmla="*/ 334 w 334"/>
                <a:gd name="T13" fmla="*/ 139 h 333"/>
                <a:gd name="T14" fmla="*/ 195 w 334"/>
                <a:gd name="T15" fmla="*/ 0 h 333"/>
                <a:gd name="T16" fmla="*/ 195 w 334"/>
                <a:gd name="T17" fmla="*/ 139 h 333"/>
                <a:gd name="T18" fmla="*/ 334 w 334"/>
                <a:gd name="T19" fmla="*/ 139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4" h="333">
                  <a:moveTo>
                    <a:pt x="310" y="178"/>
                  </a:moveTo>
                  <a:cubicBezTo>
                    <a:pt x="310" y="264"/>
                    <a:pt x="241" y="333"/>
                    <a:pt x="155" y="333"/>
                  </a:cubicBezTo>
                  <a:cubicBezTo>
                    <a:pt x="69" y="333"/>
                    <a:pt x="0" y="264"/>
                    <a:pt x="0" y="178"/>
                  </a:cubicBezTo>
                  <a:cubicBezTo>
                    <a:pt x="0" y="93"/>
                    <a:pt x="69" y="23"/>
                    <a:pt x="155" y="23"/>
                  </a:cubicBezTo>
                  <a:cubicBezTo>
                    <a:pt x="155" y="178"/>
                    <a:pt x="155" y="178"/>
                    <a:pt x="155" y="178"/>
                  </a:cubicBezTo>
                  <a:lnTo>
                    <a:pt x="310" y="178"/>
                  </a:lnTo>
                  <a:close/>
                  <a:moveTo>
                    <a:pt x="334" y="139"/>
                  </a:moveTo>
                  <a:cubicBezTo>
                    <a:pt x="334" y="62"/>
                    <a:pt x="272" y="0"/>
                    <a:pt x="195" y="0"/>
                  </a:cubicBezTo>
                  <a:cubicBezTo>
                    <a:pt x="195" y="139"/>
                    <a:pt x="195" y="139"/>
                    <a:pt x="195" y="139"/>
                  </a:cubicBezTo>
                  <a:lnTo>
                    <a:pt x="334" y="139"/>
                  </a:lnTo>
                  <a:close/>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sp>
        <p:nvSpPr>
          <p:cNvPr id="19" name="Left Bracket 18">
            <a:extLst>
              <a:ext uri="{FF2B5EF4-FFF2-40B4-BE49-F238E27FC236}">
                <a16:creationId xmlns:a16="http://schemas.microsoft.com/office/drawing/2014/main" id="{15C47975-2E55-4BEC-A724-3589D05CEEE1}"/>
              </a:ext>
            </a:extLst>
          </p:cNvPr>
          <p:cNvSpPr/>
          <p:nvPr/>
        </p:nvSpPr>
        <p:spPr>
          <a:xfrm rot="16200000">
            <a:off x="6053595" y="-497799"/>
            <a:ext cx="84812" cy="9920916"/>
          </a:xfrm>
          <a:prstGeom prst="leftBracket">
            <a:avLst>
              <a:gd name="adj" fmla="val 107"/>
            </a:avLst>
          </a:prstGeom>
          <a:ln w="12700" cap="rnd">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0" name="Rectangle 19">
            <a:extLst>
              <a:ext uri="{FF2B5EF4-FFF2-40B4-BE49-F238E27FC236}">
                <a16:creationId xmlns:a16="http://schemas.microsoft.com/office/drawing/2014/main" id="{BF62BC1F-0C96-4445-8F4D-33B5DA9FB7DF}"/>
              </a:ext>
            </a:extLst>
          </p:cNvPr>
          <p:cNvSpPr/>
          <p:nvPr/>
        </p:nvSpPr>
        <p:spPr>
          <a:xfrm>
            <a:off x="4803279" y="4279941"/>
            <a:ext cx="2849005" cy="416383"/>
          </a:xfrm>
          <a:prstGeom prst="rect">
            <a:avLst/>
          </a:prstGeom>
          <a:solidFill>
            <a:srgbClr val="F8F8F8"/>
          </a:solidFill>
        </p:spPr>
        <p:txBody>
          <a:bodyPr wrap="square" rtlCol="0" anchor="ctr">
            <a:sp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2353" b="0" i="0" u="none" strike="noStrike" kern="0" cap="none" spc="118" normalizeH="0" baseline="0" noProof="0">
                <a:ln>
                  <a:noFill/>
                </a:ln>
                <a:gradFill>
                  <a:gsLst>
                    <a:gs pos="0">
                      <a:srgbClr val="0078D7"/>
                    </a:gs>
                    <a:gs pos="100000">
                      <a:srgbClr val="0078D7"/>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Across</a:t>
            </a:r>
          </a:p>
        </p:txBody>
      </p:sp>
      <p:grpSp>
        <p:nvGrpSpPr>
          <p:cNvPr id="12" name="Group 11">
            <a:extLst>
              <a:ext uri="{FF2B5EF4-FFF2-40B4-BE49-F238E27FC236}">
                <a16:creationId xmlns:a16="http://schemas.microsoft.com/office/drawing/2014/main" id="{CF09A734-ED66-4759-BB79-D48D5DD4B8DD}"/>
              </a:ext>
            </a:extLst>
          </p:cNvPr>
          <p:cNvGrpSpPr/>
          <p:nvPr/>
        </p:nvGrpSpPr>
        <p:grpSpPr>
          <a:xfrm>
            <a:off x="1278316" y="4918089"/>
            <a:ext cx="9635369" cy="1010614"/>
            <a:chOff x="1158312" y="5016210"/>
            <a:chExt cx="9828578" cy="1030879"/>
          </a:xfrm>
        </p:grpSpPr>
        <p:grpSp>
          <p:nvGrpSpPr>
            <p:cNvPr id="6" name="Group 5">
              <a:extLst>
                <a:ext uri="{FF2B5EF4-FFF2-40B4-BE49-F238E27FC236}">
                  <a16:creationId xmlns:a16="http://schemas.microsoft.com/office/drawing/2014/main" id="{5A5963F2-EF0D-4C56-98DE-4AB43EBF8107}"/>
                </a:ext>
              </a:extLst>
            </p:cNvPr>
            <p:cNvGrpSpPr/>
            <p:nvPr/>
          </p:nvGrpSpPr>
          <p:grpSpPr>
            <a:xfrm>
              <a:off x="1158312" y="5032414"/>
              <a:ext cx="1926218" cy="1014675"/>
              <a:chOff x="1158312" y="5032414"/>
              <a:chExt cx="1926218" cy="1014675"/>
            </a:xfrm>
          </p:grpSpPr>
          <p:sp>
            <p:nvSpPr>
              <p:cNvPr id="22" name="Data Text">
                <a:extLst>
                  <a:ext uri="{FF2B5EF4-FFF2-40B4-BE49-F238E27FC236}">
                    <a16:creationId xmlns:a16="http://schemas.microsoft.com/office/drawing/2014/main" id="{56341616-097C-4A09-9086-B9B711D32737}"/>
                  </a:ext>
                </a:extLst>
              </p:cNvPr>
              <p:cNvSpPr/>
              <p:nvPr/>
            </p:nvSpPr>
            <p:spPr>
              <a:xfrm>
                <a:off x="1158312" y="5760857"/>
                <a:ext cx="1926218" cy="286232"/>
              </a:xfrm>
              <a:prstGeom prst="rect">
                <a:avLst/>
              </a:prstGeom>
              <a:noFill/>
            </p:spPr>
            <p:txBody>
              <a:bodyPr wrap="square" rtlCol="0" anchor="ctr">
                <a:sp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372" b="0" i="0" u="none" strike="noStrike" kern="0" cap="none" spc="118" normalizeH="0" baseline="0" noProof="0">
                    <a:ln>
                      <a:noFill/>
                    </a:ln>
                    <a:gradFill>
                      <a:gsLst>
                        <a:gs pos="0">
                          <a:srgbClr val="0078D7"/>
                        </a:gs>
                        <a:gs pos="100000">
                          <a:srgbClr val="0078D7"/>
                        </a:gs>
                      </a:gsLst>
                      <a:lin ang="16200000" scaled="1"/>
                    </a:gradFill>
                    <a:effectLst/>
                    <a:uLnTx/>
                    <a:uFillTx/>
                    <a:latin typeface="Segoe UI"/>
                    <a:ea typeface="ＭＳ Ｐゴシック" charset="0"/>
                    <a:cs typeface="Segoe UI Semilight" panose="020B0402040204020203" pitchFamily="34" charset="0"/>
                  </a:rPr>
                  <a:t>Devices</a:t>
                </a:r>
              </a:p>
            </p:txBody>
          </p:sp>
          <p:grpSp>
            <p:nvGrpSpPr>
              <p:cNvPr id="24" name="Group 23">
                <a:extLst>
                  <a:ext uri="{FF2B5EF4-FFF2-40B4-BE49-F238E27FC236}">
                    <a16:creationId xmlns:a16="http://schemas.microsoft.com/office/drawing/2014/main" id="{9B8A8FCE-BC62-4ED5-A3BF-CB9D63F6E467}"/>
                  </a:ext>
                </a:extLst>
              </p:cNvPr>
              <p:cNvGrpSpPr/>
              <p:nvPr/>
            </p:nvGrpSpPr>
            <p:grpSpPr>
              <a:xfrm>
                <a:off x="1638332" y="5032414"/>
                <a:ext cx="966179" cy="581864"/>
                <a:chOff x="9574313" y="2874560"/>
                <a:chExt cx="700769" cy="422025"/>
              </a:xfrm>
            </p:grpSpPr>
            <p:sp>
              <p:nvSpPr>
                <p:cNvPr id="38" name="monitor" title="Icon of a monitor">
                  <a:extLst>
                    <a:ext uri="{FF2B5EF4-FFF2-40B4-BE49-F238E27FC236}">
                      <a16:creationId xmlns:a16="http://schemas.microsoft.com/office/drawing/2014/main" id="{D8CC7AD2-D80C-4493-947D-14D00021644A}"/>
                    </a:ext>
                  </a:extLst>
                </p:cNvPr>
                <p:cNvSpPr>
                  <a:spLocks noChangeAspect="1" noEditPoints="1"/>
                </p:cNvSpPr>
                <p:nvPr/>
              </p:nvSpPr>
              <p:spPr bwMode="auto">
                <a:xfrm>
                  <a:off x="9574313" y="2874560"/>
                  <a:ext cx="457200" cy="350395"/>
                </a:xfrm>
                <a:custGeom>
                  <a:avLst/>
                  <a:gdLst>
                    <a:gd name="T0" fmla="*/ 244 w 244"/>
                    <a:gd name="T1" fmla="*/ 68 h 187"/>
                    <a:gd name="T2" fmla="*/ 244 w 244"/>
                    <a:gd name="T3" fmla="*/ 151 h 187"/>
                    <a:gd name="T4" fmla="*/ 0 w 244"/>
                    <a:gd name="T5" fmla="*/ 151 h 187"/>
                    <a:gd name="T6" fmla="*/ 0 w 244"/>
                    <a:gd name="T7" fmla="*/ 0 h 187"/>
                    <a:gd name="T8" fmla="*/ 244 w 244"/>
                    <a:gd name="T9" fmla="*/ 0 h 187"/>
                    <a:gd name="T10" fmla="*/ 244 w 244"/>
                    <a:gd name="T11" fmla="*/ 68 h 187"/>
                    <a:gd name="T12" fmla="*/ 122 w 244"/>
                    <a:gd name="T13" fmla="*/ 151 h 187"/>
                    <a:gd name="T14" fmla="*/ 122 w 244"/>
                    <a:gd name="T15" fmla="*/ 187 h 187"/>
                    <a:gd name="T16" fmla="*/ 73 w 244"/>
                    <a:gd name="T17" fmla="*/ 187 h 187"/>
                    <a:gd name="T18" fmla="*/ 171 w 244"/>
                    <a:gd name="T19"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 h="187">
                      <a:moveTo>
                        <a:pt x="244" y="68"/>
                      </a:moveTo>
                      <a:lnTo>
                        <a:pt x="244" y="151"/>
                      </a:lnTo>
                      <a:lnTo>
                        <a:pt x="0" y="151"/>
                      </a:lnTo>
                      <a:lnTo>
                        <a:pt x="0" y="0"/>
                      </a:lnTo>
                      <a:lnTo>
                        <a:pt x="244" y="0"/>
                      </a:lnTo>
                      <a:lnTo>
                        <a:pt x="244" y="68"/>
                      </a:lnTo>
                      <a:moveTo>
                        <a:pt x="122" y="151"/>
                      </a:moveTo>
                      <a:lnTo>
                        <a:pt x="122" y="187"/>
                      </a:lnTo>
                      <a:moveTo>
                        <a:pt x="73" y="187"/>
                      </a:moveTo>
                      <a:lnTo>
                        <a:pt x="171" y="187"/>
                      </a:ln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39" name="Rectangle 38">
                  <a:extLst>
                    <a:ext uri="{FF2B5EF4-FFF2-40B4-BE49-F238E27FC236}">
                      <a16:creationId xmlns:a16="http://schemas.microsoft.com/office/drawing/2014/main" id="{C2A37332-A632-4DA2-90F4-EF4150978C2D}"/>
                    </a:ext>
                  </a:extLst>
                </p:cNvPr>
                <p:cNvSpPr/>
                <p:nvPr/>
              </p:nvSpPr>
              <p:spPr bwMode="auto">
                <a:xfrm>
                  <a:off x="9902389" y="2968551"/>
                  <a:ext cx="372693" cy="328034"/>
                </a:xfrm>
                <a:prstGeom prst="rect">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0" name="UniversalApp_E8CC" title="Icon of a cellphone in front of a tablet">
                  <a:extLst>
                    <a:ext uri="{FF2B5EF4-FFF2-40B4-BE49-F238E27FC236}">
                      <a16:creationId xmlns:a16="http://schemas.microsoft.com/office/drawing/2014/main" id="{8CFEE95D-DB2F-4607-9C18-6768EF62BC7B}"/>
                    </a:ext>
                  </a:extLst>
                </p:cNvPr>
                <p:cNvSpPr>
                  <a:spLocks noChangeAspect="1" noEditPoints="1"/>
                </p:cNvSpPr>
                <p:nvPr/>
              </p:nvSpPr>
              <p:spPr bwMode="auto">
                <a:xfrm>
                  <a:off x="9941645" y="3007427"/>
                  <a:ext cx="333437" cy="244682"/>
                </a:xfrm>
                <a:custGeom>
                  <a:avLst/>
                  <a:gdLst>
                    <a:gd name="T0" fmla="*/ 1250 w 3750"/>
                    <a:gd name="T1" fmla="*/ 2750 h 2750"/>
                    <a:gd name="T2" fmla="*/ 0 w 3750"/>
                    <a:gd name="T3" fmla="*/ 2750 h 2750"/>
                    <a:gd name="T4" fmla="*/ 0 w 3750"/>
                    <a:gd name="T5" fmla="*/ 750 h 2750"/>
                    <a:gd name="T6" fmla="*/ 1250 w 3750"/>
                    <a:gd name="T7" fmla="*/ 750 h 2750"/>
                    <a:gd name="T8" fmla="*/ 1250 w 3750"/>
                    <a:gd name="T9" fmla="*/ 2750 h 2750"/>
                    <a:gd name="T10" fmla="*/ 375 w 3750"/>
                    <a:gd name="T11" fmla="*/ 2250 h 2750"/>
                    <a:gd name="T12" fmla="*/ 875 w 3750"/>
                    <a:gd name="T13" fmla="*/ 2250 h 2750"/>
                    <a:gd name="T14" fmla="*/ 1875 w 3750"/>
                    <a:gd name="T15" fmla="*/ 1750 h 2750"/>
                    <a:gd name="T16" fmla="*/ 2375 w 3750"/>
                    <a:gd name="T17" fmla="*/ 1750 h 2750"/>
                    <a:gd name="T18" fmla="*/ 1250 w 3750"/>
                    <a:gd name="T19" fmla="*/ 2250 h 2750"/>
                    <a:gd name="T20" fmla="*/ 3625 w 3750"/>
                    <a:gd name="T21" fmla="*/ 2250 h 2750"/>
                    <a:gd name="T22" fmla="*/ 3750 w 3750"/>
                    <a:gd name="T23" fmla="*/ 2125 h 2750"/>
                    <a:gd name="T24" fmla="*/ 3750 w 3750"/>
                    <a:gd name="T25" fmla="*/ 125 h 2750"/>
                    <a:gd name="T26" fmla="*/ 3625 w 3750"/>
                    <a:gd name="T27" fmla="*/ 0 h 2750"/>
                    <a:gd name="T28" fmla="*/ 625 w 3750"/>
                    <a:gd name="T29" fmla="*/ 0 h 2750"/>
                    <a:gd name="T30" fmla="*/ 500 w 3750"/>
                    <a:gd name="T31" fmla="*/ 125 h 2750"/>
                    <a:gd name="T32" fmla="*/ 500 w 3750"/>
                    <a:gd name="T33" fmla="*/ 750 h 2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50" h="2750">
                      <a:moveTo>
                        <a:pt x="1250" y="2750"/>
                      </a:moveTo>
                      <a:cubicBezTo>
                        <a:pt x="0" y="2750"/>
                        <a:pt x="0" y="2750"/>
                        <a:pt x="0" y="2750"/>
                      </a:cubicBezTo>
                      <a:cubicBezTo>
                        <a:pt x="0" y="750"/>
                        <a:pt x="0" y="750"/>
                        <a:pt x="0" y="750"/>
                      </a:cubicBezTo>
                      <a:cubicBezTo>
                        <a:pt x="1250" y="750"/>
                        <a:pt x="1250" y="750"/>
                        <a:pt x="1250" y="750"/>
                      </a:cubicBezTo>
                      <a:lnTo>
                        <a:pt x="1250" y="2750"/>
                      </a:lnTo>
                      <a:close/>
                      <a:moveTo>
                        <a:pt x="375" y="2250"/>
                      </a:moveTo>
                      <a:cubicBezTo>
                        <a:pt x="875" y="2250"/>
                        <a:pt x="875" y="2250"/>
                        <a:pt x="875" y="2250"/>
                      </a:cubicBezTo>
                      <a:moveTo>
                        <a:pt x="1875" y="1750"/>
                      </a:moveTo>
                      <a:cubicBezTo>
                        <a:pt x="2375" y="1750"/>
                        <a:pt x="2375" y="1750"/>
                        <a:pt x="2375" y="1750"/>
                      </a:cubicBezTo>
                      <a:moveTo>
                        <a:pt x="1250" y="2250"/>
                      </a:moveTo>
                      <a:cubicBezTo>
                        <a:pt x="3625" y="2250"/>
                        <a:pt x="3625" y="2250"/>
                        <a:pt x="3625" y="2250"/>
                      </a:cubicBezTo>
                      <a:cubicBezTo>
                        <a:pt x="3694" y="2250"/>
                        <a:pt x="3750" y="2194"/>
                        <a:pt x="3750" y="2125"/>
                      </a:cubicBezTo>
                      <a:cubicBezTo>
                        <a:pt x="3750" y="125"/>
                        <a:pt x="3750" y="125"/>
                        <a:pt x="3750" y="125"/>
                      </a:cubicBezTo>
                      <a:cubicBezTo>
                        <a:pt x="3750" y="56"/>
                        <a:pt x="3694" y="0"/>
                        <a:pt x="3625" y="0"/>
                      </a:cubicBezTo>
                      <a:cubicBezTo>
                        <a:pt x="625" y="0"/>
                        <a:pt x="625" y="0"/>
                        <a:pt x="625" y="0"/>
                      </a:cubicBezTo>
                      <a:cubicBezTo>
                        <a:pt x="556" y="0"/>
                        <a:pt x="500" y="56"/>
                        <a:pt x="500" y="125"/>
                      </a:cubicBezTo>
                      <a:cubicBezTo>
                        <a:pt x="500" y="750"/>
                        <a:pt x="500" y="750"/>
                        <a:pt x="500" y="750"/>
                      </a:cubicBezTo>
                    </a:path>
                  </a:pathLst>
                </a:custGeom>
                <a:noFill/>
                <a:ln w="15875" cap="sq">
                  <a:solidFill>
                    <a:schemeClr val="tx1"/>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grpSp>
        <p:grpSp>
          <p:nvGrpSpPr>
            <p:cNvPr id="8" name="Group 7">
              <a:extLst>
                <a:ext uri="{FF2B5EF4-FFF2-40B4-BE49-F238E27FC236}">
                  <a16:creationId xmlns:a16="http://schemas.microsoft.com/office/drawing/2014/main" id="{E00140F5-DDA4-4D95-85AF-CED17140AA11}"/>
                </a:ext>
              </a:extLst>
            </p:cNvPr>
            <p:cNvGrpSpPr/>
            <p:nvPr/>
          </p:nvGrpSpPr>
          <p:grpSpPr>
            <a:xfrm>
              <a:off x="3789266" y="5070776"/>
              <a:ext cx="1929384" cy="976313"/>
              <a:chOff x="3577633" y="5070776"/>
              <a:chExt cx="1929384" cy="976313"/>
            </a:xfrm>
          </p:grpSpPr>
          <p:sp>
            <p:nvSpPr>
              <p:cNvPr id="25" name="Data Text">
                <a:extLst>
                  <a:ext uri="{FF2B5EF4-FFF2-40B4-BE49-F238E27FC236}">
                    <a16:creationId xmlns:a16="http://schemas.microsoft.com/office/drawing/2014/main" id="{68B2E5E2-D856-4603-86C0-7A0904FD6771}"/>
                  </a:ext>
                </a:extLst>
              </p:cNvPr>
              <p:cNvSpPr/>
              <p:nvPr/>
            </p:nvSpPr>
            <p:spPr>
              <a:xfrm>
                <a:off x="3577633" y="5760857"/>
                <a:ext cx="1929384" cy="286232"/>
              </a:xfrm>
              <a:prstGeom prst="rect">
                <a:avLst/>
              </a:prstGeom>
              <a:noFill/>
            </p:spPr>
            <p:txBody>
              <a:bodyPr wrap="square" rtlCol="0" anchor="ctr">
                <a:sp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372" b="0" i="0" u="none" strike="noStrike" kern="0" cap="none" spc="118" normalizeH="0" baseline="0" noProof="0">
                    <a:ln>
                      <a:noFill/>
                    </a:ln>
                    <a:gradFill>
                      <a:gsLst>
                        <a:gs pos="0">
                          <a:srgbClr val="0078D7"/>
                        </a:gs>
                        <a:gs pos="100000">
                          <a:srgbClr val="0078D7"/>
                        </a:gs>
                      </a:gsLst>
                      <a:lin ang="16200000" scaled="1"/>
                    </a:gradFill>
                    <a:effectLst/>
                    <a:uLnTx/>
                    <a:uFillTx/>
                    <a:latin typeface="Segoe UI"/>
                    <a:ea typeface="ＭＳ Ｐゴシック" charset="0"/>
                    <a:cs typeface="Segoe UI Semilight" panose="020B0402040204020203" pitchFamily="34" charset="0"/>
                  </a:rPr>
                  <a:t>Apps</a:t>
                </a:r>
              </a:p>
            </p:txBody>
          </p:sp>
          <p:sp>
            <p:nvSpPr>
              <p:cNvPr id="28" name="GenericApp_EB3B" title="Icon of an app window">
                <a:extLst>
                  <a:ext uri="{FF2B5EF4-FFF2-40B4-BE49-F238E27FC236}">
                    <a16:creationId xmlns:a16="http://schemas.microsoft.com/office/drawing/2014/main" id="{0E453E67-3471-4DC7-A47A-077C9B3E66D5}"/>
                  </a:ext>
                </a:extLst>
              </p:cNvPr>
              <p:cNvSpPr>
                <a:spLocks noChangeAspect="1" noEditPoints="1"/>
              </p:cNvSpPr>
              <p:nvPr/>
            </p:nvSpPr>
            <p:spPr bwMode="auto">
              <a:xfrm>
                <a:off x="4240503" y="5070776"/>
                <a:ext cx="603644" cy="483106"/>
              </a:xfrm>
              <a:custGeom>
                <a:avLst/>
                <a:gdLst>
                  <a:gd name="T0" fmla="*/ 5088 w 5088"/>
                  <a:gd name="T1" fmla="*/ 4072 h 4072"/>
                  <a:gd name="T2" fmla="*/ 0 w 5088"/>
                  <a:gd name="T3" fmla="*/ 4072 h 4072"/>
                  <a:gd name="T4" fmla="*/ 0 w 5088"/>
                  <a:gd name="T5" fmla="*/ 0 h 4072"/>
                  <a:gd name="T6" fmla="*/ 5088 w 5088"/>
                  <a:gd name="T7" fmla="*/ 0 h 4072"/>
                  <a:gd name="T8" fmla="*/ 5088 w 5088"/>
                  <a:gd name="T9" fmla="*/ 4072 h 4072"/>
                  <a:gd name="T10" fmla="*/ 0 w 5088"/>
                  <a:gd name="T11" fmla="*/ 1018 h 4072"/>
                  <a:gd name="T12" fmla="*/ 5004 w 5088"/>
                  <a:gd name="T13" fmla="*/ 1018 h 4072"/>
                  <a:gd name="T14" fmla="*/ 2035 w 5088"/>
                  <a:gd name="T15" fmla="*/ 1697 h 4072"/>
                  <a:gd name="T16" fmla="*/ 678 w 5088"/>
                  <a:gd name="T17" fmla="*/ 1697 h 4072"/>
                  <a:gd name="T18" fmla="*/ 678 w 5088"/>
                  <a:gd name="T19" fmla="*/ 3393 h 4072"/>
                  <a:gd name="T20" fmla="*/ 2035 w 5088"/>
                  <a:gd name="T21" fmla="*/ 3393 h 4072"/>
                  <a:gd name="T22" fmla="*/ 2035 w 5088"/>
                  <a:gd name="T23" fmla="*/ 1697 h 4072"/>
                  <a:gd name="T24" fmla="*/ 2544 w 5088"/>
                  <a:gd name="T25" fmla="*/ 1697 h 4072"/>
                  <a:gd name="T26" fmla="*/ 3561 w 5088"/>
                  <a:gd name="T27" fmla="*/ 1697 h 4072"/>
                  <a:gd name="T28" fmla="*/ 2544 w 5088"/>
                  <a:gd name="T29" fmla="*/ 2375 h 4072"/>
                  <a:gd name="T30" fmla="*/ 3561 w 5088"/>
                  <a:gd name="T31" fmla="*/ 2375 h 4072"/>
                  <a:gd name="T32" fmla="*/ 2544 w 5088"/>
                  <a:gd name="T33" fmla="*/ 3054 h 4072"/>
                  <a:gd name="T34" fmla="*/ 3222 w 5088"/>
                  <a:gd name="T35" fmla="*/ 3054 h 4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88" h="4072">
                    <a:moveTo>
                      <a:pt x="5088" y="4072"/>
                    </a:moveTo>
                    <a:lnTo>
                      <a:pt x="0" y="4072"/>
                    </a:lnTo>
                    <a:lnTo>
                      <a:pt x="0" y="0"/>
                    </a:lnTo>
                    <a:lnTo>
                      <a:pt x="5088" y="0"/>
                    </a:lnTo>
                    <a:lnTo>
                      <a:pt x="5088" y="4072"/>
                    </a:lnTo>
                    <a:moveTo>
                      <a:pt x="0" y="1018"/>
                    </a:moveTo>
                    <a:lnTo>
                      <a:pt x="5004" y="1018"/>
                    </a:lnTo>
                    <a:moveTo>
                      <a:pt x="2035" y="1697"/>
                    </a:moveTo>
                    <a:lnTo>
                      <a:pt x="678" y="1697"/>
                    </a:lnTo>
                    <a:lnTo>
                      <a:pt x="678" y="3393"/>
                    </a:lnTo>
                    <a:lnTo>
                      <a:pt x="2035" y="3393"/>
                    </a:lnTo>
                    <a:lnTo>
                      <a:pt x="2035" y="1697"/>
                    </a:lnTo>
                    <a:moveTo>
                      <a:pt x="2544" y="1697"/>
                    </a:moveTo>
                    <a:lnTo>
                      <a:pt x="3561" y="1697"/>
                    </a:lnTo>
                    <a:moveTo>
                      <a:pt x="2544" y="2375"/>
                    </a:moveTo>
                    <a:lnTo>
                      <a:pt x="3561" y="2375"/>
                    </a:lnTo>
                    <a:moveTo>
                      <a:pt x="2544" y="3054"/>
                    </a:moveTo>
                    <a:lnTo>
                      <a:pt x="3222" y="3054"/>
                    </a:ln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nvGrpSpPr>
            <p:cNvPr id="10" name="Group 9">
              <a:extLst>
                <a:ext uri="{FF2B5EF4-FFF2-40B4-BE49-F238E27FC236}">
                  <a16:creationId xmlns:a16="http://schemas.microsoft.com/office/drawing/2014/main" id="{218184B0-B61B-4465-A0FB-79DB30F23A3F}"/>
                </a:ext>
              </a:extLst>
            </p:cNvPr>
            <p:cNvGrpSpPr/>
            <p:nvPr/>
          </p:nvGrpSpPr>
          <p:grpSpPr>
            <a:xfrm>
              <a:off x="6423386" y="5083739"/>
              <a:ext cx="1929384" cy="963350"/>
              <a:chOff x="5724086" y="5083739"/>
              <a:chExt cx="1929384" cy="963350"/>
            </a:xfrm>
          </p:grpSpPr>
          <p:sp>
            <p:nvSpPr>
              <p:cNvPr id="41" name="Data Text">
                <a:extLst>
                  <a:ext uri="{FF2B5EF4-FFF2-40B4-BE49-F238E27FC236}">
                    <a16:creationId xmlns:a16="http://schemas.microsoft.com/office/drawing/2014/main" id="{587AA2D3-1E58-4B46-B7DC-57899C0D2CE5}"/>
                  </a:ext>
                </a:extLst>
              </p:cNvPr>
              <p:cNvSpPr/>
              <p:nvPr/>
            </p:nvSpPr>
            <p:spPr>
              <a:xfrm>
                <a:off x="5724086" y="5760857"/>
                <a:ext cx="1929384" cy="286232"/>
              </a:xfrm>
              <a:prstGeom prst="rect">
                <a:avLst/>
              </a:prstGeom>
              <a:noFill/>
            </p:spPr>
            <p:txBody>
              <a:bodyPr wrap="square" rtlCol="0" anchor="ctr">
                <a:sp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372" b="0" i="0" u="none" strike="noStrike" kern="0" cap="none" spc="118" normalizeH="0" baseline="0" noProof="0">
                    <a:ln>
                      <a:noFill/>
                    </a:ln>
                    <a:gradFill>
                      <a:gsLst>
                        <a:gs pos="0">
                          <a:srgbClr val="0078D7"/>
                        </a:gs>
                        <a:gs pos="100000">
                          <a:srgbClr val="0078D7"/>
                        </a:gs>
                      </a:gsLst>
                      <a:lin ang="16200000" scaled="1"/>
                    </a:gradFill>
                    <a:effectLst/>
                    <a:uLnTx/>
                    <a:uFillTx/>
                    <a:latin typeface="Segoe UI"/>
                    <a:ea typeface="ＭＳ Ｐゴシック" charset="0"/>
                    <a:cs typeface="Segoe UI Semilight" panose="020B0402040204020203" pitchFamily="34" charset="0"/>
                  </a:rPr>
                  <a:t>Cloud services</a:t>
                </a:r>
              </a:p>
            </p:txBody>
          </p:sp>
          <p:sp>
            <p:nvSpPr>
              <p:cNvPr id="43" name="cloud" title="Icon of a cloud">
                <a:extLst>
                  <a:ext uri="{FF2B5EF4-FFF2-40B4-BE49-F238E27FC236}">
                    <a16:creationId xmlns:a16="http://schemas.microsoft.com/office/drawing/2014/main" id="{1D287780-01CF-46BF-B34A-487ECBCDD8D2}"/>
                  </a:ext>
                </a:extLst>
              </p:cNvPr>
              <p:cNvSpPr>
                <a:spLocks noChangeAspect="1"/>
              </p:cNvSpPr>
              <p:nvPr/>
            </p:nvSpPr>
            <p:spPr bwMode="auto">
              <a:xfrm>
                <a:off x="6333829" y="5083739"/>
                <a:ext cx="709898" cy="452274"/>
              </a:xfrm>
              <a:custGeom>
                <a:avLst/>
                <a:gdLst>
                  <a:gd name="T0" fmla="*/ 281 w 344"/>
                  <a:gd name="T1" fmla="*/ 216 h 217"/>
                  <a:gd name="T2" fmla="*/ 281 w 344"/>
                  <a:gd name="T3" fmla="*/ 217 h 217"/>
                  <a:gd name="T4" fmla="*/ 88 w 344"/>
                  <a:gd name="T5" fmla="*/ 217 h 217"/>
                  <a:gd name="T6" fmla="*/ 88 w 344"/>
                  <a:gd name="T7" fmla="*/ 217 h 217"/>
                  <a:gd name="T8" fmla="*/ 86 w 344"/>
                  <a:gd name="T9" fmla="*/ 217 h 217"/>
                  <a:gd name="T10" fmla="*/ 0 w 344"/>
                  <a:gd name="T11" fmla="*/ 130 h 217"/>
                  <a:gd name="T12" fmla="*/ 86 w 344"/>
                  <a:gd name="T13" fmla="*/ 44 h 217"/>
                  <a:gd name="T14" fmla="*/ 104 w 344"/>
                  <a:gd name="T15" fmla="*/ 45 h 217"/>
                  <a:gd name="T16" fmla="*/ 184 w 344"/>
                  <a:gd name="T17" fmla="*/ 0 h 217"/>
                  <a:gd name="T18" fmla="*/ 278 w 344"/>
                  <a:gd name="T19" fmla="*/ 85 h 217"/>
                  <a:gd name="T20" fmla="*/ 278 w 344"/>
                  <a:gd name="T21" fmla="*/ 85 h 217"/>
                  <a:gd name="T22" fmla="*/ 344 w 344"/>
                  <a:gd name="T23" fmla="*/ 151 h 217"/>
                  <a:gd name="T24" fmla="*/ 281 w 344"/>
                  <a:gd name="T25" fmla="*/ 21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4" h="217">
                    <a:moveTo>
                      <a:pt x="281" y="216"/>
                    </a:moveTo>
                    <a:cubicBezTo>
                      <a:pt x="281" y="217"/>
                      <a:pt x="281" y="217"/>
                      <a:pt x="281" y="217"/>
                    </a:cubicBezTo>
                    <a:cubicBezTo>
                      <a:pt x="88" y="217"/>
                      <a:pt x="88" y="217"/>
                      <a:pt x="88" y="217"/>
                    </a:cubicBezTo>
                    <a:cubicBezTo>
                      <a:pt x="88" y="217"/>
                      <a:pt x="88" y="217"/>
                      <a:pt x="88" y="217"/>
                    </a:cubicBezTo>
                    <a:cubicBezTo>
                      <a:pt x="87" y="217"/>
                      <a:pt x="87" y="217"/>
                      <a:pt x="86" y="217"/>
                    </a:cubicBezTo>
                    <a:cubicBezTo>
                      <a:pt x="39" y="217"/>
                      <a:pt x="0" y="178"/>
                      <a:pt x="0" y="130"/>
                    </a:cubicBezTo>
                    <a:cubicBezTo>
                      <a:pt x="0" y="82"/>
                      <a:pt x="39" y="44"/>
                      <a:pt x="86" y="44"/>
                    </a:cubicBezTo>
                    <a:cubicBezTo>
                      <a:pt x="92" y="44"/>
                      <a:pt x="98" y="44"/>
                      <a:pt x="104" y="45"/>
                    </a:cubicBezTo>
                    <a:cubicBezTo>
                      <a:pt x="121" y="18"/>
                      <a:pt x="150" y="0"/>
                      <a:pt x="184" y="0"/>
                    </a:cubicBezTo>
                    <a:cubicBezTo>
                      <a:pt x="233" y="0"/>
                      <a:pt x="273" y="37"/>
                      <a:pt x="278" y="85"/>
                    </a:cubicBezTo>
                    <a:cubicBezTo>
                      <a:pt x="278" y="85"/>
                      <a:pt x="278" y="85"/>
                      <a:pt x="278" y="85"/>
                    </a:cubicBezTo>
                    <a:cubicBezTo>
                      <a:pt x="315" y="85"/>
                      <a:pt x="344" y="114"/>
                      <a:pt x="344" y="151"/>
                    </a:cubicBezTo>
                    <a:cubicBezTo>
                      <a:pt x="344" y="186"/>
                      <a:pt x="316" y="215"/>
                      <a:pt x="281" y="216"/>
                    </a:cubicBez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grpSp>
          <p:nvGrpSpPr>
            <p:cNvPr id="11" name="Group 10">
              <a:extLst>
                <a:ext uri="{FF2B5EF4-FFF2-40B4-BE49-F238E27FC236}">
                  <a16:creationId xmlns:a16="http://schemas.microsoft.com/office/drawing/2014/main" id="{93BABB39-86F7-40B7-8BBC-AB3D49AE8049}"/>
                </a:ext>
              </a:extLst>
            </p:cNvPr>
            <p:cNvGrpSpPr/>
            <p:nvPr/>
          </p:nvGrpSpPr>
          <p:grpSpPr>
            <a:xfrm>
              <a:off x="9057506" y="5016210"/>
              <a:ext cx="1929384" cy="1030879"/>
              <a:chOff x="9057506" y="5016210"/>
              <a:chExt cx="1929384" cy="1030879"/>
            </a:xfrm>
          </p:grpSpPr>
          <p:sp>
            <p:nvSpPr>
              <p:cNvPr id="26" name="Data Text">
                <a:extLst>
                  <a:ext uri="{FF2B5EF4-FFF2-40B4-BE49-F238E27FC236}">
                    <a16:creationId xmlns:a16="http://schemas.microsoft.com/office/drawing/2014/main" id="{193E4025-2ACD-4C8C-BD9C-B5DBB9166B81}"/>
                  </a:ext>
                </a:extLst>
              </p:cNvPr>
              <p:cNvSpPr/>
              <p:nvPr/>
            </p:nvSpPr>
            <p:spPr>
              <a:xfrm>
                <a:off x="9057506" y="5760857"/>
                <a:ext cx="1929384" cy="286232"/>
              </a:xfrm>
              <a:prstGeom prst="rect">
                <a:avLst/>
              </a:prstGeom>
              <a:noFill/>
            </p:spPr>
            <p:txBody>
              <a:bodyPr wrap="square" rtlCol="0" anchor="ctr">
                <a:sp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372" b="0" i="0" u="none" strike="noStrike" kern="0" cap="none" spc="118" normalizeH="0" baseline="0" noProof="0">
                    <a:ln>
                      <a:noFill/>
                    </a:ln>
                    <a:gradFill>
                      <a:gsLst>
                        <a:gs pos="0">
                          <a:srgbClr val="0078D7"/>
                        </a:gs>
                        <a:gs pos="100000">
                          <a:srgbClr val="0078D7"/>
                        </a:gs>
                      </a:gsLst>
                      <a:lin ang="16200000" scaled="1"/>
                    </a:gradFill>
                    <a:effectLst/>
                    <a:uLnTx/>
                    <a:uFillTx/>
                    <a:latin typeface="Segoe UI"/>
                    <a:ea typeface="ＭＳ Ｐゴシック" charset="0"/>
                    <a:cs typeface="Segoe UI Semilight" panose="020B0402040204020203" pitchFamily="34" charset="0"/>
                  </a:rPr>
                  <a:t>On-premises</a:t>
                </a:r>
              </a:p>
            </p:txBody>
          </p:sp>
          <p:sp>
            <p:nvSpPr>
              <p:cNvPr id="48" name="building_5" title="Icon of tall buildings">
                <a:extLst>
                  <a:ext uri="{FF2B5EF4-FFF2-40B4-BE49-F238E27FC236}">
                    <a16:creationId xmlns:a16="http://schemas.microsoft.com/office/drawing/2014/main" id="{AE71E26B-CF3D-45EA-97EF-5CA88AA055BD}"/>
                  </a:ext>
                </a:extLst>
              </p:cNvPr>
              <p:cNvSpPr>
                <a:spLocks noChangeAspect="1" noEditPoints="1"/>
              </p:cNvSpPr>
              <p:nvPr/>
            </p:nvSpPr>
            <p:spPr bwMode="auto">
              <a:xfrm>
                <a:off x="9777004" y="5016210"/>
                <a:ext cx="490388" cy="532598"/>
              </a:xfrm>
              <a:custGeom>
                <a:avLst/>
                <a:gdLst>
                  <a:gd name="T0" fmla="*/ 299 w 395"/>
                  <a:gd name="T1" fmla="*/ 151 h 429"/>
                  <a:gd name="T2" fmla="*/ 299 w 395"/>
                  <a:gd name="T3" fmla="*/ 429 h 429"/>
                  <a:gd name="T4" fmla="*/ 242 w 395"/>
                  <a:gd name="T5" fmla="*/ 429 h 429"/>
                  <a:gd name="T6" fmla="*/ 242 w 395"/>
                  <a:gd name="T7" fmla="*/ 333 h 429"/>
                  <a:gd name="T8" fmla="*/ 181 w 395"/>
                  <a:gd name="T9" fmla="*/ 333 h 429"/>
                  <a:gd name="T10" fmla="*/ 181 w 395"/>
                  <a:gd name="T11" fmla="*/ 429 h 429"/>
                  <a:gd name="T12" fmla="*/ 121 w 395"/>
                  <a:gd name="T13" fmla="*/ 429 h 429"/>
                  <a:gd name="T14" fmla="*/ 121 w 395"/>
                  <a:gd name="T15" fmla="*/ 151 h 429"/>
                  <a:gd name="T16" fmla="*/ 211 w 395"/>
                  <a:gd name="T17" fmla="*/ 151 h 429"/>
                  <a:gd name="T18" fmla="*/ 299 w 395"/>
                  <a:gd name="T19" fmla="*/ 151 h 429"/>
                  <a:gd name="T20" fmla="*/ 211 w 395"/>
                  <a:gd name="T21" fmla="*/ 151 h 429"/>
                  <a:gd name="T22" fmla="*/ 211 w 395"/>
                  <a:gd name="T23" fmla="*/ 92 h 429"/>
                  <a:gd name="T24" fmla="*/ 0 w 395"/>
                  <a:gd name="T25" fmla="*/ 92 h 429"/>
                  <a:gd name="T26" fmla="*/ 0 w 395"/>
                  <a:gd name="T27" fmla="*/ 429 h 429"/>
                  <a:gd name="T28" fmla="*/ 395 w 395"/>
                  <a:gd name="T29" fmla="*/ 429 h 429"/>
                  <a:gd name="T30" fmla="*/ 395 w 395"/>
                  <a:gd name="T31" fmla="*/ 123 h 429"/>
                  <a:gd name="T32" fmla="*/ 268 w 395"/>
                  <a:gd name="T33" fmla="*/ 0 h 429"/>
                  <a:gd name="T34" fmla="*/ 268 w 395"/>
                  <a:gd name="T35" fmla="*/ 151 h 429"/>
                  <a:gd name="T36" fmla="*/ 62 w 395"/>
                  <a:gd name="T37" fmla="*/ 151 h 429"/>
                  <a:gd name="T38" fmla="*/ 56 w 395"/>
                  <a:gd name="T39" fmla="*/ 151 h 429"/>
                  <a:gd name="T40" fmla="*/ 56 w 395"/>
                  <a:gd name="T41" fmla="*/ 155 h 429"/>
                  <a:gd name="T42" fmla="*/ 62 w 395"/>
                  <a:gd name="T43" fmla="*/ 155 h 429"/>
                  <a:gd name="T44" fmla="*/ 62 w 395"/>
                  <a:gd name="T45" fmla="*/ 151 h 429"/>
                  <a:gd name="T46" fmla="*/ 62 w 395"/>
                  <a:gd name="T47" fmla="*/ 211 h 429"/>
                  <a:gd name="T48" fmla="*/ 56 w 395"/>
                  <a:gd name="T49" fmla="*/ 211 h 429"/>
                  <a:gd name="T50" fmla="*/ 56 w 395"/>
                  <a:gd name="T51" fmla="*/ 217 h 429"/>
                  <a:gd name="T52" fmla="*/ 62 w 395"/>
                  <a:gd name="T53" fmla="*/ 217 h 429"/>
                  <a:gd name="T54" fmla="*/ 62 w 395"/>
                  <a:gd name="T55" fmla="*/ 211 h 429"/>
                  <a:gd name="T56" fmla="*/ 62 w 395"/>
                  <a:gd name="T57" fmla="*/ 271 h 429"/>
                  <a:gd name="T58" fmla="*/ 56 w 395"/>
                  <a:gd name="T59" fmla="*/ 271 h 429"/>
                  <a:gd name="T60" fmla="*/ 56 w 395"/>
                  <a:gd name="T61" fmla="*/ 277 h 429"/>
                  <a:gd name="T62" fmla="*/ 62 w 395"/>
                  <a:gd name="T63" fmla="*/ 277 h 429"/>
                  <a:gd name="T64" fmla="*/ 62 w 395"/>
                  <a:gd name="T65" fmla="*/ 271 h 429"/>
                  <a:gd name="T66" fmla="*/ 62 w 395"/>
                  <a:gd name="T67" fmla="*/ 332 h 429"/>
                  <a:gd name="T68" fmla="*/ 56 w 395"/>
                  <a:gd name="T69" fmla="*/ 332 h 429"/>
                  <a:gd name="T70" fmla="*/ 56 w 395"/>
                  <a:gd name="T71" fmla="*/ 337 h 429"/>
                  <a:gd name="T72" fmla="*/ 62 w 395"/>
                  <a:gd name="T73" fmla="*/ 337 h 429"/>
                  <a:gd name="T74" fmla="*/ 62 w 395"/>
                  <a:gd name="T75" fmla="*/ 332 h 429"/>
                  <a:gd name="T76" fmla="*/ 62 w 395"/>
                  <a:gd name="T77" fmla="*/ 392 h 429"/>
                  <a:gd name="T78" fmla="*/ 56 w 395"/>
                  <a:gd name="T79" fmla="*/ 392 h 429"/>
                  <a:gd name="T80" fmla="*/ 56 w 395"/>
                  <a:gd name="T81" fmla="*/ 397 h 429"/>
                  <a:gd name="T82" fmla="*/ 62 w 395"/>
                  <a:gd name="T83" fmla="*/ 397 h 429"/>
                  <a:gd name="T84" fmla="*/ 62 w 395"/>
                  <a:gd name="T85" fmla="*/ 392 h 429"/>
                  <a:gd name="T86" fmla="*/ 182 w 395"/>
                  <a:gd name="T87" fmla="*/ 211 h 429"/>
                  <a:gd name="T88" fmla="*/ 177 w 395"/>
                  <a:gd name="T89" fmla="*/ 211 h 429"/>
                  <a:gd name="T90" fmla="*/ 177 w 395"/>
                  <a:gd name="T91" fmla="*/ 217 h 429"/>
                  <a:gd name="T92" fmla="*/ 182 w 395"/>
                  <a:gd name="T93" fmla="*/ 217 h 429"/>
                  <a:gd name="T94" fmla="*/ 182 w 395"/>
                  <a:gd name="T95" fmla="*/ 211 h 429"/>
                  <a:gd name="T96" fmla="*/ 182 w 395"/>
                  <a:gd name="T97" fmla="*/ 273 h 429"/>
                  <a:gd name="T98" fmla="*/ 177 w 395"/>
                  <a:gd name="T99" fmla="*/ 273 h 429"/>
                  <a:gd name="T100" fmla="*/ 177 w 395"/>
                  <a:gd name="T101" fmla="*/ 277 h 429"/>
                  <a:gd name="T102" fmla="*/ 182 w 395"/>
                  <a:gd name="T103" fmla="*/ 277 h 429"/>
                  <a:gd name="T104" fmla="*/ 182 w 395"/>
                  <a:gd name="T105" fmla="*/ 273 h 429"/>
                  <a:gd name="T106" fmla="*/ 243 w 395"/>
                  <a:gd name="T107" fmla="*/ 211 h 429"/>
                  <a:gd name="T108" fmla="*/ 237 w 395"/>
                  <a:gd name="T109" fmla="*/ 211 h 429"/>
                  <a:gd name="T110" fmla="*/ 237 w 395"/>
                  <a:gd name="T111" fmla="*/ 217 h 429"/>
                  <a:gd name="T112" fmla="*/ 243 w 395"/>
                  <a:gd name="T113" fmla="*/ 217 h 429"/>
                  <a:gd name="T114" fmla="*/ 243 w 395"/>
                  <a:gd name="T115" fmla="*/ 211 h 429"/>
                  <a:gd name="T116" fmla="*/ 243 w 395"/>
                  <a:gd name="T117" fmla="*/ 273 h 429"/>
                  <a:gd name="T118" fmla="*/ 237 w 395"/>
                  <a:gd name="T119" fmla="*/ 273 h 429"/>
                  <a:gd name="T120" fmla="*/ 237 w 395"/>
                  <a:gd name="T121" fmla="*/ 277 h 429"/>
                  <a:gd name="T122" fmla="*/ 243 w 395"/>
                  <a:gd name="T123" fmla="*/ 277 h 429"/>
                  <a:gd name="T124" fmla="*/ 243 w 395"/>
                  <a:gd name="T125" fmla="*/ 273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5" h="429">
                    <a:moveTo>
                      <a:pt x="299" y="151"/>
                    </a:moveTo>
                    <a:lnTo>
                      <a:pt x="299" y="429"/>
                    </a:lnTo>
                    <a:lnTo>
                      <a:pt x="242" y="429"/>
                    </a:lnTo>
                    <a:lnTo>
                      <a:pt x="242" y="333"/>
                    </a:lnTo>
                    <a:lnTo>
                      <a:pt x="181" y="333"/>
                    </a:lnTo>
                    <a:lnTo>
                      <a:pt x="181" y="429"/>
                    </a:lnTo>
                    <a:lnTo>
                      <a:pt x="121" y="429"/>
                    </a:lnTo>
                    <a:lnTo>
                      <a:pt x="121" y="151"/>
                    </a:lnTo>
                    <a:lnTo>
                      <a:pt x="211" y="151"/>
                    </a:lnTo>
                    <a:lnTo>
                      <a:pt x="299" y="151"/>
                    </a:lnTo>
                    <a:moveTo>
                      <a:pt x="211" y="151"/>
                    </a:moveTo>
                    <a:lnTo>
                      <a:pt x="211" y="92"/>
                    </a:lnTo>
                    <a:lnTo>
                      <a:pt x="0" y="92"/>
                    </a:lnTo>
                    <a:lnTo>
                      <a:pt x="0" y="429"/>
                    </a:lnTo>
                    <a:moveTo>
                      <a:pt x="395" y="429"/>
                    </a:moveTo>
                    <a:lnTo>
                      <a:pt x="395" y="123"/>
                    </a:lnTo>
                    <a:lnTo>
                      <a:pt x="268" y="0"/>
                    </a:lnTo>
                    <a:lnTo>
                      <a:pt x="268" y="151"/>
                    </a:lnTo>
                    <a:moveTo>
                      <a:pt x="62" y="151"/>
                    </a:moveTo>
                    <a:lnTo>
                      <a:pt x="56" y="151"/>
                    </a:lnTo>
                    <a:lnTo>
                      <a:pt x="56" y="155"/>
                    </a:lnTo>
                    <a:lnTo>
                      <a:pt x="62" y="155"/>
                    </a:lnTo>
                    <a:lnTo>
                      <a:pt x="62" y="151"/>
                    </a:lnTo>
                    <a:moveTo>
                      <a:pt x="62" y="211"/>
                    </a:moveTo>
                    <a:lnTo>
                      <a:pt x="56" y="211"/>
                    </a:lnTo>
                    <a:lnTo>
                      <a:pt x="56" y="217"/>
                    </a:lnTo>
                    <a:lnTo>
                      <a:pt x="62" y="217"/>
                    </a:lnTo>
                    <a:lnTo>
                      <a:pt x="62" y="211"/>
                    </a:lnTo>
                    <a:moveTo>
                      <a:pt x="62" y="271"/>
                    </a:moveTo>
                    <a:lnTo>
                      <a:pt x="56" y="271"/>
                    </a:lnTo>
                    <a:lnTo>
                      <a:pt x="56" y="277"/>
                    </a:lnTo>
                    <a:lnTo>
                      <a:pt x="62" y="277"/>
                    </a:lnTo>
                    <a:lnTo>
                      <a:pt x="62" y="271"/>
                    </a:lnTo>
                    <a:moveTo>
                      <a:pt x="62" y="332"/>
                    </a:moveTo>
                    <a:lnTo>
                      <a:pt x="56" y="332"/>
                    </a:lnTo>
                    <a:lnTo>
                      <a:pt x="56" y="337"/>
                    </a:lnTo>
                    <a:lnTo>
                      <a:pt x="62" y="337"/>
                    </a:lnTo>
                    <a:lnTo>
                      <a:pt x="62" y="332"/>
                    </a:lnTo>
                    <a:moveTo>
                      <a:pt x="62" y="392"/>
                    </a:moveTo>
                    <a:lnTo>
                      <a:pt x="56" y="392"/>
                    </a:lnTo>
                    <a:lnTo>
                      <a:pt x="56" y="397"/>
                    </a:lnTo>
                    <a:lnTo>
                      <a:pt x="62" y="397"/>
                    </a:lnTo>
                    <a:lnTo>
                      <a:pt x="62" y="392"/>
                    </a:lnTo>
                    <a:moveTo>
                      <a:pt x="182" y="211"/>
                    </a:moveTo>
                    <a:lnTo>
                      <a:pt x="177" y="211"/>
                    </a:lnTo>
                    <a:lnTo>
                      <a:pt x="177" y="217"/>
                    </a:lnTo>
                    <a:lnTo>
                      <a:pt x="182" y="217"/>
                    </a:lnTo>
                    <a:lnTo>
                      <a:pt x="182" y="211"/>
                    </a:lnTo>
                    <a:moveTo>
                      <a:pt x="182" y="273"/>
                    </a:moveTo>
                    <a:lnTo>
                      <a:pt x="177" y="273"/>
                    </a:lnTo>
                    <a:lnTo>
                      <a:pt x="177" y="277"/>
                    </a:lnTo>
                    <a:lnTo>
                      <a:pt x="182" y="277"/>
                    </a:lnTo>
                    <a:lnTo>
                      <a:pt x="182" y="273"/>
                    </a:lnTo>
                    <a:moveTo>
                      <a:pt x="243" y="211"/>
                    </a:moveTo>
                    <a:lnTo>
                      <a:pt x="237" y="211"/>
                    </a:lnTo>
                    <a:lnTo>
                      <a:pt x="237" y="217"/>
                    </a:lnTo>
                    <a:lnTo>
                      <a:pt x="243" y="217"/>
                    </a:lnTo>
                    <a:lnTo>
                      <a:pt x="243" y="211"/>
                    </a:lnTo>
                    <a:moveTo>
                      <a:pt x="243" y="273"/>
                    </a:moveTo>
                    <a:lnTo>
                      <a:pt x="237" y="273"/>
                    </a:lnTo>
                    <a:lnTo>
                      <a:pt x="237" y="277"/>
                    </a:lnTo>
                    <a:lnTo>
                      <a:pt x="243" y="277"/>
                    </a:lnTo>
                    <a:lnTo>
                      <a:pt x="243" y="273"/>
                    </a:lnTo>
                  </a:path>
                </a:pathLst>
              </a:custGeom>
              <a:noFill/>
              <a:ln w="1587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sp>
        <p:nvSpPr>
          <p:cNvPr id="45" name="Title 1">
            <a:extLst>
              <a:ext uri="{FF2B5EF4-FFF2-40B4-BE49-F238E27FC236}">
                <a16:creationId xmlns:a16="http://schemas.microsoft.com/office/drawing/2014/main" id="{8D2F070C-32CC-4870-B145-48BA3455B609}"/>
              </a:ext>
            </a:extLst>
          </p:cNvPr>
          <p:cNvSpPr txBox="1">
            <a:spLocks/>
          </p:cNvSpPr>
          <p:nvPr/>
        </p:nvSpPr>
        <p:spPr>
          <a:xfrm>
            <a:off x="448213" y="334333"/>
            <a:ext cx="11295575" cy="550955"/>
          </a:xfrm>
          <a:prstGeom prst="rect">
            <a:avLst/>
          </a:prstGeom>
          <a:noFill/>
          <a:ln>
            <a:noFill/>
          </a:ln>
        </p:spPr>
        <p:txBody>
          <a:bodyPr vert="horz" wrap="square" lIns="0" tIns="89642" rIns="0" bIns="89642" anchor="ctr" anchorCtr="0" compatLnSpc="1">
            <a:noAutofit/>
          </a:bodyPr>
          <a:lstStyle>
            <a:lvl1pPr marL="0" marR="0" lvl="0" indent="0" algn="l" defTabSz="932742" rtl="0" fontAlgn="auto" hangingPunct="1">
              <a:lnSpc>
                <a:spcPct val="90000"/>
              </a:lnSpc>
              <a:spcBef>
                <a:spcPts val="0"/>
              </a:spcBef>
              <a:spcAft>
                <a:spcPts val="0"/>
              </a:spcAft>
              <a:buNone/>
              <a:tabLst/>
              <a:defRPr lang="en-US" sz="3200" b="0" i="0" u="none" strike="noStrike" kern="0" cap="all" spc="120" baseline="0">
                <a:solidFill>
                  <a:srgbClr val="000000"/>
                </a:solidFill>
                <a:uFillTx/>
                <a:latin typeface="Segoe UI"/>
                <a:ea typeface="Segoe UI Black" pitchFamily="34"/>
                <a:cs typeface="Segoe UI Black" pitchFamily="34"/>
              </a:defRPr>
            </a:lvl1pPr>
          </a:lstStyle>
          <a:p>
            <a:pPr marL="0" marR="0" lvl="0" indent="0" algn="l" defTabSz="914192"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Microsoft Information Protection</a:t>
            </a:r>
          </a:p>
        </p:txBody>
      </p:sp>
      <p:sp>
        <p:nvSpPr>
          <p:cNvPr id="42" name="TextBox 10">
            <a:extLst>
              <a:ext uri="{FF2B5EF4-FFF2-40B4-BE49-F238E27FC236}">
                <a16:creationId xmlns:a16="http://schemas.microsoft.com/office/drawing/2014/main" id="{ECCD36FF-9B14-4727-A997-73BB6E18D9EF}"/>
              </a:ext>
            </a:extLst>
          </p:cNvPr>
          <p:cNvSpPr txBox="1"/>
          <p:nvPr/>
        </p:nvSpPr>
        <p:spPr>
          <a:xfrm>
            <a:off x="812029" y="3430275"/>
            <a:ext cx="2527918" cy="307761"/>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0" i="0" u="none" strike="noStrike" kern="0" cap="none" spc="118" normalizeH="0" baseline="0" noProof="0">
                <a:ln>
                  <a:noFill/>
                </a:ln>
                <a:gradFill>
                  <a:gsLst>
                    <a:gs pos="0">
                      <a:srgbClr val="505050"/>
                    </a:gs>
                    <a:gs pos="100000">
                      <a:srgbClr val="505050"/>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Discover</a:t>
            </a:r>
          </a:p>
        </p:txBody>
      </p:sp>
      <p:grpSp>
        <p:nvGrpSpPr>
          <p:cNvPr id="3" name="Group 2">
            <a:extLst>
              <a:ext uri="{FF2B5EF4-FFF2-40B4-BE49-F238E27FC236}">
                <a16:creationId xmlns:a16="http://schemas.microsoft.com/office/drawing/2014/main" id="{01C741BB-D740-494D-A8BA-6EC358D6982E}"/>
              </a:ext>
            </a:extLst>
          </p:cNvPr>
          <p:cNvGrpSpPr/>
          <p:nvPr/>
        </p:nvGrpSpPr>
        <p:grpSpPr>
          <a:xfrm>
            <a:off x="1637425" y="2299656"/>
            <a:ext cx="973922" cy="1000250"/>
            <a:chOff x="1637425" y="2299656"/>
            <a:chExt cx="973922" cy="1000250"/>
          </a:xfrm>
        </p:grpSpPr>
        <p:grpSp>
          <p:nvGrpSpPr>
            <p:cNvPr id="59" name="Group 58">
              <a:extLst>
                <a:ext uri="{FF2B5EF4-FFF2-40B4-BE49-F238E27FC236}">
                  <a16:creationId xmlns:a16="http://schemas.microsoft.com/office/drawing/2014/main" id="{566D4851-A6D7-4A22-9DB1-D4765868C267}"/>
                </a:ext>
              </a:extLst>
            </p:cNvPr>
            <p:cNvGrpSpPr/>
            <p:nvPr/>
          </p:nvGrpSpPr>
          <p:grpSpPr>
            <a:xfrm>
              <a:off x="1637425" y="2299656"/>
              <a:ext cx="583925" cy="773541"/>
              <a:chOff x="7063209" y="2163774"/>
              <a:chExt cx="658103" cy="834116"/>
            </a:xfrm>
          </p:grpSpPr>
          <p:sp>
            <p:nvSpPr>
              <p:cNvPr id="60" name="Freeform 29">
                <a:extLst>
                  <a:ext uri="{FF2B5EF4-FFF2-40B4-BE49-F238E27FC236}">
                    <a16:creationId xmlns:a16="http://schemas.microsoft.com/office/drawing/2014/main" id="{43FA3885-63C1-4A87-AAB0-460C928357BA}"/>
                  </a:ext>
                </a:extLst>
              </p:cNvPr>
              <p:cNvSpPr>
                <a:spLocks/>
              </p:cNvSpPr>
              <p:nvPr/>
            </p:nvSpPr>
            <p:spPr bwMode="auto">
              <a:xfrm>
                <a:off x="7063209" y="2163774"/>
                <a:ext cx="658103" cy="834116"/>
              </a:xfrm>
              <a:custGeom>
                <a:avLst/>
                <a:gdLst>
                  <a:gd name="T0" fmla="*/ 13 w 172"/>
                  <a:gd name="T1" fmla="*/ 0 h 228"/>
                  <a:gd name="T2" fmla="*/ 0 w 172"/>
                  <a:gd name="T3" fmla="*/ 12 h 228"/>
                  <a:gd name="T4" fmla="*/ 0 w 172"/>
                  <a:gd name="T5" fmla="*/ 216 h 228"/>
                  <a:gd name="T6" fmla="*/ 13 w 172"/>
                  <a:gd name="T7" fmla="*/ 228 h 228"/>
                  <a:gd name="T8" fmla="*/ 159 w 172"/>
                  <a:gd name="T9" fmla="*/ 228 h 228"/>
                  <a:gd name="T10" fmla="*/ 172 w 172"/>
                  <a:gd name="T11" fmla="*/ 216 h 228"/>
                  <a:gd name="T12" fmla="*/ 172 w 172"/>
                  <a:gd name="T13" fmla="*/ 59 h 228"/>
                  <a:gd name="T14" fmla="*/ 110 w 172"/>
                  <a:gd name="T15" fmla="*/ 0 h 228"/>
                  <a:gd name="T16" fmla="*/ 13 w 172"/>
                  <a:gd name="T1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228">
                    <a:moveTo>
                      <a:pt x="13" y="0"/>
                    </a:moveTo>
                    <a:cubicBezTo>
                      <a:pt x="6" y="0"/>
                      <a:pt x="0" y="5"/>
                      <a:pt x="0" y="12"/>
                    </a:cubicBezTo>
                    <a:cubicBezTo>
                      <a:pt x="0" y="216"/>
                      <a:pt x="0" y="216"/>
                      <a:pt x="0" y="216"/>
                    </a:cubicBezTo>
                    <a:cubicBezTo>
                      <a:pt x="0" y="223"/>
                      <a:pt x="6" y="228"/>
                      <a:pt x="13" y="228"/>
                    </a:cubicBezTo>
                    <a:cubicBezTo>
                      <a:pt x="159" y="228"/>
                      <a:pt x="159" y="228"/>
                      <a:pt x="159" y="228"/>
                    </a:cubicBezTo>
                    <a:cubicBezTo>
                      <a:pt x="166" y="228"/>
                      <a:pt x="172" y="223"/>
                      <a:pt x="172" y="216"/>
                    </a:cubicBezTo>
                    <a:cubicBezTo>
                      <a:pt x="172" y="59"/>
                      <a:pt x="172" y="59"/>
                      <a:pt x="172" y="59"/>
                    </a:cubicBezTo>
                    <a:cubicBezTo>
                      <a:pt x="110" y="0"/>
                      <a:pt x="110" y="0"/>
                      <a:pt x="110" y="0"/>
                    </a:cubicBezTo>
                    <a:lnTo>
                      <a:pt x="13" y="0"/>
                    </a:ln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1" name="Freeform 30">
                <a:extLst>
                  <a:ext uri="{FF2B5EF4-FFF2-40B4-BE49-F238E27FC236}">
                    <a16:creationId xmlns:a16="http://schemas.microsoft.com/office/drawing/2014/main" id="{6F31B57B-9079-4418-A60F-FFE273BE37FD}"/>
                  </a:ext>
                </a:extLst>
              </p:cNvPr>
              <p:cNvSpPr>
                <a:spLocks/>
              </p:cNvSpPr>
              <p:nvPr/>
            </p:nvSpPr>
            <p:spPr bwMode="auto">
              <a:xfrm>
                <a:off x="7484904" y="2163776"/>
                <a:ext cx="225224" cy="213129"/>
              </a:xfrm>
              <a:custGeom>
                <a:avLst/>
                <a:gdLst>
                  <a:gd name="T0" fmla="*/ 59 w 59"/>
                  <a:gd name="T1" fmla="*/ 58 h 58"/>
                  <a:gd name="T2" fmla="*/ 13 w 59"/>
                  <a:gd name="T3" fmla="*/ 58 h 58"/>
                  <a:gd name="T4" fmla="*/ 0 w 59"/>
                  <a:gd name="T5" fmla="*/ 45 h 58"/>
                  <a:gd name="T6" fmla="*/ 0 w 59"/>
                  <a:gd name="T7" fmla="*/ 0 h 58"/>
                </a:gdLst>
                <a:ahLst/>
                <a:cxnLst>
                  <a:cxn ang="0">
                    <a:pos x="T0" y="T1"/>
                  </a:cxn>
                  <a:cxn ang="0">
                    <a:pos x="T2" y="T3"/>
                  </a:cxn>
                  <a:cxn ang="0">
                    <a:pos x="T4" y="T5"/>
                  </a:cxn>
                  <a:cxn ang="0">
                    <a:pos x="T6" y="T7"/>
                  </a:cxn>
                </a:cxnLst>
                <a:rect l="0" t="0" r="r" b="b"/>
                <a:pathLst>
                  <a:path w="59" h="58">
                    <a:moveTo>
                      <a:pt x="59" y="58"/>
                    </a:moveTo>
                    <a:cubicBezTo>
                      <a:pt x="13" y="58"/>
                      <a:pt x="13" y="58"/>
                      <a:pt x="13" y="58"/>
                    </a:cubicBezTo>
                    <a:cubicBezTo>
                      <a:pt x="6" y="58"/>
                      <a:pt x="0" y="52"/>
                      <a:pt x="0" y="45"/>
                    </a:cubicBezTo>
                    <a:cubicBezTo>
                      <a:pt x="0" y="0"/>
                      <a:pt x="0" y="0"/>
                      <a:pt x="0" y="0"/>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2" name="Rectangle 31">
                <a:extLst>
                  <a:ext uri="{FF2B5EF4-FFF2-40B4-BE49-F238E27FC236}">
                    <a16:creationId xmlns:a16="http://schemas.microsoft.com/office/drawing/2014/main" id="{28BFCB09-6E45-47F6-B4E7-7D359464DDF4}"/>
                  </a:ext>
                </a:extLst>
              </p:cNvPr>
              <p:cNvSpPr>
                <a:spLocks noChangeArrowheads="1"/>
              </p:cNvSpPr>
              <p:nvPr/>
            </p:nvSpPr>
            <p:spPr bwMode="auto">
              <a:xfrm>
                <a:off x="7155849" y="2376905"/>
                <a:ext cx="102229" cy="243795"/>
              </a:xfrm>
              <a:prstGeom prst="rect">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3" name="Rectangle 32">
                <a:extLst>
                  <a:ext uri="{FF2B5EF4-FFF2-40B4-BE49-F238E27FC236}">
                    <a16:creationId xmlns:a16="http://schemas.microsoft.com/office/drawing/2014/main" id="{36149AF5-FAB8-4E1F-87BB-D97D2C9C75B9}"/>
                  </a:ext>
                </a:extLst>
              </p:cNvPr>
              <p:cNvSpPr>
                <a:spLocks noChangeArrowheads="1"/>
              </p:cNvSpPr>
              <p:nvPr/>
            </p:nvSpPr>
            <p:spPr bwMode="auto">
              <a:xfrm>
                <a:off x="7312388" y="2448970"/>
                <a:ext cx="76671" cy="171731"/>
              </a:xfrm>
              <a:prstGeom prst="rect">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4" name="Rectangle 33">
                <a:extLst>
                  <a:ext uri="{FF2B5EF4-FFF2-40B4-BE49-F238E27FC236}">
                    <a16:creationId xmlns:a16="http://schemas.microsoft.com/office/drawing/2014/main" id="{2AFEE8EF-0E21-413C-B929-4F2E4CA4B151}"/>
                  </a:ext>
                </a:extLst>
              </p:cNvPr>
              <p:cNvSpPr>
                <a:spLocks noChangeArrowheads="1"/>
              </p:cNvSpPr>
              <p:nvPr/>
            </p:nvSpPr>
            <p:spPr bwMode="auto">
              <a:xfrm>
                <a:off x="7441772" y="2501103"/>
                <a:ext cx="65491" cy="119599"/>
              </a:xfrm>
              <a:prstGeom prst="rect">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5" name="Freeform 34">
                <a:extLst>
                  <a:ext uri="{FF2B5EF4-FFF2-40B4-BE49-F238E27FC236}">
                    <a16:creationId xmlns:a16="http://schemas.microsoft.com/office/drawing/2014/main" id="{C1565D20-EBD1-4B88-9509-E3B09F4AF0F1}"/>
                  </a:ext>
                </a:extLst>
              </p:cNvPr>
              <p:cNvSpPr>
                <a:spLocks/>
              </p:cNvSpPr>
              <p:nvPr/>
            </p:nvSpPr>
            <p:spPr bwMode="auto">
              <a:xfrm>
                <a:off x="7559976" y="2573168"/>
                <a:ext cx="62297" cy="47533"/>
              </a:xfrm>
              <a:custGeom>
                <a:avLst/>
                <a:gdLst>
                  <a:gd name="T0" fmla="*/ 36 w 39"/>
                  <a:gd name="T1" fmla="*/ 0 h 31"/>
                  <a:gd name="T2" fmla="*/ 39 w 39"/>
                  <a:gd name="T3" fmla="*/ 0 h 31"/>
                  <a:gd name="T4" fmla="*/ 39 w 39"/>
                  <a:gd name="T5" fmla="*/ 31 h 31"/>
                  <a:gd name="T6" fmla="*/ 0 w 39"/>
                  <a:gd name="T7" fmla="*/ 31 h 31"/>
                  <a:gd name="T8" fmla="*/ 0 w 39"/>
                  <a:gd name="T9" fmla="*/ 0 h 31"/>
                  <a:gd name="T10" fmla="*/ 36 w 39"/>
                  <a:gd name="T11" fmla="*/ 0 h 31"/>
                </a:gdLst>
                <a:ahLst/>
                <a:cxnLst>
                  <a:cxn ang="0">
                    <a:pos x="T0" y="T1"/>
                  </a:cxn>
                  <a:cxn ang="0">
                    <a:pos x="T2" y="T3"/>
                  </a:cxn>
                  <a:cxn ang="0">
                    <a:pos x="T4" y="T5"/>
                  </a:cxn>
                  <a:cxn ang="0">
                    <a:pos x="T6" y="T7"/>
                  </a:cxn>
                  <a:cxn ang="0">
                    <a:pos x="T8" y="T9"/>
                  </a:cxn>
                  <a:cxn ang="0">
                    <a:pos x="T10" y="T11"/>
                  </a:cxn>
                </a:cxnLst>
                <a:rect l="0" t="0" r="r" b="b"/>
                <a:pathLst>
                  <a:path w="39" h="31">
                    <a:moveTo>
                      <a:pt x="36" y="0"/>
                    </a:moveTo>
                    <a:lnTo>
                      <a:pt x="39" y="0"/>
                    </a:lnTo>
                    <a:lnTo>
                      <a:pt x="39" y="31"/>
                    </a:lnTo>
                    <a:lnTo>
                      <a:pt x="0" y="31"/>
                    </a:lnTo>
                    <a:lnTo>
                      <a:pt x="0" y="0"/>
                    </a:lnTo>
                    <a:lnTo>
                      <a:pt x="36" y="0"/>
                    </a:ln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6" name="Line 35">
                <a:extLst>
                  <a:ext uri="{FF2B5EF4-FFF2-40B4-BE49-F238E27FC236}">
                    <a16:creationId xmlns:a16="http://schemas.microsoft.com/office/drawing/2014/main" id="{B5979305-E3F8-4C0E-A292-F5CEDEEC48EB}"/>
                  </a:ext>
                </a:extLst>
              </p:cNvPr>
              <p:cNvSpPr>
                <a:spLocks noChangeShapeType="1"/>
              </p:cNvSpPr>
              <p:nvPr/>
            </p:nvSpPr>
            <p:spPr bwMode="auto">
              <a:xfrm flipH="1">
                <a:off x="7155849" y="2709631"/>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7" name="Line 36">
                <a:extLst>
                  <a:ext uri="{FF2B5EF4-FFF2-40B4-BE49-F238E27FC236}">
                    <a16:creationId xmlns:a16="http://schemas.microsoft.com/office/drawing/2014/main" id="{4DF88D06-DD17-4A2A-AAD7-F7E33ED02A67}"/>
                  </a:ext>
                </a:extLst>
              </p:cNvPr>
              <p:cNvSpPr>
                <a:spLocks noChangeShapeType="1"/>
              </p:cNvSpPr>
              <p:nvPr/>
            </p:nvSpPr>
            <p:spPr bwMode="auto">
              <a:xfrm flipH="1">
                <a:off x="7155849" y="2800098"/>
                <a:ext cx="132579"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8" name="Line 37">
                <a:extLst>
                  <a:ext uri="{FF2B5EF4-FFF2-40B4-BE49-F238E27FC236}">
                    <a16:creationId xmlns:a16="http://schemas.microsoft.com/office/drawing/2014/main" id="{70B6685F-F017-4BEC-AAED-3E0481FA9700}"/>
                  </a:ext>
                </a:extLst>
              </p:cNvPr>
              <p:cNvSpPr>
                <a:spLocks noChangeShapeType="1"/>
              </p:cNvSpPr>
              <p:nvPr/>
            </p:nvSpPr>
            <p:spPr bwMode="auto">
              <a:xfrm flipH="1">
                <a:off x="7155849" y="2884430"/>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9" name="Line 38">
                <a:extLst>
                  <a:ext uri="{FF2B5EF4-FFF2-40B4-BE49-F238E27FC236}">
                    <a16:creationId xmlns:a16="http://schemas.microsoft.com/office/drawing/2014/main" id="{2736F753-DA0C-493E-90A6-34F825A99B41}"/>
                  </a:ext>
                </a:extLst>
              </p:cNvPr>
              <p:cNvSpPr>
                <a:spLocks noChangeShapeType="1"/>
              </p:cNvSpPr>
              <p:nvPr/>
            </p:nvSpPr>
            <p:spPr bwMode="auto">
              <a:xfrm flipH="1">
                <a:off x="7449759" y="2709631"/>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70" name="Line 39">
                <a:extLst>
                  <a:ext uri="{FF2B5EF4-FFF2-40B4-BE49-F238E27FC236}">
                    <a16:creationId xmlns:a16="http://schemas.microsoft.com/office/drawing/2014/main" id="{1597E518-434A-4A55-AED6-A5415AF93762}"/>
                  </a:ext>
                </a:extLst>
              </p:cNvPr>
              <p:cNvSpPr>
                <a:spLocks noChangeShapeType="1"/>
              </p:cNvSpPr>
              <p:nvPr/>
            </p:nvSpPr>
            <p:spPr bwMode="auto">
              <a:xfrm flipH="1">
                <a:off x="7449759" y="2800098"/>
                <a:ext cx="134177"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71" name="Line 40">
                <a:extLst>
                  <a:ext uri="{FF2B5EF4-FFF2-40B4-BE49-F238E27FC236}">
                    <a16:creationId xmlns:a16="http://schemas.microsoft.com/office/drawing/2014/main" id="{DD07AB5A-8661-47CA-A24E-822EF2CC4AD3}"/>
                  </a:ext>
                </a:extLst>
              </p:cNvPr>
              <p:cNvSpPr>
                <a:spLocks noChangeShapeType="1"/>
              </p:cNvSpPr>
              <p:nvPr/>
            </p:nvSpPr>
            <p:spPr bwMode="auto">
              <a:xfrm flipH="1">
                <a:off x="7449759" y="2884430"/>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sp>
          <p:nvSpPr>
            <p:cNvPr id="77" name="Oval 76">
              <a:extLst>
                <a:ext uri="{FF2B5EF4-FFF2-40B4-BE49-F238E27FC236}">
                  <a16:creationId xmlns:a16="http://schemas.microsoft.com/office/drawing/2014/main" id="{B8F25A64-D887-4548-825C-64F33664396F}"/>
                </a:ext>
              </a:extLst>
            </p:cNvPr>
            <p:cNvSpPr/>
            <p:nvPr/>
          </p:nvSpPr>
          <p:spPr bwMode="auto">
            <a:xfrm>
              <a:off x="2036549" y="2668071"/>
              <a:ext cx="574798" cy="631835"/>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80" name="magnify" title="Icon of a magnifying glass">
              <a:extLst>
                <a:ext uri="{FF2B5EF4-FFF2-40B4-BE49-F238E27FC236}">
                  <a16:creationId xmlns:a16="http://schemas.microsoft.com/office/drawing/2014/main" id="{B908EF85-7271-42BF-9662-1B4F9D8A89F5}"/>
                </a:ext>
              </a:extLst>
            </p:cNvPr>
            <p:cNvSpPr>
              <a:spLocks noChangeAspect="1" noEditPoints="1"/>
            </p:cNvSpPr>
            <p:nvPr/>
          </p:nvSpPr>
          <p:spPr bwMode="auto">
            <a:xfrm flipH="1">
              <a:off x="2097556" y="2782058"/>
              <a:ext cx="332430" cy="326077"/>
            </a:xfrm>
            <a:custGeom>
              <a:avLst/>
              <a:gdLst>
                <a:gd name="T0" fmla="*/ 112 w 343"/>
                <a:gd name="T1" fmla="*/ 223 h 338"/>
                <a:gd name="T2" fmla="*/ 0 w 343"/>
                <a:gd name="T3" fmla="*/ 111 h 338"/>
                <a:gd name="T4" fmla="*/ 112 w 343"/>
                <a:gd name="T5" fmla="*/ 0 h 338"/>
                <a:gd name="T6" fmla="*/ 223 w 343"/>
                <a:gd name="T7" fmla="*/ 111 h 338"/>
                <a:gd name="T8" fmla="*/ 112 w 343"/>
                <a:gd name="T9" fmla="*/ 223 h 338"/>
                <a:gd name="T10" fmla="*/ 343 w 343"/>
                <a:gd name="T11" fmla="*/ 338 h 338"/>
                <a:gd name="T12" fmla="*/ 191 w 343"/>
                <a:gd name="T13" fmla="*/ 189 h 338"/>
              </a:gdLst>
              <a:ahLst/>
              <a:cxnLst>
                <a:cxn ang="0">
                  <a:pos x="T0" y="T1"/>
                </a:cxn>
                <a:cxn ang="0">
                  <a:pos x="T2" y="T3"/>
                </a:cxn>
                <a:cxn ang="0">
                  <a:pos x="T4" y="T5"/>
                </a:cxn>
                <a:cxn ang="0">
                  <a:pos x="T6" y="T7"/>
                </a:cxn>
                <a:cxn ang="0">
                  <a:pos x="T8" y="T9"/>
                </a:cxn>
                <a:cxn ang="0">
                  <a:pos x="T10" y="T11"/>
                </a:cxn>
                <a:cxn ang="0">
                  <a:pos x="T12" y="T13"/>
                </a:cxn>
              </a:cxnLst>
              <a:rect l="0" t="0" r="r" b="b"/>
              <a:pathLst>
                <a:path w="343" h="338">
                  <a:moveTo>
                    <a:pt x="112" y="223"/>
                  </a:moveTo>
                  <a:cubicBezTo>
                    <a:pt x="50" y="223"/>
                    <a:pt x="0" y="173"/>
                    <a:pt x="0" y="111"/>
                  </a:cubicBezTo>
                  <a:cubicBezTo>
                    <a:pt x="0" y="50"/>
                    <a:pt x="50" y="0"/>
                    <a:pt x="112" y="0"/>
                  </a:cubicBezTo>
                  <a:cubicBezTo>
                    <a:pt x="173" y="0"/>
                    <a:pt x="223" y="50"/>
                    <a:pt x="223" y="111"/>
                  </a:cubicBezTo>
                  <a:cubicBezTo>
                    <a:pt x="223" y="173"/>
                    <a:pt x="173" y="223"/>
                    <a:pt x="112" y="223"/>
                  </a:cubicBezTo>
                  <a:close/>
                  <a:moveTo>
                    <a:pt x="343" y="338"/>
                  </a:moveTo>
                  <a:cubicBezTo>
                    <a:pt x="191" y="189"/>
                    <a:pt x="191" y="189"/>
                    <a:pt x="191" y="189"/>
                  </a:cubicBezTo>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spTree>
    <p:extLst>
      <p:ext uri="{BB962C8B-B14F-4D97-AF65-F5344CB8AC3E}">
        <p14:creationId xmlns:p14="http://schemas.microsoft.com/office/powerpoint/2010/main" val="267345510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42" presetClass="path" presetSubtype="0" decel="100000" fill="hold" nodeType="withEffect">
                                  <p:stCondLst>
                                    <p:cond delay="0"/>
                                  </p:stCondLst>
                                  <p:childTnLst>
                                    <p:animMotion origin="layout" path="M -7.8121E-7 4.40309E-6 L -7.8121E-7 0.02156 " pathEditMode="relative" rAng="0" ptsTypes="AA">
                                      <p:cBhvr>
                                        <p:cTn id="9" dur="750" spd="-100000" fill="hold"/>
                                        <p:tgtEl>
                                          <p:spTgt spid="4"/>
                                        </p:tgtEl>
                                        <p:attrNameLst>
                                          <p:attrName>ppt_x</p:attrName>
                                          <p:attrName>ppt_y</p:attrName>
                                        </p:attrNameLst>
                                      </p:cBhvr>
                                      <p:rCtr x="0" y="1067"/>
                                    </p:animMotion>
                                  </p:childTnLst>
                                </p:cTn>
                              </p:par>
                              <p:par>
                                <p:cTn id="10" presetID="10"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42" presetClass="path" presetSubtype="0" decel="100000" fill="hold" nodeType="withEffect">
                                  <p:stCondLst>
                                    <p:cond delay="0"/>
                                  </p:stCondLst>
                                  <p:childTnLst>
                                    <p:animMotion origin="layout" path="M -7.8121E-7 4.40309E-6 L -7.8121E-7 0.02156 " pathEditMode="relative" rAng="0" ptsTypes="AA">
                                      <p:cBhvr>
                                        <p:cTn id="14" dur="750" spd="-100000" fill="hold"/>
                                        <p:tgtEl>
                                          <p:spTgt spid="3"/>
                                        </p:tgtEl>
                                        <p:attrNameLst>
                                          <p:attrName>ppt_x</p:attrName>
                                          <p:attrName>ppt_y</p:attrName>
                                        </p:attrNameLst>
                                      </p:cBhvr>
                                      <p:rCtr x="0" y="1067"/>
                                    </p:animMotion>
                                  </p:childTnLst>
                                </p:cTn>
                              </p:par>
                              <p:par>
                                <p:cTn id="15" presetID="10"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42" presetClass="path" presetSubtype="0" decel="100000" fill="hold" nodeType="withEffect">
                                  <p:stCondLst>
                                    <p:cond delay="0"/>
                                  </p:stCondLst>
                                  <p:childTnLst>
                                    <p:animMotion origin="layout" path="M -7.8121E-7 4.40309E-6 L -7.8121E-7 0.02156 " pathEditMode="relative" rAng="0" ptsTypes="AA">
                                      <p:cBhvr>
                                        <p:cTn id="19" dur="750" spd="-100000" fill="hold"/>
                                        <p:tgtEl>
                                          <p:spTgt spid="7"/>
                                        </p:tgtEl>
                                        <p:attrNameLst>
                                          <p:attrName>ppt_x</p:attrName>
                                          <p:attrName>ppt_y</p:attrName>
                                        </p:attrNameLst>
                                      </p:cBhvr>
                                      <p:rCtr x="0" y="1067"/>
                                    </p:animMotion>
                                  </p:childTnLst>
                                </p:cTn>
                              </p:par>
                              <p:par>
                                <p:cTn id="20" presetID="10"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42" presetClass="path" presetSubtype="0" decel="100000" fill="hold" nodeType="withEffect">
                                  <p:stCondLst>
                                    <p:cond delay="0"/>
                                  </p:stCondLst>
                                  <p:childTnLst>
                                    <p:animMotion origin="layout" path="M 4.56982E-6 -3.14117E-6 L 4.56982E-6 0.02156 " pathEditMode="relative" rAng="0" ptsTypes="AA">
                                      <p:cBhvr>
                                        <p:cTn id="24" dur="750" spd="-100000" fill="hold"/>
                                        <p:tgtEl>
                                          <p:spTgt spid="9"/>
                                        </p:tgtEl>
                                        <p:attrNameLst>
                                          <p:attrName>ppt_x</p:attrName>
                                          <p:attrName>ppt_y</p:attrName>
                                        </p:attrNameLst>
                                      </p:cBhvr>
                                      <p:rCtr x="0" y="1067"/>
                                    </p:animMotion>
                                  </p:childTnLst>
                                </p:cTn>
                              </p:par>
                              <p:par>
                                <p:cTn id="25" presetID="10" presetClass="entr" presetSubtype="0" fill="hold" grpId="0" nodeType="withEffect">
                                  <p:stCondLst>
                                    <p:cond delay="15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par>
                                <p:cTn id="28" presetID="42" presetClass="path" presetSubtype="0" decel="100000" fill="hold" grpId="1" nodeType="withEffect">
                                  <p:stCondLst>
                                    <p:cond delay="150"/>
                                  </p:stCondLst>
                                  <p:childTnLst>
                                    <p:animMotion origin="layout" path="M 4.86086E-6 3.6768E-6 L 4.86086E-6 0.02156 " pathEditMode="relative" rAng="0" ptsTypes="AA">
                                      <p:cBhvr>
                                        <p:cTn id="29" dur="750" spd="-100000" fill="hold"/>
                                        <p:tgtEl>
                                          <p:spTgt spid="36"/>
                                        </p:tgtEl>
                                        <p:attrNameLst>
                                          <p:attrName>ppt_x</p:attrName>
                                          <p:attrName>ppt_y</p:attrName>
                                        </p:attrNameLst>
                                      </p:cBhvr>
                                      <p:rCtr x="0" y="1067"/>
                                    </p:animMotion>
                                  </p:childTnLst>
                                </p:cTn>
                              </p:par>
                              <p:par>
                                <p:cTn id="30" presetID="10" presetClass="entr" presetSubtype="0" fill="hold" grpId="0" nodeType="withEffect">
                                  <p:stCondLst>
                                    <p:cond delay="15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par>
                                <p:cTn id="33" presetID="42" presetClass="path" presetSubtype="0" decel="100000" fill="hold" grpId="1" nodeType="withEffect">
                                  <p:stCondLst>
                                    <p:cond delay="150"/>
                                  </p:stCondLst>
                                  <p:childTnLst>
                                    <p:animMotion origin="layout" path="M -7.8121E-7 3.6768E-6 L -7.8121E-7 0.02156 " pathEditMode="relative" rAng="0" ptsTypes="AA">
                                      <p:cBhvr>
                                        <p:cTn id="34" dur="750" spd="-100000" fill="hold"/>
                                        <p:tgtEl>
                                          <p:spTgt spid="30"/>
                                        </p:tgtEl>
                                        <p:attrNameLst>
                                          <p:attrName>ppt_x</p:attrName>
                                          <p:attrName>ppt_y</p:attrName>
                                        </p:attrNameLst>
                                      </p:cBhvr>
                                      <p:rCtr x="0" y="1067"/>
                                    </p:animMotion>
                                  </p:childTnLst>
                                </p:cTn>
                              </p:par>
                              <p:par>
                                <p:cTn id="35" presetID="10" presetClass="entr" presetSubtype="0" fill="hold" grpId="0" nodeType="withEffect">
                                  <p:stCondLst>
                                    <p:cond delay="15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500"/>
                                        <p:tgtEl>
                                          <p:spTgt spid="42"/>
                                        </p:tgtEl>
                                      </p:cBhvr>
                                    </p:animEffect>
                                  </p:childTnLst>
                                </p:cTn>
                              </p:par>
                              <p:par>
                                <p:cTn id="38" presetID="42" presetClass="path" presetSubtype="0" decel="100000" fill="hold" grpId="1" nodeType="withEffect">
                                  <p:stCondLst>
                                    <p:cond delay="150"/>
                                  </p:stCondLst>
                                  <p:childTnLst>
                                    <p:animMotion origin="layout" path="M -3.38014E-6 3.6768E-6 L -3.38014E-6 0.02156 " pathEditMode="relative" rAng="0" ptsTypes="AA">
                                      <p:cBhvr>
                                        <p:cTn id="39" dur="750" spd="-100000" fill="hold"/>
                                        <p:tgtEl>
                                          <p:spTgt spid="42"/>
                                        </p:tgtEl>
                                        <p:attrNameLst>
                                          <p:attrName>ppt_x</p:attrName>
                                          <p:attrName>ppt_y</p:attrName>
                                        </p:attrNameLst>
                                      </p:cBhvr>
                                      <p:rCtr x="0" y="1067"/>
                                    </p:animMotion>
                                  </p:childTnLst>
                                </p:cTn>
                              </p:par>
                              <p:par>
                                <p:cTn id="40" presetID="10" presetClass="entr" presetSubtype="0" fill="hold" grpId="0" nodeType="withEffect">
                                  <p:stCondLst>
                                    <p:cond delay="15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42" presetClass="path" presetSubtype="0" decel="100000" fill="hold" grpId="1" nodeType="withEffect">
                                  <p:stCondLst>
                                    <p:cond delay="150"/>
                                  </p:stCondLst>
                                  <p:childTnLst>
                                    <p:animMotion origin="layout" path="M 2.33087E-6 3.6768E-6 L 2.33087E-6 0.02156 " pathEditMode="relative" rAng="0" ptsTypes="AA">
                                      <p:cBhvr>
                                        <p:cTn id="44" dur="750" spd="-100000" fill="hold"/>
                                        <p:tgtEl>
                                          <p:spTgt spid="31"/>
                                        </p:tgtEl>
                                        <p:attrNameLst>
                                          <p:attrName>ppt_x</p:attrName>
                                          <p:attrName>ppt_y</p:attrName>
                                        </p:attrNameLst>
                                      </p:cBhvr>
                                      <p:rCtr x="0" y="1067"/>
                                    </p:animMotion>
                                  </p:childTnLst>
                                </p:cTn>
                              </p:par>
                            </p:childTnLst>
                          </p:cTn>
                        </p:par>
                        <p:par>
                          <p:cTn id="45" fill="hold">
                            <p:stCondLst>
                              <p:cond delay="900"/>
                            </p:stCondLst>
                            <p:childTnLst>
                              <p:par>
                                <p:cTn id="46" presetID="10" presetClass="entr" presetSubtype="0"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500"/>
                                        <p:tgtEl>
                                          <p:spTgt spid="20"/>
                                        </p:tgtEl>
                                      </p:cBhvr>
                                    </p:animEffect>
                                  </p:childTnLst>
                                </p:cTn>
                              </p:par>
                              <p:par>
                                <p:cTn id="49" presetID="42" presetClass="path" presetSubtype="0" decel="100000" fill="hold" grpId="1" nodeType="withEffect">
                                  <p:stCondLst>
                                    <p:cond delay="0"/>
                                  </p:stCondLst>
                                  <p:childTnLst>
                                    <p:animMotion origin="layout" path="M 0 -3.00045E-6 L 0 0.02156 " pathEditMode="relative" rAng="0" ptsTypes="AA">
                                      <p:cBhvr>
                                        <p:cTn id="50" dur="750" spd="-100000" fill="hold"/>
                                        <p:tgtEl>
                                          <p:spTgt spid="20"/>
                                        </p:tgtEl>
                                        <p:attrNameLst>
                                          <p:attrName>ppt_x</p:attrName>
                                          <p:attrName>ppt_y</p:attrName>
                                        </p:attrNameLst>
                                      </p:cBhvr>
                                      <p:rCtr x="0" y="1067"/>
                                    </p:animMotion>
                                  </p:childTnLst>
                                </p:cTn>
                              </p:par>
                              <p:par>
                                <p:cTn id="51" presetID="16" presetClass="entr" presetSubtype="37" fill="hold" grpId="0" nodeType="withEffect">
                                  <p:stCondLst>
                                    <p:cond delay="250"/>
                                  </p:stCondLst>
                                  <p:childTnLst>
                                    <p:set>
                                      <p:cBhvr>
                                        <p:cTn id="52" dur="1" fill="hold">
                                          <p:stCondLst>
                                            <p:cond delay="0"/>
                                          </p:stCondLst>
                                        </p:cTn>
                                        <p:tgtEl>
                                          <p:spTgt spid="19"/>
                                        </p:tgtEl>
                                        <p:attrNameLst>
                                          <p:attrName>style.visibility</p:attrName>
                                        </p:attrNameLst>
                                      </p:cBhvr>
                                      <p:to>
                                        <p:strVal val="visible"/>
                                      </p:to>
                                    </p:set>
                                    <p:animEffect transition="in" filter="barn(outVertical)">
                                      <p:cBhvr>
                                        <p:cTn id="53" dur="500"/>
                                        <p:tgtEl>
                                          <p:spTgt spid="19"/>
                                        </p:tgtEl>
                                      </p:cBhvr>
                                    </p:animEffect>
                                  </p:childTnLst>
                                </p:cTn>
                              </p:par>
                            </p:childTnLst>
                          </p:cTn>
                        </p:par>
                        <p:par>
                          <p:cTn id="54" fill="hold">
                            <p:stCondLst>
                              <p:cond delay="1650"/>
                            </p:stCondLst>
                            <p:childTnLst>
                              <p:par>
                                <p:cTn id="55" presetID="10" presetClass="entr" presetSubtype="0"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childTnLst>
                                </p:cTn>
                              </p:par>
                              <p:par>
                                <p:cTn id="58" presetID="42" presetClass="path" presetSubtype="0" decel="100000" fill="hold" nodeType="withEffect">
                                  <p:stCondLst>
                                    <p:cond delay="0"/>
                                  </p:stCondLst>
                                  <p:childTnLst>
                                    <p:animMotion origin="layout" path="M -3.9954E-6 4.67544E-7 L -3.9954E-6 0.02156 " pathEditMode="relative" rAng="0" ptsTypes="AA">
                                      <p:cBhvr>
                                        <p:cTn id="59" dur="750" spd="-100000" fill="hold"/>
                                        <p:tgtEl>
                                          <p:spTgt spid="12"/>
                                        </p:tgtEl>
                                        <p:attrNameLst>
                                          <p:attrName>ppt_x</p:attrName>
                                          <p:attrName>ppt_y</p:attrName>
                                        </p:attrNameLst>
                                      </p:cBhvr>
                                      <p:rCtr x="0" y="10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36" grpId="0"/>
      <p:bldP spid="36" grpId="1"/>
      <p:bldP spid="31" grpId="0"/>
      <p:bldP spid="31" grpId="1"/>
      <p:bldP spid="19" grpId="0" animBg="1"/>
      <p:bldP spid="20" grpId="0" animBg="1"/>
      <p:bldP spid="20" grpId="1" animBg="1"/>
      <p:bldP spid="42" grpId="0"/>
      <p:bldP spid="42"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89037-521A-4AC0-89C9-F3073D3959F1}"/>
              </a:ext>
            </a:extLst>
          </p:cNvPr>
          <p:cNvSpPr>
            <a:spLocks noGrp="1"/>
          </p:cNvSpPr>
          <p:nvPr>
            <p:ph type="title"/>
          </p:nvPr>
        </p:nvSpPr>
        <p:spPr/>
        <p:txBody>
          <a:bodyPr/>
          <a:lstStyle/>
          <a:p>
            <a:r>
              <a:rPr lang="en-US" sz="3921"/>
              <a:t>Common use cases</a:t>
            </a:r>
          </a:p>
        </p:txBody>
      </p:sp>
      <p:sp>
        <p:nvSpPr>
          <p:cNvPr id="3" name="TextBox 2">
            <a:extLst>
              <a:ext uri="{FF2B5EF4-FFF2-40B4-BE49-F238E27FC236}">
                <a16:creationId xmlns:a16="http://schemas.microsoft.com/office/drawing/2014/main" id="{BAC87C0D-B268-4043-836C-A1AD38FB1B6B}"/>
              </a:ext>
            </a:extLst>
          </p:cNvPr>
          <p:cNvSpPr txBox="1"/>
          <p:nvPr/>
        </p:nvSpPr>
        <p:spPr>
          <a:xfrm>
            <a:off x="284830" y="1457458"/>
            <a:ext cx="11640250" cy="4952243"/>
          </a:xfrm>
          <a:prstGeom prst="rect">
            <a:avLst/>
          </a:prstGeom>
          <a:noFill/>
        </p:spPr>
        <p:txBody>
          <a:bodyPr wrap="square" lIns="179285" tIns="143428" rIns="179285" bIns="143428" rtlCol="0">
            <a:noAutofit/>
          </a:bodyPr>
          <a:lstStyle>
            <a:defPPr>
              <a:defRPr lang="en-US"/>
            </a:defPPr>
            <a:lvl1pPr defTabSz="914224">
              <a:lnSpc>
                <a:spcPct val="90000"/>
              </a:lnSpc>
              <a:spcBef>
                <a:spcPts val="1200"/>
              </a:spcBef>
              <a:spcAft>
                <a:spcPts val="1200"/>
              </a:spcAft>
              <a:defRPr sz="2400" spc="70">
                <a:gradFill>
                  <a:gsLst>
                    <a:gs pos="1250">
                      <a:schemeClr val="tx1"/>
                    </a:gs>
                    <a:gs pos="100000">
                      <a:schemeClr val="tx1"/>
                    </a:gs>
                  </a:gsLst>
                  <a:lin ang="5400000" scaled="0"/>
                </a:gradFill>
                <a:latin typeface="Segoe UI Semilight" panose="020B0402040204020203" pitchFamily="34" charset="0"/>
                <a:cs typeface="Segoe UI Semilight" panose="020B0402040204020203" pitchFamily="34" charset="0"/>
              </a:defRPr>
            </a:lvl1pPr>
          </a:lstStyle>
          <a:p>
            <a:pPr marL="0" marR="0" lvl="0" indent="0" algn="l" defTabSz="896214" rtl="0" eaLnBrk="1" fontAlgn="auto" latinLnBrk="0" hangingPunct="1">
              <a:lnSpc>
                <a:spcPct val="100000"/>
              </a:lnSpc>
              <a:spcBef>
                <a:spcPts val="0"/>
              </a:spcBef>
              <a:spcAft>
                <a:spcPts val="0"/>
              </a:spcAft>
              <a:buClrTx/>
              <a:buSzTx/>
              <a:buFontTx/>
              <a:buNone/>
              <a:tabLst/>
              <a:defRPr/>
            </a:pPr>
            <a:r>
              <a:rPr kumimoji="0" lang="en-US" sz="2353" b="0" i="0" u="none" strike="noStrike" kern="1200" cap="none" spc="69" normalizeH="0" baseline="0" noProof="0">
                <a:ln>
                  <a:noFill/>
                </a:ln>
                <a:gradFill>
                  <a:gsLst>
                    <a:gs pos="1250">
                      <a:srgbClr val="505050"/>
                    </a:gs>
                    <a:gs pos="100000">
                      <a:srgbClr val="505050"/>
                    </a:gs>
                  </a:gsLst>
                  <a:lin ang="5400000" scaled="0"/>
                </a:gradFill>
                <a:effectLst/>
                <a:uLnTx/>
                <a:uFillTx/>
                <a:latin typeface="Segoe UI Semilight" panose="020B0402040204020203" pitchFamily="34" charset="0"/>
                <a:ea typeface="+mn-ea"/>
                <a:cs typeface="Segoe UI Semilight" panose="020B0402040204020203" pitchFamily="34" charset="0"/>
              </a:rPr>
              <a:t>Discover and understand the sensitive data across your environment</a:t>
            </a:r>
          </a:p>
          <a:p>
            <a:pPr marL="0" marR="0" lvl="0" indent="0" algn="l" defTabSz="896214" rtl="0" eaLnBrk="1" fontAlgn="auto" latinLnBrk="0" hangingPunct="1">
              <a:lnSpc>
                <a:spcPct val="100000"/>
              </a:lnSpc>
              <a:spcBef>
                <a:spcPts val="0"/>
              </a:spcBef>
              <a:spcAft>
                <a:spcPts val="0"/>
              </a:spcAft>
              <a:buClrTx/>
              <a:buSzTx/>
              <a:buFontTx/>
              <a:buNone/>
              <a:tabLst/>
              <a:defRPr/>
            </a:pPr>
            <a:endParaRPr kumimoji="0" lang="en-US" sz="2353" b="0" i="0" u="none" strike="noStrike" kern="1200" cap="none" spc="69" normalizeH="0" baseline="0" noProof="0">
              <a:ln>
                <a:noFill/>
              </a:ln>
              <a:gradFill>
                <a:gsLst>
                  <a:gs pos="1250">
                    <a:srgbClr val="505050"/>
                  </a:gs>
                  <a:gs pos="100000">
                    <a:srgbClr val="505050"/>
                  </a:gs>
                </a:gsLst>
                <a:lin ang="5400000" scaled="0"/>
              </a:gradFill>
              <a:effectLst/>
              <a:uLnTx/>
              <a:uFillTx/>
              <a:latin typeface="Segoe UI Semilight" panose="020B0402040204020203" pitchFamily="34" charset="0"/>
              <a:ea typeface="+mn-ea"/>
              <a:cs typeface="Segoe UI Semilight" panose="020B0402040204020203" pitchFamily="34" charset="0"/>
            </a:endParaRPr>
          </a:p>
          <a:p>
            <a:pPr marL="0" marR="0" lvl="0" indent="0" algn="l" defTabSz="896214" rtl="0" eaLnBrk="1" fontAlgn="auto" latinLnBrk="0" hangingPunct="1">
              <a:lnSpc>
                <a:spcPct val="100000"/>
              </a:lnSpc>
              <a:spcBef>
                <a:spcPts val="0"/>
              </a:spcBef>
              <a:spcAft>
                <a:spcPts val="0"/>
              </a:spcAft>
              <a:buClrTx/>
              <a:buSzTx/>
              <a:buFontTx/>
              <a:buNone/>
              <a:tabLst/>
              <a:defRPr/>
            </a:pPr>
            <a:r>
              <a:rPr kumimoji="0" lang="en-US" sz="2353" b="0" i="0" u="none" strike="noStrike" kern="1200" cap="none" spc="69" normalizeH="0" baseline="0" noProof="0">
                <a:ln>
                  <a:noFill/>
                </a:ln>
                <a:gradFill>
                  <a:gsLst>
                    <a:gs pos="1250">
                      <a:srgbClr val="505050"/>
                    </a:gs>
                    <a:gs pos="100000">
                      <a:srgbClr val="505050"/>
                    </a:gs>
                  </a:gsLst>
                  <a:lin ang="5400000" scaled="0"/>
                </a:gradFill>
                <a:effectLst/>
                <a:uLnTx/>
                <a:uFillTx/>
                <a:latin typeface="Segoe UI Semilight" panose="020B0402040204020203" pitchFamily="34" charset="0"/>
                <a:ea typeface="+mn-ea"/>
                <a:cs typeface="Segoe UI Semilight" panose="020B0402040204020203" pitchFamily="34" charset="0"/>
              </a:rPr>
              <a:t>Accelerate your journey to the cloud by classifying, labeling </a:t>
            </a:r>
            <a:r>
              <a:rPr lang="en-US" sz="2353" spc="69">
                <a:gradFill>
                  <a:gsLst>
                    <a:gs pos="1250">
                      <a:srgbClr val="505050"/>
                    </a:gs>
                    <a:gs pos="100000">
                      <a:srgbClr val="505050"/>
                    </a:gs>
                  </a:gsLst>
                  <a:lin ang="5400000" scaled="0"/>
                </a:gradFill>
              </a:rPr>
              <a:t>and protecting </a:t>
            </a:r>
            <a:r>
              <a:rPr kumimoji="0" lang="en-US" sz="2353" b="0" i="0" u="none" strike="noStrike" kern="1200" cap="none" spc="69" normalizeH="0" baseline="0" noProof="0">
                <a:ln>
                  <a:noFill/>
                </a:ln>
                <a:gradFill>
                  <a:gsLst>
                    <a:gs pos="1250">
                      <a:srgbClr val="505050"/>
                    </a:gs>
                    <a:gs pos="100000">
                      <a:srgbClr val="505050"/>
                    </a:gs>
                  </a:gsLst>
                  <a:lin ang="5400000" scaled="0"/>
                </a:gradFill>
                <a:effectLst/>
                <a:uLnTx/>
                <a:uFillTx/>
                <a:latin typeface="Segoe UI Semilight" panose="020B0402040204020203" pitchFamily="34" charset="0"/>
                <a:ea typeface="+mn-ea"/>
                <a:cs typeface="Segoe UI Semilight" panose="020B0402040204020203" pitchFamily="34" charset="0"/>
              </a:rPr>
              <a:t>data on-premises</a:t>
            </a:r>
          </a:p>
          <a:p>
            <a:pPr marL="0" marR="0" lvl="0" indent="0" algn="l" defTabSz="896214" rtl="0" eaLnBrk="1" fontAlgn="auto" latinLnBrk="0" hangingPunct="1">
              <a:lnSpc>
                <a:spcPct val="100000"/>
              </a:lnSpc>
              <a:spcBef>
                <a:spcPts val="0"/>
              </a:spcBef>
              <a:spcAft>
                <a:spcPts val="0"/>
              </a:spcAft>
              <a:buClrTx/>
              <a:buSzTx/>
              <a:buFontTx/>
              <a:buNone/>
              <a:tabLst/>
              <a:defRPr/>
            </a:pPr>
            <a:endParaRPr kumimoji="0" lang="en-US" sz="2353" b="0" i="0" u="none" strike="noStrike" kern="1200" cap="none" spc="69" normalizeH="0" baseline="0" noProof="0">
              <a:ln>
                <a:noFill/>
              </a:ln>
              <a:gradFill>
                <a:gsLst>
                  <a:gs pos="1250">
                    <a:srgbClr val="505050"/>
                  </a:gs>
                  <a:gs pos="100000">
                    <a:srgbClr val="505050"/>
                  </a:gs>
                </a:gsLst>
                <a:lin ang="5400000" scaled="0"/>
              </a:gradFill>
              <a:effectLst/>
              <a:uLnTx/>
              <a:uFillTx/>
              <a:latin typeface="Segoe UI Semilight" panose="020B0402040204020203" pitchFamily="34" charset="0"/>
              <a:ea typeface="+mn-ea"/>
              <a:cs typeface="Segoe UI Semilight" panose="020B0402040204020203" pitchFamily="34" charset="0"/>
            </a:endParaRPr>
          </a:p>
          <a:p>
            <a:pPr marL="0" marR="0" lvl="0" indent="0" algn="l" defTabSz="896214" rtl="0" eaLnBrk="1" fontAlgn="auto" latinLnBrk="0" hangingPunct="1">
              <a:lnSpc>
                <a:spcPct val="100000"/>
              </a:lnSpc>
              <a:spcBef>
                <a:spcPts val="0"/>
              </a:spcBef>
              <a:spcAft>
                <a:spcPts val="0"/>
              </a:spcAft>
              <a:buClrTx/>
              <a:buSzTx/>
              <a:buFontTx/>
              <a:buNone/>
              <a:tabLst/>
              <a:defRPr/>
            </a:pPr>
            <a:r>
              <a:rPr kumimoji="0" lang="en-US" sz="2353" b="0" i="0" u="none" strike="noStrike" kern="1200" cap="none" spc="69" normalizeH="0" baseline="0" noProof="0">
                <a:ln>
                  <a:noFill/>
                </a:ln>
                <a:gradFill>
                  <a:gsLst>
                    <a:gs pos="1250">
                      <a:srgbClr val="505050"/>
                    </a:gs>
                    <a:gs pos="100000">
                      <a:srgbClr val="505050"/>
                    </a:gs>
                  </a:gsLst>
                  <a:lin ang="5400000" scaled="0"/>
                </a:gradFill>
                <a:effectLst/>
                <a:uLnTx/>
                <a:uFillTx/>
                <a:latin typeface="Segoe UI Semilight" panose="020B0402040204020203" pitchFamily="34" charset="0"/>
                <a:ea typeface="+mn-ea"/>
                <a:cs typeface="Segoe UI Semilight" panose="020B0402040204020203" pitchFamily="34" charset="0"/>
              </a:rPr>
              <a:t>Get control of data sprawl in the cloud by classifying, labeling and protecting files in 3</a:t>
            </a:r>
            <a:r>
              <a:rPr kumimoji="0" lang="en-US" sz="2353" b="0" i="0" u="none" strike="noStrike" kern="1200" cap="none" spc="69" normalizeH="0" baseline="30000" noProof="0">
                <a:ln>
                  <a:noFill/>
                </a:ln>
                <a:gradFill>
                  <a:gsLst>
                    <a:gs pos="1250">
                      <a:srgbClr val="505050"/>
                    </a:gs>
                    <a:gs pos="100000">
                      <a:srgbClr val="505050"/>
                    </a:gs>
                  </a:gsLst>
                  <a:lin ang="5400000" scaled="0"/>
                </a:gradFill>
                <a:effectLst/>
                <a:uLnTx/>
                <a:uFillTx/>
                <a:latin typeface="Segoe UI Semilight" panose="020B0402040204020203" pitchFamily="34" charset="0"/>
                <a:ea typeface="+mn-ea"/>
                <a:cs typeface="Segoe UI Semilight" panose="020B0402040204020203" pitchFamily="34" charset="0"/>
              </a:rPr>
              <a:t>rd</a:t>
            </a:r>
            <a:r>
              <a:rPr kumimoji="0" lang="en-US" sz="2353" b="0" i="0" u="none" strike="noStrike" kern="1200" cap="none" spc="69" normalizeH="0" baseline="0" noProof="0">
                <a:ln>
                  <a:noFill/>
                </a:ln>
                <a:gradFill>
                  <a:gsLst>
                    <a:gs pos="1250">
                      <a:srgbClr val="505050"/>
                    </a:gs>
                    <a:gs pos="100000">
                      <a:srgbClr val="505050"/>
                    </a:gs>
                  </a:gsLst>
                  <a:lin ang="5400000" scaled="0"/>
                </a:gradFill>
                <a:effectLst/>
                <a:uLnTx/>
                <a:uFillTx/>
                <a:latin typeface="Segoe UI Semilight" panose="020B0402040204020203" pitchFamily="34" charset="0"/>
                <a:ea typeface="+mn-ea"/>
                <a:cs typeface="Segoe UI Semilight" panose="020B0402040204020203" pitchFamily="34" charset="0"/>
              </a:rPr>
              <a:t>-party cloud services</a:t>
            </a:r>
          </a:p>
          <a:p>
            <a:pPr marL="0" marR="0" lvl="0" indent="0" algn="l" defTabSz="896214" rtl="0" eaLnBrk="1" fontAlgn="auto" latinLnBrk="0" hangingPunct="1">
              <a:lnSpc>
                <a:spcPct val="100000"/>
              </a:lnSpc>
              <a:spcBef>
                <a:spcPts val="0"/>
              </a:spcBef>
              <a:spcAft>
                <a:spcPts val="0"/>
              </a:spcAft>
              <a:buClrTx/>
              <a:buSzTx/>
              <a:buFontTx/>
              <a:buNone/>
              <a:tabLst/>
              <a:defRPr/>
            </a:pPr>
            <a:endParaRPr kumimoji="0" lang="en-US" sz="2353" b="0" i="0" u="none" strike="noStrike" kern="1200" cap="none" spc="69" normalizeH="0" baseline="0" noProof="0">
              <a:ln>
                <a:noFill/>
              </a:ln>
              <a:gradFill>
                <a:gsLst>
                  <a:gs pos="1250">
                    <a:srgbClr val="505050"/>
                  </a:gs>
                  <a:gs pos="100000">
                    <a:srgbClr val="505050"/>
                  </a:gs>
                </a:gsLst>
                <a:lin ang="5400000" scaled="0"/>
              </a:gradFill>
              <a:effectLst/>
              <a:uLnTx/>
              <a:uFillTx/>
              <a:latin typeface="Segoe UI Semilight" panose="020B0402040204020203" pitchFamily="34" charset="0"/>
              <a:ea typeface="+mn-ea"/>
              <a:cs typeface="Segoe UI Semilight" panose="020B0402040204020203" pitchFamily="34" charset="0"/>
            </a:endParaRPr>
          </a:p>
          <a:p>
            <a:pPr marL="0" marR="0" lvl="0" indent="0" algn="l" defTabSz="896214" rtl="0" eaLnBrk="1" fontAlgn="auto" latinLnBrk="0" hangingPunct="1">
              <a:lnSpc>
                <a:spcPct val="100000"/>
              </a:lnSpc>
              <a:spcBef>
                <a:spcPts val="0"/>
              </a:spcBef>
              <a:spcAft>
                <a:spcPts val="0"/>
              </a:spcAft>
              <a:buClrTx/>
              <a:buSzTx/>
              <a:buFontTx/>
              <a:buNone/>
              <a:tabLst/>
              <a:defRPr/>
            </a:pPr>
            <a:r>
              <a:rPr kumimoji="0" lang="en-US" sz="2353" b="0" i="0" u="none" strike="noStrike" kern="1200" cap="none" spc="69" normalizeH="0" baseline="0" noProof="0">
                <a:ln>
                  <a:noFill/>
                </a:ln>
                <a:gradFill>
                  <a:gsLst>
                    <a:gs pos="1250">
                      <a:srgbClr val="505050"/>
                    </a:gs>
                    <a:gs pos="100000">
                      <a:srgbClr val="505050"/>
                    </a:gs>
                  </a:gsLst>
                  <a:lin ang="5400000" scaled="0"/>
                </a:gradFill>
                <a:effectLst/>
                <a:uLnTx/>
                <a:uFillTx/>
                <a:latin typeface="Segoe UI Semilight" panose="020B0402040204020203" pitchFamily="34" charset="0"/>
                <a:ea typeface="+mn-ea"/>
                <a:cs typeface="Segoe UI Semilight" panose="020B0402040204020203" pitchFamily="34" charset="0"/>
              </a:rPr>
              <a:t>Implement</a:t>
            </a:r>
            <a:r>
              <a:rPr kumimoji="0" lang="en-US" sz="2353" b="0" i="0" u="none" strike="noStrike" kern="1200" cap="none" spc="69" normalizeH="0" noProof="0">
                <a:ln>
                  <a:noFill/>
                </a:ln>
                <a:gradFill>
                  <a:gsLst>
                    <a:gs pos="1250">
                      <a:srgbClr val="505050"/>
                    </a:gs>
                    <a:gs pos="100000">
                      <a:srgbClr val="505050"/>
                    </a:gs>
                  </a:gsLst>
                  <a:lin ang="5400000" scaled="0"/>
                </a:gradFill>
                <a:effectLst/>
                <a:uLnTx/>
                <a:uFillTx/>
                <a:latin typeface="Segoe UI Semilight" panose="020B0402040204020203" pitchFamily="34" charset="0"/>
                <a:ea typeface="+mn-ea"/>
                <a:cs typeface="Segoe UI Semilight" panose="020B0402040204020203" pitchFamily="34" charset="0"/>
              </a:rPr>
              <a:t> an information protection strategy to meet </a:t>
            </a:r>
            <a:r>
              <a:rPr kumimoji="0" lang="en-US" sz="2353" b="0" i="0" u="none" strike="noStrike" kern="1200" cap="none" spc="69" normalizeH="0" baseline="0" noProof="0">
                <a:ln>
                  <a:noFill/>
                </a:ln>
                <a:gradFill>
                  <a:gsLst>
                    <a:gs pos="1250">
                      <a:srgbClr val="505050"/>
                    </a:gs>
                    <a:gs pos="100000">
                      <a:srgbClr val="505050"/>
                    </a:gs>
                  </a:gsLst>
                  <a:lin ang="5400000" scaled="0"/>
                </a:gradFill>
                <a:effectLst/>
                <a:uLnTx/>
                <a:uFillTx/>
                <a:latin typeface="Segoe UI Semilight" panose="020B0402040204020203" pitchFamily="34" charset="0"/>
                <a:ea typeface="+mn-ea"/>
                <a:cs typeface="Segoe UI Semilight" panose="020B0402040204020203" pitchFamily="34" charset="0"/>
              </a:rPr>
              <a:t>compliance obligations</a:t>
            </a:r>
          </a:p>
          <a:p>
            <a:pPr marL="0" marR="0" lvl="0" indent="0" algn="l" defTabSz="896214" rtl="0" eaLnBrk="1" fontAlgn="auto" latinLnBrk="0" hangingPunct="1">
              <a:lnSpc>
                <a:spcPct val="90000"/>
              </a:lnSpc>
              <a:spcBef>
                <a:spcPts val="1176"/>
              </a:spcBef>
              <a:spcAft>
                <a:spcPts val="1176"/>
              </a:spcAft>
              <a:buClrTx/>
              <a:buSzTx/>
              <a:buFontTx/>
              <a:buNone/>
              <a:tabLst/>
              <a:defRPr/>
            </a:pPr>
            <a:endParaRPr kumimoji="0" lang="en-US" sz="2353" b="0" i="0" u="none" strike="noStrike" kern="1200" cap="none" spc="69" normalizeH="0" baseline="0" noProof="0">
              <a:ln>
                <a:noFill/>
              </a:ln>
              <a:gradFill>
                <a:gsLst>
                  <a:gs pos="1250">
                    <a:srgbClr val="505050"/>
                  </a:gs>
                  <a:gs pos="100000">
                    <a:srgbClr val="505050"/>
                  </a:gs>
                </a:gsLst>
                <a:lin ang="5400000" scaled="0"/>
              </a:gradFill>
              <a:effectLst/>
              <a:uLnTx/>
              <a:uFillTx/>
              <a:latin typeface="Segoe UI Semilight" panose="020B0402040204020203" pitchFamily="34" charset="0"/>
              <a:ea typeface="+mn-ea"/>
              <a:cs typeface="Segoe UI Semilight" panose="020B0402040204020203" pitchFamily="34" charset="0"/>
            </a:endParaRPr>
          </a:p>
          <a:p>
            <a:pPr marL="0" marR="0" lvl="0" indent="0" algn="l" defTabSz="896214" rtl="0" eaLnBrk="1" fontAlgn="auto" latinLnBrk="0" hangingPunct="1">
              <a:lnSpc>
                <a:spcPct val="90000"/>
              </a:lnSpc>
              <a:spcBef>
                <a:spcPts val="1176"/>
              </a:spcBef>
              <a:spcAft>
                <a:spcPts val="1176"/>
              </a:spcAft>
              <a:buClrTx/>
              <a:buSzTx/>
              <a:buFontTx/>
              <a:buNone/>
              <a:tabLst/>
              <a:defRPr/>
            </a:pPr>
            <a:endParaRPr kumimoji="0" lang="en-US" sz="2353" b="0" i="0" u="none" strike="noStrike" kern="1200" cap="none" spc="69" normalizeH="0" baseline="0" noProof="0">
              <a:ln>
                <a:noFill/>
              </a:ln>
              <a:gradFill>
                <a:gsLst>
                  <a:gs pos="1250">
                    <a:srgbClr val="505050"/>
                  </a:gs>
                  <a:gs pos="100000">
                    <a:srgbClr val="505050"/>
                  </a:gs>
                </a:gsLst>
                <a:lin ang="5400000" scaled="0"/>
              </a:gradFill>
              <a:effectLst/>
              <a:uLnTx/>
              <a:uFillTx/>
              <a:latin typeface="Segoe UI Semilight" panose="020B0402040204020203" pitchFamily="34" charset="0"/>
              <a:ea typeface="+mn-ea"/>
              <a:cs typeface="Segoe UI Semilight" panose="020B0402040204020203" pitchFamily="34" charset="0"/>
            </a:endParaRPr>
          </a:p>
          <a:p>
            <a:pPr marL="0" marR="0" lvl="0" indent="0" algn="l" defTabSz="896214" rtl="0" eaLnBrk="1" fontAlgn="auto" latinLnBrk="0" hangingPunct="1">
              <a:lnSpc>
                <a:spcPct val="90000"/>
              </a:lnSpc>
              <a:spcBef>
                <a:spcPts val="1176"/>
              </a:spcBef>
              <a:spcAft>
                <a:spcPts val="1176"/>
              </a:spcAft>
              <a:buClrTx/>
              <a:buSzTx/>
              <a:buFontTx/>
              <a:buNone/>
              <a:tabLst/>
              <a:defRPr/>
            </a:pPr>
            <a:endParaRPr kumimoji="0" lang="en-US" sz="2353" b="0" i="0" u="none" strike="noStrike" kern="1200" cap="none" spc="69" normalizeH="0" baseline="0" noProof="0">
              <a:ln>
                <a:noFill/>
              </a:ln>
              <a:gradFill>
                <a:gsLst>
                  <a:gs pos="1250">
                    <a:srgbClr val="505050"/>
                  </a:gs>
                  <a:gs pos="100000">
                    <a:srgbClr val="505050"/>
                  </a:gs>
                </a:gsLst>
                <a:lin ang="5400000" scaled="0"/>
              </a:gradFill>
              <a:effectLst/>
              <a:uLnTx/>
              <a:uFillTx/>
              <a:latin typeface="Segoe UI Semilight" panose="020B0402040204020203" pitchFamily="34" charset="0"/>
              <a:ea typeface="+mn-ea"/>
              <a:cs typeface="Segoe UI Semilight" panose="020B0402040204020203" pitchFamily="34" charset="0"/>
            </a:endParaRPr>
          </a:p>
        </p:txBody>
      </p:sp>
    </p:spTree>
    <p:extLst>
      <p:ext uri="{BB962C8B-B14F-4D97-AF65-F5344CB8AC3E}">
        <p14:creationId xmlns:p14="http://schemas.microsoft.com/office/powerpoint/2010/main" val="38567228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42" presetClass="path" presetSubtype="0" decel="100000" fill="hold" grpId="1" nodeType="withEffect">
                                  <p:stCondLst>
                                    <p:cond delay="0"/>
                                  </p:stCondLst>
                                  <p:childTnLst>
                                    <p:animMotion origin="layout" path="M -1.04167E-6 -1.11111E-6 L -1.04167E-6 0.02153 " pathEditMode="relative" rAng="0" ptsTypes="AA">
                                      <p:cBhvr>
                                        <p:cTn id="9" dur="750" spd="-100000" fill="hold"/>
                                        <p:tgtEl>
                                          <p:spTgt spid="3"/>
                                        </p:tgtEl>
                                        <p:attrNameLst>
                                          <p:attrName>ppt_x</p:attrName>
                                          <p:attrName>ppt_y</p:attrName>
                                        </p:attrNameLst>
                                      </p:cBhvr>
                                      <p:rCtr x="0" y="106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A4CA9429-8727-462B-81FD-3697507FF04A}"/>
              </a:ext>
            </a:extLst>
          </p:cNvPr>
          <p:cNvSpPr/>
          <p:nvPr/>
        </p:nvSpPr>
        <p:spPr bwMode="auto">
          <a:xfrm rot="16200000">
            <a:off x="7822706" y="-431896"/>
            <a:ext cx="1284970" cy="5539963"/>
          </a:xfrm>
          <a:prstGeom prst="roundRect">
            <a:avLst>
              <a:gd name="adj" fmla="val 7124"/>
            </a:avLst>
          </a:prstGeom>
          <a:noFill/>
          <a:ln w="9525">
            <a:solidFill>
              <a:schemeClr val="tx1">
                <a:lumMod val="60000"/>
                <a:lumOff val="40000"/>
              </a:schemeClr>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marL="0" marR="0" lvl="0" indent="0" algn="ctr" defTabSz="932114"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8" name="Group 7">
            <a:extLst>
              <a:ext uri="{FF2B5EF4-FFF2-40B4-BE49-F238E27FC236}">
                <a16:creationId xmlns:a16="http://schemas.microsoft.com/office/drawing/2014/main" id="{B80A27AF-0191-485F-82DD-FC3FD852E7DD}"/>
              </a:ext>
            </a:extLst>
          </p:cNvPr>
          <p:cNvGrpSpPr/>
          <p:nvPr/>
        </p:nvGrpSpPr>
        <p:grpSpPr>
          <a:xfrm>
            <a:off x="9147363" y="2095324"/>
            <a:ext cx="2527200" cy="813940"/>
            <a:chOff x="2763639" y="5527520"/>
            <a:chExt cx="2527918" cy="814171"/>
          </a:xfrm>
        </p:grpSpPr>
        <p:grpSp>
          <p:nvGrpSpPr>
            <p:cNvPr id="9" name="Group 8">
              <a:extLst>
                <a:ext uri="{FF2B5EF4-FFF2-40B4-BE49-F238E27FC236}">
                  <a16:creationId xmlns:a16="http://schemas.microsoft.com/office/drawing/2014/main" id="{6984991F-C0F8-4509-A1F7-732EA1689700}"/>
                </a:ext>
              </a:extLst>
            </p:cNvPr>
            <p:cNvGrpSpPr>
              <a:grpSpLocks noChangeAspect="1"/>
            </p:cNvGrpSpPr>
            <p:nvPr/>
          </p:nvGrpSpPr>
          <p:grpSpPr>
            <a:xfrm>
              <a:off x="3719109" y="5527520"/>
              <a:ext cx="640080" cy="414399"/>
              <a:chOff x="1685871" y="2715725"/>
              <a:chExt cx="1443833" cy="934762"/>
            </a:xfrm>
          </p:grpSpPr>
          <p:sp>
            <p:nvSpPr>
              <p:cNvPr id="11" name="TagLegacy_E1CB" title="Icon of a shopping tag">
                <a:extLst>
                  <a:ext uri="{FF2B5EF4-FFF2-40B4-BE49-F238E27FC236}">
                    <a16:creationId xmlns:a16="http://schemas.microsoft.com/office/drawing/2014/main" id="{DC94EE7B-589D-4286-83FF-A62737FF0A49}"/>
                  </a:ext>
                </a:extLst>
              </p:cNvPr>
              <p:cNvSpPr>
                <a:spLocks noChangeAspect="1" noEditPoints="1"/>
              </p:cNvSpPr>
              <p:nvPr/>
            </p:nvSpPr>
            <p:spPr bwMode="auto">
              <a:xfrm>
                <a:off x="1685871" y="2715725"/>
                <a:ext cx="1084826" cy="865918"/>
              </a:xfrm>
              <a:custGeom>
                <a:avLst/>
                <a:gdLst>
                  <a:gd name="T0" fmla="*/ 2950 w 3700"/>
                  <a:gd name="T1" fmla="*/ 1330 h 2952"/>
                  <a:gd name="T2" fmla="*/ 1328 w 3700"/>
                  <a:gd name="T3" fmla="*/ 2952 h 2952"/>
                  <a:gd name="T4" fmla="*/ 0 w 3700"/>
                  <a:gd name="T5" fmla="*/ 1620 h 2952"/>
                  <a:gd name="T6" fmla="*/ 1620 w 3700"/>
                  <a:gd name="T7" fmla="*/ 0 h 2952"/>
                  <a:gd name="T8" fmla="*/ 2951 w 3700"/>
                  <a:gd name="T9" fmla="*/ 1 h 2952"/>
                  <a:gd name="T10" fmla="*/ 2950 w 3700"/>
                  <a:gd name="T11" fmla="*/ 1330 h 2952"/>
                  <a:gd name="T12" fmla="*/ 1820 w 3700"/>
                  <a:gd name="T13" fmla="*/ 2460 h 2952"/>
                  <a:gd name="T14" fmla="*/ 2576 w 3700"/>
                  <a:gd name="T15" fmla="*/ 2753 h 2952"/>
                  <a:gd name="T16" fmla="*/ 3700 w 3700"/>
                  <a:gd name="T17" fmla="*/ 1629 h 2952"/>
                  <a:gd name="T18" fmla="*/ 2576 w 3700"/>
                  <a:gd name="T19" fmla="*/ 505 h 2952"/>
                  <a:gd name="T20" fmla="*/ 2421 w 3700"/>
                  <a:gd name="T21" fmla="*/ 505 h 2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00" h="2952">
                    <a:moveTo>
                      <a:pt x="2950" y="1330"/>
                    </a:moveTo>
                    <a:cubicBezTo>
                      <a:pt x="1328" y="2952"/>
                      <a:pt x="1328" y="2952"/>
                      <a:pt x="1328" y="2952"/>
                    </a:cubicBezTo>
                    <a:cubicBezTo>
                      <a:pt x="0" y="1620"/>
                      <a:pt x="0" y="1620"/>
                      <a:pt x="0" y="1620"/>
                    </a:cubicBezTo>
                    <a:cubicBezTo>
                      <a:pt x="1620" y="0"/>
                      <a:pt x="1620" y="0"/>
                      <a:pt x="1620" y="0"/>
                    </a:cubicBezTo>
                    <a:cubicBezTo>
                      <a:pt x="2951" y="1"/>
                      <a:pt x="2951" y="1"/>
                      <a:pt x="2951" y="1"/>
                    </a:cubicBezTo>
                    <a:lnTo>
                      <a:pt x="2950" y="1330"/>
                    </a:lnTo>
                    <a:close/>
                    <a:moveTo>
                      <a:pt x="1820" y="2460"/>
                    </a:moveTo>
                    <a:cubicBezTo>
                      <a:pt x="2020" y="2642"/>
                      <a:pt x="2285" y="2753"/>
                      <a:pt x="2576" y="2753"/>
                    </a:cubicBezTo>
                    <a:cubicBezTo>
                      <a:pt x="3197" y="2753"/>
                      <a:pt x="3700" y="2249"/>
                      <a:pt x="3700" y="1629"/>
                    </a:cubicBezTo>
                    <a:cubicBezTo>
                      <a:pt x="3700" y="1008"/>
                      <a:pt x="3198" y="505"/>
                      <a:pt x="2576" y="505"/>
                    </a:cubicBezTo>
                    <a:cubicBezTo>
                      <a:pt x="2421" y="505"/>
                      <a:pt x="2421" y="505"/>
                      <a:pt x="2421" y="505"/>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grpSp>
            <p:nvGrpSpPr>
              <p:cNvPr id="12" name="Group 11">
                <a:extLst>
                  <a:ext uri="{FF2B5EF4-FFF2-40B4-BE49-F238E27FC236}">
                    <a16:creationId xmlns:a16="http://schemas.microsoft.com/office/drawing/2014/main" id="{C99046AB-AE94-41C8-9779-42FF8E57FD8D}"/>
                  </a:ext>
                </a:extLst>
              </p:cNvPr>
              <p:cNvGrpSpPr/>
              <p:nvPr/>
            </p:nvGrpSpPr>
            <p:grpSpPr>
              <a:xfrm>
                <a:off x="2469649" y="2990433"/>
                <a:ext cx="660055" cy="660054"/>
                <a:chOff x="2453105" y="3286182"/>
                <a:chExt cx="660055" cy="660054"/>
              </a:xfrm>
            </p:grpSpPr>
            <p:sp>
              <p:nvSpPr>
                <p:cNvPr id="13" name="Oval 12">
                  <a:extLst>
                    <a:ext uri="{FF2B5EF4-FFF2-40B4-BE49-F238E27FC236}">
                      <a16:creationId xmlns:a16="http://schemas.microsoft.com/office/drawing/2014/main" id="{48C22FAE-B73D-4BA9-9725-14A20177CACD}"/>
                    </a:ext>
                  </a:extLst>
                </p:cNvPr>
                <p:cNvSpPr/>
                <p:nvPr/>
              </p:nvSpPr>
              <p:spPr bwMode="auto">
                <a:xfrm>
                  <a:off x="2453105" y="3286182"/>
                  <a:ext cx="660055" cy="660054"/>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marL="0" marR="0" lvl="0" indent="0" algn="ctr" defTabSz="932114"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4" name="check 3" title="Icon of a checkmark with a circle around it">
                  <a:extLst>
                    <a:ext uri="{FF2B5EF4-FFF2-40B4-BE49-F238E27FC236}">
                      <a16:creationId xmlns:a16="http://schemas.microsoft.com/office/drawing/2014/main" id="{EDEC50B2-4B3C-45B1-BE5E-452FD29A7F5A}"/>
                    </a:ext>
                  </a:extLst>
                </p:cNvPr>
                <p:cNvSpPr>
                  <a:spLocks noChangeAspect="1" noEditPoints="1"/>
                </p:cNvSpPr>
                <p:nvPr/>
              </p:nvSpPr>
              <p:spPr bwMode="auto">
                <a:xfrm>
                  <a:off x="2536327" y="3399480"/>
                  <a:ext cx="493613" cy="490752"/>
                </a:xfrm>
                <a:custGeom>
                  <a:avLst/>
                  <a:gdLst>
                    <a:gd name="T0" fmla="*/ 250 w 250"/>
                    <a:gd name="T1" fmla="*/ 125 h 250"/>
                    <a:gd name="T2" fmla="*/ 125 w 250"/>
                    <a:gd name="T3" fmla="*/ 250 h 250"/>
                    <a:gd name="T4" fmla="*/ 0 w 250"/>
                    <a:gd name="T5" fmla="*/ 125 h 250"/>
                    <a:gd name="T6" fmla="*/ 125 w 250"/>
                    <a:gd name="T7" fmla="*/ 0 h 250"/>
                    <a:gd name="T8" fmla="*/ 250 w 250"/>
                    <a:gd name="T9" fmla="*/ 125 h 250"/>
                    <a:gd name="T10" fmla="*/ 60 w 250"/>
                    <a:gd name="T11" fmla="*/ 125 h 250"/>
                    <a:gd name="T12" fmla="*/ 100 w 250"/>
                    <a:gd name="T13" fmla="*/ 165 h 250"/>
                    <a:gd name="T14" fmla="*/ 190 w 250"/>
                    <a:gd name="T15" fmla="*/ 74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250">
                      <a:moveTo>
                        <a:pt x="250" y="125"/>
                      </a:moveTo>
                      <a:cubicBezTo>
                        <a:pt x="250" y="194"/>
                        <a:pt x="194" y="250"/>
                        <a:pt x="125" y="250"/>
                      </a:cubicBezTo>
                      <a:cubicBezTo>
                        <a:pt x="56" y="250"/>
                        <a:pt x="0" y="194"/>
                        <a:pt x="0" y="125"/>
                      </a:cubicBezTo>
                      <a:cubicBezTo>
                        <a:pt x="0" y="56"/>
                        <a:pt x="56" y="0"/>
                        <a:pt x="125" y="0"/>
                      </a:cubicBezTo>
                      <a:cubicBezTo>
                        <a:pt x="194" y="0"/>
                        <a:pt x="250" y="56"/>
                        <a:pt x="250" y="125"/>
                      </a:cubicBezTo>
                      <a:close/>
                      <a:moveTo>
                        <a:pt x="60" y="125"/>
                      </a:moveTo>
                      <a:cubicBezTo>
                        <a:pt x="100" y="165"/>
                        <a:pt x="100" y="165"/>
                        <a:pt x="100" y="165"/>
                      </a:cubicBezTo>
                      <a:cubicBezTo>
                        <a:pt x="190" y="74"/>
                        <a:pt x="190" y="74"/>
                        <a:pt x="190" y="74"/>
                      </a:cubicBezTo>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grpSp>
        </p:grpSp>
        <p:sp>
          <p:nvSpPr>
            <p:cNvPr id="10" name="TextBox 10">
              <a:extLst>
                <a:ext uri="{FF2B5EF4-FFF2-40B4-BE49-F238E27FC236}">
                  <a16:creationId xmlns:a16="http://schemas.microsoft.com/office/drawing/2014/main" id="{C054E608-53C7-4CC0-A7CD-A4128AD68B17}"/>
                </a:ext>
              </a:extLst>
            </p:cNvPr>
            <p:cNvSpPr txBox="1"/>
            <p:nvPr/>
          </p:nvSpPr>
          <p:spPr>
            <a:xfrm>
              <a:off x="2763639" y="6027887"/>
              <a:ext cx="2527918" cy="313804"/>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3751" rtl="0" eaLnBrk="1" fontAlgn="base" latinLnBrk="0" hangingPunct="1">
                <a:lnSpc>
                  <a:spcPct val="90000"/>
                </a:lnSpc>
                <a:spcBef>
                  <a:spcPct val="0"/>
                </a:spcBef>
                <a:spcAft>
                  <a:spcPct val="0"/>
                </a:spcAft>
                <a:buClrTx/>
                <a:buSzTx/>
                <a:buFontTx/>
                <a:buNone/>
                <a:tabLst/>
                <a:defRPr/>
              </a:pPr>
              <a:r>
                <a:rPr kumimoji="0" lang="en-US" sz="1567" b="1" i="0" u="none" strike="noStrike" kern="0" cap="none" spc="0" normalizeH="0" baseline="0" noProof="0">
                  <a:ln>
                    <a:noFill/>
                  </a:ln>
                  <a:solidFill>
                    <a:srgbClr val="505050"/>
                  </a:solidFill>
                  <a:effectLst/>
                  <a:uLnTx/>
                  <a:uFillTx/>
                  <a:latin typeface="Segoe UI Semilight" panose="020B0402040204020203" pitchFamily="34" charset="0"/>
                  <a:ea typeface="ＭＳ Ｐゴシック" charset="0"/>
                  <a:cs typeface="Segoe UI Semilight" panose="020B0402040204020203" pitchFamily="34" charset="0"/>
                </a:rPr>
                <a:t>Label</a:t>
              </a:r>
            </a:p>
          </p:txBody>
        </p:sp>
      </p:grpSp>
      <p:grpSp>
        <p:nvGrpSpPr>
          <p:cNvPr id="15" name="Group 14">
            <a:extLst>
              <a:ext uri="{FF2B5EF4-FFF2-40B4-BE49-F238E27FC236}">
                <a16:creationId xmlns:a16="http://schemas.microsoft.com/office/drawing/2014/main" id="{582A1802-B2CD-44AA-B5E9-5378A53BA0E9}"/>
              </a:ext>
            </a:extLst>
          </p:cNvPr>
          <p:cNvGrpSpPr/>
          <p:nvPr/>
        </p:nvGrpSpPr>
        <p:grpSpPr>
          <a:xfrm>
            <a:off x="5427273" y="2126503"/>
            <a:ext cx="2527200" cy="762803"/>
            <a:chOff x="2833913" y="1918506"/>
            <a:chExt cx="2527918" cy="763019"/>
          </a:xfrm>
        </p:grpSpPr>
        <p:grpSp>
          <p:nvGrpSpPr>
            <p:cNvPr id="16" name="Group 15">
              <a:extLst>
                <a:ext uri="{FF2B5EF4-FFF2-40B4-BE49-F238E27FC236}">
                  <a16:creationId xmlns:a16="http://schemas.microsoft.com/office/drawing/2014/main" id="{5BB8A518-C901-4146-A527-A60867AFE122}"/>
                </a:ext>
              </a:extLst>
            </p:cNvPr>
            <p:cNvGrpSpPr>
              <a:grpSpLocks noChangeAspect="1"/>
            </p:cNvGrpSpPr>
            <p:nvPr/>
          </p:nvGrpSpPr>
          <p:grpSpPr>
            <a:xfrm>
              <a:off x="3908658" y="1918506"/>
              <a:ext cx="480779" cy="493776"/>
              <a:chOff x="1637425" y="2167308"/>
              <a:chExt cx="973922" cy="1000250"/>
            </a:xfrm>
          </p:grpSpPr>
          <p:grpSp>
            <p:nvGrpSpPr>
              <p:cNvPr id="18" name="Group 17">
                <a:extLst>
                  <a:ext uri="{FF2B5EF4-FFF2-40B4-BE49-F238E27FC236}">
                    <a16:creationId xmlns:a16="http://schemas.microsoft.com/office/drawing/2014/main" id="{90EDC3D0-351B-4FC5-B165-A5AC38F8041A}"/>
                  </a:ext>
                </a:extLst>
              </p:cNvPr>
              <p:cNvGrpSpPr/>
              <p:nvPr/>
            </p:nvGrpSpPr>
            <p:grpSpPr>
              <a:xfrm>
                <a:off x="1637425" y="2167308"/>
                <a:ext cx="583925" cy="773541"/>
                <a:chOff x="7063209" y="2163774"/>
                <a:chExt cx="658103" cy="834116"/>
              </a:xfrm>
            </p:grpSpPr>
            <p:sp>
              <p:nvSpPr>
                <p:cNvPr id="21" name="Freeform 29">
                  <a:extLst>
                    <a:ext uri="{FF2B5EF4-FFF2-40B4-BE49-F238E27FC236}">
                      <a16:creationId xmlns:a16="http://schemas.microsoft.com/office/drawing/2014/main" id="{A3818D17-3D60-4711-AFB4-74EBCE04ED88}"/>
                    </a:ext>
                  </a:extLst>
                </p:cNvPr>
                <p:cNvSpPr>
                  <a:spLocks/>
                </p:cNvSpPr>
                <p:nvPr/>
              </p:nvSpPr>
              <p:spPr bwMode="auto">
                <a:xfrm>
                  <a:off x="7063209" y="2163774"/>
                  <a:ext cx="658103" cy="834116"/>
                </a:xfrm>
                <a:custGeom>
                  <a:avLst/>
                  <a:gdLst>
                    <a:gd name="T0" fmla="*/ 13 w 172"/>
                    <a:gd name="T1" fmla="*/ 0 h 228"/>
                    <a:gd name="T2" fmla="*/ 0 w 172"/>
                    <a:gd name="T3" fmla="*/ 12 h 228"/>
                    <a:gd name="T4" fmla="*/ 0 w 172"/>
                    <a:gd name="T5" fmla="*/ 216 h 228"/>
                    <a:gd name="T6" fmla="*/ 13 w 172"/>
                    <a:gd name="T7" fmla="*/ 228 h 228"/>
                    <a:gd name="T8" fmla="*/ 159 w 172"/>
                    <a:gd name="T9" fmla="*/ 228 h 228"/>
                    <a:gd name="T10" fmla="*/ 172 w 172"/>
                    <a:gd name="T11" fmla="*/ 216 h 228"/>
                    <a:gd name="T12" fmla="*/ 172 w 172"/>
                    <a:gd name="T13" fmla="*/ 59 h 228"/>
                    <a:gd name="T14" fmla="*/ 110 w 172"/>
                    <a:gd name="T15" fmla="*/ 0 h 228"/>
                    <a:gd name="T16" fmla="*/ 13 w 172"/>
                    <a:gd name="T1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228">
                      <a:moveTo>
                        <a:pt x="13" y="0"/>
                      </a:moveTo>
                      <a:cubicBezTo>
                        <a:pt x="6" y="0"/>
                        <a:pt x="0" y="5"/>
                        <a:pt x="0" y="12"/>
                      </a:cubicBezTo>
                      <a:cubicBezTo>
                        <a:pt x="0" y="216"/>
                        <a:pt x="0" y="216"/>
                        <a:pt x="0" y="216"/>
                      </a:cubicBezTo>
                      <a:cubicBezTo>
                        <a:pt x="0" y="223"/>
                        <a:pt x="6" y="228"/>
                        <a:pt x="13" y="228"/>
                      </a:cubicBezTo>
                      <a:cubicBezTo>
                        <a:pt x="159" y="228"/>
                        <a:pt x="159" y="228"/>
                        <a:pt x="159" y="228"/>
                      </a:cubicBezTo>
                      <a:cubicBezTo>
                        <a:pt x="166" y="228"/>
                        <a:pt x="172" y="223"/>
                        <a:pt x="172" y="216"/>
                      </a:cubicBezTo>
                      <a:cubicBezTo>
                        <a:pt x="172" y="59"/>
                        <a:pt x="172" y="59"/>
                        <a:pt x="172" y="59"/>
                      </a:cubicBezTo>
                      <a:cubicBezTo>
                        <a:pt x="110" y="0"/>
                        <a:pt x="110" y="0"/>
                        <a:pt x="110" y="0"/>
                      </a:cubicBezTo>
                      <a:lnTo>
                        <a:pt x="13" y="0"/>
                      </a:ln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17" tIns="44808" rIns="89617" bIns="44808" numCol="1" anchor="t" anchorCtr="0" compatLnSpc="1">
                  <a:prstTxWarp prst="textNoShape">
                    <a:avLst/>
                  </a:prstTxWarp>
                </a:bodyPr>
                <a:lstStyle/>
                <a:p>
                  <a:pPr marL="0" marR="0" lvl="0" indent="0" algn="l" defTabSz="91401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2" name="Freeform 30">
                  <a:extLst>
                    <a:ext uri="{FF2B5EF4-FFF2-40B4-BE49-F238E27FC236}">
                      <a16:creationId xmlns:a16="http://schemas.microsoft.com/office/drawing/2014/main" id="{BA8910A6-2F4A-48A2-9986-11D3F713D1DF}"/>
                    </a:ext>
                  </a:extLst>
                </p:cNvPr>
                <p:cNvSpPr>
                  <a:spLocks/>
                </p:cNvSpPr>
                <p:nvPr/>
              </p:nvSpPr>
              <p:spPr bwMode="auto">
                <a:xfrm>
                  <a:off x="7484904" y="2163776"/>
                  <a:ext cx="225224" cy="213129"/>
                </a:xfrm>
                <a:custGeom>
                  <a:avLst/>
                  <a:gdLst>
                    <a:gd name="T0" fmla="*/ 59 w 59"/>
                    <a:gd name="T1" fmla="*/ 58 h 58"/>
                    <a:gd name="T2" fmla="*/ 13 w 59"/>
                    <a:gd name="T3" fmla="*/ 58 h 58"/>
                    <a:gd name="T4" fmla="*/ 0 w 59"/>
                    <a:gd name="T5" fmla="*/ 45 h 58"/>
                    <a:gd name="T6" fmla="*/ 0 w 59"/>
                    <a:gd name="T7" fmla="*/ 0 h 58"/>
                  </a:gdLst>
                  <a:ahLst/>
                  <a:cxnLst>
                    <a:cxn ang="0">
                      <a:pos x="T0" y="T1"/>
                    </a:cxn>
                    <a:cxn ang="0">
                      <a:pos x="T2" y="T3"/>
                    </a:cxn>
                    <a:cxn ang="0">
                      <a:pos x="T4" y="T5"/>
                    </a:cxn>
                    <a:cxn ang="0">
                      <a:pos x="T6" y="T7"/>
                    </a:cxn>
                  </a:cxnLst>
                  <a:rect l="0" t="0" r="r" b="b"/>
                  <a:pathLst>
                    <a:path w="59" h="58">
                      <a:moveTo>
                        <a:pt x="59" y="58"/>
                      </a:moveTo>
                      <a:cubicBezTo>
                        <a:pt x="13" y="58"/>
                        <a:pt x="13" y="58"/>
                        <a:pt x="13" y="58"/>
                      </a:cubicBezTo>
                      <a:cubicBezTo>
                        <a:pt x="6" y="58"/>
                        <a:pt x="0" y="52"/>
                        <a:pt x="0" y="45"/>
                      </a:cubicBezTo>
                      <a:cubicBezTo>
                        <a:pt x="0" y="0"/>
                        <a:pt x="0" y="0"/>
                        <a:pt x="0" y="0"/>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17" tIns="44808" rIns="89617" bIns="44808" numCol="1" anchor="t" anchorCtr="0" compatLnSpc="1">
                  <a:prstTxWarp prst="textNoShape">
                    <a:avLst/>
                  </a:prstTxWarp>
                </a:bodyPr>
                <a:lstStyle/>
                <a:p>
                  <a:pPr marL="0" marR="0" lvl="0" indent="0" algn="l" defTabSz="91401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3" name="Rectangle 31">
                  <a:extLst>
                    <a:ext uri="{FF2B5EF4-FFF2-40B4-BE49-F238E27FC236}">
                      <a16:creationId xmlns:a16="http://schemas.microsoft.com/office/drawing/2014/main" id="{9C8804EE-EE1E-4CC3-A8D5-7F8BBA783864}"/>
                    </a:ext>
                  </a:extLst>
                </p:cNvPr>
                <p:cNvSpPr>
                  <a:spLocks noChangeArrowheads="1"/>
                </p:cNvSpPr>
                <p:nvPr/>
              </p:nvSpPr>
              <p:spPr bwMode="auto">
                <a:xfrm>
                  <a:off x="7155849" y="2376905"/>
                  <a:ext cx="102229" cy="243795"/>
                </a:xfrm>
                <a:prstGeom prst="rect">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17" tIns="44808" rIns="89617" bIns="44808" numCol="1" anchor="t" anchorCtr="0" compatLnSpc="1">
                  <a:prstTxWarp prst="textNoShape">
                    <a:avLst/>
                  </a:prstTxWarp>
                </a:bodyPr>
                <a:lstStyle/>
                <a:p>
                  <a:pPr marL="0" marR="0" lvl="0" indent="0" algn="l" defTabSz="91401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4" name="Rectangle 32">
                  <a:extLst>
                    <a:ext uri="{FF2B5EF4-FFF2-40B4-BE49-F238E27FC236}">
                      <a16:creationId xmlns:a16="http://schemas.microsoft.com/office/drawing/2014/main" id="{D3E2865C-8221-4071-9157-0F84712F6E00}"/>
                    </a:ext>
                  </a:extLst>
                </p:cNvPr>
                <p:cNvSpPr>
                  <a:spLocks noChangeArrowheads="1"/>
                </p:cNvSpPr>
                <p:nvPr/>
              </p:nvSpPr>
              <p:spPr bwMode="auto">
                <a:xfrm>
                  <a:off x="7312388" y="2448970"/>
                  <a:ext cx="76671" cy="171731"/>
                </a:xfrm>
                <a:prstGeom prst="rect">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17" tIns="44808" rIns="89617" bIns="44808" numCol="1" anchor="t" anchorCtr="0" compatLnSpc="1">
                  <a:prstTxWarp prst="textNoShape">
                    <a:avLst/>
                  </a:prstTxWarp>
                </a:bodyPr>
                <a:lstStyle/>
                <a:p>
                  <a:pPr marL="0" marR="0" lvl="0" indent="0" algn="l" defTabSz="91401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5" name="Rectangle 33">
                  <a:extLst>
                    <a:ext uri="{FF2B5EF4-FFF2-40B4-BE49-F238E27FC236}">
                      <a16:creationId xmlns:a16="http://schemas.microsoft.com/office/drawing/2014/main" id="{BC586410-9D5F-4F59-AE04-B3E86443A09F}"/>
                    </a:ext>
                  </a:extLst>
                </p:cNvPr>
                <p:cNvSpPr>
                  <a:spLocks noChangeArrowheads="1"/>
                </p:cNvSpPr>
                <p:nvPr/>
              </p:nvSpPr>
              <p:spPr bwMode="auto">
                <a:xfrm>
                  <a:off x="7441772" y="2501103"/>
                  <a:ext cx="65491" cy="119599"/>
                </a:xfrm>
                <a:prstGeom prst="rect">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17" tIns="44808" rIns="89617" bIns="44808" numCol="1" anchor="t" anchorCtr="0" compatLnSpc="1">
                  <a:prstTxWarp prst="textNoShape">
                    <a:avLst/>
                  </a:prstTxWarp>
                </a:bodyPr>
                <a:lstStyle/>
                <a:p>
                  <a:pPr marL="0" marR="0" lvl="0" indent="0" algn="l" defTabSz="91401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6" name="Freeform 34">
                  <a:extLst>
                    <a:ext uri="{FF2B5EF4-FFF2-40B4-BE49-F238E27FC236}">
                      <a16:creationId xmlns:a16="http://schemas.microsoft.com/office/drawing/2014/main" id="{1032D7BF-CD88-4FF1-8B5A-CDC75E43BFE8}"/>
                    </a:ext>
                  </a:extLst>
                </p:cNvPr>
                <p:cNvSpPr>
                  <a:spLocks/>
                </p:cNvSpPr>
                <p:nvPr/>
              </p:nvSpPr>
              <p:spPr bwMode="auto">
                <a:xfrm>
                  <a:off x="7559976" y="2573168"/>
                  <a:ext cx="62297" cy="47533"/>
                </a:xfrm>
                <a:custGeom>
                  <a:avLst/>
                  <a:gdLst>
                    <a:gd name="T0" fmla="*/ 36 w 39"/>
                    <a:gd name="T1" fmla="*/ 0 h 31"/>
                    <a:gd name="T2" fmla="*/ 39 w 39"/>
                    <a:gd name="T3" fmla="*/ 0 h 31"/>
                    <a:gd name="T4" fmla="*/ 39 w 39"/>
                    <a:gd name="T5" fmla="*/ 31 h 31"/>
                    <a:gd name="T6" fmla="*/ 0 w 39"/>
                    <a:gd name="T7" fmla="*/ 31 h 31"/>
                    <a:gd name="T8" fmla="*/ 0 w 39"/>
                    <a:gd name="T9" fmla="*/ 0 h 31"/>
                    <a:gd name="T10" fmla="*/ 36 w 39"/>
                    <a:gd name="T11" fmla="*/ 0 h 31"/>
                  </a:gdLst>
                  <a:ahLst/>
                  <a:cxnLst>
                    <a:cxn ang="0">
                      <a:pos x="T0" y="T1"/>
                    </a:cxn>
                    <a:cxn ang="0">
                      <a:pos x="T2" y="T3"/>
                    </a:cxn>
                    <a:cxn ang="0">
                      <a:pos x="T4" y="T5"/>
                    </a:cxn>
                    <a:cxn ang="0">
                      <a:pos x="T6" y="T7"/>
                    </a:cxn>
                    <a:cxn ang="0">
                      <a:pos x="T8" y="T9"/>
                    </a:cxn>
                    <a:cxn ang="0">
                      <a:pos x="T10" y="T11"/>
                    </a:cxn>
                  </a:cxnLst>
                  <a:rect l="0" t="0" r="r" b="b"/>
                  <a:pathLst>
                    <a:path w="39" h="31">
                      <a:moveTo>
                        <a:pt x="36" y="0"/>
                      </a:moveTo>
                      <a:lnTo>
                        <a:pt x="39" y="0"/>
                      </a:lnTo>
                      <a:lnTo>
                        <a:pt x="39" y="31"/>
                      </a:lnTo>
                      <a:lnTo>
                        <a:pt x="0" y="31"/>
                      </a:lnTo>
                      <a:lnTo>
                        <a:pt x="0" y="0"/>
                      </a:lnTo>
                      <a:lnTo>
                        <a:pt x="36" y="0"/>
                      </a:ln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17" tIns="44808" rIns="89617" bIns="44808" numCol="1" anchor="t" anchorCtr="0" compatLnSpc="1">
                  <a:prstTxWarp prst="textNoShape">
                    <a:avLst/>
                  </a:prstTxWarp>
                </a:bodyPr>
                <a:lstStyle/>
                <a:p>
                  <a:pPr marL="0" marR="0" lvl="0" indent="0" algn="l" defTabSz="91401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7" name="Line 35">
                  <a:extLst>
                    <a:ext uri="{FF2B5EF4-FFF2-40B4-BE49-F238E27FC236}">
                      <a16:creationId xmlns:a16="http://schemas.microsoft.com/office/drawing/2014/main" id="{D7857F9E-3F21-45BF-9A96-CF2B26964912}"/>
                    </a:ext>
                  </a:extLst>
                </p:cNvPr>
                <p:cNvSpPr>
                  <a:spLocks noChangeShapeType="1"/>
                </p:cNvSpPr>
                <p:nvPr/>
              </p:nvSpPr>
              <p:spPr bwMode="auto">
                <a:xfrm flipH="1">
                  <a:off x="7155849" y="2709631"/>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17" tIns="44808" rIns="89617" bIns="44808" numCol="1" anchor="t" anchorCtr="0" compatLnSpc="1">
                  <a:prstTxWarp prst="textNoShape">
                    <a:avLst/>
                  </a:prstTxWarp>
                </a:bodyPr>
                <a:lstStyle/>
                <a:p>
                  <a:pPr marL="0" marR="0" lvl="0" indent="0" algn="l" defTabSz="91401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8" name="Line 36">
                  <a:extLst>
                    <a:ext uri="{FF2B5EF4-FFF2-40B4-BE49-F238E27FC236}">
                      <a16:creationId xmlns:a16="http://schemas.microsoft.com/office/drawing/2014/main" id="{0032145E-9FA6-4C43-826E-CD1701BF59AD}"/>
                    </a:ext>
                  </a:extLst>
                </p:cNvPr>
                <p:cNvSpPr>
                  <a:spLocks noChangeShapeType="1"/>
                </p:cNvSpPr>
                <p:nvPr/>
              </p:nvSpPr>
              <p:spPr bwMode="auto">
                <a:xfrm flipH="1">
                  <a:off x="7155849" y="2800098"/>
                  <a:ext cx="132579"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17" tIns="44808" rIns="89617" bIns="44808" numCol="1" anchor="t" anchorCtr="0" compatLnSpc="1">
                  <a:prstTxWarp prst="textNoShape">
                    <a:avLst/>
                  </a:prstTxWarp>
                </a:bodyPr>
                <a:lstStyle/>
                <a:p>
                  <a:pPr marL="0" marR="0" lvl="0" indent="0" algn="l" defTabSz="91401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9" name="Line 37">
                  <a:extLst>
                    <a:ext uri="{FF2B5EF4-FFF2-40B4-BE49-F238E27FC236}">
                      <a16:creationId xmlns:a16="http://schemas.microsoft.com/office/drawing/2014/main" id="{3D0A215B-9C51-4E12-8D68-6B242F29EA50}"/>
                    </a:ext>
                  </a:extLst>
                </p:cNvPr>
                <p:cNvSpPr>
                  <a:spLocks noChangeShapeType="1"/>
                </p:cNvSpPr>
                <p:nvPr/>
              </p:nvSpPr>
              <p:spPr bwMode="auto">
                <a:xfrm flipH="1">
                  <a:off x="7155849" y="2884430"/>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17" tIns="44808" rIns="89617" bIns="44808" numCol="1" anchor="t" anchorCtr="0" compatLnSpc="1">
                  <a:prstTxWarp prst="textNoShape">
                    <a:avLst/>
                  </a:prstTxWarp>
                </a:bodyPr>
                <a:lstStyle/>
                <a:p>
                  <a:pPr marL="0" marR="0" lvl="0" indent="0" algn="l" defTabSz="91401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30" name="Line 38">
                  <a:extLst>
                    <a:ext uri="{FF2B5EF4-FFF2-40B4-BE49-F238E27FC236}">
                      <a16:creationId xmlns:a16="http://schemas.microsoft.com/office/drawing/2014/main" id="{2A346C7C-9B6C-424D-A63D-75DA24488CDE}"/>
                    </a:ext>
                  </a:extLst>
                </p:cNvPr>
                <p:cNvSpPr>
                  <a:spLocks noChangeShapeType="1"/>
                </p:cNvSpPr>
                <p:nvPr/>
              </p:nvSpPr>
              <p:spPr bwMode="auto">
                <a:xfrm flipH="1">
                  <a:off x="7449759" y="2709631"/>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17" tIns="44808" rIns="89617" bIns="44808" numCol="1" anchor="t" anchorCtr="0" compatLnSpc="1">
                  <a:prstTxWarp prst="textNoShape">
                    <a:avLst/>
                  </a:prstTxWarp>
                </a:bodyPr>
                <a:lstStyle/>
                <a:p>
                  <a:pPr marL="0" marR="0" lvl="0" indent="0" algn="l" defTabSz="91401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31" name="Line 39">
                  <a:extLst>
                    <a:ext uri="{FF2B5EF4-FFF2-40B4-BE49-F238E27FC236}">
                      <a16:creationId xmlns:a16="http://schemas.microsoft.com/office/drawing/2014/main" id="{11A934B9-E5F9-4980-BA02-3DC40CFA12A1}"/>
                    </a:ext>
                  </a:extLst>
                </p:cNvPr>
                <p:cNvSpPr>
                  <a:spLocks noChangeShapeType="1"/>
                </p:cNvSpPr>
                <p:nvPr/>
              </p:nvSpPr>
              <p:spPr bwMode="auto">
                <a:xfrm flipH="1">
                  <a:off x="7449759" y="2800098"/>
                  <a:ext cx="134177"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17" tIns="44808" rIns="89617" bIns="44808" numCol="1" anchor="t" anchorCtr="0" compatLnSpc="1">
                  <a:prstTxWarp prst="textNoShape">
                    <a:avLst/>
                  </a:prstTxWarp>
                </a:bodyPr>
                <a:lstStyle/>
                <a:p>
                  <a:pPr marL="0" marR="0" lvl="0" indent="0" algn="l" defTabSz="91401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32" name="Line 40">
                  <a:extLst>
                    <a:ext uri="{FF2B5EF4-FFF2-40B4-BE49-F238E27FC236}">
                      <a16:creationId xmlns:a16="http://schemas.microsoft.com/office/drawing/2014/main" id="{090ECCC4-DC6E-48F6-BD9D-F53C15B2B1BC}"/>
                    </a:ext>
                  </a:extLst>
                </p:cNvPr>
                <p:cNvSpPr>
                  <a:spLocks noChangeShapeType="1"/>
                </p:cNvSpPr>
                <p:nvPr/>
              </p:nvSpPr>
              <p:spPr bwMode="auto">
                <a:xfrm flipH="1">
                  <a:off x="7449759" y="2884430"/>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17" tIns="44808" rIns="89617" bIns="44808" numCol="1" anchor="t" anchorCtr="0" compatLnSpc="1">
                  <a:prstTxWarp prst="textNoShape">
                    <a:avLst/>
                  </a:prstTxWarp>
                </a:bodyPr>
                <a:lstStyle/>
                <a:p>
                  <a:pPr marL="0" marR="0" lvl="0" indent="0" algn="l" defTabSz="91401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sp>
            <p:nvSpPr>
              <p:cNvPr id="19" name="Oval 18">
                <a:extLst>
                  <a:ext uri="{FF2B5EF4-FFF2-40B4-BE49-F238E27FC236}">
                    <a16:creationId xmlns:a16="http://schemas.microsoft.com/office/drawing/2014/main" id="{1C6B83E0-EBE3-4775-9C9E-01D08C62AE67}"/>
                  </a:ext>
                </a:extLst>
              </p:cNvPr>
              <p:cNvSpPr/>
              <p:nvPr/>
            </p:nvSpPr>
            <p:spPr bwMode="auto">
              <a:xfrm>
                <a:off x="2036549" y="2535723"/>
                <a:ext cx="574798" cy="631835"/>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34" tIns="143387" rIns="179234" bIns="143387" numCol="1" spcCol="0" rtlCol="0" fromWordArt="0" anchor="t" anchorCtr="0" forceAA="0" compatLnSpc="1">
                <a:prstTxWarp prst="textNoShape">
                  <a:avLst/>
                </a:prstTxWarp>
                <a:noAutofit/>
              </a:bodyPr>
              <a:lstStyle/>
              <a:p>
                <a:pPr marL="0" marR="0" lvl="0" indent="0" algn="ctr" defTabSz="913751"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0" name="magnify" title="Icon of a magnifying glass">
                <a:extLst>
                  <a:ext uri="{FF2B5EF4-FFF2-40B4-BE49-F238E27FC236}">
                    <a16:creationId xmlns:a16="http://schemas.microsoft.com/office/drawing/2014/main" id="{3FC64F49-AB09-45B1-96CF-7254B8B45B7C}"/>
                  </a:ext>
                </a:extLst>
              </p:cNvPr>
              <p:cNvSpPr>
                <a:spLocks noChangeAspect="1" noEditPoints="1"/>
              </p:cNvSpPr>
              <p:nvPr/>
            </p:nvSpPr>
            <p:spPr bwMode="auto">
              <a:xfrm flipH="1">
                <a:off x="2097556" y="2649710"/>
                <a:ext cx="332430" cy="326077"/>
              </a:xfrm>
              <a:custGeom>
                <a:avLst/>
                <a:gdLst>
                  <a:gd name="T0" fmla="*/ 112 w 343"/>
                  <a:gd name="T1" fmla="*/ 223 h 338"/>
                  <a:gd name="T2" fmla="*/ 0 w 343"/>
                  <a:gd name="T3" fmla="*/ 111 h 338"/>
                  <a:gd name="T4" fmla="*/ 112 w 343"/>
                  <a:gd name="T5" fmla="*/ 0 h 338"/>
                  <a:gd name="T6" fmla="*/ 223 w 343"/>
                  <a:gd name="T7" fmla="*/ 111 h 338"/>
                  <a:gd name="T8" fmla="*/ 112 w 343"/>
                  <a:gd name="T9" fmla="*/ 223 h 338"/>
                  <a:gd name="T10" fmla="*/ 343 w 343"/>
                  <a:gd name="T11" fmla="*/ 338 h 338"/>
                  <a:gd name="T12" fmla="*/ 191 w 343"/>
                  <a:gd name="T13" fmla="*/ 189 h 338"/>
                </a:gdLst>
                <a:ahLst/>
                <a:cxnLst>
                  <a:cxn ang="0">
                    <a:pos x="T0" y="T1"/>
                  </a:cxn>
                  <a:cxn ang="0">
                    <a:pos x="T2" y="T3"/>
                  </a:cxn>
                  <a:cxn ang="0">
                    <a:pos x="T4" y="T5"/>
                  </a:cxn>
                  <a:cxn ang="0">
                    <a:pos x="T6" y="T7"/>
                  </a:cxn>
                  <a:cxn ang="0">
                    <a:pos x="T8" y="T9"/>
                  </a:cxn>
                  <a:cxn ang="0">
                    <a:pos x="T10" y="T11"/>
                  </a:cxn>
                  <a:cxn ang="0">
                    <a:pos x="T12" y="T13"/>
                  </a:cxn>
                </a:cxnLst>
                <a:rect l="0" t="0" r="r" b="b"/>
                <a:pathLst>
                  <a:path w="343" h="338">
                    <a:moveTo>
                      <a:pt x="112" y="223"/>
                    </a:moveTo>
                    <a:cubicBezTo>
                      <a:pt x="50" y="223"/>
                      <a:pt x="0" y="173"/>
                      <a:pt x="0" y="111"/>
                    </a:cubicBezTo>
                    <a:cubicBezTo>
                      <a:pt x="0" y="50"/>
                      <a:pt x="50" y="0"/>
                      <a:pt x="112" y="0"/>
                    </a:cubicBezTo>
                    <a:cubicBezTo>
                      <a:pt x="173" y="0"/>
                      <a:pt x="223" y="50"/>
                      <a:pt x="223" y="111"/>
                    </a:cubicBezTo>
                    <a:cubicBezTo>
                      <a:pt x="223" y="173"/>
                      <a:pt x="173" y="223"/>
                      <a:pt x="112" y="223"/>
                    </a:cubicBezTo>
                    <a:close/>
                    <a:moveTo>
                      <a:pt x="343" y="338"/>
                    </a:moveTo>
                    <a:cubicBezTo>
                      <a:pt x="191" y="189"/>
                      <a:pt x="191" y="189"/>
                      <a:pt x="191" y="189"/>
                    </a:cubicBezTo>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17" tIns="44808" rIns="89617" bIns="44808" numCol="1" anchor="t" anchorCtr="0" compatLnSpc="1">
                <a:prstTxWarp prst="textNoShape">
                  <a:avLst/>
                </a:prstTxWarp>
              </a:bodyPr>
              <a:lstStyle/>
              <a:p>
                <a:pPr marL="0" marR="0" lvl="0" indent="0" algn="l" defTabSz="896042"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sp>
          <p:nvSpPr>
            <p:cNvPr id="17" name="TextBox 10">
              <a:extLst>
                <a:ext uri="{FF2B5EF4-FFF2-40B4-BE49-F238E27FC236}">
                  <a16:creationId xmlns:a16="http://schemas.microsoft.com/office/drawing/2014/main" id="{A9A748F3-AB1E-4B5E-BEC8-C00A5917F0A6}"/>
                </a:ext>
              </a:extLst>
            </p:cNvPr>
            <p:cNvSpPr txBox="1"/>
            <p:nvPr/>
          </p:nvSpPr>
          <p:spPr>
            <a:xfrm>
              <a:off x="2833913" y="2367721"/>
              <a:ext cx="2527918" cy="313804"/>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3751" rtl="0" eaLnBrk="1" fontAlgn="base" latinLnBrk="0" hangingPunct="1">
                <a:lnSpc>
                  <a:spcPct val="90000"/>
                </a:lnSpc>
                <a:spcBef>
                  <a:spcPct val="0"/>
                </a:spcBef>
                <a:spcAft>
                  <a:spcPct val="0"/>
                </a:spcAft>
                <a:buClrTx/>
                <a:buSzTx/>
                <a:buFontTx/>
                <a:buNone/>
                <a:tabLst/>
                <a:defRPr/>
              </a:pPr>
              <a:r>
                <a:rPr kumimoji="0" lang="en-US" sz="1567" b="1" i="0" u="none" strike="noStrike" kern="0" cap="none" spc="0" normalizeH="0" baseline="0" noProof="0">
                  <a:ln>
                    <a:noFill/>
                  </a:ln>
                  <a:solidFill>
                    <a:srgbClr val="505050"/>
                  </a:solidFill>
                  <a:effectLst/>
                  <a:uLnTx/>
                  <a:uFillTx/>
                  <a:latin typeface="Segoe UI Semilight" panose="020B0402040204020203" pitchFamily="34" charset="0"/>
                  <a:ea typeface="ＭＳ Ｐゴシック" charset="0"/>
                  <a:cs typeface="Segoe UI Semilight" panose="020B0402040204020203" pitchFamily="34" charset="0"/>
                </a:rPr>
                <a:t>Discover</a:t>
              </a:r>
            </a:p>
          </p:txBody>
        </p:sp>
      </p:grpSp>
      <p:grpSp>
        <p:nvGrpSpPr>
          <p:cNvPr id="33" name="Group 32">
            <a:extLst>
              <a:ext uri="{FF2B5EF4-FFF2-40B4-BE49-F238E27FC236}">
                <a16:creationId xmlns:a16="http://schemas.microsoft.com/office/drawing/2014/main" id="{3BAE31CC-A73B-4DB5-992E-3DE15C77C92B}"/>
              </a:ext>
            </a:extLst>
          </p:cNvPr>
          <p:cNvGrpSpPr/>
          <p:nvPr/>
        </p:nvGrpSpPr>
        <p:grpSpPr>
          <a:xfrm>
            <a:off x="7160166" y="1989083"/>
            <a:ext cx="2527200" cy="937548"/>
            <a:chOff x="2797666" y="3181312"/>
            <a:chExt cx="2527918" cy="937814"/>
          </a:xfrm>
        </p:grpSpPr>
        <p:sp>
          <p:nvSpPr>
            <p:cNvPr id="34" name="TextBox 10">
              <a:extLst>
                <a:ext uri="{FF2B5EF4-FFF2-40B4-BE49-F238E27FC236}">
                  <a16:creationId xmlns:a16="http://schemas.microsoft.com/office/drawing/2014/main" id="{13FF65E1-9585-41B6-9530-C9A8334D0D5B}"/>
                </a:ext>
              </a:extLst>
            </p:cNvPr>
            <p:cNvSpPr txBox="1"/>
            <p:nvPr/>
          </p:nvSpPr>
          <p:spPr>
            <a:xfrm>
              <a:off x="2797666" y="3805322"/>
              <a:ext cx="2527918" cy="313804"/>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3751" rtl="0" eaLnBrk="1" fontAlgn="base" latinLnBrk="0" hangingPunct="1">
                <a:lnSpc>
                  <a:spcPct val="90000"/>
                </a:lnSpc>
                <a:spcBef>
                  <a:spcPct val="0"/>
                </a:spcBef>
                <a:spcAft>
                  <a:spcPct val="0"/>
                </a:spcAft>
                <a:buClrTx/>
                <a:buSzTx/>
                <a:buFontTx/>
                <a:buNone/>
                <a:tabLst/>
                <a:defRPr/>
              </a:pPr>
              <a:r>
                <a:rPr kumimoji="0" lang="en-US" sz="1567" b="1" i="0" u="none" strike="noStrike" kern="0" cap="none" spc="0" normalizeH="0" baseline="0" noProof="0">
                  <a:ln>
                    <a:noFill/>
                  </a:ln>
                  <a:solidFill>
                    <a:srgbClr val="505050"/>
                  </a:solidFill>
                  <a:effectLst/>
                  <a:uLnTx/>
                  <a:uFillTx/>
                  <a:latin typeface="Segoe UI Semilight" panose="020B0402040204020203" pitchFamily="34" charset="0"/>
                  <a:ea typeface="ＭＳ Ｐゴシック" charset="0"/>
                  <a:cs typeface="Segoe UI Semilight" panose="020B0402040204020203" pitchFamily="34" charset="0"/>
                </a:rPr>
                <a:t>Classify</a:t>
              </a:r>
            </a:p>
          </p:txBody>
        </p:sp>
        <p:grpSp>
          <p:nvGrpSpPr>
            <p:cNvPr id="35" name="Group 34">
              <a:extLst>
                <a:ext uri="{FF2B5EF4-FFF2-40B4-BE49-F238E27FC236}">
                  <a16:creationId xmlns:a16="http://schemas.microsoft.com/office/drawing/2014/main" id="{6CD0C743-33E1-4A60-904E-4423C6AB967F}"/>
                </a:ext>
              </a:extLst>
            </p:cNvPr>
            <p:cNvGrpSpPr/>
            <p:nvPr/>
          </p:nvGrpSpPr>
          <p:grpSpPr>
            <a:xfrm>
              <a:off x="3718135" y="3181312"/>
              <a:ext cx="741362" cy="519113"/>
              <a:chOff x="3724275" y="3003550"/>
              <a:chExt cx="741362" cy="519113"/>
            </a:xfrm>
          </p:grpSpPr>
          <p:sp>
            <p:nvSpPr>
              <p:cNvPr id="36" name="Freeform 11">
                <a:extLst>
                  <a:ext uri="{FF2B5EF4-FFF2-40B4-BE49-F238E27FC236}">
                    <a16:creationId xmlns:a16="http://schemas.microsoft.com/office/drawing/2014/main" id="{F941343D-079C-4EA9-BA03-CFD11551375A}"/>
                  </a:ext>
                </a:extLst>
              </p:cNvPr>
              <p:cNvSpPr>
                <a:spLocks noEditPoints="1"/>
              </p:cNvSpPr>
              <p:nvPr/>
            </p:nvSpPr>
            <p:spPr bwMode="auto">
              <a:xfrm>
                <a:off x="3724275" y="3232150"/>
                <a:ext cx="69850" cy="68263"/>
              </a:xfrm>
              <a:custGeom>
                <a:avLst/>
                <a:gdLst>
                  <a:gd name="T0" fmla="*/ 18 w 37"/>
                  <a:gd name="T1" fmla="*/ 36 h 36"/>
                  <a:gd name="T2" fmla="*/ 0 w 37"/>
                  <a:gd name="T3" fmla="*/ 18 h 36"/>
                  <a:gd name="T4" fmla="*/ 18 w 37"/>
                  <a:gd name="T5" fmla="*/ 0 h 36"/>
                  <a:gd name="T6" fmla="*/ 37 w 37"/>
                  <a:gd name="T7" fmla="*/ 18 h 36"/>
                  <a:gd name="T8" fmla="*/ 18 w 37"/>
                  <a:gd name="T9" fmla="*/ 36 h 36"/>
                  <a:gd name="T10" fmla="*/ 18 w 37"/>
                  <a:gd name="T11" fmla="*/ 6 h 36"/>
                  <a:gd name="T12" fmla="*/ 6 w 37"/>
                  <a:gd name="T13" fmla="*/ 18 h 36"/>
                  <a:gd name="T14" fmla="*/ 18 w 37"/>
                  <a:gd name="T15" fmla="*/ 30 h 36"/>
                  <a:gd name="T16" fmla="*/ 31 w 37"/>
                  <a:gd name="T17" fmla="*/ 18 h 36"/>
                  <a:gd name="T18" fmla="*/ 18 w 37"/>
                  <a:gd name="T19" fmla="*/ 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36">
                    <a:moveTo>
                      <a:pt x="18" y="36"/>
                    </a:moveTo>
                    <a:cubicBezTo>
                      <a:pt x="8" y="36"/>
                      <a:pt x="0" y="28"/>
                      <a:pt x="0" y="18"/>
                    </a:cubicBezTo>
                    <a:cubicBezTo>
                      <a:pt x="0" y="8"/>
                      <a:pt x="8" y="0"/>
                      <a:pt x="18" y="0"/>
                    </a:cubicBezTo>
                    <a:cubicBezTo>
                      <a:pt x="28" y="0"/>
                      <a:pt x="37" y="8"/>
                      <a:pt x="37" y="18"/>
                    </a:cubicBezTo>
                    <a:cubicBezTo>
                      <a:pt x="37" y="28"/>
                      <a:pt x="28" y="36"/>
                      <a:pt x="18" y="36"/>
                    </a:cubicBezTo>
                    <a:close/>
                    <a:moveTo>
                      <a:pt x="18" y="6"/>
                    </a:moveTo>
                    <a:cubicBezTo>
                      <a:pt x="12" y="6"/>
                      <a:pt x="6" y="11"/>
                      <a:pt x="6" y="18"/>
                    </a:cubicBezTo>
                    <a:cubicBezTo>
                      <a:pt x="6" y="25"/>
                      <a:pt x="12" y="30"/>
                      <a:pt x="18" y="30"/>
                    </a:cubicBezTo>
                    <a:cubicBezTo>
                      <a:pt x="25" y="30"/>
                      <a:pt x="31" y="25"/>
                      <a:pt x="31" y="18"/>
                    </a:cubicBezTo>
                    <a:cubicBezTo>
                      <a:pt x="31" y="11"/>
                      <a:pt x="25" y="6"/>
                      <a:pt x="18" y="6"/>
                    </a:cubicBezTo>
                    <a:close/>
                  </a:path>
                </a:pathLst>
              </a:custGeom>
              <a:solidFill>
                <a:schemeClr val="tx1"/>
              </a:solidFill>
              <a:ln w="3175">
                <a:solidFill>
                  <a:schemeClr val="tx1"/>
                </a:solidFill>
              </a:ln>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7" name="Freeform 12">
                <a:extLst>
                  <a:ext uri="{FF2B5EF4-FFF2-40B4-BE49-F238E27FC236}">
                    <a16:creationId xmlns:a16="http://schemas.microsoft.com/office/drawing/2014/main" id="{73425EED-6645-4E0B-BA15-344B2CE9FBF0}"/>
                  </a:ext>
                </a:extLst>
              </p:cNvPr>
              <p:cNvSpPr>
                <a:spLocks/>
              </p:cNvSpPr>
              <p:nvPr/>
            </p:nvSpPr>
            <p:spPr bwMode="auto">
              <a:xfrm>
                <a:off x="3783013" y="3260725"/>
                <a:ext cx="103187" cy="11113"/>
              </a:xfrm>
              <a:custGeom>
                <a:avLst/>
                <a:gdLst>
                  <a:gd name="T0" fmla="*/ 52 w 55"/>
                  <a:gd name="T1" fmla="*/ 6 h 6"/>
                  <a:gd name="T2" fmla="*/ 3 w 55"/>
                  <a:gd name="T3" fmla="*/ 6 h 6"/>
                  <a:gd name="T4" fmla="*/ 0 w 55"/>
                  <a:gd name="T5" fmla="*/ 3 h 6"/>
                  <a:gd name="T6" fmla="*/ 3 w 55"/>
                  <a:gd name="T7" fmla="*/ 0 h 6"/>
                  <a:gd name="T8" fmla="*/ 52 w 55"/>
                  <a:gd name="T9" fmla="*/ 0 h 6"/>
                  <a:gd name="T10" fmla="*/ 55 w 55"/>
                  <a:gd name="T11" fmla="*/ 3 h 6"/>
                  <a:gd name="T12" fmla="*/ 52 w 55"/>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55" h="6">
                    <a:moveTo>
                      <a:pt x="52" y="6"/>
                    </a:moveTo>
                    <a:cubicBezTo>
                      <a:pt x="3" y="6"/>
                      <a:pt x="3" y="6"/>
                      <a:pt x="3" y="6"/>
                    </a:cubicBezTo>
                    <a:cubicBezTo>
                      <a:pt x="1" y="6"/>
                      <a:pt x="0" y="5"/>
                      <a:pt x="0" y="3"/>
                    </a:cubicBezTo>
                    <a:cubicBezTo>
                      <a:pt x="0" y="1"/>
                      <a:pt x="1" y="0"/>
                      <a:pt x="3" y="0"/>
                    </a:cubicBezTo>
                    <a:cubicBezTo>
                      <a:pt x="52" y="0"/>
                      <a:pt x="52" y="0"/>
                      <a:pt x="52" y="0"/>
                    </a:cubicBezTo>
                    <a:cubicBezTo>
                      <a:pt x="53" y="0"/>
                      <a:pt x="55" y="1"/>
                      <a:pt x="55" y="3"/>
                    </a:cubicBezTo>
                    <a:cubicBezTo>
                      <a:pt x="55" y="5"/>
                      <a:pt x="53" y="6"/>
                      <a:pt x="52" y="6"/>
                    </a:cubicBezTo>
                    <a:close/>
                  </a:path>
                </a:pathLst>
              </a:custGeom>
              <a:solidFill>
                <a:schemeClr val="tx1"/>
              </a:solidFill>
              <a:ln w="3175">
                <a:solidFill>
                  <a:schemeClr val="tx1"/>
                </a:solidFill>
              </a:ln>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8" name="Freeform 13">
                <a:extLst>
                  <a:ext uri="{FF2B5EF4-FFF2-40B4-BE49-F238E27FC236}">
                    <a16:creationId xmlns:a16="http://schemas.microsoft.com/office/drawing/2014/main" id="{672FA445-5CE7-44F5-82C3-57B34A928E04}"/>
                  </a:ext>
                </a:extLst>
              </p:cNvPr>
              <p:cNvSpPr>
                <a:spLocks noEditPoints="1"/>
              </p:cNvSpPr>
              <p:nvPr/>
            </p:nvSpPr>
            <p:spPr bwMode="auto">
              <a:xfrm>
                <a:off x="3805238" y="3452813"/>
                <a:ext cx="71437" cy="69850"/>
              </a:xfrm>
              <a:custGeom>
                <a:avLst/>
                <a:gdLst>
                  <a:gd name="T0" fmla="*/ 18 w 38"/>
                  <a:gd name="T1" fmla="*/ 37 h 37"/>
                  <a:gd name="T2" fmla="*/ 6 w 38"/>
                  <a:gd name="T3" fmla="*/ 31 h 37"/>
                  <a:gd name="T4" fmla="*/ 0 w 38"/>
                  <a:gd name="T5" fmla="*/ 19 h 37"/>
                  <a:gd name="T6" fmla="*/ 6 w 38"/>
                  <a:gd name="T7" fmla="*/ 6 h 37"/>
                  <a:gd name="T8" fmla="*/ 18 w 38"/>
                  <a:gd name="T9" fmla="*/ 0 h 37"/>
                  <a:gd name="T10" fmla="*/ 31 w 38"/>
                  <a:gd name="T11" fmla="*/ 6 h 37"/>
                  <a:gd name="T12" fmla="*/ 31 w 38"/>
                  <a:gd name="T13" fmla="*/ 31 h 37"/>
                  <a:gd name="T14" fmla="*/ 18 w 38"/>
                  <a:gd name="T15" fmla="*/ 37 h 37"/>
                  <a:gd name="T16" fmla="*/ 18 w 38"/>
                  <a:gd name="T17" fmla="*/ 6 h 37"/>
                  <a:gd name="T18" fmla="*/ 10 w 38"/>
                  <a:gd name="T19" fmla="*/ 10 h 37"/>
                  <a:gd name="T20" fmla="*/ 6 w 38"/>
                  <a:gd name="T21" fmla="*/ 19 h 37"/>
                  <a:gd name="T22" fmla="*/ 10 w 38"/>
                  <a:gd name="T23" fmla="*/ 27 h 37"/>
                  <a:gd name="T24" fmla="*/ 27 w 38"/>
                  <a:gd name="T25" fmla="*/ 27 h 37"/>
                  <a:gd name="T26" fmla="*/ 27 w 38"/>
                  <a:gd name="T27" fmla="*/ 10 h 37"/>
                  <a:gd name="T28" fmla="*/ 27 w 38"/>
                  <a:gd name="T29" fmla="*/ 10 h 37"/>
                  <a:gd name="T30" fmla="*/ 18 w 38"/>
                  <a:gd name="T3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 h="37">
                    <a:moveTo>
                      <a:pt x="18" y="37"/>
                    </a:moveTo>
                    <a:cubicBezTo>
                      <a:pt x="14" y="37"/>
                      <a:pt x="9" y="35"/>
                      <a:pt x="6" y="31"/>
                    </a:cubicBezTo>
                    <a:cubicBezTo>
                      <a:pt x="2" y="28"/>
                      <a:pt x="0" y="23"/>
                      <a:pt x="0" y="19"/>
                    </a:cubicBezTo>
                    <a:cubicBezTo>
                      <a:pt x="0" y="14"/>
                      <a:pt x="2" y="9"/>
                      <a:pt x="6" y="6"/>
                    </a:cubicBezTo>
                    <a:cubicBezTo>
                      <a:pt x="9" y="2"/>
                      <a:pt x="14" y="0"/>
                      <a:pt x="18" y="0"/>
                    </a:cubicBezTo>
                    <a:cubicBezTo>
                      <a:pt x="23" y="0"/>
                      <a:pt x="28" y="2"/>
                      <a:pt x="31" y="6"/>
                    </a:cubicBezTo>
                    <a:cubicBezTo>
                      <a:pt x="38" y="13"/>
                      <a:pt x="38" y="24"/>
                      <a:pt x="31" y="31"/>
                    </a:cubicBezTo>
                    <a:cubicBezTo>
                      <a:pt x="28" y="35"/>
                      <a:pt x="23" y="37"/>
                      <a:pt x="18" y="37"/>
                    </a:cubicBezTo>
                    <a:close/>
                    <a:moveTo>
                      <a:pt x="18" y="6"/>
                    </a:moveTo>
                    <a:cubicBezTo>
                      <a:pt x="15" y="6"/>
                      <a:pt x="12" y="8"/>
                      <a:pt x="10" y="10"/>
                    </a:cubicBezTo>
                    <a:cubicBezTo>
                      <a:pt x="8" y="12"/>
                      <a:pt x="6" y="15"/>
                      <a:pt x="6" y="19"/>
                    </a:cubicBezTo>
                    <a:cubicBezTo>
                      <a:pt x="6" y="22"/>
                      <a:pt x="8" y="25"/>
                      <a:pt x="10" y="27"/>
                    </a:cubicBezTo>
                    <a:cubicBezTo>
                      <a:pt x="15" y="32"/>
                      <a:pt x="22" y="32"/>
                      <a:pt x="27" y="27"/>
                    </a:cubicBezTo>
                    <a:cubicBezTo>
                      <a:pt x="32" y="22"/>
                      <a:pt x="32" y="15"/>
                      <a:pt x="27" y="10"/>
                    </a:cubicBezTo>
                    <a:cubicBezTo>
                      <a:pt x="27" y="10"/>
                      <a:pt x="27" y="10"/>
                      <a:pt x="27" y="10"/>
                    </a:cubicBezTo>
                    <a:cubicBezTo>
                      <a:pt x="25" y="8"/>
                      <a:pt x="22" y="6"/>
                      <a:pt x="18" y="6"/>
                    </a:cubicBezTo>
                    <a:close/>
                  </a:path>
                </a:pathLst>
              </a:custGeom>
              <a:solidFill>
                <a:schemeClr val="tx2"/>
              </a:solidFill>
              <a:ln w="3175">
                <a:solidFill>
                  <a:schemeClr val="tx2"/>
                </a:solidFill>
              </a:ln>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9" name="Freeform 14">
                <a:extLst>
                  <a:ext uri="{FF2B5EF4-FFF2-40B4-BE49-F238E27FC236}">
                    <a16:creationId xmlns:a16="http://schemas.microsoft.com/office/drawing/2014/main" id="{CCDC145F-DACC-4784-A22E-C86C79A78AE8}"/>
                  </a:ext>
                </a:extLst>
              </p:cNvPr>
              <p:cNvSpPr>
                <a:spLocks/>
              </p:cNvSpPr>
              <p:nvPr/>
            </p:nvSpPr>
            <p:spPr bwMode="auto">
              <a:xfrm>
                <a:off x="3854450" y="3395663"/>
                <a:ext cx="77787" cy="77788"/>
              </a:xfrm>
              <a:custGeom>
                <a:avLst/>
                <a:gdLst>
                  <a:gd name="T0" fmla="*/ 3 w 41"/>
                  <a:gd name="T1" fmla="*/ 41 h 41"/>
                  <a:gd name="T2" fmla="*/ 1 w 41"/>
                  <a:gd name="T3" fmla="*/ 40 h 41"/>
                  <a:gd name="T4" fmla="*/ 1 w 41"/>
                  <a:gd name="T5" fmla="*/ 35 h 41"/>
                  <a:gd name="T6" fmla="*/ 36 w 41"/>
                  <a:gd name="T7" fmla="*/ 1 h 41"/>
                  <a:gd name="T8" fmla="*/ 40 w 41"/>
                  <a:gd name="T9" fmla="*/ 1 h 41"/>
                  <a:gd name="T10" fmla="*/ 40 w 41"/>
                  <a:gd name="T11" fmla="*/ 5 h 41"/>
                  <a:gd name="T12" fmla="*/ 5 w 41"/>
                  <a:gd name="T13" fmla="*/ 40 h 41"/>
                  <a:gd name="T14" fmla="*/ 3 w 41"/>
                  <a:gd name="T15" fmla="*/ 41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41">
                    <a:moveTo>
                      <a:pt x="3" y="41"/>
                    </a:moveTo>
                    <a:cubicBezTo>
                      <a:pt x="2" y="41"/>
                      <a:pt x="2" y="40"/>
                      <a:pt x="1" y="40"/>
                    </a:cubicBezTo>
                    <a:cubicBezTo>
                      <a:pt x="0" y="38"/>
                      <a:pt x="0" y="37"/>
                      <a:pt x="1" y="35"/>
                    </a:cubicBezTo>
                    <a:cubicBezTo>
                      <a:pt x="36" y="1"/>
                      <a:pt x="36" y="1"/>
                      <a:pt x="36" y="1"/>
                    </a:cubicBezTo>
                    <a:cubicBezTo>
                      <a:pt x="37" y="0"/>
                      <a:pt x="39" y="0"/>
                      <a:pt x="40" y="1"/>
                    </a:cubicBezTo>
                    <a:cubicBezTo>
                      <a:pt x="41" y="2"/>
                      <a:pt x="41" y="4"/>
                      <a:pt x="40" y="5"/>
                    </a:cubicBezTo>
                    <a:cubicBezTo>
                      <a:pt x="5" y="40"/>
                      <a:pt x="5" y="40"/>
                      <a:pt x="5" y="40"/>
                    </a:cubicBezTo>
                    <a:cubicBezTo>
                      <a:pt x="5" y="40"/>
                      <a:pt x="4" y="41"/>
                      <a:pt x="3" y="41"/>
                    </a:cubicBezTo>
                    <a:close/>
                  </a:path>
                </a:pathLst>
              </a:custGeom>
              <a:solidFill>
                <a:schemeClr val="tx2"/>
              </a:solidFill>
              <a:ln w="3175">
                <a:solidFill>
                  <a:schemeClr val="tx2"/>
                </a:solidFill>
              </a:ln>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0" name="Freeform 15">
                <a:extLst>
                  <a:ext uri="{FF2B5EF4-FFF2-40B4-BE49-F238E27FC236}">
                    <a16:creationId xmlns:a16="http://schemas.microsoft.com/office/drawing/2014/main" id="{7B14952F-77C6-41AC-9015-A32CCCAE14B4}"/>
                  </a:ext>
                </a:extLst>
              </p:cNvPr>
              <p:cNvSpPr>
                <a:spLocks noEditPoints="1"/>
              </p:cNvSpPr>
              <p:nvPr/>
            </p:nvSpPr>
            <p:spPr bwMode="auto">
              <a:xfrm>
                <a:off x="3811588" y="3003550"/>
                <a:ext cx="71437" cy="71438"/>
              </a:xfrm>
              <a:custGeom>
                <a:avLst/>
                <a:gdLst>
                  <a:gd name="T0" fmla="*/ 18 w 38"/>
                  <a:gd name="T1" fmla="*/ 38 h 38"/>
                  <a:gd name="T2" fmla="*/ 5 w 38"/>
                  <a:gd name="T3" fmla="*/ 33 h 38"/>
                  <a:gd name="T4" fmla="*/ 0 w 38"/>
                  <a:gd name="T5" fmla="*/ 20 h 38"/>
                  <a:gd name="T6" fmla="*/ 5 w 38"/>
                  <a:gd name="T7" fmla="*/ 8 h 38"/>
                  <a:gd name="T8" fmla="*/ 31 w 38"/>
                  <a:gd name="T9" fmla="*/ 8 h 38"/>
                  <a:gd name="T10" fmla="*/ 31 w 38"/>
                  <a:gd name="T11" fmla="*/ 33 h 38"/>
                  <a:gd name="T12" fmla="*/ 31 w 38"/>
                  <a:gd name="T13" fmla="*/ 33 h 38"/>
                  <a:gd name="T14" fmla="*/ 18 w 38"/>
                  <a:gd name="T15" fmla="*/ 38 h 38"/>
                  <a:gd name="T16" fmla="*/ 18 w 38"/>
                  <a:gd name="T17" fmla="*/ 8 h 38"/>
                  <a:gd name="T18" fmla="*/ 10 w 38"/>
                  <a:gd name="T19" fmla="*/ 12 h 38"/>
                  <a:gd name="T20" fmla="*/ 6 w 38"/>
                  <a:gd name="T21" fmla="*/ 20 h 38"/>
                  <a:gd name="T22" fmla="*/ 10 w 38"/>
                  <a:gd name="T23" fmla="*/ 29 h 38"/>
                  <a:gd name="T24" fmla="*/ 27 w 38"/>
                  <a:gd name="T25" fmla="*/ 29 h 38"/>
                  <a:gd name="T26" fmla="*/ 27 w 38"/>
                  <a:gd name="T27" fmla="*/ 12 h 38"/>
                  <a:gd name="T28" fmla="*/ 18 w 38"/>
                  <a:gd name="T29" fmla="*/ 8 h 38"/>
                  <a:gd name="T30" fmla="*/ 29 w 38"/>
                  <a:gd name="T31" fmla="*/ 31 h 38"/>
                  <a:gd name="T32" fmla="*/ 29 w 38"/>
                  <a:gd name="T33" fmla="*/ 3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 h="38">
                    <a:moveTo>
                      <a:pt x="18" y="38"/>
                    </a:moveTo>
                    <a:cubicBezTo>
                      <a:pt x="13" y="38"/>
                      <a:pt x="9" y="37"/>
                      <a:pt x="5" y="33"/>
                    </a:cubicBezTo>
                    <a:cubicBezTo>
                      <a:pt x="2" y="30"/>
                      <a:pt x="0" y="25"/>
                      <a:pt x="0" y="20"/>
                    </a:cubicBezTo>
                    <a:cubicBezTo>
                      <a:pt x="0" y="16"/>
                      <a:pt x="2" y="11"/>
                      <a:pt x="5" y="8"/>
                    </a:cubicBezTo>
                    <a:cubicBezTo>
                      <a:pt x="12" y="0"/>
                      <a:pt x="24" y="0"/>
                      <a:pt x="31" y="8"/>
                    </a:cubicBezTo>
                    <a:cubicBezTo>
                      <a:pt x="38" y="15"/>
                      <a:pt x="38" y="26"/>
                      <a:pt x="31" y="33"/>
                    </a:cubicBezTo>
                    <a:cubicBezTo>
                      <a:pt x="31" y="33"/>
                      <a:pt x="31" y="33"/>
                      <a:pt x="31" y="33"/>
                    </a:cubicBezTo>
                    <a:cubicBezTo>
                      <a:pt x="27" y="37"/>
                      <a:pt x="23" y="38"/>
                      <a:pt x="18" y="38"/>
                    </a:cubicBezTo>
                    <a:close/>
                    <a:moveTo>
                      <a:pt x="18" y="8"/>
                    </a:moveTo>
                    <a:cubicBezTo>
                      <a:pt x="15" y="8"/>
                      <a:pt x="12" y="9"/>
                      <a:pt x="10" y="12"/>
                    </a:cubicBezTo>
                    <a:cubicBezTo>
                      <a:pt x="7" y="14"/>
                      <a:pt x="6" y="17"/>
                      <a:pt x="6" y="20"/>
                    </a:cubicBezTo>
                    <a:cubicBezTo>
                      <a:pt x="6" y="24"/>
                      <a:pt x="7" y="27"/>
                      <a:pt x="10" y="29"/>
                    </a:cubicBezTo>
                    <a:cubicBezTo>
                      <a:pt x="14" y="34"/>
                      <a:pt x="22" y="34"/>
                      <a:pt x="27" y="29"/>
                    </a:cubicBezTo>
                    <a:cubicBezTo>
                      <a:pt x="31" y="24"/>
                      <a:pt x="31" y="16"/>
                      <a:pt x="27" y="12"/>
                    </a:cubicBezTo>
                    <a:cubicBezTo>
                      <a:pt x="24" y="9"/>
                      <a:pt x="21" y="8"/>
                      <a:pt x="18" y="8"/>
                    </a:cubicBezTo>
                    <a:close/>
                    <a:moveTo>
                      <a:pt x="29" y="31"/>
                    </a:moveTo>
                    <a:cubicBezTo>
                      <a:pt x="29" y="31"/>
                      <a:pt x="29" y="31"/>
                      <a:pt x="29" y="31"/>
                    </a:cubicBezTo>
                    <a:close/>
                  </a:path>
                </a:pathLst>
              </a:custGeom>
              <a:solidFill>
                <a:schemeClr val="tx1"/>
              </a:solidFill>
              <a:ln w="3175">
                <a:solidFill>
                  <a:schemeClr val="tx1"/>
                </a:solidFill>
              </a:ln>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1" name="Freeform 16">
                <a:extLst>
                  <a:ext uri="{FF2B5EF4-FFF2-40B4-BE49-F238E27FC236}">
                    <a16:creationId xmlns:a16="http://schemas.microsoft.com/office/drawing/2014/main" id="{21CE5D10-2C34-496B-8D96-089DBCC9ABB3}"/>
                  </a:ext>
                </a:extLst>
              </p:cNvPr>
              <p:cNvSpPr>
                <a:spLocks/>
              </p:cNvSpPr>
              <p:nvPr/>
            </p:nvSpPr>
            <p:spPr bwMode="auto">
              <a:xfrm>
                <a:off x="3859213" y="3055938"/>
                <a:ext cx="77787" cy="77788"/>
              </a:xfrm>
              <a:custGeom>
                <a:avLst/>
                <a:gdLst>
                  <a:gd name="T0" fmla="*/ 38 w 41"/>
                  <a:gd name="T1" fmla="*/ 41 h 41"/>
                  <a:gd name="T2" fmla="*/ 35 w 41"/>
                  <a:gd name="T3" fmla="*/ 40 h 41"/>
                  <a:gd name="T4" fmla="*/ 1 w 41"/>
                  <a:gd name="T5" fmla="*/ 5 h 41"/>
                  <a:gd name="T6" fmla="*/ 1 w 41"/>
                  <a:gd name="T7" fmla="*/ 1 h 41"/>
                  <a:gd name="T8" fmla="*/ 5 w 41"/>
                  <a:gd name="T9" fmla="*/ 1 h 41"/>
                  <a:gd name="T10" fmla="*/ 40 w 41"/>
                  <a:gd name="T11" fmla="*/ 36 h 41"/>
                  <a:gd name="T12" fmla="*/ 40 w 41"/>
                  <a:gd name="T13" fmla="*/ 40 h 41"/>
                  <a:gd name="T14" fmla="*/ 38 w 41"/>
                  <a:gd name="T15" fmla="*/ 41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41">
                    <a:moveTo>
                      <a:pt x="38" y="41"/>
                    </a:moveTo>
                    <a:cubicBezTo>
                      <a:pt x="37" y="41"/>
                      <a:pt x="36" y="41"/>
                      <a:pt x="35" y="40"/>
                    </a:cubicBezTo>
                    <a:cubicBezTo>
                      <a:pt x="1" y="5"/>
                      <a:pt x="1" y="5"/>
                      <a:pt x="1" y="5"/>
                    </a:cubicBezTo>
                    <a:cubicBezTo>
                      <a:pt x="0" y="4"/>
                      <a:pt x="0" y="2"/>
                      <a:pt x="1" y="1"/>
                    </a:cubicBezTo>
                    <a:cubicBezTo>
                      <a:pt x="2" y="0"/>
                      <a:pt x="4" y="0"/>
                      <a:pt x="5" y="1"/>
                    </a:cubicBezTo>
                    <a:cubicBezTo>
                      <a:pt x="40" y="36"/>
                      <a:pt x="40" y="36"/>
                      <a:pt x="40" y="36"/>
                    </a:cubicBezTo>
                    <a:cubicBezTo>
                      <a:pt x="41" y="37"/>
                      <a:pt x="41" y="39"/>
                      <a:pt x="40" y="40"/>
                    </a:cubicBezTo>
                    <a:cubicBezTo>
                      <a:pt x="39" y="41"/>
                      <a:pt x="38" y="41"/>
                      <a:pt x="38" y="41"/>
                    </a:cubicBezTo>
                    <a:close/>
                  </a:path>
                </a:pathLst>
              </a:custGeom>
              <a:solidFill>
                <a:schemeClr val="tx1"/>
              </a:solidFill>
              <a:ln w="3175">
                <a:solidFill>
                  <a:schemeClr val="tx1"/>
                </a:solidFill>
              </a:ln>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2" name="Freeform 17">
                <a:extLst>
                  <a:ext uri="{FF2B5EF4-FFF2-40B4-BE49-F238E27FC236}">
                    <a16:creationId xmlns:a16="http://schemas.microsoft.com/office/drawing/2014/main" id="{25C3A9EF-E2DB-469A-8405-B448C0092EC2}"/>
                  </a:ext>
                </a:extLst>
              </p:cNvPr>
              <p:cNvSpPr>
                <a:spLocks noEditPoints="1"/>
              </p:cNvSpPr>
              <p:nvPr/>
            </p:nvSpPr>
            <p:spPr bwMode="auto">
              <a:xfrm>
                <a:off x="4397375" y="3232150"/>
                <a:ext cx="68262" cy="68263"/>
              </a:xfrm>
              <a:custGeom>
                <a:avLst/>
                <a:gdLst>
                  <a:gd name="T0" fmla="*/ 18 w 36"/>
                  <a:gd name="T1" fmla="*/ 36 h 36"/>
                  <a:gd name="T2" fmla="*/ 0 w 36"/>
                  <a:gd name="T3" fmla="*/ 18 h 36"/>
                  <a:gd name="T4" fmla="*/ 18 w 36"/>
                  <a:gd name="T5" fmla="*/ 0 h 36"/>
                  <a:gd name="T6" fmla="*/ 36 w 36"/>
                  <a:gd name="T7" fmla="*/ 18 h 36"/>
                  <a:gd name="T8" fmla="*/ 18 w 36"/>
                  <a:gd name="T9" fmla="*/ 36 h 36"/>
                  <a:gd name="T10" fmla="*/ 18 w 36"/>
                  <a:gd name="T11" fmla="*/ 6 h 36"/>
                  <a:gd name="T12" fmla="*/ 6 w 36"/>
                  <a:gd name="T13" fmla="*/ 18 h 36"/>
                  <a:gd name="T14" fmla="*/ 18 w 36"/>
                  <a:gd name="T15" fmla="*/ 30 h 36"/>
                  <a:gd name="T16" fmla="*/ 30 w 36"/>
                  <a:gd name="T17" fmla="*/ 18 h 36"/>
                  <a:gd name="T18" fmla="*/ 18 w 36"/>
                  <a:gd name="T19" fmla="*/ 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36"/>
                    </a:moveTo>
                    <a:cubicBezTo>
                      <a:pt x="8" y="36"/>
                      <a:pt x="0" y="28"/>
                      <a:pt x="0" y="18"/>
                    </a:cubicBezTo>
                    <a:cubicBezTo>
                      <a:pt x="0" y="8"/>
                      <a:pt x="8" y="0"/>
                      <a:pt x="18" y="0"/>
                    </a:cubicBezTo>
                    <a:cubicBezTo>
                      <a:pt x="28" y="0"/>
                      <a:pt x="36" y="8"/>
                      <a:pt x="36" y="18"/>
                    </a:cubicBezTo>
                    <a:cubicBezTo>
                      <a:pt x="36" y="28"/>
                      <a:pt x="28" y="36"/>
                      <a:pt x="18" y="36"/>
                    </a:cubicBezTo>
                    <a:close/>
                    <a:moveTo>
                      <a:pt x="18" y="6"/>
                    </a:moveTo>
                    <a:cubicBezTo>
                      <a:pt x="12" y="6"/>
                      <a:pt x="6" y="11"/>
                      <a:pt x="6" y="18"/>
                    </a:cubicBezTo>
                    <a:cubicBezTo>
                      <a:pt x="6" y="25"/>
                      <a:pt x="12" y="30"/>
                      <a:pt x="18" y="30"/>
                    </a:cubicBezTo>
                    <a:cubicBezTo>
                      <a:pt x="25" y="30"/>
                      <a:pt x="30" y="25"/>
                      <a:pt x="30" y="18"/>
                    </a:cubicBezTo>
                    <a:cubicBezTo>
                      <a:pt x="30" y="11"/>
                      <a:pt x="25" y="6"/>
                      <a:pt x="18" y="6"/>
                    </a:cubicBezTo>
                    <a:close/>
                  </a:path>
                </a:pathLst>
              </a:custGeom>
              <a:solidFill>
                <a:schemeClr val="tx2"/>
              </a:solidFill>
              <a:ln w="3175">
                <a:solidFill>
                  <a:schemeClr val="tx2"/>
                </a:solidFill>
              </a:ln>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3" name="Freeform 19">
                <a:extLst>
                  <a:ext uri="{FF2B5EF4-FFF2-40B4-BE49-F238E27FC236}">
                    <a16:creationId xmlns:a16="http://schemas.microsoft.com/office/drawing/2014/main" id="{603497C6-A69A-4677-A713-E5412C96EF66}"/>
                  </a:ext>
                </a:extLst>
              </p:cNvPr>
              <p:cNvSpPr>
                <a:spLocks/>
              </p:cNvSpPr>
              <p:nvPr/>
            </p:nvSpPr>
            <p:spPr bwMode="auto">
              <a:xfrm>
                <a:off x="4305300" y="3260725"/>
                <a:ext cx="103187" cy="11113"/>
              </a:xfrm>
              <a:custGeom>
                <a:avLst/>
                <a:gdLst>
                  <a:gd name="T0" fmla="*/ 52 w 55"/>
                  <a:gd name="T1" fmla="*/ 6 h 6"/>
                  <a:gd name="T2" fmla="*/ 3 w 55"/>
                  <a:gd name="T3" fmla="*/ 6 h 6"/>
                  <a:gd name="T4" fmla="*/ 0 w 55"/>
                  <a:gd name="T5" fmla="*/ 3 h 6"/>
                  <a:gd name="T6" fmla="*/ 3 w 55"/>
                  <a:gd name="T7" fmla="*/ 0 h 6"/>
                  <a:gd name="T8" fmla="*/ 52 w 55"/>
                  <a:gd name="T9" fmla="*/ 0 h 6"/>
                  <a:gd name="T10" fmla="*/ 55 w 55"/>
                  <a:gd name="T11" fmla="*/ 3 h 6"/>
                  <a:gd name="T12" fmla="*/ 52 w 55"/>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55" h="6">
                    <a:moveTo>
                      <a:pt x="52" y="6"/>
                    </a:moveTo>
                    <a:cubicBezTo>
                      <a:pt x="3" y="6"/>
                      <a:pt x="3" y="6"/>
                      <a:pt x="3" y="6"/>
                    </a:cubicBezTo>
                    <a:cubicBezTo>
                      <a:pt x="2" y="6"/>
                      <a:pt x="0" y="5"/>
                      <a:pt x="0" y="3"/>
                    </a:cubicBezTo>
                    <a:cubicBezTo>
                      <a:pt x="0" y="1"/>
                      <a:pt x="2" y="0"/>
                      <a:pt x="3" y="0"/>
                    </a:cubicBezTo>
                    <a:cubicBezTo>
                      <a:pt x="52" y="0"/>
                      <a:pt x="52" y="0"/>
                      <a:pt x="52" y="0"/>
                    </a:cubicBezTo>
                    <a:cubicBezTo>
                      <a:pt x="54" y="0"/>
                      <a:pt x="55" y="1"/>
                      <a:pt x="55" y="3"/>
                    </a:cubicBezTo>
                    <a:cubicBezTo>
                      <a:pt x="55" y="5"/>
                      <a:pt x="54" y="6"/>
                      <a:pt x="52" y="6"/>
                    </a:cubicBezTo>
                    <a:close/>
                  </a:path>
                </a:pathLst>
              </a:custGeom>
              <a:solidFill>
                <a:schemeClr val="tx2"/>
              </a:solidFill>
              <a:ln w="3175">
                <a:solidFill>
                  <a:schemeClr val="tx2"/>
                </a:solidFill>
              </a:ln>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4" name="Freeform 20">
                <a:extLst>
                  <a:ext uri="{FF2B5EF4-FFF2-40B4-BE49-F238E27FC236}">
                    <a16:creationId xmlns:a16="http://schemas.microsoft.com/office/drawing/2014/main" id="{1CAD7B2B-5F84-4248-9CCE-55EAE13390A9}"/>
                  </a:ext>
                </a:extLst>
              </p:cNvPr>
              <p:cNvSpPr>
                <a:spLocks noEditPoints="1"/>
              </p:cNvSpPr>
              <p:nvPr/>
            </p:nvSpPr>
            <p:spPr bwMode="auto">
              <a:xfrm>
                <a:off x="4318000" y="3451225"/>
                <a:ext cx="68262" cy="71438"/>
              </a:xfrm>
              <a:custGeom>
                <a:avLst/>
                <a:gdLst>
                  <a:gd name="T0" fmla="*/ 18 w 36"/>
                  <a:gd name="T1" fmla="*/ 38 h 38"/>
                  <a:gd name="T2" fmla="*/ 5 w 36"/>
                  <a:gd name="T3" fmla="*/ 32 h 38"/>
                  <a:gd name="T4" fmla="*/ 0 w 36"/>
                  <a:gd name="T5" fmla="*/ 20 h 38"/>
                  <a:gd name="T6" fmla="*/ 5 w 36"/>
                  <a:gd name="T7" fmla="*/ 7 h 38"/>
                  <a:gd name="T8" fmla="*/ 31 w 36"/>
                  <a:gd name="T9" fmla="*/ 7 h 38"/>
                  <a:gd name="T10" fmla="*/ 36 w 36"/>
                  <a:gd name="T11" fmla="*/ 20 h 38"/>
                  <a:gd name="T12" fmla="*/ 31 w 36"/>
                  <a:gd name="T13" fmla="*/ 32 h 38"/>
                  <a:gd name="T14" fmla="*/ 18 w 36"/>
                  <a:gd name="T15" fmla="*/ 38 h 38"/>
                  <a:gd name="T16" fmla="*/ 18 w 36"/>
                  <a:gd name="T17" fmla="*/ 7 h 38"/>
                  <a:gd name="T18" fmla="*/ 9 w 36"/>
                  <a:gd name="T19" fmla="*/ 11 h 38"/>
                  <a:gd name="T20" fmla="*/ 9 w 36"/>
                  <a:gd name="T21" fmla="*/ 11 h 38"/>
                  <a:gd name="T22" fmla="*/ 6 w 36"/>
                  <a:gd name="T23" fmla="*/ 20 h 38"/>
                  <a:gd name="T24" fmla="*/ 9 w 36"/>
                  <a:gd name="T25" fmla="*/ 28 h 38"/>
                  <a:gd name="T26" fmla="*/ 18 w 36"/>
                  <a:gd name="T27" fmla="*/ 32 h 38"/>
                  <a:gd name="T28" fmla="*/ 18 w 36"/>
                  <a:gd name="T29" fmla="*/ 32 h 38"/>
                  <a:gd name="T30" fmla="*/ 27 w 36"/>
                  <a:gd name="T31" fmla="*/ 28 h 38"/>
                  <a:gd name="T32" fmla="*/ 30 w 36"/>
                  <a:gd name="T33" fmla="*/ 20 h 38"/>
                  <a:gd name="T34" fmla="*/ 27 w 36"/>
                  <a:gd name="T35" fmla="*/ 11 h 38"/>
                  <a:gd name="T36" fmla="*/ 18 w 36"/>
                  <a:gd name="T37" fmla="*/ 7 h 38"/>
                  <a:gd name="T38" fmla="*/ 7 w 36"/>
                  <a:gd name="T39" fmla="*/ 9 h 38"/>
                  <a:gd name="T40" fmla="*/ 7 w 36"/>
                  <a:gd name="T41" fmla="*/ 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38">
                    <a:moveTo>
                      <a:pt x="18" y="38"/>
                    </a:moveTo>
                    <a:cubicBezTo>
                      <a:pt x="13" y="38"/>
                      <a:pt x="9" y="36"/>
                      <a:pt x="5" y="32"/>
                    </a:cubicBezTo>
                    <a:cubicBezTo>
                      <a:pt x="2" y="29"/>
                      <a:pt x="0" y="24"/>
                      <a:pt x="0" y="20"/>
                    </a:cubicBezTo>
                    <a:cubicBezTo>
                      <a:pt x="0" y="15"/>
                      <a:pt x="2" y="10"/>
                      <a:pt x="5" y="7"/>
                    </a:cubicBezTo>
                    <a:cubicBezTo>
                      <a:pt x="12" y="0"/>
                      <a:pt x="24" y="0"/>
                      <a:pt x="31" y="7"/>
                    </a:cubicBezTo>
                    <a:cubicBezTo>
                      <a:pt x="34" y="10"/>
                      <a:pt x="36" y="15"/>
                      <a:pt x="36" y="20"/>
                    </a:cubicBezTo>
                    <a:cubicBezTo>
                      <a:pt x="36" y="24"/>
                      <a:pt x="34" y="29"/>
                      <a:pt x="31" y="32"/>
                    </a:cubicBezTo>
                    <a:cubicBezTo>
                      <a:pt x="27" y="36"/>
                      <a:pt x="23" y="38"/>
                      <a:pt x="18" y="38"/>
                    </a:cubicBezTo>
                    <a:close/>
                    <a:moveTo>
                      <a:pt x="18" y="7"/>
                    </a:moveTo>
                    <a:cubicBezTo>
                      <a:pt x="15" y="7"/>
                      <a:pt x="12" y="9"/>
                      <a:pt x="9" y="11"/>
                    </a:cubicBezTo>
                    <a:cubicBezTo>
                      <a:pt x="9" y="11"/>
                      <a:pt x="9" y="11"/>
                      <a:pt x="9" y="11"/>
                    </a:cubicBezTo>
                    <a:cubicBezTo>
                      <a:pt x="7" y="13"/>
                      <a:pt x="6" y="16"/>
                      <a:pt x="6" y="20"/>
                    </a:cubicBezTo>
                    <a:cubicBezTo>
                      <a:pt x="6" y="23"/>
                      <a:pt x="7" y="26"/>
                      <a:pt x="9" y="28"/>
                    </a:cubicBezTo>
                    <a:cubicBezTo>
                      <a:pt x="12" y="30"/>
                      <a:pt x="15" y="32"/>
                      <a:pt x="18" y="32"/>
                    </a:cubicBezTo>
                    <a:cubicBezTo>
                      <a:pt x="18" y="32"/>
                      <a:pt x="18" y="32"/>
                      <a:pt x="18" y="32"/>
                    </a:cubicBezTo>
                    <a:cubicBezTo>
                      <a:pt x="21" y="32"/>
                      <a:pt x="24" y="30"/>
                      <a:pt x="27" y="28"/>
                    </a:cubicBezTo>
                    <a:cubicBezTo>
                      <a:pt x="29" y="26"/>
                      <a:pt x="30" y="23"/>
                      <a:pt x="30" y="20"/>
                    </a:cubicBezTo>
                    <a:cubicBezTo>
                      <a:pt x="30" y="16"/>
                      <a:pt x="29" y="13"/>
                      <a:pt x="27" y="11"/>
                    </a:cubicBezTo>
                    <a:cubicBezTo>
                      <a:pt x="24" y="9"/>
                      <a:pt x="21" y="7"/>
                      <a:pt x="18" y="7"/>
                    </a:cubicBezTo>
                    <a:close/>
                    <a:moveTo>
                      <a:pt x="7" y="9"/>
                    </a:moveTo>
                    <a:cubicBezTo>
                      <a:pt x="7" y="9"/>
                      <a:pt x="7" y="9"/>
                      <a:pt x="7" y="9"/>
                    </a:cubicBezTo>
                    <a:close/>
                  </a:path>
                </a:pathLst>
              </a:custGeom>
              <a:solidFill>
                <a:schemeClr val="tx1"/>
              </a:solidFill>
              <a:ln w="3175">
                <a:solidFill>
                  <a:schemeClr val="tx1"/>
                </a:solidFill>
              </a:ln>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5" name="Freeform 21">
                <a:extLst>
                  <a:ext uri="{FF2B5EF4-FFF2-40B4-BE49-F238E27FC236}">
                    <a16:creationId xmlns:a16="http://schemas.microsoft.com/office/drawing/2014/main" id="{D5FD9A40-7ED8-46B5-A1F4-F493BB9BAA3F}"/>
                  </a:ext>
                </a:extLst>
              </p:cNvPr>
              <p:cNvSpPr>
                <a:spLocks/>
              </p:cNvSpPr>
              <p:nvPr/>
            </p:nvSpPr>
            <p:spPr bwMode="auto">
              <a:xfrm>
                <a:off x="4260850" y="3395663"/>
                <a:ext cx="76200" cy="77788"/>
              </a:xfrm>
              <a:custGeom>
                <a:avLst/>
                <a:gdLst>
                  <a:gd name="T0" fmla="*/ 38 w 41"/>
                  <a:gd name="T1" fmla="*/ 41 h 41"/>
                  <a:gd name="T2" fmla="*/ 36 w 41"/>
                  <a:gd name="T3" fmla="*/ 40 h 41"/>
                  <a:gd name="T4" fmla="*/ 1 w 41"/>
                  <a:gd name="T5" fmla="*/ 5 h 41"/>
                  <a:gd name="T6" fmla="*/ 1 w 41"/>
                  <a:gd name="T7" fmla="*/ 1 h 41"/>
                  <a:gd name="T8" fmla="*/ 6 w 41"/>
                  <a:gd name="T9" fmla="*/ 1 h 41"/>
                  <a:gd name="T10" fmla="*/ 40 w 41"/>
                  <a:gd name="T11" fmla="*/ 35 h 41"/>
                  <a:gd name="T12" fmla="*/ 40 w 41"/>
                  <a:gd name="T13" fmla="*/ 40 h 41"/>
                  <a:gd name="T14" fmla="*/ 38 w 41"/>
                  <a:gd name="T15" fmla="*/ 41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41">
                    <a:moveTo>
                      <a:pt x="38" y="41"/>
                    </a:moveTo>
                    <a:cubicBezTo>
                      <a:pt x="37" y="41"/>
                      <a:pt x="37" y="40"/>
                      <a:pt x="36" y="40"/>
                    </a:cubicBezTo>
                    <a:cubicBezTo>
                      <a:pt x="1" y="5"/>
                      <a:pt x="1" y="5"/>
                      <a:pt x="1" y="5"/>
                    </a:cubicBezTo>
                    <a:cubicBezTo>
                      <a:pt x="0" y="4"/>
                      <a:pt x="0" y="2"/>
                      <a:pt x="1" y="1"/>
                    </a:cubicBezTo>
                    <a:cubicBezTo>
                      <a:pt x="3" y="0"/>
                      <a:pt x="4" y="0"/>
                      <a:pt x="6" y="1"/>
                    </a:cubicBezTo>
                    <a:cubicBezTo>
                      <a:pt x="40" y="35"/>
                      <a:pt x="40" y="35"/>
                      <a:pt x="40" y="35"/>
                    </a:cubicBezTo>
                    <a:cubicBezTo>
                      <a:pt x="41" y="37"/>
                      <a:pt x="41" y="38"/>
                      <a:pt x="40" y="40"/>
                    </a:cubicBezTo>
                    <a:cubicBezTo>
                      <a:pt x="40" y="40"/>
                      <a:pt x="39" y="41"/>
                      <a:pt x="38" y="41"/>
                    </a:cubicBezTo>
                    <a:close/>
                  </a:path>
                </a:pathLst>
              </a:custGeom>
              <a:solidFill>
                <a:schemeClr val="tx1"/>
              </a:solidFill>
              <a:ln w="3175">
                <a:solidFill>
                  <a:schemeClr val="tx1"/>
                </a:solidFill>
              </a:ln>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6" name="Freeform 22">
                <a:extLst>
                  <a:ext uri="{FF2B5EF4-FFF2-40B4-BE49-F238E27FC236}">
                    <a16:creationId xmlns:a16="http://schemas.microsoft.com/office/drawing/2014/main" id="{4F01DB89-756F-497E-BDC3-CF067684C482}"/>
                  </a:ext>
                </a:extLst>
              </p:cNvPr>
              <p:cNvSpPr>
                <a:spLocks noEditPoints="1"/>
              </p:cNvSpPr>
              <p:nvPr/>
            </p:nvSpPr>
            <p:spPr bwMode="auto">
              <a:xfrm>
                <a:off x="4310063" y="3006725"/>
                <a:ext cx="71437" cy="68263"/>
              </a:xfrm>
              <a:custGeom>
                <a:avLst/>
                <a:gdLst>
                  <a:gd name="T0" fmla="*/ 20 w 38"/>
                  <a:gd name="T1" fmla="*/ 36 h 36"/>
                  <a:gd name="T2" fmla="*/ 7 w 38"/>
                  <a:gd name="T3" fmla="*/ 31 h 36"/>
                  <a:gd name="T4" fmla="*/ 7 w 38"/>
                  <a:gd name="T5" fmla="*/ 31 h 36"/>
                  <a:gd name="T6" fmla="*/ 7 w 38"/>
                  <a:gd name="T7" fmla="*/ 6 h 36"/>
                  <a:gd name="T8" fmla="*/ 20 w 38"/>
                  <a:gd name="T9" fmla="*/ 0 h 36"/>
                  <a:gd name="T10" fmla="*/ 20 w 38"/>
                  <a:gd name="T11" fmla="*/ 0 h 36"/>
                  <a:gd name="T12" fmla="*/ 33 w 38"/>
                  <a:gd name="T13" fmla="*/ 6 h 36"/>
                  <a:gd name="T14" fmla="*/ 38 w 38"/>
                  <a:gd name="T15" fmla="*/ 18 h 36"/>
                  <a:gd name="T16" fmla="*/ 33 w 38"/>
                  <a:gd name="T17" fmla="*/ 31 h 36"/>
                  <a:gd name="T18" fmla="*/ 20 w 38"/>
                  <a:gd name="T19" fmla="*/ 36 h 36"/>
                  <a:gd name="T20" fmla="*/ 12 w 38"/>
                  <a:gd name="T21" fmla="*/ 27 h 36"/>
                  <a:gd name="T22" fmla="*/ 29 w 38"/>
                  <a:gd name="T23" fmla="*/ 27 h 36"/>
                  <a:gd name="T24" fmla="*/ 32 w 38"/>
                  <a:gd name="T25" fmla="*/ 18 h 36"/>
                  <a:gd name="T26" fmla="*/ 29 w 38"/>
                  <a:gd name="T27" fmla="*/ 10 h 36"/>
                  <a:gd name="T28" fmla="*/ 20 w 38"/>
                  <a:gd name="T29" fmla="*/ 6 h 36"/>
                  <a:gd name="T30" fmla="*/ 20 w 38"/>
                  <a:gd name="T31" fmla="*/ 6 h 36"/>
                  <a:gd name="T32" fmla="*/ 12 w 38"/>
                  <a:gd name="T33" fmla="*/ 10 h 36"/>
                  <a:gd name="T34" fmla="*/ 12 w 38"/>
                  <a:gd name="T35"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 h="36">
                    <a:moveTo>
                      <a:pt x="20" y="36"/>
                    </a:moveTo>
                    <a:cubicBezTo>
                      <a:pt x="15" y="36"/>
                      <a:pt x="11" y="35"/>
                      <a:pt x="7" y="31"/>
                    </a:cubicBezTo>
                    <a:cubicBezTo>
                      <a:pt x="7" y="31"/>
                      <a:pt x="7" y="31"/>
                      <a:pt x="7" y="31"/>
                    </a:cubicBezTo>
                    <a:cubicBezTo>
                      <a:pt x="0" y="24"/>
                      <a:pt x="0" y="13"/>
                      <a:pt x="7" y="6"/>
                    </a:cubicBezTo>
                    <a:cubicBezTo>
                      <a:pt x="11" y="2"/>
                      <a:pt x="15" y="0"/>
                      <a:pt x="20" y="0"/>
                    </a:cubicBezTo>
                    <a:cubicBezTo>
                      <a:pt x="20" y="0"/>
                      <a:pt x="20" y="0"/>
                      <a:pt x="20" y="0"/>
                    </a:cubicBezTo>
                    <a:cubicBezTo>
                      <a:pt x="25" y="0"/>
                      <a:pt x="30" y="2"/>
                      <a:pt x="33" y="6"/>
                    </a:cubicBezTo>
                    <a:cubicBezTo>
                      <a:pt x="37" y="9"/>
                      <a:pt x="38" y="14"/>
                      <a:pt x="38" y="18"/>
                    </a:cubicBezTo>
                    <a:cubicBezTo>
                      <a:pt x="38" y="23"/>
                      <a:pt x="37" y="28"/>
                      <a:pt x="33" y="31"/>
                    </a:cubicBezTo>
                    <a:cubicBezTo>
                      <a:pt x="30" y="35"/>
                      <a:pt x="25" y="36"/>
                      <a:pt x="20" y="36"/>
                    </a:cubicBezTo>
                    <a:close/>
                    <a:moveTo>
                      <a:pt x="12" y="27"/>
                    </a:moveTo>
                    <a:cubicBezTo>
                      <a:pt x="16" y="32"/>
                      <a:pt x="24" y="32"/>
                      <a:pt x="29" y="27"/>
                    </a:cubicBezTo>
                    <a:cubicBezTo>
                      <a:pt x="31" y="25"/>
                      <a:pt x="32" y="22"/>
                      <a:pt x="32" y="18"/>
                    </a:cubicBezTo>
                    <a:cubicBezTo>
                      <a:pt x="32" y="15"/>
                      <a:pt x="31" y="12"/>
                      <a:pt x="29" y="10"/>
                    </a:cubicBezTo>
                    <a:cubicBezTo>
                      <a:pt x="27" y="7"/>
                      <a:pt x="24" y="6"/>
                      <a:pt x="20" y="6"/>
                    </a:cubicBezTo>
                    <a:cubicBezTo>
                      <a:pt x="20" y="6"/>
                      <a:pt x="20" y="6"/>
                      <a:pt x="20" y="6"/>
                    </a:cubicBezTo>
                    <a:cubicBezTo>
                      <a:pt x="17" y="6"/>
                      <a:pt x="14" y="7"/>
                      <a:pt x="12" y="10"/>
                    </a:cubicBezTo>
                    <a:cubicBezTo>
                      <a:pt x="7" y="14"/>
                      <a:pt x="7" y="22"/>
                      <a:pt x="12" y="27"/>
                    </a:cubicBezTo>
                    <a:close/>
                  </a:path>
                </a:pathLst>
              </a:custGeom>
              <a:solidFill>
                <a:schemeClr val="tx1"/>
              </a:solidFill>
              <a:ln w="3175">
                <a:solidFill>
                  <a:schemeClr val="tx1"/>
                </a:solidFill>
              </a:ln>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7" name="Freeform 23">
                <a:extLst>
                  <a:ext uri="{FF2B5EF4-FFF2-40B4-BE49-F238E27FC236}">
                    <a16:creationId xmlns:a16="http://schemas.microsoft.com/office/drawing/2014/main" id="{76ADADDA-0D7D-44FC-9129-75F154E062D7}"/>
                  </a:ext>
                </a:extLst>
              </p:cNvPr>
              <p:cNvSpPr>
                <a:spLocks/>
              </p:cNvSpPr>
              <p:nvPr/>
            </p:nvSpPr>
            <p:spPr bwMode="auto">
              <a:xfrm>
                <a:off x="4256088" y="3055938"/>
                <a:ext cx="77787" cy="77788"/>
              </a:xfrm>
              <a:custGeom>
                <a:avLst/>
                <a:gdLst>
                  <a:gd name="T0" fmla="*/ 3 w 41"/>
                  <a:gd name="T1" fmla="*/ 41 h 41"/>
                  <a:gd name="T2" fmla="*/ 1 w 41"/>
                  <a:gd name="T3" fmla="*/ 40 h 41"/>
                  <a:gd name="T4" fmla="*/ 1 w 41"/>
                  <a:gd name="T5" fmla="*/ 36 h 41"/>
                  <a:gd name="T6" fmla="*/ 35 w 41"/>
                  <a:gd name="T7" fmla="*/ 1 h 41"/>
                  <a:gd name="T8" fmla="*/ 40 w 41"/>
                  <a:gd name="T9" fmla="*/ 1 h 41"/>
                  <a:gd name="T10" fmla="*/ 40 w 41"/>
                  <a:gd name="T11" fmla="*/ 5 h 41"/>
                  <a:gd name="T12" fmla="*/ 5 w 41"/>
                  <a:gd name="T13" fmla="*/ 40 h 41"/>
                  <a:gd name="T14" fmla="*/ 3 w 41"/>
                  <a:gd name="T15" fmla="*/ 41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41">
                    <a:moveTo>
                      <a:pt x="3" y="41"/>
                    </a:moveTo>
                    <a:cubicBezTo>
                      <a:pt x="2" y="41"/>
                      <a:pt x="1" y="41"/>
                      <a:pt x="1" y="40"/>
                    </a:cubicBezTo>
                    <a:cubicBezTo>
                      <a:pt x="0" y="39"/>
                      <a:pt x="0" y="37"/>
                      <a:pt x="1" y="36"/>
                    </a:cubicBezTo>
                    <a:cubicBezTo>
                      <a:pt x="35" y="1"/>
                      <a:pt x="35" y="1"/>
                      <a:pt x="35" y="1"/>
                    </a:cubicBezTo>
                    <a:cubicBezTo>
                      <a:pt x="37" y="0"/>
                      <a:pt x="38" y="0"/>
                      <a:pt x="40" y="1"/>
                    </a:cubicBezTo>
                    <a:cubicBezTo>
                      <a:pt x="41" y="2"/>
                      <a:pt x="41" y="4"/>
                      <a:pt x="40" y="5"/>
                    </a:cubicBezTo>
                    <a:cubicBezTo>
                      <a:pt x="5" y="40"/>
                      <a:pt x="5" y="40"/>
                      <a:pt x="5" y="40"/>
                    </a:cubicBezTo>
                    <a:cubicBezTo>
                      <a:pt x="4" y="41"/>
                      <a:pt x="4" y="41"/>
                      <a:pt x="3" y="41"/>
                    </a:cubicBezTo>
                    <a:close/>
                  </a:path>
                </a:pathLst>
              </a:custGeom>
              <a:solidFill>
                <a:schemeClr val="tx1"/>
              </a:solidFill>
              <a:ln w="3175">
                <a:solidFill>
                  <a:schemeClr val="tx1"/>
                </a:solidFill>
              </a:ln>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8" name="Freeform 24">
                <a:extLst>
                  <a:ext uri="{FF2B5EF4-FFF2-40B4-BE49-F238E27FC236}">
                    <a16:creationId xmlns:a16="http://schemas.microsoft.com/office/drawing/2014/main" id="{E6D9D011-AB30-45A9-AF58-B57CC4430800}"/>
                  </a:ext>
                </a:extLst>
              </p:cNvPr>
              <p:cNvSpPr>
                <a:spLocks noEditPoints="1"/>
              </p:cNvSpPr>
              <p:nvPr/>
            </p:nvSpPr>
            <p:spPr bwMode="auto">
              <a:xfrm>
                <a:off x="3938588" y="3133725"/>
                <a:ext cx="314325" cy="153988"/>
              </a:xfrm>
              <a:custGeom>
                <a:avLst/>
                <a:gdLst>
                  <a:gd name="T0" fmla="*/ 83 w 167"/>
                  <a:gd name="T1" fmla="*/ 82 h 82"/>
                  <a:gd name="T2" fmla="*/ 79 w 167"/>
                  <a:gd name="T3" fmla="*/ 81 h 82"/>
                  <a:gd name="T4" fmla="*/ 5 w 167"/>
                  <a:gd name="T5" fmla="*/ 43 h 82"/>
                  <a:gd name="T6" fmla="*/ 0 w 167"/>
                  <a:gd name="T7" fmla="*/ 35 h 82"/>
                  <a:gd name="T8" fmla="*/ 6 w 167"/>
                  <a:gd name="T9" fmla="*/ 28 h 82"/>
                  <a:gd name="T10" fmla="*/ 79 w 167"/>
                  <a:gd name="T11" fmla="*/ 1 h 82"/>
                  <a:gd name="T12" fmla="*/ 86 w 167"/>
                  <a:gd name="T13" fmla="*/ 1 h 82"/>
                  <a:gd name="T14" fmla="*/ 161 w 167"/>
                  <a:gd name="T15" fmla="*/ 30 h 82"/>
                  <a:gd name="T16" fmla="*/ 167 w 167"/>
                  <a:gd name="T17" fmla="*/ 37 h 82"/>
                  <a:gd name="T18" fmla="*/ 162 w 167"/>
                  <a:gd name="T19" fmla="*/ 45 h 82"/>
                  <a:gd name="T20" fmla="*/ 87 w 167"/>
                  <a:gd name="T21" fmla="*/ 81 h 82"/>
                  <a:gd name="T22" fmla="*/ 83 w 167"/>
                  <a:gd name="T23" fmla="*/ 82 h 82"/>
                  <a:gd name="T24" fmla="*/ 83 w 167"/>
                  <a:gd name="T25" fmla="*/ 6 h 82"/>
                  <a:gd name="T26" fmla="*/ 81 w 167"/>
                  <a:gd name="T27" fmla="*/ 6 h 82"/>
                  <a:gd name="T28" fmla="*/ 8 w 167"/>
                  <a:gd name="T29" fmla="*/ 33 h 82"/>
                  <a:gd name="T30" fmla="*/ 6 w 167"/>
                  <a:gd name="T31" fmla="*/ 35 h 82"/>
                  <a:gd name="T32" fmla="*/ 8 w 167"/>
                  <a:gd name="T33" fmla="*/ 38 h 82"/>
                  <a:gd name="T34" fmla="*/ 81 w 167"/>
                  <a:gd name="T35" fmla="*/ 76 h 82"/>
                  <a:gd name="T36" fmla="*/ 84 w 167"/>
                  <a:gd name="T37" fmla="*/ 76 h 82"/>
                  <a:gd name="T38" fmla="*/ 159 w 167"/>
                  <a:gd name="T39" fmla="*/ 40 h 82"/>
                  <a:gd name="T40" fmla="*/ 161 w 167"/>
                  <a:gd name="T41" fmla="*/ 37 h 82"/>
                  <a:gd name="T42" fmla="*/ 159 w 167"/>
                  <a:gd name="T43" fmla="*/ 35 h 82"/>
                  <a:gd name="T44" fmla="*/ 159 w 167"/>
                  <a:gd name="T45" fmla="*/ 35 h 82"/>
                  <a:gd name="T46" fmla="*/ 84 w 167"/>
                  <a:gd name="T47" fmla="*/ 6 h 82"/>
                  <a:gd name="T48" fmla="*/ 83 w 167"/>
                  <a:gd name="T49" fmla="*/ 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7" h="82">
                    <a:moveTo>
                      <a:pt x="83" y="82"/>
                    </a:moveTo>
                    <a:cubicBezTo>
                      <a:pt x="81" y="82"/>
                      <a:pt x="80" y="82"/>
                      <a:pt x="79" y="81"/>
                    </a:cubicBezTo>
                    <a:cubicBezTo>
                      <a:pt x="5" y="43"/>
                      <a:pt x="5" y="43"/>
                      <a:pt x="5" y="43"/>
                    </a:cubicBezTo>
                    <a:cubicBezTo>
                      <a:pt x="2" y="41"/>
                      <a:pt x="0" y="38"/>
                      <a:pt x="0" y="35"/>
                    </a:cubicBezTo>
                    <a:cubicBezTo>
                      <a:pt x="0" y="32"/>
                      <a:pt x="3" y="29"/>
                      <a:pt x="6" y="28"/>
                    </a:cubicBezTo>
                    <a:cubicBezTo>
                      <a:pt x="79" y="1"/>
                      <a:pt x="79" y="1"/>
                      <a:pt x="79" y="1"/>
                    </a:cubicBezTo>
                    <a:cubicBezTo>
                      <a:pt x="81" y="0"/>
                      <a:pt x="84" y="0"/>
                      <a:pt x="86" y="1"/>
                    </a:cubicBezTo>
                    <a:cubicBezTo>
                      <a:pt x="161" y="30"/>
                      <a:pt x="161" y="30"/>
                      <a:pt x="161" y="30"/>
                    </a:cubicBezTo>
                    <a:cubicBezTo>
                      <a:pt x="164" y="31"/>
                      <a:pt x="166" y="34"/>
                      <a:pt x="167" y="37"/>
                    </a:cubicBezTo>
                    <a:cubicBezTo>
                      <a:pt x="167" y="41"/>
                      <a:pt x="165" y="44"/>
                      <a:pt x="162" y="45"/>
                    </a:cubicBezTo>
                    <a:cubicBezTo>
                      <a:pt x="87" y="81"/>
                      <a:pt x="87" y="81"/>
                      <a:pt x="87" y="81"/>
                    </a:cubicBezTo>
                    <a:cubicBezTo>
                      <a:pt x="86" y="82"/>
                      <a:pt x="84" y="82"/>
                      <a:pt x="83" y="82"/>
                    </a:cubicBezTo>
                    <a:close/>
                    <a:moveTo>
                      <a:pt x="83" y="6"/>
                    </a:moveTo>
                    <a:cubicBezTo>
                      <a:pt x="82" y="6"/>
                      <a:pt x="82" y="6"/>
                      <a:pt x="81" y="6"/>
                    </a:cubicBezTo>
                    <a:cubicBezTo>
                      <a:pt x="8" y="33"/>
                      <a:pt x="8" y="33"/>
                      <a:pt x="8" y="33"/>
                    </a:cubicBezTo>
                    <a:cubicBezTo>
                      <a:pt x="7" y="34"/>
                      <a:pt x="6" y="34"/>
                      <a:pt x="6" y="35"/>
                    </a:cubicBezTo>
                    <a:cubicBezTo>
                      <a:pt x="6" y="36"/>
                      <a:pt x="6" y="37"/>
                      <a:pt x="8" y="38"/>
                    </a:cubicBezTo>
                    <a:cubicBezTo>
                      <a:pt x="81" y="76"/>
                      <a:pt x="81" y="76"/>
                      <a:pt x="81" y="76"/>
                    </a:cubicBezTo>
                    <a:cubicBezTo>
                      <a:pt x="82" y="76"/>
                      <a:pt x="83" y="76"/>
                      <a:pt x="84" y="76"/>
                    </a:cubicBezTo>
                    <a:cubicBezTo>
                      <a:pt x="159" y="40"/>
                      <a:pt x="159" y="40"/>
                      <a:pt x="159" y="40"/>
                    </a:cubicBezTo>
                    <a:cubicBezTo>
                      <a:pt x="161" y="39"/>
                      <a:pt x="161" y="38"/>
                      <a:pt x="161" y="37"/>
                    </a:cubicBezTo>
                    <a:cubicBezTo>
                      <a:pt x="161" y="37"/>
                      <a:pt x="160" y="36"/>
                      <a:pt x="159" y="35"/>
                    </a:cubicBezTo>
                    <a:cubicBezTo>
                      <a:pt x="159" y="35"/>
                      <a:pt x="159" y="35"/>
                      <a:pt x="159" y="35"/>
                    </a:cubicBezTo>
                    <a:cubicBezTo>
                      <a:pt x="84" y="6"/>
                      <a:pt x="84" y="6"/>
                      <a:pt x="84" y="6"/>
                    </a:cubicBezTo>
                    <a:cubicBezTo>
                      <a:pt x="83" y="6"/>
                      <a:pt x="83" y="6"/>
                      <a:pt x="83" y="6"/>
                    </a:cubicBezTo>
                    <a:close/>
                  </a:path>
                </a:pathLst>
              </a:custGeom>
              <a:solidFill>
                <a:schemeClr val="tx2"/>
              </a:solidFill>
              <a:ln w="3175">
                <a:solidFill>
                  <a:schemeClr val="tx2"/>
                </a:solidFill>
              </a:ln>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9" name="Freeform 25">
                <a:extLst>
                  <a:ext uri="{FF2B5EF4-FFF2-40B4-BE49-F238E27FC236}">
                    <a16:creationId xmlns:a16="http://schemas.microsoft.com/office/drawing/2014/main" id="{0AA16DAE-D1C4-4F68-9CEC-285DA57EDDAC}"/>
                  </a:ext>
                </a:extLst>
              </p:cNvPr>
              <p:cNvSpPr>
                <a:spLocks/>
              </p:cNvSpPr>
              <p:nvPr/>
            </p:nvSpPr>
            <p:spPr bwMode="auto">
              <a:xfrm>
                <a:off x="3938588" y="3233738"/>
                <a:ext cx="314325" cy="111125"/>
              </a:xfrm>
              <a:custGeom>
                <a:avLst/>
                <a:gdLst>
                  <a:gd name="T0" fmla="*/ 83 w 167"/>
                  <a:gd name="T1" fmla="*/ 59 h 59"/>
                  <a:gd name="T2" fmla="*/ 79 w 167"/>
                  <a:gd name="T3" fmla="*/ 58 h 59"/>
                  <a:gd name="T4" fmla="*/ 5 w 167"/>
                  <a:gd name="T5" fmla="*/ 20 h 59"/>
                  <a:gd name="T6" fmla="*/ 0 w 167"/>
                  <a:gd name="T7" fmla="*/ 12 h 59"/>
                  <a:gd name="T8" fmla="*/ 6 w 167"/>
                  <a:gd name="T9" fmla="*/ 4 h 59"/>
                  <a:gd name="T10" fmla="*/ 15 w 167"/>
                  <a:gd name="T11" fmla="*/ 1 h 59"/>
                  <a:gd name="T12" fmla="*/ 19 w 167"/>
                  <a:gd name="T13" fmla="*/ 3 h 59"/>
                  <a:gd name="T14" fmla="*/ 17 w 167"/>
                  <a:gd name="T15" fmla="*/ 7 h 59"/>
                  <a:gd name="T16" fmla="*/ 8 w 167"/>
                  <a:gd name="T17" fmla="*/ 10 h 59"/>
                  <a:gd name="T18" fmla="*/ 6 w 167"/>
                  <a:gd name="T19" fmla="*/ 12 h 59"/>
                  <a:gd name="T20" fmla="*/ 8 w 167"/>
                  <a:gd name="T21" fmla="*/ 15 h 59"/>
                  <a:gd name="T22" fmla="*/ 81 w 167"/>
                  <a:gd name="T23" fmla="*/ 53 h 59"/>
                  <a:gd name="T24" fmla="*/ 84 w 167"/>
                  <a:gd name="T25" fmla="*/ 53 h 59"/>
                  <a:gd name="T26" fmla="*/ 159 w 167"/>
                  <a:gd name="T27" fmla="*/ 17 h 59"/>
                  <a:gd name="T28" fmla="*/ 161 w 167"/>
                  <a:gd name="T29" fmla="*/ 14 h 59"/>
                  <a:gd name="T30" fmla="*/ 159 w 167"/>
                  <a:gd name="T31" fmla="*/ 12 h 59"/>
                  <a:gd name="T32" fmla="*/ 148 w 167"/>
                  <a:gd name="T33" fmla="*/ 8 h 59"/>
                  <a:gd name="T34" fmla="*/ 147 w 167"/>
                  <a:gd name="T35" fmla="*/ 4 h 59"/>
                  <a:gd name="T36" fmla="*/ 151 w 167"/>
                  <a:gd name="T37" fmla="*/ 2 h 59"/>
                  <a:gd name="T38" fmla="*/ 161 w 167"/>
                  <a:gd name="T39" fmla="*/ 6 h 59"/>
                  <a:gd name="T40" fmla="*/ 167 w 167"/>
                  <a:gd name="T41" fmla="*/ 14 h 59"/>
                  <a:gd name="T42" fmla="*/ 162 w 167"/>
                  <a:gd name="T43" fmla="*/ 22 h 59"/>
                  <a:gd name="T44" fmla="*/ 87 w 167"/>
                  <a:gd name="T45" fmla="*/ 58 h 59"/>
                  <a:gd name="T46" fmla="*/ 83 w 167"/>
                  <a:gd name="T4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7" h="59">
                    <a:moveTo>
                      <a:pt x="83" y="59"/>
                    </a:moveTo>
                    <a:cubicBezTo>
                      <a:pt x="81" y="59"/>
                      <a:pt x="80" y="59"/>
                      <a:pt x="79" y="58"/>
                    </a:cubicBezTo>
                    <a:cubicBezTo>
                      <a:pt x="5" y="20"/>
                      <a:pt x="5" y="20"/>
                      <a:pt x="5" y="20"/>
                    </a:cubicBezTo>
                    <a:cubicBezTo>
                      <a:pt x="2" y="18"/>
                      <a:pt x="0" y="15"/>
                      <a:pt x="0" y="12"/>
                    </a:cubicBezTo>
                    <a:cubicBezTo>
                      <a:pt x="0" y="8"/>
                      <a:pt x="3" y="6"/>
                      <a:pt x="6" y="4"/>
                    </a:cubicBezTo>
                    <a:cubicBezTo>
                      <a:pt x="15" y="1"/>
                      <a:pt x="15" y="1"/>
                      <a:pt x="15" y="1"/>
                    </a:cubicBezTo>
                    <a:cubicBezTo>
                      <a:pt x="17" y="0"/>
                      <a:pt x="19" y="1"/>
                      <a:pt x="19" y="3"/>
                    </a:cubicBezTo>
                    <a:cubicBezTo>
                      <a:pt x="20" y="4"/>
                      <a:pt x="19" y="6"/>
                      <a:pt x="17" y="7"/>
                    </a:cubicBezTo>
                    <a:cubicBezTo>
                      <a:pt x="8" y="10"/>
                      <a:pt x="8" y="10"/>
                      <a:pt x="8" y="10"/>
                    </a:cubicBezTo>
                    <a:cubicBezTo>
                      <a:pt x="7" y="10"/>
                      <a:pt x="6" y="11"/>
                      <a:pt x="6" y="12"/>
                    </a:cubicBezTo>
                    <a:cubicBezTo>
                      <a:pt x="6" y="13"/>
                      <a:pt x="6" y="14"/>
                      <a:pt x="8" y="15"/>
                    </a:cubicBezTo>
                    <a:cubicBezTo>
                      <a:pt x="81" y="53"/>
                      <a:pt x="81" y="53"/>
                      <a:pt x="81" y="53"/>
                    </a:cubicBezTo>
                    <a:cubicBezTo>
                      <a:pt x="82" y="53"/>
                      <a:pt x="83" y="53"/>
                      <a:pt x="84" y="53"/>
                    </a:cubicBezTo>
                    <a:cubicBezTo>
                      <a:pt x="159" y="17"/>
                      <a:pt x="159" y="17"/>
                      <a:pt x="159" y="17"/>
                    </a:cubicBezTo>
                    <a:cubicBezTo>
                      <a:pt x="161" y="16"/>
                      <a:pt x="161" y="15"/>
                      <a:pt x="161" y="14"/>
                    </a:cubicBezTo>
                    <a:cubicBezTo>
                      <a:pt x="161" y="14"/>
                      <a:pt x="160" y="13"/>
                      <a:pt x="159" y="12"/>
                    </a:cubicBezTo>
                    <a:cubicBezTo>
                      <a:pt x="148" y="8"/>
                      <a:pt x="148" y="8"/>
                      <a:pt x="148" y="8"/>
                    </a:cubicBezTo>
                    <a:cubicBezTo>
                      <a:pt x="147" y="7"/>
                      <a:pt x="146" y="6"/>
                      <a:pt x="147" y="4"/>
                    </a:cubicBezTo>
                    <a:cubicBezTo>
                      <a:pt x="147" y="3"/>
                      <a:pt x="149" y="2"/>
                      <a:pt x="151" y="2"/>
                    </a:cubicBezTo>
                    <a:cubicBezTo>
                      <a:pt x="161" y="6"/>
                      <a:pt x="161" y="6"/>
                      <a:pt x="161" y="6"/>
                    </a:cubicBezTo>
                    <a:cubicBezTo>
                      <a:pt x="164" y="8"/>
                      <a:pt x="166" y="11"/>
                      <a:pt x="167" y="14"/>
                    </a:cubicBezTo>
                    <a:cubicBezTo>
                      <a:pt x="167" y="17"/>
                      <a:pt x="165" y="20"/>
                      <a:pt x="162" y="22"/>
                    </a:cubicBezTo>
                    <a:cubicBezTo>
                      <a:pt x="87" y="58"/>
                      <a:pt x="87" y="58"/>
                      <a:pt x="87" y="58"/>
                    </a:cubicBezTo>
                    <a:cubicBezTo>
                      <a:pt x="86" y="59"/>
                      <a:pt x="84" y="59"/>
                      <a:pt x="83" y="59"/>
                    </a:cubicBezTo>
                    <a:close/>
                  </a:path>
                </a:pathLst>
              </a:custGeom>
              <a:solidFill>
                <a:schemeClr val="tx1"/>
              </a:solidFill>
              <a:ln w="3175">
                <a:solidFill>
                  <a:schemeClr val="tx1"/>
                </a:solidFill>
              </a:ln>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0" name="Freeform 26">
                <a:extLst>
                  <a:ext uri="{FF2B5EF4-FFF2-40B4-BE49-F238E27FC236}">
                    <a16:creationId xmlns:a16="http://schemas.microsoft.com/office/drawing/2014/main" id="{FA2C2248-1728-41A8-A40E-7FF596558A61}"/>
                  </a:ext>
                </a:extLst>
              </p:cNvPr>
              <p:cNvSpPr>
                <a:spLocks/>
              </p:cNvSpPr>
              <p:nvPr/>
            </p:nvSpPr>
            <p:spPr bwMode="auto">
              <a:xfrm>
                <a:off x="3938588" y="3300413"/>
                <a:ext cx="314325" cy="111125"/>
              </a:xfrm>
              <a:custGeom>
                <a:avLst/>
                <a:gdLst>
                  <a:gd name="T0" fmla="*/ 83 w 167"/>
                  <a:gd name="T1" fmla="*/ 59 h 59"/>
                  <a:gd name="T2" fmla="*/ 79 w 167"/>
                  <a:gd name="T3" fmla="*/ 58 h 59"/>
                  <a:gd name="T4" fmla="*/ 5 w 167"/>
                  <a:gd name="T5" fmla="*/ 20 h 59"/>
                  <a:gd name="T6" fmla="*/ 0 w 167"/>
                  <a:gd name="T7" fmla="*/ 12 h 59"/>
                  <a:gd name="T8" fmla="*/ 6 w 167"/>
                  <a:gd name="T9" fmla="*/ 4 h 59"/>
                  <a:gd name="T10" fmla="*/ 15 w 167"/>
                  <a:gd name="T11" fmla="*/ 1 h 59"/>
                  <a:gd name="T12" fmla="*/ 19 w 167"/>
                  <a:gd name="T13" fmla="*/ 3 h 59"/>
                  <a:gd name="T14" fmla="*/ 17 w 167"/>
                  <a:gd name="T15" fmla="*/ 6 h 59"/>
                  <a:gd name="T16" fmla="*/ 8 w 167"/>
                  <a:gd name="T17" fmla="*/ 10 h 59"/>
                  <a:gd name="T18" fmla="*/ 6 w 167"/>
                  <a:gd name="T19" fmla="*/ 12 h 59"/>
                  <a:gd name="T20" fmla="*/ 8 w 167"/>
                  <a:gd name="T21" fmla="*/ 14 h 59"/>
                  <a:gd name="T22" fmla="*/ 81 w 167"/>
                  <a:gd name="T23" fmla="*/ 53 h 59"/>
                  <a:gd name="T24" fmla="*/ 84 w 167"/>
                  <a:gd name="T25" fmla="*/ 53 h 59"/>
                  <a:gd name="T26" fmla="*/ 159 w 167"/>
                  <a:gd name="T27" fmla="*/ 16 h 59"/>
                  <a:gd name="T28" fmla="*/ 161 w 167"/>
                  <a:gd name="T29" fmla="*/ 14 h 59"/>
                  <a:gd name="T30" fmla="*/ 159 w 167"/>
                  <a:gd name="T31" fmla="*/ 12 h 59"/>
                  <a:gd name="T32" fmla="*/ 148 w 167"/>
                  <a:gd name="T33" fmla="*/ 8 h 59"/>
                  <a:gd name="T34" fmla="*/ 147 w 167"/>
                  <a:gd name="T35" fmla="*/ 4 h 59"/>
                  <a:gd name="T36" fmla="*/ 151 w 167"/>
                  <a:gd name="T37" fmla="*/ 2 h 59"/>
                  <a:gd name="T38" fmla="*/ 161 w 167"/>
                  <a:gd name="T39" fmla="*/ 6 h 59"/>
                  <a:gd name="T40" fmla="*/ 167 w 167"/>
                  <a:gd name="T41" fmla="*/ 14 h 59"/>
                  <a:gd name="T42" fmla="*/ 162 w 167"/>
                  <a:gd name="T43" fmla="*/ 22 h 59"/>
                  <a:gd name="T44" fmla="*/ 87 w 167"/>
                  <a:gd name="T45" fmla="*/ 58 h 59"/>
                  <a:gd name="T46" fmla="*/ 83 w 167"/>
                  <a:gd name="T4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7" h="59">
                    <a:moveTo>
                      <a:pt x="83" y="59"/>
                    </a:moveTo>
                    <a:cubicBezTo>
                      <a:pt x="81" y="59"/>
                      <a:pt x="80" y="59"/>
                      <a:pt x="79" y="58"/>
                    </a:cubicBezTo>
                    <a:cubicBezTo>
                      <a:pt x="5" y="20"/>
                      <a:pt x="5" y="20"/>
                      <a:pt x="5" y="20"/>
                    </a:cubicBezTo>
                    <a:cubicBezTo>
                      <a:pt x="2" y="18"/>
                      <a:pt x="0" y="15"/>
                      <a:pt x="0" y="12"/>
                    </a:cubicBezTo>
                    <a:cubicBezTo>
                      <a:pt x="0" y="8"/>
                      <a:pt x="3" y="5"/>
                      <a:pt x="6" y="4"/>
                    </a:cubicBezTo>
                    <a:cubicBezTo>
                      <a:pt x="15" y="1"/>
                      <a:pt x="15" y="1"/>
                      <a:pt x="15" y="1"/>
                    </a:cubicBezTo>
                    <a:cubicBezTo>
                      <a:pt x="17" y="0"/>
                      <a:pt x="19" y="1"/>
                      <a:pt x="19" y="3"/>
                    </a:cubicBezTo>
                    <a:cubicBezTo>
                      <a:pt x="20" y="4"/>
                      <a:pt x="19" y="6"/>
                      <a:pt x="17" y="6"/>
                    </a:cubicBezTo>
                    <a:cubicBezTo>
                      <a:pt x="8" y="10"/>
                      <a:pt x="8" y="10"/>
                      <a:pt x="8" y="10"/>
                    </a:cubicBezTo>
                    <a:cubicBezTo>
                      <a:pt x="7" y="10"/>
                      <a:pt x="6" y="11"/>
                      <a:pt x="6" y="12"/>
                    </a:cubicBezTo>
                    <a:cubicBezTo>
                      <a:pt x="6" y="13"/>
                      <a:pt x="6" y="14"/>
                      <a:pt x="8" y="14"/>
                    </a:cubicBezTo>
                    <a:cubicBezTo>
                      <a:pt x="81" y="53"/>
                      <a:pt x="81" y="53"/>
                      <a:pt x="81" y="53"/>
                    </a:cubicBezTo>
                    <a:cubicBezTo>
                      <a:pt x="82" y="53"/>
                      <a:pt x="83" y="53"/>
                      <a:pt x="84" y="53"/>
                    </a:cubicBezTo>
                    <a:cubicBezTo>
                      <a:pt x="159" y="16"/>
                      <a:pt x="159" y="16"/>
                      <a:pt x="159" y="16"/>
                    </a:cubicBezTo>
                    <a:cubicBezTo>
                      <a:pt x="161" y="16"/>
                      <a:pt x="161" y="15"/>
                      <a:pt x="161" y="14"/>
                    </a:cubicBezTo>
                    <a:cubicBezTo>
                      <a:pt x="161" y="14"/>
                      <a:pt x="160" y="13"/>
                      <a:pt x="159" y="12"/>
                    </a:cubicBezTo>
                    <a:cubicBezTo>
                      <a:pt x="148" y="8"/>
                      <a:pt x="148" y="8"/>
                      <a:pt x="148" y="8"/>
                    </a:cubicBezTo>
                    <a:cubicBezTo>
                      <a:pt x="147" y="7"/>
                      <a:pt x="146" y="6"/>
                      <a:pt x="147" y="4"/>
                    </a:cubicBezTo>
                    <a:cubicBezTo>
                      <a:pt x="147" y="2"/>
                      <a:pt x="149" y="2"/>
                      <a:pt x="151" y="2"/>
                    </a:cubicBezTo>
                    <a:cubicBezTo>
                      <a:pt x="161" y="6"/>
                      <a:pt x="161" y="6"/>
                      <a:pt x="161" y="6"/>
                    </a:cubicBezTo>
                    <a:cubicBezTo>
                      <a:pt x="164" y="8"/>
                      <a:pt x="166" y="11"/>
                      <a:pt x="167" y="14"/>
                    </a:cubicBezTo>
                    <a:cubicBezTo>
                      <a:pt x="167" y="17"/>
                      <a:pt x="165" y="20"/>
                      <a:pt x="162" y="22"/>
                    </a:cubicBezTo>
                    <a:cubicBezTo>
                      <a:pt x="87" y="58"/>
                      <a:pt x="87" y="58"/>
                      <a:pt x="87" y="58"/>
                    </a:cubicBezTo>
                    <a:cubicBezTo>
                      <a:pt x="86" y="59"/>
                      <a:pt x="84" y="59"/>
                      <a:pt x="83" y="59"/>
                    </a:cubicBezTo>
                    <a:close/>
                  </a:path>
                </a:pathLst>
              </a:custGeom>
              <a:solidFill>
                <a:schemeClr val="tx2"/>
              </a:solidFill>
              <a:ln w="3175">
                <a:solidFill>
                  <a:schemeClr val="tx2"/>
                </a:solidFill>
              </a:ln>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1" name="Freeform 10">
                <a:extLst>
                  <a:ext uri="{FF2B5EF4-FFF2-40B4-BE49-F238E27FC236}">
                    <a16:creationId xmlns:a16="http://schemas.microsoft.com/office/drawing/2014/main" id="{E094934F-56DD-45FE-9832-50727D9FBD2B}"/>
                  </a:ext>
                </a:extLst>
              </p:cNvPr>
              <p:cNvSpPr>
                <a:spLocks/>
              </p:cNvSpPr>
              <p:nvPr/>
            </p:nvSpPr>
            <p:spPr bwMode="auto">
              <a:xfrm>
                <a:off x="3875088" y="3073400"/>
                <a:ext cx="120650" cy="388938"/>
              </a:xfrm>
              <a:custGeom>
                <a:avLst/>
                <a:gdLst>
                  <a:gd name="T0" fmla="*/ 61 w 64"/>
                  <a:gd name="T1" fmla="*/ 206 h 206"/>
                  <a:gd name="T2" fmla="*/ 60 w 64"/>
                  <a:gd name="T3" fmla="*/ 206 h 206"/>
                  <a:gd name="T4" fmla="*/ 0 w 64"/>
                  <a:gd name="T5" fmla="*/ 104 h 206"/>
                  <a:gd name="T6" fmla="*/ 60 w 64"/>
                  <a:gd name="T7" fmla="*/ 1 h 206"/>
                  <a:gd name="T8" fmla="*/ 64 w 64"/>
                  <a:gd name="T9" fmla="*/ 2 h 206"/>
                  <a:gd name="T10" fmla="*/ 63 w 64"/>
                  <a:gd name="T11" fmla="*/ 6 h 206"/>
                  <a:gd name="T12" fmla="*/ 6 w 64"/>
                  <a:gd name="T13" fmla="*/ 104 h 206"/>
                  <a:gd name="T14" fmla="*/ 63 w 64"/>
                  <a:gd name="T15" fmla="*/ 201 h 206"/>
                  <a:gd name="T16" fmla="*/ 64 w 64"/>
                  <a:gd name="T17" fmla="*/ 205 h 206"/>
                  <a:gd name="T18" fmla="*/ 61 w 64"/>
                  <a:gd name="T19" fmla="*/ 206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206">
                    <a:moveTo>
                      <a:pt x="61" y="206"/>
                    </a:moveTo>
                    <a:cubicBezTo>
                      <a:pt x="61" y="206"/>
                      <a:pt x="60" y="206"/>
                      <a:pt x="60" y="206"/>
                    </a:cubicBezTo>
                    <a:cubicBezTo>
                      <a:pt x="23" y="185"/>
                      <a:pt x="0" y="146"/>
                      <a:pt x="0" y="104"/>
                    </a:cubicBezTo>
                    <a:cubicBezTo>
                      <a:pt x="0" y="61"/>
                      <a:pt x="23" y="22"/>
                      <a:pt x="60" y="1"/>
                    </a:cubicBezTo>
                    <a:cubicBezTo>
                      <a:pt x="61" y="0"/>
                      <a:pt x="63" y="1"/>
                      <a:pt x="64" y="2"/>
                    </a:cubicBezTo>
                    <a:cubicBezTo>
                      <a:pt x="64" y="4"/>
                      <a:pt x="64" y="6"/>
                      <a:pt x="63" y="6"/>
                    </a:cubicBezTo>
                    <a:cubicBezTo>
                      <a:pt x="28" y="26"/>
                      <a:pt x="6" y="64"/>
                      <a:pt x="6" y="104"/>
                    </a:cubicBezTo>
                    <a:cubicBezTo>
                      <a:pt x="6" y="144"/>
                      <a:pt x="28" y="181"/>
                      <a:pt x="63" y="201"/>
                    </a:cubicBezTo>
                    <a:cubicBezTo>
                      <a:pt x="64" y="202"/>
                      <a:pt x="64" y="203"/>
                      <a:pt x="64" y="205"/>
                    </a:cubicBezTo>
                    <a:cubicBezTo>
                      <a:pt x="63" y="206"/>
                      <a:pt x="62" y="206"/>
                      <a:pt x="61" y="206"/>
                    </a:cubicBezTo>
                    <a:close/>
                  </a:path>
                </a:pathLst>
              </a:custGeom>
              <a:solidFill>
                <a:schemeClr val="tx1"/>
              </a:solidFill>
              <a:ln w="3175">
                <a:solidFill>
                  <a:schemeClr val="tx1"/>
                </a:solidFill>
              </a:ln>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2" name="Freeform 18">
                <a:extLst>
                  <a:ext uri="{FF2B5EF4-FFF2-40B4-BE49-F238E27FC236}">
                    <a16:creationId xmlns:a16="http://schemas.microsoft.com/office/drawing/2014/main" id="{283F9D1C-B0E7-451B-8F9D-9361D5F5E0CA}"/>
                  </a:ext>
                </a:extLst>
              </p:cNvPr>
              <p:cNvSpPr>
                <a:spLocks/>
              </p:cNvSpPr>
              <p:nvPr/>
            </p:nvSpPr>
            <p:spPr bwMode="auto">
              <a:xfrm>
                <a:off x="4195763" y="3073400"/>
                <a:ext cx="120650" cy="388938"/>
              </a:xfrm>
              <a:custGeom>
                <a:avLst/>
                <a:gdLst>
                  <a:gd name="T0" fmla="*/ 3 w 64"/>
                  <a:gd name="T1" fmla="*/ 206 h 206"/>
                  <a:gd name="T2" fmla="*/ 1 w 64"/>
                  <a:gd name="T3" fmla="*/ 205 h 206"/>
                  <a:gd name="T4" fmla="*/ 2 w 64"/>
                  <a:gd name="T5" fmla="*/ 201 h 206"/>
                  <a:gd name="T6" fmla="*/ 58 w 64"/>
                  <a:gd name="T7" fmla="*/ 104 h 206"/>
                  <a:gd name="T8" fmla="*/ 2 w 64"/>
                  <a:gd name="T9" fmla="*/ 6 h 206"/>
                  <a:gd name="T10" fmla="*/ 1 w 64"/>
                  <a:gd name="T11" fmla="*/ 2 h 206"/>
                  <a:gd name="T12" fmla="*/ 5 w 64"/>
                  <a:gd name="T13" fmla="*/ 1 h 206"/>
                  <a:gd name="T14" fmla="*/ 64 w 64"/>
                  <a:gd name="T15" fmla="*/ 104 h 206"/>
                  <a:gd name="T16" fmla="*/ 5 w 64"/>
                  <a:gd name="T17" fmla="*/ 206 h 206"/>
                  <a:gd name="T18" fmla="*/ 3 w 64"/>
                  <a:gd name="T19" fmla="*/ 206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206">
                    <a:moveTo>
                      <a:pt x="3" y="206"/>
                    </a:moveTo>
                    <a:cubicBezTo>
                      <a:pt x="2" y="206"/>
                      <a:pt x="1" y="206"/>
                      <a:pt x="1" y="205"/>
                    </a:cubicBezTo>
                    <a:cubicBezTo>
                      <a:pt x="0" y="203"/>
                      <a:pt x="0" y="202"/>
                      <a:pt x="2" y="201"/>
                    </a:cubicBezTo>
                    <a:cubicBezTo>
                      <a:pt x="37" y="181"/>
                      <a:pt x="58" y="144"/>
                      <a:pt x="58" y="104"/>
                    </a:cubicBezTo>
                    <a:cubicBezTo>
                      <a:pt x="58" y="64"/>
                      <a:pt x="37" y="26"/>
                      <a:pt x="2" y="6"/>
                    </a:cubicBezTo>
                    <a:cubicBezTo>
                      <a:pt x="0" y="6"/>
                      <a:pt x="0" y="4"/>
                      <a:pt x="1" y="2"/>
                    </a:cubicBezTo>
                    <a:cubicBezTo>
                      <a:pt x="1" y="1"/>
                      <a:pt x="3" y="0"/>
                      <a:pt x="5" y="1"/>
                    </a:cubicBezTo>
                    <a:cubicBezTo>
                      <a:pt x="42" y="22"/>
                      <a:pt x="64" y="61"/>
                      <a:pt x="64" y="104"/>
                    </a:cubicBezTo>
                    <a:cubicBezTo>
                      <a:pt x="64" y="146"/>
                      <a:pt x="42" y="185"/>
                      <a:pt x="5" y="206"/>
                    </a:cubicBezTo>
                    <a:cubicBezTo>
                      <a:pt x="4" y="206"/>
                      <a:pt x="4" y="206"/>
                      <a:pt x="3" y="206"/>
                    </a:cubicBezTo>
                    <a:close/>
                  </a:path>
                </a:pathLst>
              </a:custGeom>
              <a:solidFill>
                <a:schemeClr val="tx1"/>
              </a:solidFill>
              <a:ln w="3175">
                <a:solidFill>
                  <a:schemeClr val="tx1"/>
                </a:solidFill>
              </a:ln>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grpSp>
      </p:grpSp>
      <p:sp>
        <p:nvSpPr>
          <p:cNvPr id="53" name="TextBox 10">
            <a:extLst>
              <a:ext uri="{FF2B5EF4-FFF2-40B4-BE49-F238E27FC236}">
                <a16:creationId xmlns:a16="http://schemas.microsoft.com/office/drawing/2014/main" id="{6E7A1455-840F-4039-8CBA-100A0014EBA5}"/>
              </a:ext>
            </a:extLst>
          </p:cNvPr>
          <p:cNvSpPr txBox="1"/>
          <p:nvPr/>
        </p:nvSpPr>
        <p:spPr>
          <a:xfrm>
            <a:off x="5902120" y="3624610"/>
            <a:ext cx="2527200" cy="313714"/>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3751" rtl="0" eaLnBrk="1" fontAlgn="base" latinLnBrk="0" hangingPunct="1">
              <a:lnSpc>
                <a:spcPct val="90000"/>
              </a:lnSpc>
              <a:spcBef>
                <a:spcPct val="0"/>
              </a:spcBef>
              <a:spcAft>
                <a:spcPct val="0"/>
              </a:spcAft>
              <a:buClrTx/>
              <a:buSzTx/>
              <a:buFontTx/>
              <a:buNone/>
              <a:tabLst/>
              <a:defRPr/>
            </a:pPr>
            <a:r>
              <a:rPr kumimoji="0" lang="en-US" sz="1567" b="1" i="0" u="none" strike="noStrike" kern="0" cap="none" spc="0" normalizeH="0" baseline="0" noProof="0">
                <a:ln>
                  <a:noFill/>
                </a:ln>
                <a:solidFill>
                  <a:srgbClr val="505050"/>
                </a:solidFill>
                <a:effectLst/>
                <a:uLnTx/>
                <a:uFillTx/>
                <a:latin typeface="Segoe UI Semilight" panose="020B0402040204020203" pitchFamily="34" charset="0"/>
                <a:ea typeface="ＭＳ Ｐゴシック" charset="0"/>
                <a:cs typeface="Segoe UI Semilight" panose="020B0402040204020203" pitchFamily="34" charset="0"/>
              </a:rPr>
              <a:t>Sensitivity</a:t>
            </a:r>
          </a:p>
        </p:txBody>
      </p:sp>
      <p:sp>
        <p:nvSpPr>
          <p:cNvPr id="55" name="Rectangle: Rounded Corners 54">
            <a:extLst>
              <a:ext uri="{FF2B5EF4-FFF2-40B4-BE49-F238E27FC236}">
                <a16:creationId xmlns:a16="http://schemas.microsoft.com/office/drawing/2014/main" id="{421D9722-03F0-47BA-B46B-1FFDF975B78C}"/>
              </a:ext>
            </a:extLst>
          </p:cNvPr>
          <p:cNvSpPr/>
          <p:nvPr/>
        </p:nvSpPr>
        <p:spPr bwMode="auto">
          <a:xfrm rot="16200000">
            <a:off x="6413655" y="2803344"/>
            <a:ext cx="1206222" cy="2669999"/>
          </a:xfrm>
          <a:prstGeom prst="roundRect">
            <a:avLst>
              <a:gd name="adj" fmla="val 7124"/>
            </a:avLst>
          </a:prstGeom>
          <a:noFill/>
          <a:ln w="9525">
            <a:solidFill>
              <a:schemeClr val="tx1">
                <a:lumMod val="60000"/>
                <a:lumOff val="40000"/>
              </a:schemeClr>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marL="0" marR="0" lvl="0" indent="0" algn="ctr" defTabSz="932114"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58" name="Rectangle: Rounded Corners 57">
            <a:extLst>
              <a:ext uri="{FF2B5EF4-FFF2-40B4-BE49-F238E27FC236}">
                <a16:creationId xmlns:a16="http://schemas.microsoft.com/office/drawing/2014/main" id="{214A6721-5974-43AC-9353-C1411EE6563E}"/>
              </a:ext>
            </a:extLst>
          </p:cNvPr>
          <p:cNvSpPr/>
          <p:nvPr/>
        </p:nvSpPr>
        <p:spPr bwMode="auto">
          <a:xfrm rot="16200000">
            <a:off x="9274758" y="2803343"/>
            <a:ext cx="1206222" cy="2669999"/>
          </a:xfrm>
          <a:prstGeom prst="roundRect">
            <a:avLst>
              <a:gd name="adj" fmla="val 7124"/>
            </a:avLst>
          </a:prstGeom>
          <a:noFill/>
          <a:ln w="9525">
            <a:solidFill>
              <a:schemeClr val="tx1">
                <a:lumMod val="60000"/>
                <a:lumOff val="40000"/>
              </a:schemeClr>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marL="0" marR="0" lvl="0" indent="0" algn="ctr" defTabSz="932114"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60" name="TextBox 10">
            <a:extLst>
              <a:ext uri="{FF2B5EF4-FFF2-40B4-BE49-F238E27FC236}">
                <a16:creationId xmlns:a16="http://schemas.microsoft.com/office/drawing/2014/main" id="{0BFE3514-6519-4A55-B732-95191D1454E7}"/>
              </a:ext>
            </a:extLst>
          </p:cNvPr>
          <p:cNvSpPr txBox="1"/>
          <p:nvPr/>
        </p:nvSpPr>
        <p:spPr>
          <a:xfrm>
            <a:off x="8715067" y="3623452"/>
            <a:ext cx="2527200" cy="313714"/>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3751" rtl="0" eaLnBrk="1" fontAlgn="base" latinLnBrk="0" hangingPunct="1">
              <a:lnSpc>
                <a:spcPct val="90000"/>
              </a:lnSpc>
              <a:spcBef>
                <a:spcPct val="0"/>
              </a:spcBef>
              <a:spcAft>
                <a:spcPct val="0"/>
              </a:spcAft>
              <a:buClrTx/>
              <a:buSzTx/>
              <a:buFontTx/>
              <a:buNone/>
              <a:tabLst/>
              <a:defRPr/>
            </a:pPr>
            <a:r>
              <a:rPr kumimoji="0" lang="en-US" sz="1567" b="1" i="0" u="none" strike="noStrike" kern="0" cap="none" spc="0" normalizeH="0" baseline="0" noProof="0">
                <a:ln>
                  <a:noFill/>
                </a:ln>
                <a:solidFill>
                  <a:srgbClr val="505050"/>
                </a:solidFill>
                <a:effectLst/>
                <a:uLnTx/>
                <a:uFillTx/>
                <a:latin typeface="Segoe UI Semilight" panose="020B0402040204020203" pitchFamily="34" charset="0"/>
                <a:ea typeface="ＭＳ Ｐゴシック" charset="0"/>
                <a:cs typeface="Segoe UI Semilight" panose="020B0402040204020203" pitchFamily="34" charset="0"/>
              </a:rPr>
              <a:t>Retention</a:t>
            </a:r>
          </a:p>
        </p:txBody>
      </p:sp>
      <p:sp>
        <p:nvSpPr>
          <p:cNvPr id="85" name="Rectangle 84">
            <a:extLst>
              <a:ext uri="{FF2B5EF4-FFF2-40B4-BE49-F238E27FC236}">
                <a16:creationId xmlns:a16="http://schemas.microsoft.com/office/drawing/2014/main" id="{1AFC37B6-F9A6-4DD2-B33F-507A2CAD5B49}"/>
              </a:ext>
            </a:extLst>
          </p:cNvPr>
          <p:cNvSpPr/>
          <p:nvPr/>
        </p:nvSpPr>
        <p:spPr>
          <a:xfrm>
            <a:off x="5915985" y="3894941"/>
            <a:ext cx="1924831" cy="80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585" marR="0" lvl="0" indent="-285585" algn="l" defTabSz="913874" rtl="0" eaLnBrk="1" fontAlgn="auto" latinLnBrk="0" hangingPunct="1">
              <a:lnSpc>
                <a:spcPct val="100000"/>
              </a:lnSpc>
              <a:spcBef>
                <a:spcPts val="0"/>
              </a:spcBef>
              <a:spcAft>
                <a:spcPts val="0"/>
              </a:spcAft>
              <a:buClrTx/>
              <a:buSzPct val="80000"/>
              <a:buFont typeface="Wingdings" panose="05000000000000000000" pitchFamily="2" charset="2"/>
              <a:buChar char="à"/>
              <a:tabLst/>
              <a:defRPr/>
            </a:pPr>
            <a:r>
              <a:rPr kumimoji="0" lang="en-US" sz="1200" b="0" i="0" u="none" strike="noStrike" kern="1200" cap="none" spc="0" normalizeH="0" baseline="0" noProof="0">
                <a:ln>
                  <a:noFill/>
                </a:ln>
                <a:solidFill>
                  <a:srgbClr val="505050"/>
                </a:solidFill>
                <a:effectLst/>
                <a:uLnTx/>
                <a:uFillTx/>
                <a:latin typeface="Segoe UI"/>
                <a:ea typeface="+mn-ea"/>
                <a:cs typeface="+mn-cs"/>
              </a:rPr>
              <a:t>Encryption</a:t>
            </a:r>
          </a:p>
          <a:p>
            <a:pPr marL="285585" marR="0" lvl="0" indent="-285585" algn="l" defTabSz="913874" rtl="0" eaLnBrk="1" fontAlgn="auto" latinLnBrk="0" hangingPunct="1">
              <a:lnSpc>
                <a:spcPct val="100000"/>
              </a:lnSpc>
              <a:spcBef>
                <a:spcPts val="0"/>
              </a:spcBef>
              <a:spcAft>
                <a:spcPts val="0"/>
              </a:spcAft>
              <a:buClrTx/>
              <a:buSzPct val="80000"/>
              <a:buFont typeface="Wingdings" panose="05000000000000000000" pitchFamily="2" charset="2"/>
              <a:buChar char="à"/>
              <a:tabLst/>
              <a:defRPr/>
            </a:pPr>
            <a:r>
              <a:rPr kumimoji="0" lang="en-US" sz="1200" b="0" i="0" u="none" strike="noStrike" kern="1200" cap="none" spc="0" normalizeH="0" baseline="0" noProof="0">
                <a:ln>
                  <a:noFill/>
                </a:ln>
                <a:solidFill>
                  <a:srgbClr val="505050"/>
                </a:solidFill>
                <a:effectLst/>
                <a:uLnTx/>
                <a:uFillTx/>
                <a:latin typeface="Segoe UI"/>
                <a:ea typeface="+mn-ea"/>
                <a:cs typeface="+mn-cs"/>
              </a:rPr>
              <a:t>Restrict Access</a:t>
            </a:r>
          </a:p>
          <a:p>
            <a:pPr marL="285585" marR="0" lvl="0" indent="-285585" algn="l" defTabSz="913874" rtl="0" eaLnBrk="1" fontAlgn="auto" latinLnBrk="0" hangingPunct="1">
              <a:lnSpc>
                <a:spcPct val="100000"/>
              </a:lnSpc>
              <a:spcBef>
                <a:spcPts val="0"/>
              </a:spcBef>
              <a:spcAft>
                <a:spcPts val="0"/>
              </a:spcAft>
              <a:buClrTx/>
              <a:buSzPct val="80000"/>
              <a:buFont typeface="Wingdings" panose="05000000000000000000" pitchFamily="2" charset="2"/>
              <a:buChar char="à"/>
              <a:tabLst/>
              <a:defRPr/>
            </a:pPr>
            <a:r>
              <a:rPr kumimoji="0" lang="en-US" sz="1200" b="0" i="0" u="none" strike="noStrike" kern="1200" cap="none" spc="0" normalizeH="0" baseline="0" noProof="0">
                <a:ln>
                  <a:noFill/>
                </a:ln>
                <a:solidFill>
                  <a:srgbClr val="505050"/>
                </a:solidFill>
                <a:effectLst/>
                <a:uLnTx/>
                <a:uFillTx/>
                <a:latin typeface="Segoe UI"/>
                <a:ea typeface="+mn-ea"/>
                <a:cs typeface="+mn-cs"/>
              </a:rPr>
              <a:t>Watermark</a:t>
            </a:r>
          </a:p>
          <a:p>
            <a:pPr marL="285585" marR="0" lvl="0" indent="-285585" algn="l" defTabSz="913874" rtl="0" eaLnBrk="1" fontAlgn="auto" latinLnBrk="0" hangingPunct="1">
              <a:lnSpc>
                <a:spcPct val="100000"/>
              </a:lnSpc>
              <a:spcBef>
                <a:spcPts val="0"/>
              </a:spcBef>
              <a:spcAft>
                <a:spcPts val="0"/>
              </a:spcAft>
              <a:buClrTx/>
              <a:buSzPct val="80000"/>
              <a:buFont typeface="Wingdings" panose="05000000000000000000" pitchFamily="2" charset="2"/>
              <a:buChar char="à"/>
              <a:tabLst/>
              <a:defRPr/>
            </a:pPr>
            <a:r>
              <a:rPr kumimoji="0" lang="en-US" sz="1200" b="0" i="0" u="none" strike="noStrike" kern="1200" cap="none" spc="0" normalizeH="0" baseline="0" noProof="0">
                <a:ln>
                  <a:noFill/>
                </a:ln>
                <a:solidFill>
                  <a:srgbClr val="505050"/>
                </a:solidFill>
                <a:effectLst/>
                <a:uLnTx/>
                <a:uFillTx/>
                <a:latin typeface="Segoe UI"/>
                <a:ea typeface="+mn-ea"/>
                <a:cs typeface="+mn-cs"/>
              </a:rPr>
              <a:t>Header/Footer</a:t>
            </a:r>
          </a:p>
        </p:txBody>
      </p:sp>
      <p:grpSp>
        <p:nvGrpSpPr>
          <p:cNvPr id="87" name="Group 86">
            <a:extLst>
              <a:ext uri="{FF2B5EF4-FFF2-40B4-BE49-F238E27FC236}">
                <a16:creationId xmlns:a16="http://schemas.microsoft.com/office/drawing/2014/main" id="{CB5F755F-686B-49B4-B4A2-7D54A175300A}"/>
              </a:ext>
            </a:extLst>
          </p:cNvPr>
          <p:cNvGrpSpPr>
            <a:grpSpLocks noChangeAspect="1"/>
          </p:cNvGrpSpPr>
          <p:nvPr/>
        </p:nvGrpSpPr>
        <p:grpSpPr>
          <a:xfrm>
            <a:off x="7667055" y="3652904"/>
            <a:ext cx="594588" cy="536279"/>
            <a:chOff x="5783414" y="2980252"/>
            <a:chExt cx="1187480" cy="1071030"/>
          </a:xfrm>
        </p:grpSpPr>
        <p:sp>
          <p:nvSpPr>
            <p:cNvPr id="88" name="shield_3" title="Icon of a shield with an exclamation point inside">
              <a:extLst>
                <a:ext uri="{FF2B5EF4-FFF2-40B4-BE49-F238E27FC236}">
                  <a16:creationId xmlns:a16="http://schemas.microsoft.com/office/drawing/2014/main" id="{502C4AFB-AEA5-4780-8E1F-610A74C6D795}"/>
                </a:ext>
              </a:extLst>
            </p:cNvPr>
            <p:cNvSpPr>
              <a:spLocks noChangeAspect="1" noEditPoints="1"/>
            </p:cNvSpPr>
            <p:nvPr/>
          </p:nvSpPr>
          <p:spPr bwMode="auto">
            <a:xfrm>
              <a:off x="5783414" y="2980252"/>
              <a:ext cx="869646" cy="881397"/>
            </a:xfrm>
            <a:custGeom>
              <a:avLst/>
              <a:gdLst>
                <a:gd name="T0" fmla="*/ 55 w 322"/>
                <a:gd name="T1" fmla="*/ 246 h 329"/>
                <a:gd name="T2" fmla="*/ 4 w 322"/>
                <a:gd name="T3" fmla="*/ 101 h 329"/>
                <a:gd name="T4" fmla="*/ 4 w 322"/>
                <a:gd name="T5" fmla="*/ 44 h 329"/>
                <a:gd name="T6" fmla="*/ 72 w 322"/>
                <a:gd name="T7" fmla="*/ 34 h 329"/>
                <a:gd name="T8" fmla="*/ 161 w 322"/>
                <a:gd name="T9" fmla="*/ 0 h 329"/>
                <a:gd name="T10" fmla="*/ 250 w 322"/>
                <a:gd name="T11" fmla="*/ 34 h 329"/>
                <a:gd name="T12" fmla="*/ 318 w 322"/>
                <a:gd name="T13" fmla="*/ 44 h 329"/>
                <a:gd name="T14" fmla="*/ 318 w 322"/>
                <a:gd name="T15" fmla="*/ 101 h 329"/>
                <a:gd name="T16" fmla="*/ 267 w 322"/>
                <a:gd name="T17" fmla="*/ 246 h 329"/>
                <a:gd name="T18" fmla="*/ 161 w 322"/>
                <a:gd name="T19" fmla="*/ 329 h 329"/>
                <a:gd name="T20" fmla="*/ 55 w 322"/>
                <a:gd name="T21" fmla="*/ 246 h 329"/>
                <a:gd name="T22" fmla="*/ 161 w 322"/>
                <a:gd name="T23" fmla="*/ 53 h 329"/>
                <a:gd name="T24" fmla="*/ 161 w 322"/>
                <a:gd name="T25" fmla="*/ 207 h 329"/>
                <a:gd name="T26" fmla="*/ 161 w 322"/>
                <a:gd name="T27" fmla="*/ 231 h 329"/>
                <a:gd name="T28" fmla="*/ 161 w 322"/>
                <a:gd name="T29" fmla="*/ 251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2" h="329">
                  <a:moveTo>
                    <a:pt x="55" y="246"/>
                  </a:moveTo>
                  <a:cubicBezTo>
                    <a:pt x="0" y="179"/>
                    <a:pt x="4" y="101"/>
                    <a:pt x="4" y="101"/>
                  </a:cubicBezTo>
                  <a:cubicBezTo>
                    <a:pt x="4" y="44"/>
                    <a:pt x="4" y="44"/>
                    <a:pt x="4" y="44"/>
                  </a:cubicBezTo>
                  <a:cubicBezTo>
                    <a:pt x="4" y="44"/>
                    <a:pt x="38" y="45"/>
                    <a:pt x="72" y="34"/>
                  </a:cubicBezTo>
                  <a:cubicBezTo>
                    <a:pt x="107" y="22"/>
                    <a:pt x="124" y="0"/>
                    <a:pt x="161" y="0"/>
                  </a:cubicBezTo>
                  <a:cubicBezTo>
                    <a:pt x="198" y="0"/>
                    <a:pt x="215" y="22"/>
                    <a:pt x="250" y="34"/>
                  </a:cubicBezTo>
                  <a:cubicBezTo>
                    <a:pt x="284" y="45"/>
                    <a:pt x="318" y="44"/>
                    <a:pt x="318" y="44"/>
                  </a:cubicBezTo>
                  <a:cubicBezTo>
                    <a:pt x="318" y="101"/>
                    <a:pt x="318" y="101"/>
                    <a:pt x="318" y="101"/>
                  </a:cubicBezTo>
                  <a:cubicBezTo>
                    <a:pt x="318" y="101"/>
                    <a:pt x="322" y="179"/>
                    <a:pt x="267" y="246"/>
                  </a:cubicBezTo>
                  <a:cubicBezTo>
                    <a:pt x="234" y="286"/>
                    <a:pt x="161" y="329"/>
                    <a:pt x="161" y="329"/>
                  </a:cubicBezTo>
                  <a:cubicBezTo>
                    <a:pt x="161" y="329"/>
                    <a:pt x="88" y="286"/>
                    <a:pt x="55" y="246"/>
                  </a:cubicBezTo>
                  <a:close/>
                  <a:moveTo>
                    <a:pt x="161" y="53"/>
                  </a:moveTo>
                  <a:cubicBezTo>
                    <a:pt x="161" y="207"/>
                    <a:pt x="161" y="207"/>
                    <a:pt x="161" y="207"/>
                  </a:cubicBezTo>
                  <a:moveTo>
                    <a:pt x="161" y="231"/>
                  </a:moveTo>
                  <a:cubicBezTo>
                    <a:pt x="161" y="251"/>
                    <a:pt x="161" y="251"/>
                    <a:pt x="161" y="251"/>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89" name="Oval 88">
              <a:extLst>
                <a:ext uri="{FF2B5EF4-FFF2-40B4-BE49-F238E27FC236}">
                  <a16:creationId xmlns:a16="http://schemas.microsoft.com/office/drawing/2014/main" id="{896CC955-C260-44F5-A9A7-3A1D05BDDD61}"/>
                </a:ext>
              </a:extLst>
            </p:cNvPr>
            <p:cNvSpPr/>
            <p:nvPr/>
          </p:nvSpPr>
          <p:spPr bwMode="auto">
            <a:xfrm>
              <a:off x="6310839" y="3391228"/>
              <a:ext cx="660055" cy="660054"/>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marL="0" marR="0" lvl="0" indent="0" algn="ctr" defTabSz="932114"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0" name="Lock" title="Icon of a padlock">
              <a:extLst>
                <a:ext uri="{FF2B5EF4-FFF2-40B4-BE49-F238E27FC236}">
                  <a16:creationId xmlns:a16="http://schemas.microsoft.com/office/drawing/2014/main" id="{410C9024-6AD9-4E80-86B6-450EED55F649}"/>
                </a:ext>
              </a:extLst>
            </p:cNvPr>
            <p:cNvSpPr>
              <a:spLocks noChangeAspect="1" noEditPoints="1"/>
            </p:cNvSpPr>
            <p:nvPr/>
          </p:nvSpPr>
          <p:spPr bwMode="auto">
            <a:xfrm>
              <a:off x="6448278" y="3478141"/>
              <a:ext cx="327121" cy="457200"/>
            </a:xfrm>
            <a:custGeom>
              <a:avLst/>
              <a:gdLst>
                <a:gd name="T0" fmla="*/ 239 w 239"/>
                <a:gd name="T1" fmla="*/ 335 h 335"/>
                <a:gd name="T2" fmla="*/ 0 w 239"/>
                <a:gd name="T3" fmla="*/ 335 h 335"/>
                <a:gd name="T4" fmla="*/ 0 w 239"/>
                <a:gd name="T5" fmla="*/ 157 h 335"/>
                <a:gd name="T6" fmla="*/ 239 w 239"/>
                <a:gd name="T7" fmla="*/ 157 h 335"/>
                <a:gd name="T8" fmla="*/ 239 w 239"/>
                <a:gd name="T9" fmla="*/ 335 h 335"/>
                <a:gd name="T10" fmla="*/ 196 w 239"/>
                <a:gd name="T11" fmla="*/ 157 h 335"/>
                <a:gd name="T12" fmla="*/ 196 w 239"/>
                <a:gd name="T13" fmla="*/ 75 h 335"/>
                <a:gd name="T14" fmla="*/ 121 w 239"/>
                <a:gd name="T15" fmla="*/ 0 h 335"/>
                <a:gd name="T16" fmla="*/ 46 w 239"/>
                <a:gd name="T17" fmla="*/ 75 h 335"/>
                <a:gd name="T18" fmla="*/ 46 w 239"/>
                <a:gd name="T19" fmla="*/ 157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9" h="335">
                  <a:moveTo>
                    <a:pt x="239" y="335"/>
                  </a:moveTo>
                  <a:cubicBezTo>
                    <a:pt x="0" y="335"/>
                    <a:pt x="0" y="335"/>
                    <a:pt x="0" y="335"/>
                  </a:cubicBezTo>
                  <a:cubicBezTo>
                    <a:pt x="0" y="157"/>
                    <a:pt x="0" y="157"/>
                    <a:pt x="0" y="157"/>
                  </a:cubicBezTo>
                  <a:cubicBezTo>
                    <a:pt x="239" y="157"/>
                    <a:pt x="239" y="157"/>
                    <a:pt x="239" y="157"/>
                  </a:cubicBezTo>
                  <a:lnTo>
                    <a:pt x="239" y="335"/>
                  </a:lnTo>
                  <a:close/>
                  <a:moveTo>
                    <a:pt x="196" y="157"/>
                  </a:moveTo>
                  <a:cubicBezTo>
                    <a:pt x="196" y="75"/>
                    <a:pt x="196" y="75"/>
                    <a:pt x="196" y="75"/>
                  </a:cubicBezTo>
                  <a:cubicBezTo>
                    <a:pt x="196" y="34"/>
                    <a:pt x="163" y="0"/>
                    <a:pt x="121" y="0"/>
                  </a:cubicBezTo>
                  <a:cubicBezTo>
                    <a:pt x="79" y="0"/>
                    <a:pt x="46" y="34"/>
                    <a:pt x="46" y="75"/>
                  </a:cubicBezTo>
                  <a:cubicBezTo>
                    <a:pt x="46" y="157"/>
                    <a:pt x="46" y="157"/>
                    <a:pt x="46" y="157"/>
                  </a:cubicBezTo>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grpSp>
      <p:sp>
        <p:nvSpPr>
          <p:cNvPr id="91" name="Rectangle 90">
            <a:extLst>
              <a:ext uri="{FF2B5EF4-FFF2-40B4-BE49-F238E27FC236}">
                <a16:creationId xmlns:a16="http://schemas.microsoft.com/office/drawing/2014/main" id="{E36AD89D-5EDE-4C1B-A4F1-7232B13C3CD6}"/>
              </a:ext>
            </a:extLst>
          </p:cNvPr>
          <p:cNvSpPr/>
          <p:nvPr/>
        </p:nvSpPr>
        <p:spPr>
          <a:xfrm>
            <a:off x="8769965" y="3869219"/>
            <a:ext cx="2008953" cy="8256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585" marR="0" lvl="0" indent="-285585" algn="l" defTabSz="913874" rtl="0" eaLnBrk="1" fontAlgn="auto" latinLnBrk="0" hangingPunct="1">
              <a:lnSpc>
                <a:spcPct val="100000"/>
              </a:lnSpc>
              <a:spcBef>
                <a:spcPts val="0"/>
              </a:spcBef>
              <a:spcAft>
                <a:spcPts val="0"/>
              </a:spcAft>
              <a:buClrTx/>
              <a:buSzPct val="80000"/>
              <a:buFont typeface="Wingdings" panose="05000000000000000000" pitchFamily="2" charset="2"/>
              <a:buChar char="à"/>
              <a:tabLst/>
              <a:defRPr/>
            </a:pPr>
            <a:r>
              <a:rPr kumimoji="0" lang="en-US" sz="1200" b="0" i="0" u="none" strike="noStrike" kern="1200" cap="none" spc="0" normalizeH="0" baseline="0" noProof="0">
                <a:ln>
                  <a:noFill/>
                </a:ln>
                <a:solidFill>
                  <a:srgbClr val="505050"/>
                </a:solidFill>
                <a:effectLst/>
                <a:uLnTx/>
                <a:uFillTx/>
                <a:latin typeface="Segoe UI"/>
                <a:ea typeface="+mn-ea"/>
                <a:cs typeface="+mn-cs"/>
              </a:rPr>
              <a:t>Retention</a:t>
            </a:r>
          </a:p>
          <a:p>
            <a:pPr marL="285585" marR="0" lvl="0" indent="-285585" algn="l" defTabSz="913874" rtl="0" eaLnBrk="1" fontAlgn="auto" latinLnBrk="0" hangingPunct="1">
              <a:lnSpc>
                <a:spcPct val="100000"/>
              </a:lnSpc>
              <a:spcBef>
                <a:spcPts val="0"/>
              </a:spcBef>
              <a:spcAft>
                <a:spcPts val="0"/>
              </a:spcAft>
              <a:buClrTx/>
              <a:buSzPct val="80000"/>
              <a:buFont typeface="Wingdings" panose="05000000000000000000" pitchFamily="2" charset="2"/>
              <a:buChar char="à"/>
              <a:tabLst/>
              <a:defRPr/>
            </a:pPr>
            <a:r>
              <a:rPr kumimoji="0" lang="en-US" sz="1200" b="0" i="0" u="none" strike="noStrike" kern="1200" cap="none" spc="0" normalizeH="0" baseline="0" noProof="0">
                <a:ln>
                  <a:noFill/>
                </a:ln>
                <a:solidFill>
                  <a:srgbClr val="505050"/>
                </a:solidFill>
                <a:effectLst/>
                <a:uLnTx/>
                <a:uFillTx/>
                <a:latin typeface="Segoe UI"/>
                <a:ea typeface="+mn-ea"/>
                <a:cs typeface="+mn-cs"/>
              </a:rPr>
              <a:t>Deletion</a:t>
            </a:r>
          </a:p>
          <a:p>
            <a:pPr marL="285585" marR="0" lvl="0" indent="-285585" algn="l" defTabSz="913874" rtl="0" eaLnBrk="1" fontAlgn="auto" latinLnBrk="0" hangingPunct="1">
              <a:lnSpc>
                <a:spcPct val="100000"/>
              </a:lnSpc>
              <a:spcBef>
                <a:spcPts val="0"/>
              </a:spcBef>
              <a:spcAft>
                <a:spcPts val="0"/>
              </a:spcAft>
              <a:buClrTx/>
              <a:buSzPct val="80000"/>
              <a:buFont typeface="Wingdings" panose="05000000000000000000" pitchFamily="2" charset="2"/>
              <a:buChar char="à"/>
              <a:tabLst/>
              <a:defRPr/>
            </a:pPr>
            <a:r>
              <a:rPr kumimoji="0" lang="en-US" sz="1200" b="0" i="0" u="none" strike="noStrike" kern="1200" cap="none" spc="0" normalizeH="0" baseline="0" noProof="0">
                <a:ln>
                  <a:noFill/>
                </a:ln>
                <a:solidFill>
                  <a:srgbClr val="505050"/>
                </a:solidFill>
                <a:effectLst/>
                <a:uLnTx/>
                <a:uFillTx/>
                <a:latin typeface="Segoe UI"/>
                <a:ea typeface="+mn-ea"/>
                <a:cs typeface="+mn-cs"/>
              </a:rPr>
              <a:t>Records Management</a:t>
            </a:r>
          </a:p>
          <a:p>
            <a:pPr marL="285585" marR="0" lvl="0" indent="-285585" algn="l" defTabSz="913874" rtl="0" eaLnBrk="1" fontAlgn="auto" latinLnBrk="0" hangingPunct="1">
              <a:lnSpc>
                <a:spcPct val="100000"/>
              </a:lnSpc>
              <a:spcBef>
                <a:spcPts val="0"/>
              </a:spcBef>
              <a:spcAft>
                <a:spcPts val="0"/>
              </a:spcAft>
              <a:buClrTx/>
              <a:buSzPct val="80000"/>
              <a:buFont typeface="Wingdings" panose="05000000000000000000" pitchFamily="2" charset="2"/>
              <a:buChar char="à"/>
              <a:tabLst/>
              <a:defRPr/>
            </a:pPr>
            <a:r>
              <a:rPr kumimoji="0" lang="en-US" sz="1200" b="0" i="0" u="none" strike="noStrike" kern="1200" cap="none" spc="0" normalizeH="0" baseline="0" noProof="0">
                <a:ln>
                  <a:noFill/>
                </a:ln>
                <a:solidFill>
                  <a:srgbClr val="505050"/>
                </a:solidFill>
                <a:effectLst/>
                <a:uLnTx/>
                <a:uFillTx/>
                <a:latin typeface="Segoe UI"/>
                <a:ea typeface="+mn-ea"/>
                <a:cs typeface="+mn-cs"/>
              </a:rPr>
              <a:t>Archiving</a:t>
            </a:r>
          </a:p>
        </p:txBody>
      </p:sp>
      <p:grpSp>
        <p:nvGrpSpPr>
          <p:cNvPr id="92" name="Group 4">
            <a:extLst>
              <a:ext uri="{FF2B5EF4-FFF2-40B4-BE49-F238E27FC236}">
                <a16:creationId xmlns:a16="http://schemas.microsoft.com/office/drawing/2014/main" id="{6B6A8534-0C2A-4AF5-BB35-1D561C1E2066}"/>
              </a:ext>
            </a:extLst>
          </p:cNvPr>
          <p:cNvGrpSpPr>
            <a:grpSpLocks noChangeAspect="1"/>
          </p:cNvGrpSpPr>
          <p:nvPr/>
        </p:nvGrpSpPr>
        <p:grpSpPr bwMode="auto">
          <a:xfrm>
            <a:off x="10516921" y="3631479"/>
            <a:ext cx="451081" cy="422442"/>
            <a:chOff x="4798" y="2647"/>
            <a:chExt cx="252" cy="236"/>
          </a:xfrm>
        </p:grpSpPr>
        <p:sp>
          <p:nvSpPr>
            <p:cNvPr id="93" name="Freeform 5">
              <a:extLst>
                <a:ext uri="{FF2B5EF4-FFF2-40B4-BE49-F238E27FC236}">
                  <a16:creationId xmlns:a16="http://schemas.microsoft.com/office/drawing/2014/main" id="{83097202-B719-4644-92AA-357EE5B42261}"/>
                </a:ext>
              </a:extLst>
            </p:cNvPr>
            <p:cNvSpPr>
              <a:spLocks noEditPoints="1"/>
            </p:cNvSpPr>
            <p:nvPr/>
          </p:nvSpPr>
          <p:spPr bwMode="auto">
            <a:xfrm>
              <a:off x="4858" y="2647"/>
              <a:ext cx="192" cy="234"/>
            </a:xfrm>
            <a:custGeom>
              <a:avLst/>
              <a:gdLst>
                <a:gd name="T0" fmla="*/ 175 w 262"/>
                <a:gd name="T1" fmla="*/ 0 h 319"/>
                <a:gd name="T2" fmla="*/ 15 w 262"/>
                <a:gd name="T3" fmla="*/ 0 h 319"/>
                <a:gd name="T4" fmla="*/ 0 w 262"/>
                <a:gd name="T5" fmla="*/ 14 h 319"/>
                <a:gd name="T6" fmla="*/ 0 w 262"/>
                <a:gd name="T7" fmla="*/ 247 h 319"/>
                <a:gd name="T8" fmla="*/ 8 w 262"/>
                <a:gd name="T9" fmla="*/ 254 h 319"/>
                <a:gd name="T10" fmla="*/ 15 w 262"/>
                <a:gd name="T11" fmla="*/ 247 h 319"/>
                <a:gd name="T12" fmla="*/ 15 w 262"/>
                <a:gd name="T13" fmla="*/ 14 h 319"/>
                <a:gd name="T14" fmla="*/ 160 w 262"/>
                <a:gd name="T15" fmla="*/ 14 h 319"/>
                <a:gd name="T16" fmla="*/ 160 w 262"/>
                <a:gd name="T17" fmla="*/ 94 h 319"/>
                <a:gd name="T18" fmla="*/ 168 w 262"/>
                <a:gd name="T19" fmla="*/ 101 h 319"/>
                <a:gd name="T20" fmla="*/ 247 w 262"/>
                <a:gd name="T21" fmla="*/ 101 h 319"/>
                <a:gd name="T22" fmla="*/ 247 w 262"/>
                <a:gd name="T23" fmla="*/ 305 h 319"/>
                <a:gd name="T24" fmla="*/ 247 w 262"/>
                <a:gd name="T25" fmla="*/ 305 h 319"/>
                <a:gd name="T26" fmla="*/ 65 w 262"/>
                <a:gd name="T27" fmla="*/ 305 h 319"/>
                <a:gd name="T28" fmla="*/ 50 w 262"/>
                <a:gd name="T29" fmla="*/ 319 h 319"/>
                <a:gd name="T30" fmla="*/ 247 w 262"/>
                <a:gd name="T31" fmla="*/ 319 h 319"/>
                <a:gd name="T32" fmla="*/ 262 w 262"/>
                <a:gd name="T33" fmla="*/ 305 h 319"/>
                <a:gd name="T34" fmla="*/ 262 w 262"/>
                <a:gd name="T35" fmla="*/ 87 h 319"/>
                <a:gd name="T36" fmla="*/ 175 w 262"/>
                <a:gd name="T37" fmla="*/ 0 h 319"/>
                <a:gd name="T38" fmla="*/ 175 w 262"/>
                <a:gd name="T39" fmla="*/ 87 h 319"/>
                <a:gd name="T40" fmla="*/ 175 w 262"/>
                <a:gd name="T41" fmla="*/ 21 h 319"/>
                <a:gd name="T42" fmla="*/ 240 w 262"/>
                <a:gd name="T43" fmla="*/ 87 h 319"/>
                <a:gd name="T44" fmla="*/ 175 w 262"/>
                <a:gd name="T45" fmla="*/ 87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2" h="319">
                  <a:moveTo>
                    <a:pt x="175" y="0"/>
                  </a:moveTo>
                  <a:cubicBezTo>
                    <a:pt x="15" y="0"/>
                    <a:pt x="15" y="0"/>
                    <a:pt x="15" y="0"/>
                  </a:cubicBezTo>
                  <a:cubicBezTo>
                    <a:pt x="7" y="0"/>
                    <a:pt x="0" y="6"/>
                    <a:pt x="0" y="14"/>
                  </a:cubicBezTo>
                  <a:cubicBezTo>
                    <a:pt x="0" y="247"/>
                    <a:pt x="0" y="247"/>
                    <a:pt x="0" y="247"/>
                  </a:cubicBezTo>
                  <a:cubicBezTo>
                    <a:pt x="8" y="254"/>
                    <a:pt x="8" y="254"/>
                    <a:pt x="8" y="254"/>
                  </a:cubicBezTo>
                  <a:cubicBezTo>
                    <a:pt x="15" y="247"/>
                    <a:pt x="15" y="247"/>
                    <a:pt x="15" y="247"/>
                  </a:cubicBezTo>
                  <a:cubicBezTo>
                    <a:pt x="15" y="14"/>
                    <a:pt x="15" y="14"/>
                    <a:pt x="15" y="14"/>
                  </a:cubicBezTo>
                  <a:cubicBezTo>
                    <a:pt x="160" y="14"/>
                    <a:pt x="160" y="14"/>
                    <a:pt x="160" y="14"/>
                  </a:cubicBezTo>
                  <a:cubicBezTo>
                    <a:pt x="160" y="94"/>
                    <a:pt x="160" y="94"/>
                    <a:pt x="160" y="94"/>
                  </a:cubicBezTo>
                  <a:cubicBezTo>
                    <a:pt x="160" y="98"/>
                    <a:pt x="164" y="101"/>
                    <a:pt x="168" y="101"/>
                  </a:cubicBezTo>
                  <a:cubicBezTo>
                    <a:pt x="247" y="101"/>
                    <a:pt x="247" y="101"/>
                    <a:pt x="247" y="101"/>
                  </a:cubicBezTo>
                  <a:cubicBezTo>
                    <a:pt x="247" y="305"/>
                    <a:pt x="247" y="305"/>
                    <a:pt x="247" y="305"/>
                  </a:cubicBezTo>
                  <a:cubicBezTo>
                    <a:pt x="247" y="305"/>
                    <a:pt x="247" y="305"/>
                    <a:pt x="247" y="305"/>
                  </a:cubicBezTo>
                  <a:cubicBezTo>
                    <a:pt x="65" y="305"/>
                    <a:pt x="65" y="305"/>
                    <a:pt x="65" y="305"/>
                  </a:cubicBezTo>
                  <a:cubicBezTo>
                    <a:pt x="50" y="319"/>
                    <a:pt x="50" y="319"/>
                    <a:pt x="50" y="319"/>
                  </a:cubicBezTo>
                  <a:cubicBezTo>
                    <a:pt x="247" y="319"/>
                    <a:pt x="247" y="319"/>
                    <a:pt x="247" y="319"/>
                  </a:cubicBezTo>
                  <a:cubicBezTo>
                    <a:pt x="255" y="319"/>
                    <a:pt x="262" y="313"/>
                    <a:pt x="262" y="305"/>
                  </a:cubicBezTo>
                  <a:cubicBezTo>
                    <a:pt x="262" y="87"/>
                    <a:pt x="262" y="87"/>
                    <a:pt x="262" y="87"/>
                  </a:cubicBezTo>
                  <a:lnTo>
                    <a:pt x="175" y="0"/>
                  </a:lnTo>
                  <a:close/>
                  <a:moveTo>
                    <a:pt x="175" y="87"/>
                  </a:moveTo>
                  <a:cubicBezTo>
                    <a:pt x="175" y="21"/>
                    <a:pt x="175" y="21"/>
                    <a:pt x="175" y="21"/>
                  </a:cubicBezTo>
                  <a:cubicBezTo>
                    <a:pt x="240" y="87"/>
                    <a:pt x="240" y="87"/>
                    <a:pt x="240" y="87"/>
                  </a:cubicBezTo>
                  <a:lnTo>
                    <a:pt x="175" y="8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94" name="Freeform 6">
              <a:extLst>
                <a:ext uri="{FF2B5EF4-FFF2-40B4-BE49-F238E27FC236}">
                  <a16:creationId xmlns:a16="http://schemas.microsoft.com/office/drawing/2014/main" id="{94FFD2E1-7954-4ED5-8181-39F3C8603E1B}"/>
                </a:ext>
              </a:extLst>
            </p:cNvPr>
            <p:cNvSpPr>
              <a:spLocks/>
            </p:cNvSpPr>
            <p:nvPr/>
          </p:nvSpPr>
          <p:spPr bwMode="auto">
            <a:xfrm>
              <a:off x="4798" y="2751"/>
              <a:ext cx="187" cy="132"/>
            </a:xfrm>
            <a:custGeom>
              <a:avLst/>
              <a:gdLst>
                <a:gd name="T0" fmla="*/ 256 w 256"/>
                <a:gd name="T1" fmla="*/ 14 h 180"/>
                <a:gd name="T2" fmla="*/ 252 w 256"/>
                <a:gd name="T3" fmla="*/ 5 h 180"/>
                <a:gd name="T4" fmla="*/ 242 w 256"/>
                <a:gd name="T5" fmla="*/ 0 h 180"/>
                <a:gd name="T6" fmla="*/ 233 w 256"/>
                <a:gd name="T7" fmla="*/ 5 h 180"/>
                <a:gd name="T8" fmla="*/ 108 w 256"/>
                <a:gd name="T9" fmla="*/ 130 h 180"/>
                <a:gd name="T10" fmla="*/ 91 w 256"/>
                <a:gd name="T11" fmla="*/ 147 h 180"/>
                <a:gd name="T12" fmla="*/ 73 w 256"/>
                <a:gd name="T13" fmla="*/ 130 h 180"/>
                <a:gd name="T14" fmla="*/ 24 w 256"/>
                <a:gd name="T15" fmla="*/ 80 h 180"/>
                <a:gd name="T16" fmla="*/ 15 w 256"/>
                <a:gd name="T17" fmla="*/ 76 h 180"/>
                <a:gd name="T18" fmla="*/ 5 w 256"/>
                <a:gd name="T19" fmla="*/ 80 h 180"/>
                <a:gd name="T20" fmla="*/ 5 w 256"/>
                <a:gd name="T21" fmla="*/ 100 h 180"/>
                <a:gd name="T22" fmla="*/ 81 w 256"/>
                <a:gd name="T23" fmla="*/ 176 h 180"/>
                <a:gd name="T24" fmla="*/ 91 w 256"/>
                <a:gd name="T25" fmla="*/ 180 h 180"/>
                <a:gd name="T26" fmla="*/ 100 w 256"/>
                <a:gd name="T27" fmla="*/ 176 h 180"/>
                <a:gd name="T28" fmla="*/ 252 w 256"/>
                <a:gd name="T29" fmla="*/ 24 h 180"/>
                <a:gd name="T30" fmla="*/ 256 w 256"/>
                <a:gd name="T31" fmla="*/ 1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6" h="180">
                  <a:moveTo>
                    <a:pt x="256" y="14"/>
                  </a:moveTo>
                  <a:cubicBezTo>
                    <a:pt x="256" y="11"/>
                    <a:pt x="255" y="7"/>
                    <a:pt x="252" y="5"/>
                  </a:cubicBezTo>
                  <a:cubicBezTo>
                    <a:pt x="250" y="2"/>
                    <a:pt x="246" y="0"/>
                    <a:pt x="242" y="0"/>
                  </a:cubicBezTo>
                  <a:cubicBezTo>
                    <a:pt x="239" y="0"/>
                    <a:pt x="235" y="2"/>
                    <a:pt x="233" y="5"/>
                  </a:cubicBezTo>
                  <a:cubicBezTo>
                    <a:pt x="108" y="130"/>
                    <a:pt x="108" y="130"/>
                    <a:pt x="108" y="130"/>
                  </a:cubicBezTo>
                  <a:cubicBezTo>
                    <a:pt x="91" y="147"/>
                    <a:pt x="91" y="147"/>
                    <a:pt x="91" y="147"/>
                  </a:cubicBezTo>
                  <a:cubicBezTo>
                    <a:pt x="73" y="130"/>
                    <a:pt x="73" y="130"/>
                    <a:pt x="73" y="130"/>
                  </a:cubicBezTo>
                  <a:cubicBezTo>
                    <a:pt x="24" y="80"/>
                    <a:pt x="24" y="80"/>
                    <a:pt x="24" y="80"/>
                  </a:cubicBezTo>
                  <a:cubicBezTo>
                    <a:pt x="22" y="78"/>
                    <a:pt x="18" y="76"/>
                    <a:pt x="15" y="76"/>
                  </a:cubicBezTo>
                  <a:cubicBezTo>
                    <a:pt x="11" y="76"/>
                    <a:pt x="7" y="78"/>
                    <a:pt x="5" y="80"/>
                  </a:cubicBezTo>
                  <a:cubicBezTo>
                    <a:pt x="0" y="86"/>
                    <a:pt x="0" y="95"/>
                    <a:pt x="5" y="100"/>
                  </a:cubicBezTo>
                  <a:cubicBezTo>
                    <a:pt x="81" y="176"/>
                    <a:pt x="81" y="176"/>
                    <a:pt x="81" y="176"/>
                  </a:cubicBezTo>
                  <a:cubicBezTo>
                    <a:pt x="83" y="179"/>
                    <a:pt x="87" y="180"/>
                    <a:pt x="91" y="180"/>
                  </a:cubicBezTo>
                  <a:cubicBezTo>
                    <a:pt x="94" y="180"/>
                    <a:pt x="98" y="179"/>
                    <a:pt x="100" y="176"/>
                  </a:cubicBezTo>
                  <a:cubicBezTo>
                    <a:pt x="252" y="24"/>
                    <a:pt x="252" y="24"/>
                    <a:pt x="252" y="24"/>
                  </a:cubicBezTo>
                  <a:cubicBezTo>
                    <a:pt x="255" y="21"/>
                    <a:pt x="256" y="18"/>
                    <a:pt x="256" y="14"/>
                  </a:cubicBezTo>
                  <a:close/>
                </a:path>
              </a:pathLst>
            </a:custGeom>
            <a:solidFill>
              <a:schemeClr val="tx2"/>
            </a:solidFill>
            <a:ln w="9525">
              <a:solidFill>
                <a:srgbClr val="F8F8F8"/>
              </a:solidFill>
              <a:round/>
              <a:headEnd/>
              <a:tailEnd/>
            </a:ln>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grpSp>
      <p:sp>
        <p:nvSpPr>
          <p:cNvPr id="95" name="Rectangle 94">
            <a:extLst>
              <a:ext uri="{FF2B5EF4-FFF2-40B4-BE49-F238E27FC236}">
                <a16:creationId xmlns:a16="http://schemas.microsoft.com/office/drawing/2014/main" id="{36B05942-50BA-4DFD-A1C3-5A92ED8FB1B6}"/>
              </a:ext>
            </a:extLst>
          </p:cNvPr>
          <p:cNvSpPr/>
          <p:nvPr/>
        </p:nvSpPr>
        <p:spPr>
          <a:xfrm>
            <a:off x="5876485" y="5242367"/>
            <a:ext cx="2168221" cy="80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585" marR="0" lvl="0" indent="-285585" algn="l" defTabSz="913874" rtl="0" eaLnBrk="1" fontAlgn="auto" latinLnBrk="0" hangingPunct="1">
              <a:lnSpc>
                <a:spcPct val="100000"/>
              </a:lnSpc>
              <a:spcBef>
                <a:spcPts val="0"/>
              </a:spcBef>
              <a:spcAft>
                <a:spcPts val="0"/>
              </a:spcAft>
              <a:buClrTx/>
              <a:buSzPct val="80000"/>
              <a:buFont typeface="Wingdings" panose="05000000000000000000" pitchFamily="2" charset="2"/>
              <a:buChar char="à"/>
              <a:tabLst/>
              <a:defRPr/>
            </a:pPr>
            <a:r>
              <a:rPr kumimoji="0" lang="en-US" sz="1200" b="0" i="0" u="none" strike="noStrike" kern="1200" cap="none" spc="0" normalizeH="0" baseline="0" noProof="0">
                <a:ln>
                  <a:noFill/>
                </a:ln>
                <a:solidFill>
                  <a:srgbClr val="505050"/>
                </a:solidFill>
                <a:effectLst/>
                <a:uLnTx/>
                <a:uFillTx/>
                <a:latin typeface="Segoe UI"/>
                <a:ea typeface="+mn-ea"/>
                <a:cs typeface="+mn-cs"/>
              </a:rPr>
              <a:t>Sensitive data discovery</a:t>
            </a:r>
          </a:p>
          <a:p>
            <a:pPr marL="285585" marR="0" lvl="0" indent="-285585" algn="l" defTabSz="913874" rtl="0" eaLnBrk="1" fontAlgn="auto" latinLnBrk="0" hangingPunct="1">
              <a:lnSpc>
                <a:spcPct val="100000"/>
              </a:lnSpc>
              <a:spcBef>
                <a:spcPts val="0"/>
              </a:spcBef>
              <a:spcAft>
                <a:spcPts val="0"/>
              </a:spcAft>
              <a:buClrTx/>
              <a:buSzPct val="80000"/>
              <a:buFont typeface="Wingdings" panose="05000000000000000000" pitchFamily="2" charset="2"/>
              <a:buChar char="à"/>
              <a:tabLst/>
              <a:defRPr/>
            </a:pPr>
            <a:r>
              <a:rPr kumimoji="0" lang="en-US" sz="1200" b="0" i="0" u="none" strike="noStrike" kern="1200" cap="none" spc="0" normalizeH="0" baseline="0" noProof="0">
                <a:ln>
                  <a:noFill/>
                </a:ln>
                <a:solidFill>
                  <a:srgbClr val="505050"/>
                </a:solidFill>
                <a:effectLst/>
                <a:uLnTx/>
                <a:uFillTx/>
                <a:latin typeface="Segoe UI"/>
                <a:ea typeface="+mn-ea"/>
                <a:cs typeface="+mn-cs"/>
              </a:rPr>
              <a:t>Data at risk</a:t>
            </a:r>
          </a:p>
          <a:p>
            <a:pPr marL="285585" marR="0" lvl="0" indent="-285585" algn="l" defTabSz="913874" rtl="0" eaLnBrk="1" fontAlgn="auto" latinLnBrk="0" hangingPunct="1">
              <a:lnSpc>
                <a:spcPct val="100000"/>
              </a:lnSpc>
              <a:spcBef>
                <a:spcPts val="0"/>
              </a:spcBef>
              <a:spcAft>
                <a:spcPts val="0"/>
              </a:spcAft>
              <a:buClrTx/>
              <a:buSzPct val="80000"/>
              <a:buFont typeface="Wingdings" panose="05000000000000000000" pitchFamily="2" charset="2"/>
              <a:buChar char="à"/>
              <a:tabLst/>
              <a:defRPr/>
            </a:pPr>
            <a:r>
              <a:rPr kumimoji="0" lang="en-US" sz="1200" b="0" i="0" u="none" strike="noStrike" kern="1200" cap="none" spc="0" normalizeH="0" baseline="0" noProof="0">
                <a:ln>
                  <a:noFill/>
                </a:ln>
                <a:solidFill>
                  <a:srgbClr val="505050"/>
                </a:solidFill>
                <a:effectLst/>
                <a:uLnTx/>
                <a:uFillTx/>
                <a:latin typeface="Segoe UI"/>
                <a:ea typeface="+mn-ea"/>
                <a:cs typeface="+mn-cs"/>
              </a:rPr>
              <a:t>Policy violations</a:t>
            </a:r>
          </a:p>
          <a:p>
            <a:pPr marL="0" marR="0" lvl="0" indent="0" algn="l" defTabSz="913874" rtl="0" eaLnBrk="1" fontAlgn="auto" latinLnBrk="0" hangingPunct="1">
              <a:lnSpc>
                <a:spcPct val="100000"/>
              </a:lnSpc>
              <a:spcBef>
                <a:spcPts val="0"/>
              </a:spcBef>
              <a:spcAft>
                <a:spcPts val="0"/>
              </a:spcAft>
              <a:buClrTx/>
              <a:buSzPct val="80000"/>
              <a:buFontTx/>
              <a:buNone/>
              <a:tabLst/>
              <a:defRPr/>
            </a:pPr>
            <a:endParaRPr kumimoji="0" lang="en-US" sz="1200" b="0" i="0" u="none" strike="noStrike" kern="1200" cap="none" spc="0" normalizeH="0" baseline="0" noProof="0">
              <a:ln>
                <a:noFill/>
              </a:ln>
              <a:solidFill>
                <a:srgbClr val="505050"/>
              </a:solidFill>
              <a:effectLst/>
              <a:uLnTx/>
              <a:uFillTx/>
              <a:latin typeface="Segoe UI"/>
              <a:ea typeface="+mn-ea"/>
              <a:cs typeface="+mn-cs"/>
            </a:endParaRPr>
          </a:p>
        </p:txBody>
      </p:sp>
      <p:sp>
        <p:nvSpPr>
          <p:cNvPr id="96" name="Rectangle 95">
            <a:extLst>
              <a:ext uri="{FF2B5EF4-FFF2-40B4-BE49-F238E27FC236}">
                <a16:creationId xmlns:a16="http://schemas.microsoft.com/office/drawing/2014/main" id="{3F962245-8C7D-413C-AECE-7134B53C8584}"/>
              </a:ext>
            </a:extLst>
          </p:cNvPr>
          <p:cNvSpPr/>
          <p:nvPr/>
        </p:nvSpPr>
        <p:spPr>
          <a:xfrm>
            <a:off x="8701947" y="5251774"/>
            <a:ext cx="2266053" cy="8256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585" marR="0" lvl="0" indent="-285585" algn="l" defTabSz="913874" rtl="0" eaLnBrk="1" fontAlgn="auto" latinLnBrk="0" hangingPunct="1">
              <a:lnSpc>
                <a:spcPct val="100000"/>
              </a:lnSpc>
              <a:spcBef>
                <a:spcPts val="0"/>
              </a:spcBef>
              <a:spcAft>
                <a:spcPts val="0"/>
              </a:spcAft>
              <a:buClrTx/>
              <a:buSzPct val="80000"/>
              <a:buFont typeface="Wingdings" panose="05000000000000000000" pitchFamily="2" charset="2"/>
              <a:buChar char="à"/>
              <a:tabLst/>
              <a:defRPr/>
            </a:pPr>
            <a:r>
              <a:rPr kumimoji="0" lang="en-US" sz="1200" b="0" i="0" u="none" strike="noStrike" kern="1200" cap="none" spc="0" normalizeH="0" baseline="0" noProof="0">
                <a:ln>
                  <a:noFill/>
                </a:ln>
                <a:solidFill>
                  <a:srgbClr val="505050"/>
                </a:solidFill>
                <a:effectLst/>
                <a:uLnTx/>
                <a:uFillTx/>
                <a:latin typeface="Segoe UI"/>
                <a:ea typeface="+mn-ea"/>
                <a:cs typeface="+mn-cs"/>
              </a:rPr>
              <a:t>Policy recommendations</a:t>
            </a:r>
          </a:p>
          <a:p>
            <a:pPr marL="285585" marR="0" lvl="0" indent="-285585" algn="l" defTabSz="913874" rtl="0" eaLnBrk="1" fontAlgn="auto" latinLnBrk="0" hangingPunct="1">
              <a:lnSpc>
                <a:spcPct val="100000"/>
              </a:lnSpc>
              <a:spcBef>
                <a:spcPts val="0"/>
              </a:spcBef>
              <a:spcAft>
                <a:spcPts val="0"/>
              </a:spcAft>
              <a:buClrTx/>
              <a:buSzPct val="80000"/>
              <a:buFont typeface="Wingdings" panose="05000000000000000000" pitchFamily="2" charset="2"/>
              <a:buChar char="à"/>
              <a:tabLst/>
              <a:defRPr/>
            </a:pPr>
            <a:r>
              <a:rPr kumimoji="0" lang="en-US" sz="1200" b="0" i="0" u="none" strike="noStrike" kern="1200" cap="none" spc="0" normalizeH="0" baseline="0" noProof="0">
                <a:ln>
                  <a:noFill/>
                </a:ln>
                <a:solidFill>
                  <a:srgbClr val="505050"/>
                </a:solidFill>
                <a:effectLst/>
                <a:uLnTx/>
                <a:uFillTx/>
                <a:latin typeface="Segoe UI"/>
                <a:ea typeface="+mn-ea"/>
                <a:cs typeface="+mn-cs"/>
              </a:rPr>
              <a:t>Proactive alerts</a:t>
            </a:r>
          </a:p>
        </p:txBody>
      </p:sp>
      <p:sp>
        <p:nvSpPr>
          <p:cNvPr id="98" name="Title 1">
            <a:extLst>
              <a:ext uri="{FF2B5EF4-FFF2-40B4-BE49-F238E27FC236}">
                <a16:creationId xmlns:a16="http://schemas.microsoft.com/office/drawing/2014/main" id="{ED28E343-C213-4522-A88E-45A6E35E7F8C}"/>
              </a:ext>
            </a:extLst>
          </p:cNvPr>
          <p:cNvSpPr>
            <a:spLocks noGrp="1"/>
          </p:cNvSpPr>
          <p:nvPr>
            <p:ph type="title"/>
          </p:nvPr>
        </p:nvSpPr>
        <p:spPr>
          <a:xfrm>
            <a:off x="328797" y="147970"/>
            <a:ext cx="11137764" cy="899409"/>
          </a:xfrm>
        </p:spPr>
        <p:txBody>
          <a:bodyPr/>
          <a:lstStyle/>
          <a:p>
            <a:r>
              <a:rPr lang="en-US" sz="3600"/>
              <a:t>Data protection &amp; data governance go hand-in-hand</a:t>
            </a:r>
          </a:p>
        </p:txBody>
      </p:sp>
      <p:sp>
        <p:nvSpPr>
          <p:cNvPr id="100" name="TextBox 99">
            <a:extLst>
              <a:ext uri="{FF2B5EF4-FFF2-40B4-BE49-F238E27FC236}">
                <a16:creationId xmlns:a16="http://schemas.microsoft.com/office/drawing/2014/main" id="{0EF8FAF8-D38D-4CDE-B029-4C861D00A81D}"/>
              </a:ext>
            </a:extLst>
          </p:cNvPr>
          <p:cNvSpPr txBox="1"/>
          <p:nvPr/>
        </p:nvSpPr>
        <p:spPr>
          <a:xfrm>
            <a:off x="390306" y="1841028"/>
            <a:ext cx="5784965" cy="2536066"/>
          </a:xfrm>
          <a:prstGeom prst="rect">
            <a:avLst/>
          </a:prstGeom>
          <a:noFill/>
        </p:spPr>
        <p:txBody>
          <a:bodyPr wrap="square" lIns="182828" tIns="146263" rIns="182828" bIns="146263" rtlCol="0">
            <a:spAutoFit/>
          </a:bodyPr>
          <a:lstStyle/>
          <a:p>
            <a:pPr marL="0" marR="0" lvl="0" indent="0" algn="l" defTabSz="914049" rtl="0" eaLnBrk="1" fontAlgn="auto" latinLnBrk="0" hangingPunct="1">
              <a:lnSpc>
                <a:spcPct val="90000"/>
              </a:lnSpc>
              <a:spcBef>
                <a:spcPts val="0"/>
              </a:spcBef>
              <a:spcAft>
                <a:spcPts val="600"/>
              </a:spcAft>
              <a:buClrTx/>
              <a:buSzTx/>
              <a:buFontTx/>
              <a:buNone/>
              <a:tabLst/>
              <a:defRPr/>
            </a:pPr>
            <a:r>
              <a:rPr kumimoji="0" lang="en-US" sz="1800" b="0" i="0" u="none" strike="noStrike" kern="1200" cap="none" spc="0" normalizeH="0" baseline="0" noProof="0">
                <a:ln>
                  <a:noFill/>
                </a:ln>
                <a:solidFill>
                  <a:srgbClr val="505050"/>
                </a:solidFill>
                <a:effectLst/>
                <a:uLnTx/>
                <a:uFillTx/>
                <a:latin typeface="Segoe UI"/>
                <a:ea typeface="+mn-ea"/>
                <a:cs typeface="+mn-cs"/>
              </a:rPr>
              <a:t>Unified approach to discover, classify &amp; label</a:t>
            </a:r>
          </a:p>
          <a:p>
            <a:pPr marL="285640" marR="0" lvl="0" indent="-285640" algn="l" defTabSz="914049" rtl="0" eaLnBrk="1" fontAlgn="auto" latinLnBrk="0" hangingPunct="1">
              <a:lnSpc>
                <a:spcPct val="90000"/>
              </a:lnSpc>
              <a:spcBef>
                <a:spcPts val="0"/>
              </a:spcBef>
              <a:spcAft>
                <a:spcPts val="600"/>
              </a:spcAft>
              <a:buClrTx/>
              <a:buSzTx/>
              <a:buFont typeface="Wingdings" panose="05000000000000000000" pitchFamily="2" charset="2"/>
              <a:buChar char="Ø"/>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a:p>
            <a:pPr marL="0" marR="0" lvl="0" indent="0" algn="l" defTabSz="914049" rtl="0" eaLnBrk="1" fontAlgn="auto" latinLnBrk="0" hangingPunct="1">
              <a:lnSpc>
                <a:spcPct val="90000"/>
              </a:lnSpc>
              <a:spcBef>
                <a:spcPts val="0"/>
              </a:spcBef>
              <a:spcAft>
                <a:spcPts val="600"/>
              </a:spcAft>
              <a:buClrTx/>
              <a:buSzTx/>
              <a:buFontTx/>
              <a:buNone/>
              <a:tabLst/>
              <a:defRPr/>
            </a:pPr>
            <a:r>
              <a:rPr kumimoji="0" lang="en-US" sz="1800" b="0" i="0" u="none" strike="noStrike" kern="1200" cap="none" spc="0" normalizeH="0" baseline="0" noProof="0">
                <a:ln>
                  <a:noFill/>
                </a:ln>
                <a:solidFill>
                  <a:srgbClr val="505050"/>
                </a:solidFill>
                <a:effectLst/>
                <a:uLnTx/>
                <a:uFillTx/>
                <a:latin typeface="Segoe UI"/>
                <a:ea typeface="+mn-ea"/>
                <a:cs typeface="+mn-cs"/>
              </a:rPr>
              <a:t>Automatically apply policy-based actions</a:t>
            </a:r>
          </a:p>
          <a:p>
            <a:pPr marL="285640" marR="0" lvl="0" indent="-285640" algn="l" defTabSz="914049" rtl="0" eaLnBrk="1" fontAlgn="auto" latinLnBrk="0" hangingPunct="1">
              <a:lnSpc>
                <a:spcPct val="90000"/>
              </a:lnSpc>
              <a:spcBef>
                <a:spcPts val="0"/>
              </a:spcBef>
              <a:spcAft>
                <a:spcPts val="600"/>
              </a:spcAft>
              <a:buClrTx/>
              <a:buSzTx/>
              <a:buFont typeface="Wingdings" panose="05000000000000000000" pitchFamily="2" charset="2"/>
              <a:buChar char="Ø"/>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a:p>
            <a:pPr marL="0" marR="0" lvl="0" indent="0" algn="l" defTabSz="914049" rtl="0" eaLnBrk="1" fontAlgn="auto" latinLnBrk="0" hangingPunct="1">
              <a:lnSpc>
                <a:spcPct val="90000"/>
              </a:lnSpc>
              <a:spcBef>
                <a:spcPts val="0"/>
              </a:spcBef>
              <a:spcAft>
                <a:spcPts val="600"/>
              </a:spcAft>
              <a:buClrTx/>
              <a:buSzTx/>
              <a:buFontTx/>
              <a:buNone/>
              <a:tabLst/>
              <a:defRPr/>
            </a:pPr>
            <a:r>
              <a:rPr kumimoji="0" lang="en-US" sz="1800" b="0" i="0" u="none" strike="noStrike" kern="1200" cap="none" spc="0" normalizeH="0" baseline="0" noProof="0">
                <a:ln>
                  <a:noFill/>
                </a:ln>
                <a:solidFill>
                  <a:srgbClr val="505050"/>
                </a:solidFill>
                <a:effectLst/>
                <a:uLnTx/>
                <a:uFillTx/>
                <a:latin typeface="Segoe UI"/>
                <a:ea typeface="+mn-ea"/>
                <a:cs typeface="+mn-cs"/>
              </a:rPr>
              <a:t>Proactive monitoring to identify risks</a:t>
            </a:r>
          </a:p>
          <a:p>
            <a:pPr marL="0" marR="0" lvl="0" indent="0" algn="l" defTabSz="914049" rtl="0" eaLnBrk="1" fontAlgn="auto" latinLnBrk="0" hangingPunct="1">
              <a:lnSpc>
                <a:spcPct val="9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a:p>
            <a:pPr marL="0" marR="0" lvl="0" indent="0" algn="l" defTabSz="914049" rtl="0" eaLnBrk="1" fontAlgn="auto" latinLnBrk="0" hangingPunct="1">
              <a:lnSpc>
                <a:spcPct val="90000"/>
              </a:lnSpc>
              <a:spcBef>
                <a:spcPts val="0"/>
              </a:spcBef>
              <a:spcAft>
                <a:spcPts val="600"/>
              </a:spcAft>
              <a:buClrTx/>
              <a:buSzTx/>
              <a:buFontTx/>
              <a:buNone/>
              <a:tabLst/>
              <a:defRPr/>
            </a:pPr>
            <a:r>
              <a:rPr kumimoji="0" lang="en-US" sz="1800" b="0" i="0" u="none" strike="noStrike" kern="1200" cap="none" spc="0" normalizeH="0" baseline="0" noProof="0">
                <a:ln>
                  <a:noFill/>
                </a:ln>
                <a:solidFill>
                  <a:srgbClr val="505050"/>
                </a:solidFill>
                <a:effectLst/>
                <a:uLnTx/>
                <a:uFillTx/>
                <a:latin typeface="Segoe UI"/>
                <a:ea typeface="+mn-ea"/>
                <a:cs typeface="+mn-cs"/>
              </a:rPr>
              <a:t>Broad coverage across locations</a:t>
            </a:r>
          </a:p>
        </p:txBody>
      </p:sp>
      <p:grpSp>
        <p:nvGrpSpPr>
          <p:cNvPr id="103" name="Group 14">
            <a:extLst>
              <a:ext uri="{FF2B5EF4-FFF2-40B4-BE49-F238E27FC236}">
                <a16:creationId xmlns:a16="http://schemas.microsoft.com/office/drawing/2014/main" id="{68AF4340-D96E-41E4-B681-1A87FA709D95}"/>
              </a:ext>
            </a:extLst>
          </p:cNvPr>
          <p:cNvGrpSpPr>
            <a:grpSpLocks noChangeAspect="1"/>
          </p:cNvGrpSpPr>
          <p:nvPr/>
        </p:nvGrpSpPr>
        <p:grpSpPr bwMode="auto">
          <a:xfrm>
            <a:off x="10372716" y="-4687439"/>
            <a:ext cx="324284" cy="188"/>
            <a:chOff x="990" y="2780"/>
            <a:chExt cx="184" cy="188"/>
          </a:xfrm>
        </p:grpSpPr>
        <p:sp>
          <p:nvSpPr>
            <p:cNvPr id="137" name="Line 15">
              <a:extLst>
                <a:ext uri="{FF2B5EF4-FFF2-40B4-BE49-F238E27FC236}">
                  <a16:creationId xmlns:a16="http://schemas.microsoft.com/office/drawing/2014/main" id="{FAE39C77-D104-441F-912E-2E66DFE62120}"/>
                </a:ext>
              </a:extLst>
            </p:cNvPr>
            <p:cNvSpPr>
              <a:spLocks noChangeShapeType="1"/>
            </p:cNvSpPr>
            <p:nvPr/>
          </p:nvSpPr>
          <p:spPr bwMode="auto">
            <a:xfrm>
              <a:off x="995" y="2825"/>
              <a:ext cx="174" cy="0"/>
            </a:xfrm>
            <a:prstGeom prst="line">
              <a:avLst/>
            </a:prstGeom>
            <a:noFill/>
            <a:ln w="12700" cap="rnd">
              <a:solidFill>
                <a:schemeClr val="tx2"/>
              </a:solidFill>
              <a:prstDash val="solid"/>
              <a:round/>
              <a:headEnd/>
              <a:tailEnd/>
            </a:ln>
            <a:extLst>
              <a:ext uri="{909E8E84-426E-40DD-AFC4-6F175D3DCCD1}">
                <a14:hiddenFill xmlns:a14="http://schemas.microsoft.com/office/drawing/2010/main">
                  <a:noFill/>
                </a14:hiddenFill>
              </a:ext>
            </a:extLst>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38" name="Line 16">
              <a:extLst>
                <a:ext uri="{FF2B5EF4-FFF2-40B4-BE49-F238E27FC236}">
                  <a16:creationId xmlns:a16="http://schemas.microsoft.com/office/drawing/2014/main" id="{F354374C-0002-480E-94B8-7873279A6EAA}"/>
                </a:ext>
              </a:extLst>
            </p:cNvPr>
            <p:cNvSpPr>
              <a:spLocks noChangeShapeType="1"/>
            </p:cNvSpPr>
            <p:nvPr/>
          </p:nvSpPr>
          <p:spPr bwMode="auto">
            <a:xfrm>
              <a:off x="1057" y="2795"/>
              <a:ext cx="51" cy="0"/>
            </a:xfrm>
            <a:prstGeom prst="line">
              <a:avLst/>
            </a:prstGeom>
            <a:noFill/>
            <a:ln w="12700" cap="rnd">
              <a:solidFill>
                <a:schemeClr val="tx2"/>
              </a:solidFill>
              <a:prstDash val="solid"/>
              <a:round/>
              <a:headEnd/>
              <a:tailEnd/>
            </a:ln>
            <a:extLst>
              <a:ext uri="{909E8E84-426E-40DD-AFC4-6F175D3DCCD1}">
                <a14:hiddenFill xmlns:a14="http://schemas.microsoft.com/office/drawing/2010/main">
                  <a:noFill/>
                </a14:hiddenFill>
              </a:ext>
            </a:extLst>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39" name="Line 17">
              <a:extLst>
                <a:ext uri="{FF2B5EF4-FFF2-40B4-BE49-F238E27FC236}">
                  <a16:creationId xmlns:a16="http://schemas.microsoft.com/office/drawing/2014/main" id="{E60AF1CD-ACC1-4D40-B7DE-4AE6A46C5CC7}"/>
                </a:ext>
              </a:extLst>
            </p:cNvPr>
            <p:cNvSpPr>
              <a:spLocks noChangeShapeType="1"/>
            </p:cNvSpPr>
            <p:nvPr/>
          </p:nvSpPr>
          <p:spPr bwMode="auto">
            <a:xfrm flipV="1">
              <a:off x="1041" y="2780"/>
              <a:ext cx="0" cy="30"/>
            </a:xfrm>
            <a:prstGeom prst="line">
              <a:avLst/>
            </a:prstGeom>
            <a:noFill/>
            <a:ln w="12700" cap="rnd">
              <a:solidFill>
                <a:schemeClr val="tx2"/>
              </a:solidFill>
              <a:prstDash val="solid"/>
              <a:round/>
              <a:headEnd/>
              <a:tailEnd/>
            </a:ln>
            <a:extLst>
              <a:ext uri="{909E8E84-426E-40DD-AFC4-6F175D3DCCD1}">
                <a14:hiddenFill xmlns:a14="http://schemas.microsoft.com/office/drawing/2010/main">
                  <a:noFill/>
                </a14:hiddenFill>
              </a:ext>
            </a:extLst>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40" name="Line 18">
              <a:extLst>
                <a:ext uri="{FF2B5EF4-FFF2-40B4-BE49-F238E27FC236}">
                  <a16:creationId xmlns:a16="http://schemas.microsoft.com/office/drawing/2014/main" id="{A7C2783F-3D54-45BF-9243-6DCE30F87ADA}"/>
                </a:ext>
              </a:extLst>
            </p:cNvPr>
            <p:cNvSpPr>
              <a:spLocks noChangeShapeType="1"/>
            </p:cNvSpPr>
            <p:nvPr/>
          </p:nvSpPr>
          <p:spPr bwMode="auto">
            <a:xfrm flipV="1">
              <a:off x="1123" y="2780"/>
              <a:ext cx="0" cy="30"/>
            </a:xfrm>
            <a:prstGeom prst="line">
              <a:avLst/>
            </a:prstGeom>
            <a:noFill/>
            <a:ln w="12700" cap="rnd">
              <a:solidFill>
                <a:schemeClr val="tx2"/>
              </a:solidFill>
              <a:prstDash val="solid"/>
              <a:round/>
              <a:headEnd/>
              <a:tailEnd/>
            </a:ln>
            <a:extLst>
              <a:ext uri="{909E8E84-426E-40DD-AFC4-6F175D3DCCD1}">
                <a14:hiddenFill xmlns:a14="http://schemas.microsoft.com/office/drawing/2010/main">
                  <a:noFill/>
                </a14:hiddenFill>
              </a:ext>
            </a:extLst>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41" name="Freeform 19">
              <a:extLst>
                <a:ext uri="{FF2B5EF4-FFF2-40B4-BE49-F238E27FC236}">
                  <a16:creationId xmlns:a16="http://schemas.microsoft.com/office/drawing/2014/main" id="{114A1AF7-2B23-44C1-9CEC-4E736723E2FB}"/>
                </a:ext>
              </a:extLst>
            </p:cNvPr>
            <p:cNvSpPr>
              <a:spLocks/>
            </p:cNvSpPr>
            <p:nvPr/>
          </p:nvSpPr>
          <p:spPr bwMode="auto">
            <a:xfrm>
              <a:off x="990" y="2795"/>
              <a:ext cx="184" cy="173"/>
            </a:xfrm>
            <a:custGeom>
              <a:avLst/>
              <a:gdLst>
                <a:gd name="T0" fmla="*/ 14 w 72"/>
                <a:gd name="T1" fmla="*/ 0 h 68"/>
                <a:gd name="T2" fmla="*/ 2 w 72"/>
                <a:gd name="T3" fmla="*/ 0 h 68"/>
                <a:gd name="T4" fmla="*/ 0 w 72"/>
                <a:gd name="T5" fmla="*/ 2 h 68"/>
                <a:gd name="T6" fmla="*/ 0 w 72"/>
                <a:gd name="T7" fmla="*/ 66 h 68"/>
                <a:gd name="T8" fmla="*/ 2 w 72"/>
                <a:gd name="T9" fmla="*/ 68 h 68"/>
                <a:gd name="T10" fmla="*/ 70 w 72"/>
                <a:gd name="T11" fmla="*/ 68 h 68"/>
                <a:gd name="T12" fmla="*/ 72 w 72"/>
                <a:gd name="T13" fmla="*/ 66 h 68"/>
                <a:gd name="T14" fmla="*/ 72 w 72"/>
                <a:gd name="T15" fmla="*/ 2 h 68"/>
                <a:gd name="T16" fmla="*/ 70 w 72"/>
                <a:gd name="T17" fmla="*/ 0 h 68"/>
                <a:gd name="T18" fmla="*/ 58 w 72"/>
                <a:gd name="T1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68">
                  <a:moveTo>
                    <a:pt x="14" y="0"/>
                  </a:moveTo>
                  <a:cubicBezTo>
                    <a:pt x="2" y="0"/>
                    <a:pt x="2" y="0"/>
                    <a:pt x="2" y="0"/>
                  </a:cubicBezTo>
                  <a:cubicBezTo>
                    <a:pt x="0" y="0"/>
                    <a:pt x="0" y="1"/>
                    <a:pt x="0" y="2"/>
                  </a:cubicBezTo>
                  <a:cubicBezTo>
                    <a:pt x="0" y="66"/>
                    <a:pt x="0" y="66"/>
                    <a:pt x="0" y="66"/>
                  </a:cubicBezTo>
                  <a:cubicBezTo>
                    <a:pt x="0" y="67"/>
                    <a:pt x="0" y="68"/>
                    <a:pt x="2" y="68"/>
                  </a:cubicBezTo>
                  <a:cubicBezTo>
                    <a:pt x="70" y="68"/>
                    <a:pt x="70" y="68"/>
                    <a:pt x="70" y="68"/>
                  </a:cubicBezTo>
                  <a:cubicBezTo>
                    <a:pt x="71" y="68"/>
                    <a:pt x="72" y="67"/>
                    <a:pt x="72" y="66"/>
                  </a:cubicBezTo>
                  <a:cubicBezTo>
                    <a:pt x="72" y="2"/>
                    <a:pt x="72" y="2"/>
                    <a:pt x="72" y="2"/>
                  </a:cubicBezTo>
                  <a:cubicBezTo>
                    <a:pt x="72" y="1"/>
                    <a:pt x="71" y="0"/>
                    <a:pt x="70" y="0"/>
                  </a:cubicBezTo>
                  <a:cubicBezTo>
                    <a:pt x="58" y="0"/>
                    <a:pt x="58" y="0"/>
                    <a:pt x="58" y="0"/>
                  </a:cubicBezTo>
                </a:path>
              </a:pathLst>
            </a:cu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42" name="Rectangle 20">
              <a:extLst>
                <a:ext uri="{FF2B5EF4-FFF2-40B4-BE49-F238E27FC236}">
                  <a16:creationId xmlns:a16="http://schemas.microsoft.com/office/drawing/2014/main" id="{345EDDB3-0419-423F-B43A-5C0551719E22}"/>
                </a:ext>
              </a:extLst>
            </p:cNvPr>
            <p:cNvSpPr>
              <a:spLocks noChangeArrowheads="1"/>
            </p:cNvSpPr>
            <p:nvPr/>
          </p:nvSpPr>
          <p:spPr bwMode="auto">
            <a:xfrm>
              <a:off x="1052" y="2846"/>
              <a:ext cx="20" cy="20"/>
            </a:xfrm>
            <a:prstGeom prst="rect">
              <a:avLst/>
            </a:pr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43" name="Rectangle 21">
              <a:extLst>
                <a:ext uri="{FF2B5EF4-FFF2-40B4-BE49-F238E27FC236}">
                  <a16:creationId xmlns:a16="http://schemas.microsoft.com/office/drawing/2014/main" id="{CD9836E6-0DAE-4C3A-A026-FEB362921B81}"/>
                </a:ext>
              </a:extLst>
            </p:cNvPr>
            <p:cNvSpPr>
              <a:spLocks noChangeArrowheads="1"/>
            </p:cNvSpPr>
            <p:nvPr/>
          </p:nvSpPr>
          <p:spPr bwMode="auto">
            <a:xfrm>
              <a:off x="1092" y="2846"/>
              <a:ext cx="21" cy="20"/>
            </a:xfrm>
            <a:prstGeom prst="rect">
              <a:avLst/>
            </a:pr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44" name="Rectangle 22">
              <a:extLst>
                <a:ext uri="{FF2B5EF4-FFF2-40B4-BE49-F238E27FC236}">
                  <a16:creationId xmlns:a16="http://schemas.microsoft.com/office/drawing/2014/main" id="{66B14FD2-189F-4D1D-92D3-3767CF248801}"/>
                </a:ext>
              </a:extLst>
            </p:cNvPr>
            <p:cNvSpPr>
              <a:spLocks noChangeArrowheads="1"/>
            </p:cNvSpPr>
            <p:nvPr/>
          </p:nvSpPr>
          <p:spPr bwMode="auto">
            <a:xfrm>
              <a:off x="1133" y="2846"/>
              <a:ext cx="21" cy="20"/>
            </a:xfrm>
            <a:prstGeom prst="rect">
              <a:avLst/>
            </a:pr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45" name="Rectangle 23">
              <a:extLst>
                <a:ext uri="{FF2B5EF4-FFF2-40B4-BE49-F238E27FC236}">
                  <a16:creationId xmlns:a16="http://schemas.microsoft.com/office/drawing/2014/main" id="{044F741B-E833-4B9D-83AE-1E3CBF1F6D23}"/>
                </a:ext>
              </a:extLst>
            </p:cNvPr>
            <p:cNvSpPr>
              <a:spLocks noChangeArrowheads="1"/>
            </p:cNvSpPr>
            <p:nvPr/>
          </p:nvSpPr>
          <p:spPr bwMode="auto">
            <a:xfrm>
              <a:off x="1011" y="2887"/>
              <a:ext cx="20" cy="20"/>
            </a:xfrm>
            <a:prstGeom prst="rect">
              <a:avLst/>
            </a:pr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46" name="Rectangle 24">
              <a:extLst>
                <a:ext uri="{FF2B5EF4-FFF2-40B4-BE49-F238E27FC236}">
                  <a16:creationId xmlns:a16="http://schemas.microsoft.com/office/drawing/2014/main" id="{656C45DB-2539-41A4-9549-3A21606799A0}"/>
                </a:ext>
              </a:extLst>
            </p:cNvPr>
            <p:cNvSpPr>
              <a:spLocks noChangeArrowheads="1"/>
            </p:cNvSpPr>
            <p:nvPr/>
          </p:nvSpPr>
          <p:spPr bwMode="auto">
            <a:xfrm>
              <a:off x="1052" y="2887"/>
              <a:ext cx="20" cy="20"/>
            </a:xfrm>
            <a:prstGeom prst="rect">
              <a:avLst/>
            </a:pr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47" name="Rectangle 25">
              <a:extLst>
                <a:ext uri="{FF2B5EF4-FFF2-40B4-BE49-F238E27FC236}">
                  <a16:creationId xmlns:a16="http://schemas.microsoft.com/office/drawing/2014/main" id="{A007A1EF-1DEF-4FE3-9CD7-7E265F50A0EB}"/>
                </a:ext>
              </a:extLst>
            </p:cNvPr>
            <p:cNvSpPr>
              <a:spLocks noChangeArrowheads="1"/>
            </p:cNvSpPr>
            <p:nvPr/>
          </p:nvSpPr>
          <p:spPr bwMode="auto">
            <a:xfrm>
              <a:off x="1092" y="2887"/>
              <a:ext cx="21" cy="20"/>
            </a:xfrm>
            <a:prstGeom prst="rect">
              <a:avLst/>
            </a:pr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48" name="Rectangle 26">
              <a:extLst>
                <a:ext uri="{FF2B5EF4-FFF2-40B4-BE49-F238E27FC236}">
                  <a16:creationId xmlns:a16="http://schemas.microsoft.com/office/drawing/2014/main" id="{AD706FBE-2569-4F1A-801F-29AD5DA48D7C}"/>
                </a:ext>
              </a:extLst>
            </p:cNvPr>
            <p:cNvSpPr>
              <a:spLocks noChangeArrowheads="1"/>
            </p:cNvSpPr>
            <p:nvPr/>
          </p:nvSpPr>
          <p:spPr bwMode="auto">
            <a:xfrm>
              <a:off x="1133" y="2887"/>
              <a:ext cx="21" cy="20"/>
            </a:xfrm>
            <a:prstGeom prst="rect">
              <a:avLst/>
            </a:pr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49" name="Rectangle 27">
              <a:extLst>
                <a:ext uri="{FF2B5EF4-FFF2-40B4-BE49-F238E27FC236}">
                  <a16:creationId xmlns:a16="http://schemas.microsoft.com/office/drawing/2014/main" id="{F701A5B0-F4BA-49F3-8F36-EF37FB15E580}"/>
                </a:ext>
              </a:extLst>
            </p:cNvPr>
            <p:cNvSpPr>
              <a:spLocks noChangeArrowheads="1"/>
            </p:cNvSpPr>
            <p:nvPr/>
          </p:nvSpPr>
          <p:spPr bwMode="auto">
            <a:xfrm>
              <a:off x="1011" y="2927"/>
              <a:ext cx="20" cy="21"/>
            </a:xfrm>
            <a:prstGeom prst="rect">
              <a:avLst/>
            </a:pr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50" name="Rectangle 28">
              <a:extLst>
                <a:ext uri="{FF2B5EF4-FFF2-40B4-BE49-F238E27FC236}">
                  <a16:creationId xmlns:a16="http://schemas.microsoft.com/office/drawing/2014/main" id="{3C3126EA-6968-4CD4-8042-27E391EB1201}"/>
                </a:ext>
              </a:extLst>
            </p:cNvPr>
            <p:cNvSpPr>
              <a:spLocks noChangeArrowheads="1"/>
            </p:cNvSpPr>
            <p:nvPr/>
          </p:nvSpPr>
          <p:spPr bwMode="auto">
            <a:xfrm>
              <a:off x="1052" y="2927"/>
              <a:ext cx="20" cy="21"/>
            </a:xfrm>
            <a:prstGeom prst="rect">
              <a:avLst/>
            </a:pr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51" name="Rectangle 29">
              <a:extLst>
                <a:ext uri="{FF2B5EF4-FFF2-40B4-BE49-F238E27FC236}">
                  <a16:creationId xmlns:a16="http://schemas.microsoft.com/office/drawing/2014/main" id="{D10BCF66-01CF-4A82-9440-3081BEC102CB}"/>
                </a:ext>
              </a:extLst>
            </p:cNvPr>
            <p:cNvSpPr>
              <a:spLocks noChangeArrowheads="1"/>
            </p:cNvSpPr>
            <p:nvPr/>
          </p:nvSpPr>
          <p:spPr bwMode="auto">
            <a:xfrm>
              <a:off x="1092" y="2927"/>
              <a:ext cx="21" cy="21"/>
            </a:xfrm>
            <a:prstGeom prst="rect">
              <a:avLst/>
            </a:pr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14" tIns="45706" rIns="91414" bIns="45706" numCol="1" anchor="t" anchorCtr="0" compatLnSpc="1">
              <a:prstTxWarp prst="textNoShape">
                <a:avLst/>
              </a:prstTxWarp>
            </a:bodyPr>
            <a:lstStyle/>
            <a:p>
              <a:pPr marL="0" marR="0" lvl="0" indent="0" algn="l" defTabSz="9140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grpSp>
      <p:sp>
        <p:nvSpPr>
          <p:cNvPr id="59" name="TextBox 10">
            <a:extLst>
              <a:ext uri="{FF2B5EF4-FFF2-40B4-BE49-F238E27FC236}">
                <a16:creationId xmlns:a16="http://schemas.microsoft.com/office/drawing/2014/main" id="{E27EEED6-2AC5-40BA-A18E-07DCDEEC258D}"/>
              </a:ext>
            </a:extLst>
          </p:cNvPr>
          <p:cNvSpPr txBox="1"/>
          <p:nvPr/>
        </p:nvSpPr>
        <p:spPr>
          <a:xfrm>
            <a:off x="7662426" y="3294039"/>
            <a:ext cx="1520720" cy="313714"/>
          </a:xfrm>
          <a:prstGeom prst="rect">
            <a:avLst/>
          </a:prstGeom>
          <a:solidFill>
            <a:srgbClr val="F8F8F8"/>
          </a:solid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3751" rtl="0" eaLnBrk="1" fontAlgn="base" latinLnBrk="0" hangingPunct="1">
              <a:lnSpc>
                <a:spcPct val="90000"/>
              </a:lnSpc>
              <a:spcBef>
                <a:spcPct val="0"/>
              </a:spcBef>
              <a:spcAft>
                <a:spcPct val="0"/>
              </a:spcAft>
              <a:buClrTx/>
              <a:buSzTx/>
              <a:buFontTx/>
              <a:buNone/>
              <a:tabLst/>
              <a:defRPr/>
            </a:pPr>
            <a:r>
              <a:rPr kumimoji="0" lang="en-US" sz="1567" b="1" i="0" u="none" strike="noStrike" kern="0" cap="none" spc="0" normalizeH="0" baseline="0" noProof="0">
                <a:ln>
                  <a:noFill/>
                </a:ln>
                <a:solidFill>
                  <a:srgbClr val="0078D7"/>
                </a:solidFill>
                <a:effectLst/>
                <a:uLnTx/>
                <a:uFillTx/>
                <a:latin typeface="Segoe UI Semilight" panose="020B0402040204020203" pitchFamily="34" charset="0"/>
                <a:ea typeface="ＭＳ Ｐゴシック" charset="0"/>
                <a:cs typeface="Segoe UI Semilight" panose="020B0402040204020203" pitchFamily="34" charset="0"/>
              </a:rPr>
              <a:t>Apply label</a:t>
            </a:r>
          </a:p>
        </p:txBody>
      </p:sp>
      <p:sp>
        <p:nvSpPr>
          <p:cNvPr id="7" name="TextBox 10">
            <a:extLst>
              <a:ext uri="{FF2B5EF4-FFF2-40B4-BE49-F238E27FC236}">
                <a16:creationId xmlns:a16="http://schemas.microsoft.com/office/drawing/2014/main" id="{70F9D494-3284-41C6-A376-920E593B2E22}"/>
              </a:ext>
            </a:extLst>
          </p:cNvPr>
          <p:cNvSpPr txBox="1"/>
          <p:nvPr/>
        </p:nvSpPr>
        <p:spPr>
          <a:xfrm>
            <a:off x="7431720" y="1553339"/>
            <a:ext cx="1995197" cy="313714"/>
          </a:xfrm>
          <a:prstGeom prst="rect">
            <a:avLst/>
          </a:prstGeom>
          <a:solidFill>
            <a:srgbClr val="F8F8F8"/>
          </a:solid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3751" rtl="0" eaLnBrk="1" fontAlgn="base" latinLnBrk="0" hangingPunct="1">
              <a:lnSpc>
                <a:spcPct val="90000"/>
              </a:lnSpc>
              <a:spcBef>
                <a:spcPct val="0"/>
              </a:spcBef>
              <a:spcAft>
                <a:spcPct val="0"/>
              </a:spcAft>
              <a:buClrTx/>
              <a:buSzTx/>
              <a:buFontTx/>
              <a:buNone/>
              <a:tabLst/>
              <a:defRPr/>
            </a:pPr>
            <a:r>
              <a:rPr kumimoji="0" lang="en-US" sz="1567" b="1" i="0" u="none" strike="noStrike" kern="0" cap="none" spc="0" normalizeH="0" baseline="0" noProof="0">
                <a:ln>
                  <a:noFill/>
                </a:ln>
                <a:solidFill>
                  <a:srgbClr val="0078D7"/>
                </a:solidFill>
                <a:effectLst/>
                <a:uLnTx/>
                <a:uFillTx/>
                <a:latin typeface="Segoe UI Semilight" panose="020B0402040204020203" pitchFamily="34" charset="0"/>
                <a:ea typeface="ＭＳ Ｐゴシック" charset="0"/>
                <a:cs typeface="Segoe UI Semilight" panose="020B0402040204020203" pitchFamily="34" charset="0"/>
              </a:rPr>
              <a:t>Unified approach</a:t>
            </a:r>
          </a:p>
        </p:txBody>
      </p:sp>
      <p:sp>
        <p:nvSpPr>
          <p:cNvPr id="160" name="Rectangle: Rounded Corners 159">
            <a:extLst>
              <a:ext uri="{FF2B5EF4-FFF2-40B4-BE49-F238E27FC236}">
                <a16:creationId xmlns:a16="http://schemas.microsoft.com/office/drawing/2014/main" id="{FA6D1E0F-E8A8-40C3-9C51-BCD9D0C3FE97}"/>
              </a:ext>
            </a:extLst>
          </p:cNvPr>
          <p:cNvSpPr/>
          <p:nvPr/>
        </p:nvSpPr>
        <p:spPr bwMode="auto">
          <a:xfrm rot="16200000">
            <a:off x="8045706" y="2751043"/>
            <a:ext cx="803216" cy="5531099"/>
          </a:xfrm>
          <a:prstGeom prst="roundRect">
            <a:avLst>
              <a:gd name="adj" fmla="val 7124"/>
            </a:avLst>
          </a:prstGeom>
          <a:noFill/>
          <a:ln w="9525">
            <a:solidFill>
              <a:schemeClr val="tx1">
                <a:lumMod val="60000"/>
                <a:lumOff val="40000"/>
              </a:schemeClr>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marL="0" marR="0" lvl="0" indent="0" algn="ctr" defTabSz="932114"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62" name="TextBox 10">
            <a:extLst>
              <a:ext uri="{FF2B5EF4-FFF2-40B4-BE49-F238E27FC236}">
                <a16:creationId xmlns:a16="http://schemas.microsoft.com/office/drawing/2014/main" id="{D339AD93-5D28-4643-A1DD-A418B808CED2}"/>
              </a:ext>
            </a:extLst>
          </p:cNvPr>
          <p:cNvSpPr txBox="1"/>
          <p:nvPr/>
        </p:nvSpPr>
        <p:spPr>
          <a:xfrm>
            <a:off x="7662426" y="4983331"/>
            <a:ext cx="1520720" cy="313714"/>
          </a:xfrm>
          <a:prstGeom prst="rect">
            <a:avLst/>
          </a:prstGeom>
          <a:solidFill>
            <a:srgbClr val="F8F8F8"/>
          </a:solid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3751" rtl="0" eaLnBrk="1" fontAlgn="base" latinLnBrk="0" hangingPunct="1">
              <a:lnSpc>
                <a:spcPct val="90000"/>
              </a:lnSpc>
              <a:spcBef>
                <a:spcPct val="0"/>
              </a:spcBef>
              <a:spcAft>
                <a:spcPct val="0"/>
              </a:spcAft>
              <a:buClrTx/>
              <a:buSzTx/>
              <a:buFontTx/>
              <a:buNone/>
              <a:tabLst/>
              <a:defRPr/>
            </a:pPr>
            <a:r>
              <a:rPr kumimoji="0" lang="en-US" sz="1567" b="1" i="0" u="none" strike="noStrike" kern="0" cap="none" spc="0" normalizeH="0" baseline="0" noProof="0">
                <a:ln>
                  <a:noFill/>
                </a:ln>
                <a:solidFill>
                  <a:srgbClr val="0078D7"/>
                </a:solidFill>
                <a:effectLst/>
                <a:uLnTx/>
                <a:uFillTx/>
                <a:latin typeface="Segoe UI Semilight" panose="020B0402040204020203" pitchFamily="34" charset="0"/>
                <a:ea typeface="ＭＳ Ｐゴシック" charset="0"/>
                <a:cs typeface="Segoe UI Semilight" panose="020B0402040204020203" pitchFamily="34" charset="0"/>
              </a:rPr>
              <a:t>Monitor</a:t>
            </a:r>
          </a:p>
        </p:txBody>
      </p:sp>
      <p:sp>
        <p:nvSpPr>
          <p:cNvPr id="165" name="Arrow: Chevron 164">
            <a:extLst>
              <a:ext uri="{FF2B5EF4-FFF2-40B4-BE49-F238E27FC236}">
                <a16:creationId xmlns:a16="http://schemas.microsoft.com/office/drawing/2014/main" id="{0EF3367C-C99D-4497-9EF5-C954A536F730}"/>
              </a:ext>
            </a:extLst>
          </p:cNvPr>
          <p:cNvSpPr/>
          <p:nvPr/>
        </p:nvSpPr>
        <p:spPr bwMode="auto">
          <a:xfrm rot="5400000">
            <a:off x="8315685" y="4339511"/>
            <a:ext cx="273466" cy="1112443"/>
          </a:xfrm>
          <a:prstGeom prst="chevron">
            <a:avLst>
              <a:gd name="adj" fmla="val 76534"/>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marL="0" marR="0" lvl="0" indent="0" algn="ctr" defTabSz="932114"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59" name="Arrow: Chevron 158">
            <a:extLst>
              <a:ext uri="{FF2B5EF4-FFF2-40B4-BE49-F238E27FC236}">
                <a16:creationId xmlns:a16="http://schemas.microsoft.com/office/drawing/2014/main" id="{7214BC10-A84D-4120-8F6C-D8BB72AF75CA}"/>
              </a:ext>
            </a:extLst>
          </p:cNvPr>
          <p:cNvSpPr/>
          <p:nvPr/>
        </p:nvSpPr>
        <p:spPr bwMode="auto">
          <a:xfrm rot="5400000">
            <a:off x="8286053" y="2622973"/>
            <a:ext cx="273466" cy="1112443"/>
          </a:xfrm>
          <a:prstGeom prst="chevron">
            <a:avLst>
              <a:gd name="adj" fmla="val 76534"/>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marL="0" marR="0" lvl="0" indent="0" algn="ctr" defTabSz="932114"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pic>
        <p:nvPicPr>
          <p:cNvPr id="170" name="Picture 169">
            <a:extLst>
              <a:ext uri="{FF2B5EF4-FFF2-40B4-BE49-F238E27FC236}">
                <a16:creationId xmlns:a16="http://schemas.microsoft.com/office/drawing/2014/main" id="{0831B26D-B4AE-4A43-999F-16C7D6E4E137}"/>
              </a:ext>
            </a:extLst>
          </p:cNvPr>
          <p:cNvPicPr>
            <a:picLocks noChangeAspect="1"/>
          </p:cNvPicPr>
          <p:nvPr/>
        </p:nvPicPr>
        <p:blipFill>
          <a:blip r:embed="rId3"/>
          <a:stretch>
            <a:fillRect/>
          </a:stretch>
        </p:blipFill>
        <p:spPr>
          <a:xfrm>
            <a:off x="6001032" y="1868241"/>
            <a:ext cx="786178" cy="842093"/>
          </a:xfrm>
          <a:prstGeom prst="rect">
            <a:avLst/>
          </a:prstGeom>
        </p:spPr>
      </p:pic>
    </p:spTree>
    <p:extLst>
      <p:ext uri="{BB962C8B-B14F-4D97-AF65-F5344CB8AC3E}">
        <p14:creationId xmlns:p14="http://schemas.microsoft.com/office/powerpoint/2010/main" val="114975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path" presetSubtype="0" decel="100000" fill="hold" grpId="1" nodeType="withEffect">
                                  <p:stCondLst>
                                    <p:cond delay="150"/>
                                  </p:stCondLst>
                                  <p:childTnLst>
                                    <p:animMotion origin="layout" path="M 3.75E-6 4.44444E-6 L 3.75E-6 0.02152 " pathEditMode="relative" rAng="0" ptsTypes="AA">
                                      <p:cBhvr>
                                        <p:cTn id="9" dur="750" spd="-100000" fill="hold"/>
                                        <p:tgtEl>
                                          <p:spTgt spid="7"/>
                                        </p:tgtEl>
                                        <p:attrNameLst>
                                          <p:attrName>ppt_x</p:attrName>
                                          <p:attrName>ppt_y</p:attrName>
                                        </p:attrNameLst>
                                      </p:cBhvr>
                                      <p:rCtr x="0" y="1065"/>
                                    </p:animMotion>
                                  </p:childTnLst>
                                </p:cTn>
                              </p:par>
                              <p:par>
                                <p:cTn id="10" presetID="10" presetClass="entr" presetSubtype="0" fill="hold" grpId="0" nodeType="withEffect">
                                  <p:stCondLst>
                                    <p:cond delay="15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500"/>
                                        <p:tgtEl>
                                          <p:spTgt spid="53"/>
                                        </p:tgtEl>
                                      </p:cBhvr>
                                    </p:animEffect>
                                  </p:childTnLst>
                                </p:cTn>
                              </p:par>
                              <p:par>
                                <p:cTn id="13" presetID="42" presetClass="path" presetSubtype="0" decel="100000" fill="hold" grpId="1" nodeType="withEffect">
                                  <p:stCondLst>
                                    <p:cond delay="150"/>
                                  </p:stCondLst>
                                  <p:childTnLst>
                                    <p:animMotion origin="layout" path="M -4.16667E-7 1.11111E-6 L -4.16667E-7 0.02153 " pathEditMode="relative" rAng="0" ptsTypes="AA">
                                      <p:cBhvr>
                                        <p:cTn id="14" dur="750" spd="-100000" fill="hold"/>
                                        <p:tgtEl>
                                          <p:spTgt spid="53"/>
                                        </p:tgtEl>
                                        <p:attrNameLst>
                                          <p:attrName>ppt_x</p:attrName>
                                          <p:attrName>ppt_y</p:attrName>
                                        </p:attrNameLst>
                                      </p:cBhvr>
                                      <p:rCtr x="0" y="1065"/>
                                    </p:animMotion>
                                  </p:childTnLst>
                                </p:cTn>
                              </p:par>
                              <p:par>
                                <p:cTn id="15" presetID="10" presetClass="entr" presetSubtype="0" fill="hold" grpId="0" nodeType="withEffect">
                                  <p:stCondLst>
                                    <p:cond delay="150"/>
                                  </p:stCondLst>
                                  <p:childTnLst>
                                    <p:set>
                                      <p:cBhvr>
                                        <p:cTn id="16" dur="1" fill="hold">
                                          <p:stCondLst>
                                            <p:cond delay="0"/>
                                          </p:stCondLst>
                                        </p:cTn>
                                        <p:tgtEl>
                                          <p:spTgt spid="59"/>
                                        </p:tgtEl>
                                        <p:attrNameLst>
                                          <p:attrName>style.visibility</p:attrName>
                                        </p:attrNameLst>
                                      </p:cBhvr>
                                      <p:to>
                                        <p:strVal val="visible"/>
                                      </p:to>
                                    </p:set>
                                    <p:animEffect transition="in" filter="fade">
                                      <p:cBhvr>
                                        <p:cTn id="17" dur="500"/>
                                        <p:tgtEl>
                                          <p:spTgt spid="59"/>
                                        </p:tgtEl>
                                      </p:cBhvr>
                                    </p:animEffect>
                                  </p:childTnLst>
                                </p:cTn>
                              </p:par>
                              <p:par>
                                <p:cTn id="18" presetID="42" presetClass="path" presetSubtype="0" decel="100000" fill="hold" grpId="1" nodeType="withEffect">
                                  <p:stCondLst>
                                    <p:cond delay="150"/>
                                  </p:stCondLst>
                                  <p:childTnLst>
                                    <p:animMotion origin="layout" path="M 4.58333E-6 -7.40741E-7 L 4.58333E-6 0.02153 " pathEditMode="relative" rAng="0" ptsTypes="AA">
                                      <p:cBhvr>
                                        <p:cTn id="19" dur="750" spd="-100000" fill="hold"/>
                                        <p:tgtEl>
                                          <p:spTgt spid="59"/>
                                        </p:tgtEl>
                                        <p:attrNameLst>
                                          <p:attrName>ppt_x</p:attrName>
                                          <p:attrName>ppt_y</p:attrName>
                                        </p:attrNameLst>
                                      </p:cBhvr>
                                      <p:rCtr x="0" y="1065"/>
                                    </p:animMotion>
                                  </p:childTnLst>
                                </p:cTn>
                              </p:par>
                              <p:par>
                                <p:cTn id="20" presetID="10" presetClass="entr" presetSubtype="0" fill="hold" grpId="0" nodeType="withEffect">
                                  <p:stCondLst>
                                    <p:cond delay="150"/>
                                  </p:stCondLst>
                                  <p:childTnLst>
                                    <p:set>
                                      <p:cBhvr>
                                        <p:cTn id="21" dur="1" fill="hold">
                                          <p:stCondLst>
                                            <p:cond delay="0"/>
                                          </p:stCondLst>
                                        </p:cTn>
                                        <p:tgtEl>
                                          <p:spTgt spid="60"/>
                                        </p:tgtEl>
                                        <p:attrNameLst>
                                          <p:attrName>style.visibility</p:attrName>
                                        </p:attrNameLst>
                                      </p:cBhvr>
                                      <p:to>
                                        <p:strVal val="visible"/>
                                      </p:to>
                                    </p:set>
                                    <p:animEffect transition="in" filter="fade">
                                      <p:cBhvr>
                                        <p:cTn id="22" dur="500"/>
                                        <p:tgtEl>
                                          <p:spTgt spid="60"/>
                                        </p:tgtEl>
                                      </p:cBhvr>
                                    </p:animEffect>
                                  </p:childTnLst>
                                </p:cTn>
                              </p:par>
                              <p:par>
                                <p:cTn id="23" presetID="42" presetClass="path" presetSubtype="0" decel="100000" fill="hold" grpId="1" nodeType="withEffect">
                                  <p:stCondLst>
                                    <p:cond delay="150"/>
                                  </p:stCondLst>
                                  <p:childTnLst>
                                    <p:animMotion origin="layout" path="M 4.16667E-7 2.59259E-6 L 4.16667E-7 0.02153 " pathEditMode="relative" rAng="0" ptsTypes="AA">
                                      <p:cBhvr>
                                        <p:cTn id="24" dur="750" spd="-100000" fill="hold"/>
                                        <p:tgtEl>
                                          <p:spTgt spid="60"/>
                                        </p:tgtEl>
                                        <p:attrNameLst>
                                          <p:attrName>ppt_x</p:attrName>
                                          <p:attrName>ppt_y</p:attrName>
                                        </p:attrNameLst>
                                      </p:cBhvr>
                                      <p:rCtr x="0" y="1065"/>
                                    </p:animMotion>
                                  </p:childTnLst>
                                </p:cTn>
                              </p:par>
                              <p:par>
                                <p:cTn id="25" presetID="10" presetClass="entr" presetSubtype="0" fill="hold" nodeType="withEffect">
                                  <p:stCondLst>
                                    <p:cond delay="0"/>
                                  </p:stCondLst>
                                  <p:childTnLst>
                                    <p:set>
                                      <p:cBhvr>
                                        <p:cTn id="26" dur="1" fill="hold">
                                          <p:stCondLst>
                                            <p:cond delay="0"/>
                                          </p:stCondLst>
                                        </p:cTn>
                                        <p:tgtEl>
                                          <p:spTgt spid="87"/>
                                        </p:tgtEl>
                                        <p:attrNameLst>
                                          <p:attrName>style.visibility</p:attrName>
                                        </p:attrNameLst>
                                      </p:cBhvr>
                                      <p:to>
                                        <p:strVal val="visible"/>
                                      </p:to>
                                    </p:set>
                                    <p:animEffect transition="in" filter="fade">
                                      <p:cBhvr>
                                        <p:cTn id="27" dur="500"/>
                                        <p:tgtEl>
                                          <p:spTgt spid="87"/>
                                        </p:tgtEl>
                                      </p:cBhvr>
                                    </p:animEffect>
                                  </p:childTnLst>
                                </p:cTn>
                              </p:par>
                              <p:par>
                                <p:cTn id="28" presetID="42" presetClass="path" presetSubtype="0" decel="100000" fill="hold" nodeType="withEffect">
                                  <p:stCondLst>
                                    <p:cond delay="0"/>
                                  </p:stCondLst>
                                  <p:childTnLst>
                                    <p:animMotion origin="layout" path="M 4.79167E-6 7.40741E-7 L 4.79167E-6 0.02153 " pathEditMode="relative" rAng="0" ptsTypes="AA">
                                      <p:cBhvr>
                                        <p:cTn id="29" dur="750" spd="-100000" fill="hold"/>
                                        <p:tgtEl>
                                          <p:spTgt spid="87"/>
                                        </p:tgtEl>
                                        <p:attrNameLst>
                                          <p:attrName>ppt_x</p:attrName>
                                          <p:attrName>ppt_y</p:attrName>
                                        </p:attrNameLst>
                                      </p:cBhvr>
                                      <p:rCtr x="0" y="1065"/>
                                    </p:animMotion>
                                  </p:childTnLst>
                                </p:cTn>
                              </p:par>
                              <p:par>
                                <p:cTn id="30" presetID="10" presetClass="entr" presetSubtype="0" fill="hold" grpId="0" nodeType="withEffect">
                                  <p:stCondLst>
                                    <p:cond delay="150"/>
                                  </p:stCondLst>
                                  <p:childTnLst>
                                    <p:set>
                                      <p:cBhvr>
                                        <p:cTn id="31" dur="1" fill="hold">
                                          <p:stCondLst>
                                            <p:cond delay="0"/>
                                          </p:stCondLst>
                                        </p:cTn>
                                        <p:tgtEl>
                                          <p:spTgt spid="162"/>
                                        </p:tgtEl>
                                        <p:attrNameLst>
                                          <p:attrName>style.visibility</p:attrName>
                                        </p:attrNameLst>
                                      </p:cBhvr>
                                      <p:to>
                                        <p:strVal val="visible"/>
                                      </p:to>
                                    </p:set>
                                    <p:animEffect transition="in" filter="fade">
                                      <p:cBhvr>
                                        <p:cTn id="32" dur="500"/>
                                        <p:tgtEl>
                                          <p:spTgt spid="162"/>
                                        </p:tgtEl>
                                      </p:cBhvr>
                                    </p:animEffect>
                                  </p:childTnLst>
                                </p:cTn>
                              </p:par>
                              <p:par>
                                <p:cTn id="33" presetID="42" presetClass="path" presetSubtype="0" decel="100000" fill="hold" grpId="1" nodeType="withEffect">
                                  <p:stCondLst>
                                    <p:cond delay="150"/>
                                  </p:stCondLst>
                                  <p:childTnLst>
                                    <p:animMotion origin="layout" path="M 4.58333E-6 2.96296E-6 L 4.58333E-6 0.02152 " pathEditMode="relative" rAng="0" ptsTypes="AA">
                                      <p:cBhvr>
                                        <p:cTn id="34" dur="750" spd="-100000" fill="hold"/>
                                        <p:tgtEl>
                                          <p:spTgt spid="162"/>
                                        </p:tgtEl>
                                        <p:attrNameLst>
                                          <p:attrName>ppt_x</p:attrName>
                                          <p:attrName>ppt_y</p:attrName>
                                        </p:attrNameLst>
                                      </p:cBhvr>
                                      <p:rCtr x="0" y="106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3" grpId="1"/>
      <p:bldP spid="60" grpId="0"/>
      <p:bldP spid="60" grpId="1"/>
      <p:bldP spid="59" grpId="0" animBg="1"/>
      <p:bldP spid="59" grpId="1" animBg="1"/>
      <p:bldP spid="7" grpId="0" animBg="1"/>
      <p:bldP spid="7" grpId="1" animBg="1"/>
      <p:bldP spid="162" grpId="0" animBg="1"/>
      <p:bldP spid="162"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AE78B9C-D5A2-4642-8358-323B06B5A7C8}"/>
              </a:ext>
            </a:extLst>
          </p:cNvPr>
          <p:cNvSpPr txBox="1">
            <a:spLocks/>
          </p:cNvSpPr>
          <p:nvPr/>
        </p:nvSpPr>
        <p:spPr>
          <a:xfrm>
            <a:off x="448213" y="334333"/>
            <a:ext cx="11295575" cy="550955"/>
          </a:xfrm>
          <a:prstGeom prst="rect">
            <a:avLst/>
          </a:prstGeom>
          <a:noFill/>
          <a:ln>
            <a:noFill/>
          </a:ln>
        </p:spPr>
        <p:txBody>
          <a:bodyPr vert="horz" wrap="square" lIns="0" tIns="89642" rIns="0" bIns="89642" anchor="ctr" anchorCtr="0" compatLnSpc="1">
            <a:noAutofit/>
          </a:bodyPr>
          <a:lstStyle>
            <a:lvl1pPr marL="0" marR="0" lvl="0" indent="0" algn="l" defTabSz="932742" rtl="0" fontAlgn="auto" hangingPunct="1">
              <a:lnSpc>
                <a:spcPct val="90000"/>
              </a:lnSpc>
              <a:spcBef>
                <a:spcPts val="0"/>
              </a:spcBef>
              <a:spcAft>
                <a:spcPts val="0"/>
              </a:spcAft>
              <a:buNone/>
              <a:tabLst/>
              <a:defRPr lang="en-US" sz="3200" b="0" i="0" u="none" strike="noStrike" kern="0" cap="all" spc="120" baseline="0">
                <a:solidFill>
                  <a:srgbClr val="000000"/>
                </a:solidFill>
                <a:uFillTx/>
                <a:latin typeface="Segoe UI"/>
                <a:ea typeface="Segoe UI Black" pitchFamily="34"/>
                <a:cs typeface="Segoe UI Black" pitchFamily="34"/>
              </a:defRPr>
            </a:lvl1pPr>
          </a:lstStyle>
          <a:p>
            <a:pPr marL="0" marR="0" lvl="0" indent="0" algn="l" defTabSz="914192"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Microsoft Information Protection – the way it was</a:t>
            </a:r>
          </a:p>
        </p:txBody>
      </p:sp>
      <p:sp>
        <p:nvSpPr>
          <p:cNvPr id="44" name="Rectangle 43">
            <a:extLst>
              <a:ext uri="{FF2B5EF4-FFF2-40B4-BE49-F238E27FC236}">
                <a16:creationId xmlns:a16="http://schemas.microsoft.com/office/drawing/2014/main" id="{7A3889F7-00E4-4224-B4AD-AF9213F4723E}"/>
              </a:ext>
            </a:extLst>
          </p:cNvPr>
          <p:cNvSpPr/>
          <p:nvPr/>
        </p:nvSpPr>
        <p:spPr bwMode="auto">
          <a:xfrm>
            <a:off x="8590409" y="5449356"/>
            <a:ext cx="3074541" cy="645771"/>
          </a:xfrm>
          <a:prstGeom prst="rect">
            <a:avLst/>
          </a:prstGeom>
          <a:solidFill>
            <a:schemeClr val="bg2"/>
          </a:solidFill>
          <a:ln w="6350" cap="flat" cmpd="sng" algn="ctr">
            <a:noFill/>
            <a:prstDash val="solid"/>
            <a:miter lim="800000"/>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err="1">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45" name="Rectangle 44">
            <a:extLst>
              <a:ext uri="{FF2B5EF4-FFF2-40B4-BE49-F238E27FC236}">
                <a16:creationId xmlns:a16="http://schemas.microsoft.com/office/drawing/2014/main" id="{F3AB0BA7-89DC-461C-9583-A0378459D108}"/>
              </a:ext>
            </a:extLst>
          </p:cNvPr>
          <p:cNvSpPr/>
          <p:nvPr/>
        </p:nvSpPr>
        <p:spPr bwMode="auto">
          <a:xfrm>
            <a:off x="8577709" y="4604806"/>
            <a:ext cx="3074541" cy="645771"/>
          </a:xfrm>
          <a:prstGeom prst="rect">
            <a:avLst/>
          </a:prstGeom>
          <a:solidFill>
            <a:schemeClr val="bg2"/>
          </a:solidFill>
          <a:ln w="6350" cap="flat" cmpd="sng" algn="ctr">
            <a:noFill/>
            <a:prstDash val="solid"/>
            <a:miter lim="800000"/>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err="1">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46" name="Rectangle 45">
            <a:extLst>
              <a:ext uri="{FF2B5EF4-FFF2-40B4-BE49-F238E27FC236}">
                <a16:creationId xmlns:a16="http://schemas.microsoft.com/office/drawing/2014/main" id="{107CFC4C-E6D2-4F59-B46B-5910EFDBD847}"/>
              </a:ext>
            </a:extLst>
          </p:cNvPr>
          <p:cNvSpPr/>
          <p:nvPr/>
        </p:nvSpPr>
        <p:spPr bwMode="auto">
          <a:xfrm>
            <a:off x="8558659" y="3665006"/>
            <a:ext cx="3074541" cy="645771"/>
          </a:xfrm>
          <a:prstGeom prst="rect">
            <a:avLst/>
          </a:prstGeom>
          <a:solidFill>
            <a:schemeClr val="bg2"/>
          </a:solidFill>
          <a:ln w="6350" cap="flat" cmpd="sng" algn="ctr">
            <a:noFill/>
            <a:prstDash val="solid"/>
            <a:miter lim="800000"/>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err="1">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47" name="Rectangle 46">
            <a:extLst>
              <a:ext uri="{FF2B5EF4-FFF2-40B4-BE49-F238E27FC236}">
                <a16:creationId xmlns:a16="http://schemas.microsoft.com/office/drawing/2014/main" id="{54550786-F665-4CDC-8FD8-1214459D1791}"/>
              </a:ext>
            </a:extLst>
          </p:cNvPr>
          <p:cNvSpPr/>
          <p:nvPr/>
        </p:nvSpPr>
        <p:spPr bwMode="auto">
          <a:xfrm>
            <a:off x="5015359" y="5493806"/>
            <a:ext cx="3074541" cy="645771"/>
          </a:xfrm>
          <a:prstGeom prst="rect">
            <a:avLst/>
          </a:prstGeom>
          <a:solidFill>
            <a:schemeClr val="bg2"/>
          </a:solidFill>
          <a:ln w="6350" cap="flat" cmpd="sng" algn="ctr">
            <a:noFill/>
            <a:prstDash val="solid"/>
            <a:miter lim="800000"/>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err="1">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48" name="Rectangle 47">
            <a:extLst>
              <a:ext uri="{FF2B5EF4-FFF2-40B4-BE49-F238E27FC236}">
                <a16:creationId xmlns:a16="http://schemas.microsoft.com/office/drawing/2014/main" id="{5F671317-DD6F-41FA-AAD5-B3F26631F4BB}"/>
              </a:ext>
            </a:extLst>
          </p:cNvPr>
          <p:cNvSpPr/>
          <p:nvPr/>
        </p:nvSpPr>
        <p:spPr bwMode="auto">
          <a:xfrm>
            <a:off x="5009009" y="4636556"/>
            <a:ext cx="3074541" cy="645771"/>
          </a:xfrm>
          <a:prstGeom prst="rect">
            <a:avLst/>
          </a:prstGeom>
          <a:solidFill>
            <a:schemeClr val="bg2"/>
          </a:solidFill>
          <a:ln w="6350" cap="flat" cmpd="sng" algn="ctr">
            <a:noFill/>
            <a:prstDash val="solid"/>
            <a:miter lim="800000"/>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err="1">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49" name="Rectangle 48">
            <a:extLst>
              <a:ext uri="{FF2B5EF4-FFF2-40B4-BE49-F238E27FC236}">
                <a16:creationId xmlns:a16="http://schemas.microsoft.com/office/drawing/2014/main" id="{0EED8194-9691-494C-8160-B3F3890AED38}"/>
              </a:ext>
            </a:extLst>
          </p:cNvPr>
          <p:cNvSpPr/>
          <p:nvPr/>
        </p:nvSpPr>
        <p:spPr bwMode="auto">
          <a:xfrm>
            <a:off x="4983609" y="3677706"/>
            <a:ext cx="3074541" cy="645771"/>
          </a:xfrm>
          <a:prstGeom prst="rect">
            <a:avLst/>
          </a:prstGeom>
          <a:solidFill>
            <a:schemeClr val="bg2"/>
          </a:solidFill>
          <a:ln w="6350" cap="flat" cmpd="sng" algn="ctr">
            <a:noFill/>
            <a:prstDash val="solid"/>
            <a:miter lim="800000"/>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err="1">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grpSp>
        <p:nvGrpSpPr>
          <p:cNvPr id="50" name="Group 49">
            <a:extLst>
              <a:ext uri="{FF2B5EF4-FFF2-40B4-BE49-F238E27FC236}">
                <a16:creationId xmlns:a16="http://schemas.microsoft.com/office/drawing/2014/main" id="{6C937C44-61E4-453E-8081-8A35FF8C2162}"/>
              </a:ext>
            </a:extLst>
          </p:cNvPr>
          <p:cNvGrpSpPr/>
          <p:nvPr/>
        </p:nvGrpSpPr>
        <p:grpSpPr>
          <a:xfrm>
            <a:off x="1269765" y="1704380"/>
            <a:ext cx="10147535" cy="1285806"/>
            <a:chOff x="1409465" y="1866459"/>
            <a:chExt cx="9926511" cy="1285806"/>
          </a:xfrm>
        </p:grpSpPr>
        <p:grpSp>
          <p:nvGrpSpPr>
            <p:cNvPr id="51" name="Group 50">
              <a:extLst>
                <a:ext uri="{FF2B5EF4-FFF2-40B4-BE49-F238E27FC236}">
                  <a16:creationId xmlns:a16="http://schemas.microsoft.com/office/drawing/2014/main" id="{DFF4D492-F810-4CE4-BD8D-BFB4172602EF}"/>
                </a:ext>
              </a:extLst>
            </p:cNvPr>
            <p:cNvGrpSpPr/>
            <p:nvPr/>
          </p:nvGrpSpPr>
          <p:grpSpPr>
            <a:xfrm>
              <a:off x="1409465" y="1866459"/>
              <a:ext cx="2812159" cy="1285806"/>
              <a:chOff x="680905" y="3069241"/>
              <a:chExt cx="2868549" cy="1311589"/>
            </a:xfrm>
          </p:grpSpPr>
          <p:sp>
            <p:nvSpPr>
              <p:cNvPr id="63" name="GenericApp_EB3B" title="Icon of an app window">
                <a:extLst>
                  <a:ext uri="{FF2B5EF4-FFF2-40B4-BE49-F238E27FC236}">
                    <a16:creationId xmlns:a16="http://schemas.microsoft.com/office/drawing/2014/main" id="{1151FDFB-02F1-47A1-B7C9-95973E5E253C}"/>
                  </a:ext>
                </a:extLst>
              </p:cNvPr>
              <p:cNvSpPr>
                <a:spLocks noChangeAspect="1" noEditPoints="1"/>
              </p:cNvSpPr>
              <p:nvPr/>
            </p:nvSpPr>
            <p:spPr bwMode="auto">
              <a:xfrm>
                <a:off x="2313569" y="3124318"/>
                <a:ext cx="603559" cy="483037"/>
              </a:xfrm>
              <a:custGeom>
                <a:avLst/>
                <a:gdLst>
                  <a:gd name="T0" fmla="*/ 5088 w 5088"/>
                  <a:gd name="T1" fmla="*/ 4072 h 4072"/>
                  <a:gd name="T2" fmla="*/ 0 w 5088"/>
                  <a:gd name="T3" fmla="*/ 4072 h 4072"/>
                  <a:gd name="T4" fmla="*/ 0 w 5088"/>
                  <a:gd name="T5" fmla="*/ 0 h 4072"/>
                  <a:gd name="T6" fmla="*/ 5088 w 5088"/>
                  <a:gd name="T7" fmla="*/ 0 h 4072"/>
                  <a:gd name="T8" fmla="*/ 5088 w 5088"/>
                  <a:gd name="T9" fmla="*/ 4072 h 4072"/>
                  <a:gd name="T10" fmla="*/ 0 w 5088"/>
                  <a:gd name="T11" fmla="*/ 1018 h 4072"/>
                  <a:gd name="T12" fmla="*/ 5004 w 5088"/>
                  <a:gd name="T13" fmla="*/ 1018 h 4072"/>
                  <a:gd name="T14" fmla="*/ 2035 w 5088"/>
                  <a:gd name="T15" fmla="*/ 1697 h 4072"/>
                  <a:gd name="T16" fmla="*/ 678 w 5088"/>
                  <a:gd name="T17" fmla="*/ 1697 h 4072"/>
                  <a:gd name="T18" fmla="*/ 678 w 5088"/>
                  <a:gd name="T19" fmla="*/ 3393 h 4072"/>
                  <a:gd name="T20" fmla="*/ 2035 w 5088"/>
                  <a:gd name="T21" fmla="*/ 3393 h 4072"/>
                  <a:gd name="T22" fmla="*/ 2035 w 5088"/>
                  <a:gd name="T23" fmla="*/ 1697 h 4072"/>
                  <a:gd name="T24" fmla="*/ 2544 w 5088"/>
                  <a:gd name="T25" fmla="*/ 1697 h 4072"/>
                  <a:gd name="T26" fmla="*/ 3561 w 5088"/>
                  <a:gd name="T27" fmla="*/ 1697 h 4072"/>
                  <a:gd name="T28" fmla="*/ 2544 w 5088"/>
                  <a:gd name="T29" fmla="*/ 2375 h 4072"/>
                  <a:gd name="T30" fmla="*/ 3561 w 5088"/>
                  <a:gd name="T31" fmla="*/ 2375 h 4072"/>
                  <a:gd name="T32" fmla="*/ 2544 w 5088"/>
                  <a:gd name="T33" fmla="*/ 3054 h 4072"/>
                  <a:gd name="T34" fmla="*/ 3222 w 5088"/>
                  <a:gd name="T35" fmla="*/ 3054 h 4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88" h="4072">
                    <a:moveTo>
                      <a:pt x="5088" y="4072"/>
                    </a:moveTo>
                    <a:lnTo>
                      <a:pt x="0" y="4072"/>
                    </a:lnTo>
                    <a:lnTo>
                      <a:pt x="0" y="0"/>
                    </a:lnTo>
                    <a:lnTo>
                      <a:pt x="5088" y="0"/>
                    </a:lnTo>
                    <a:lnTo>
                      <a:pt x="5088" y="4072"/>
                    </a:lnTo>
                    <a:moveTo>
                      <a:pt x="0" y="1018"/>
                    </a:moveTo>
                    <a:lnTo>
                      <a:pt x="5004" y="1018"/>
                    </a:lnTo>
                    <a:moveTo>
                      <a:pt x="2035" y="1697"/>
                    </a:moveTo>
                    <a:lnTo>
                      <a:pt x="678" y="1697"/>
                    </a:lnTo>
                    <a:lnTo>
                      <a:pt x="678" y="3393"/>
                    </a:lnTo>
                    <a:lnTo>
                      <a:pt x="2035" y="3393"/>
                    </a:lnTo>
                    <a:lnTo>
                      <a:pt x="2035" y="1697"/>
                    </a:lnTo>
                    <a:moveTo>
                      <a:pt x="2544" y="1697"/>
                    </a:moveTo>
                    <a:lnTo>
                      <a:pt x="3561" y="1697"/>
                    </a:lnTo>
                    <a:moveTo>
                      <a:pt x="2544" y="2375"/>
                    </a:moveTo>
                    <a:lnTo>
                      <a:pt x="3561" y="2375"/>
                    </a:lnTo>
                    <a:moveTo>
                      <a:pt x="2544" y="3054"/>
                    </a:moveTo>
                    <a:lnTo>
                      <a:pt x="3222" y="3054"/>
                    </a:lnTo>
                  </a:path>
                </a:pathLst>
              </a:custGeom>
              <a:noFill/>
              <a:ln w="15875" cap="sq">
                <a:solidFill>
                  <a:sysClr val="windowText" lastClr="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30" tIns="44814" rIns="89630" bIns="44814" numCol="1" anchor="t" anchorCtr="0" compatLnSpc="1">
                <a:prstTxWarp prst="textNoShape">
                  <a:avLst/>
                </a:prstTxWarp>
              </a:bodyPr>
              <a:lstStyle/>
              <a:p>
                <a:pPr marL="0" marR="0" lvl="0" indent="0" algn="l" defTabSz="914192"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p:txBody>
          </p:sp>
          <p:sp>
            <p:nvSpPr>
              <p:cNvPr id="64" name="Data Text">
                <a:extLst>
                  <a:ext uri="{FF2B5EF4-FFF2-40B4-BE49-F238E27FC236}">
                    <a16:creationId xmlns:a16="http://schemas.microsoft.com/office/drawing/2014/main" id="{08BF2272-93A1-4541-A106-AE23FD531391}"/>
                  </a:ext>
                </a:extLst>
              </p:cNvPr>
              <p:cNvSpPr/>
              <p:nvPr/>
            </p:nvSpPr>
            <p:spPr>
              <a:xfrm>
                <a:off x="680905" y="3891402"/>
                <a:ext cx="2868549" cy="489428"/>
              </a:xfrm>
              <a:prstGeom prst="rect">
                <a:avLst/>
              </a:prstGeom>
              <a:noFill/>
            </p:spPr>
            <p:txBody>
              <a:bodyPr wrap="square" rtlCol="0" anchor="ctr">
                <a:sp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r>
                  <a:rPr kumimoji="0" lang="en-US" sz="1371" b="1" i="0" u="none" strike="noStrike" kern="0" cap="none" spc="118" normalizeH="0" baseline="0" noProof="0">
                    <a:ln>
                      <a:noFill/>
                    </a:ln>
                    <a:solidFill>
                      <a:srgbClr val="0078D7"/>
                    </a:solidFill>
                    <a:effectLst/>
                    <a:uLnTx/>
                    <a:uFillTx/>
                    <a:latin typeface="Segoe UI"/>
                    <a:ea typeface="ＭＳ Ｐゴシック" charset="0"/>
                    <a:cs typeface="Segoe UI Semilight" panose="020B0402040204020203" pitchFamily="34" charset="0"/>
                  </a:rPr>
                  <a:t>Office 365 </a:t>
                </a:r>
              </a:p>
              <a:p>
                <a:pPr marL="0" marR="0" lvl="0" indent="0" algn="ctr" defTabSz="913927" rtl="0" eaLnBrk="1" fontAlgn="base" latinLnBrk="0" hangingPunct="1">
                  <a:lnSpc>
                    <a:spcPct val="90000"/>
                  </a:lnSpc>
                  <a:spcBef>
                    <a:spcPct val="0"/>
                  </a:spcBef>
                  <a:spcAft>
                    <a:spcPct val="0"/>
                  </a:spcAft>
                  <a:buClrTx/>
                  <a:buSzTx/>
                  <a:buFontTx/>
                  <a:buNone/>
                  <a:tabLst/>
                  <a:defRPr/>
                </a:pPr>
                <a:r>
                  <a:rPr kumimoji="0" lang="en-US" sz="1371" b="1" i="0" u="none" strike="noStrike" kern="0" cap="none" spc="118" normalizeH="0" baseline="0" noProof="0">
                    <a:ln>
                      <a:noFill/>
                    </a:ln>
                    <a:solidFill>
                      <a:srgbClr val="0078D7"/>
                    </a:solidFill>
                    <a:effectLst/>
                    <a:uLnTx/>
                    <a:uFillTx/>
                    <a:latin typeface="Segoe UI"/>
                    <a:ea typeface="ＭＳ Ｐゴシック" charset="0"/>
                    <a:cs typeface="Segoe UI Semilight" panose="020B0402040204020203" pitchFamily="34" charset="0"/>
                  </a:rPr>
                  <a:t>Information Protection</a:t>
                </a:r>
              </a:p>
            </p:txBody>
          </p:sp>
          <p:sp>
            <p:nvSpPr>
              <p:cNvPr id="65" name="cloud" title="Icon of a cloud">
                <a:extLst>
                  <a:ext uri="{FF2B5EF4-FFF2-40B4-BE49-F238E27FC236}">
                    <a16:creationId xmlns:a16="http://schemas.microsoft.com/office/drawing/2014/main" id="{F90FF576-BA5F-4AA8-A7AC-73B8EEA8FD66}"/>
                  </a:ext>
                </a:extLst>
              </p:cNvPr>
              <p:cNvSpPr>
                <a:spLocks noChangeAspect="1"/>
              </p:cNvSpPr>
              <p:nvPr/>
            </p:nvSpPr>
            <p:spPr bwMode="auto">
              <a:xfrm>
                <a:off x="1075838" y="3069241"/>
                <a:ext cx="920824" cy="586654"/>
              </a:xfrm>
              <a:custGeom>
                <a:avLst/>
                <a:gdLst>
                  <a:gd name="T0" fmla="*/ 281 w 344"/>
                  <a:gd name="T1" fmla="*/ 216 h 217"/>
                  <a:gd name="T2" fmla="*/ 281 w 344"/>
                  <a:gd name="T3" fmla="*/ 217 h 217"/>
                  <a:gd name="T4" fmla="*/ 88 w 344"/>
                  <a:gd name="T5" fmla="*/ 217 h 217"/>
                  <a:gd name="T6" fmla="*/ 88 w 344"/>
                  <a:gd name="T7" fmla="*/ 217 h 217"/>
                  <a:gd name="T8" fmla="*/ 86 w 344"/>
                  <a:gd name="T9" fmla="*/ 217 h 217"/>
                  <a:gd name="T10" fmla="*/ 0 w 344"/>
                  <a:gd name="T11" fmla="*/ 130 h 217"/>
                  <a:gd name="T12" fmla="*/ 86 w 344"/>
                  <a:gd name="T13" fmla="*/ 44 h 217"/>
                  <a:gd name="T14" fmla="*/ 104 w 344"/>
                  <a:gd name="T15" fmla="*/ 45 h 217"/>
                  <a:gd name="T16" fmla="*/ 184 w 344"/>
                  <a:gd name="T17" fmla="*/ 0 h 217"/>
                  <a:gd name="T18" fmla="*/ 278 w 344"/>
                  <a:gd name="T19" fmla="*/ 85 h 217"/>
                  <a:gd name="T20" fmla="*/ 278 w 344"/>
                  <a:gd name="T21" fmla="*/ 85 h 217"/>
                  <a:gd name="T22" fmla="*/ 344 w 344"/>
                  <a:gd name="T23" fmla="*/ 151 h 217"/>
                  <a:gd name="T24" fmla="*/ 281 w 344"/>
                  <a:gd name="T25" fmla="*/ 21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4" h="217">
                    <a:moveTo>
                      <a:pt x="281" y="216"/>
                    </a:moveTo>
                    <a:cubicBezTo>
                      <a:pt x="281" y="217"/>
                      <a:pt x="281" y="217"/>
                      <a:pt x="281" y="217"/>
                    </a:cubicBezTo>
                    <a:cubicBezTo>
                      <a:pt x="88" y="217"/>
                      <a:pt x="88" y="217"/>
                      <a:pt x="88" y="217"/>
                    </a:cubicBezTo>
                    <a:cubicBezTo>
                      <a:pt x="88" y="217"/>
                      <a:pt x="88" y="217"/>
                      <a:pt x="88" y="217"/>
                    </a:cubicBezTo>
                    <a:cubicBezTo>
                      <a:pt x="87" y="217"/>
                      <a:pt x="87" y="217"/>
                      <a:pt x="86" y="217"/>
                    </a:cubicBezTo>
                    <a:cubicBezTo>
                      <a:pt x="39" y="217"/>
                      <a:pt x="0" y="178"/>
                      <a:pt x="0" y="130"/>
                    </a:cubicBezTo>
                    <a:cubicBezTo>
                      <a:pt x="0" y="82"/>
                      <a:pt x="39" y="44"/>
                      <a:pt x="86" y="44"/>
                    </a:cubicBezTo>
                    <a:cubicBezTo>
                      <a:pt x="92" y="44"/>
                      <a:pt x="98" y="44"/>
                      <a:pt x="104" y="45"/>
                    </a:cubicBezTo>
                    <a:cubicBezTo>
                      <a:pt x="121" y="18"/>
                      <a:pt x="150" y="0"/>
                      <a:pt x="184" y="0"/>
                    </a:cubicBezTo>
                    <a:cubicBezTo>
                      <a:pt x="233" y="0"/>
                      <a:pt x="273" y="37"/>
                      <a:pt x="278" y="85"/>
                    </a:cubicBezTo>
                    <a:cubicBezTo>
                      <a:pt x="278" y="85"/>
                      <a:pt x="278" y="85"/>
                      <a:pt x="278" y="85"/>
                    </a:cubicBezTo>
                    <a:cubicBezTo>
                      <a:pt x="315" y="85"/>
                      <a:pt x="344" y="114"/>
                      <a:pt x="344" y="151"/>
                    </a:cubicBezTo>
                    <a:cubicBezTo>
                      <a:pt x="344" y="186"/>
                      <a:pt x="316" y="215"/>
                      <a:pt x="281" y="216"/>
                    </a:cubicBezTo>
                    <a:close/>
                  </a:path>
                </a:pathLst>
              </a:custGeom>
              <a:noFill/>
              <a:ln w="15875" cap="sq">
                <a:solidFill>
                  <a:sysClr val="windowText" lastClr="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30" tIns="44814" rIns="89630" bIns="44814" numCol="1" anchor="t" anchorCtr="0" compatLnSpc="1">
                <a:prstTxWarp prst="textNoShape">
                  <a:avLst/>
                </a:prstTxWarp>
              </a:bodyPr>
              <a:lstStyle/>
              <a:p>
                <a:pPr marL="0" marR="0" lvl="0" indent="0" algn="l" defTabSz="914192" rtl="0" eaLnBrk="1" fontAlgn="auto" latinLnBrk="0" hangingPunct="1">
                  <a:lnSpc>
                    <a:spcPct val="100000"/>
                  </a:lnSpc>
                  <a:spcBef>
                    <a:spcPts val="0"/>
                  </a:spcBef>
                  <a:spcAft>
                    <a:spcPts val="0"/>
                  </a:spcAft>
                  <a:buClrTx/>
                  <a:buSzTx/>
                  <a:buFontTx/>
                  <a:buNone/>
                  <a:tabLst/>
                  <a:defRPr/>
                </a:pPr>
                <a:endParaRPr kumimoji="0" lang="en-US" sz="882" b="0" i="0" u="none" strike="noStrike" kern="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grpSp>
          <p:nvGrpSpPr>
            <p:cNvPr id="52" name="Group 51">
              <a:extLst>
                <a:ext uri="{FF2B5EF4-FFF2-40B4-BE49-F238E27FC236}">
                  <a16:creationId xmlns:a16="http://schemas.microsoft.com/office/drawing/2014/main" id="{653FCAE8-EE4F-43C6-BE81-FC820E4B7333}"/>
                </a:ext>
              </a:extLst>
            </p:cNvPr>
            <p:cNvGrpSpPr/>
            <p:nvPr/>
          </p:nvGrpSpPr>
          <p:grpSpPr>
            <a:xfrm>
              <a:off x="5222272" y="1952690"/>
              <a:ext cx="2554970" cy="1158866"/>
              <a:chOff x="4437778" y="3191324"/>
              <a:chExt cx="2606202" cy="1182104"/>
            </a:xfrm>
          </p:grpSpPr>
          <p:grpSp>
            <p:nvGrpSpPr>
              <p:cNvPr id="58" name="Group 57">
                <a:extLst>
                  <a:ext uri="{FF2B5EF4-FFF2-40B4-BE49-F238E27FC236}">
                    <a16:creationId xmlns:a16="http://schemas.microsoft.com/office/drawing/2014/main" id="{EDAAC1ED-7D27-45BC-A53E-EE15184C3342}"/>
                  </a:ext>
                </a:extLst>
              </p:cNvPr>
              <p:cNvGrpSpPr/>
              <p:nvPr/>
            </p:nvGrpSpPr>
            <p:grpSpPr>
              <a:xfrm>
                <a:off x="5087669" y="3191324"/>
                <a:ext cx="966042" cy="581782"/>
                <a:chOff x="9574313" y="2874560"/>
                <a:chExt cx="700769" cy="422025"/>
              </a:xfrm>
            </p:grpSpPr>
            <p:sp>
              <p:nvSpPr>
                <p:cNvPr id="60" name="monitor" title="Icon of a monitor">
                  <a:extLst>
                    <a:ext uri="{FF2B5EF4-FFF2-40B4-BE49-F238E27FC236}">
                      <a16:creationId xmlns:a16="http://schemas.microsoft.com/office/drawing/2014/main" id="{F4B2A9AE-E8C4-460F-9809-CB8126F34241}"/>
                    </a:ext>
                  </a:extLst>
                </p:cNvPr>
                <p:cNvSpPr>
                  <a:spLocks noChangeAspect="1" noEditPoints="1"/>
                </p:cNvSpPr>
                <p:nvPr/>
              </p:nvSpPr>
              <p:spPr bwMode="auto">
                <a:xfrm>
                  <a:off x="9574313" y="2874560"/>
                  <a:ext cx="457200" cy="350395"/>
                </a:xfrm>
                <a:custGeom>
                  <a:avLst/>
                  <a:gdLst>
                    <a:gd name="T0" fmla="*/ 244 w 244"/>
                    <a:gd name="T1" fmla="*/ 68 h 187"/>
                    <a:gd name="T2" fmla="*/ 244 w 244"/>
                    <a:gd name="T3" fmla="*/ 151 h 187"/>
                    <a:gd name="T4" fmla="*/ 0 w 244"/>
                    <a:gd name="T5" fmla="*/ 151 h 187"/>
                    <a:gd name="T6" fmla="*/ 0 w 244"/>
                    <a:gd name="T7" fmla="*/ 0 h 187"/>
                    <a:gd name="T8" fmla="*/ 244 w 244"/>
                    <a:gd name="T9" fmla="*/ 0 h 187"/>
                    <a:gd name="T10" fmla="*/ 244 w 244"/>
                    <a:gd name="T11" fmla="*/ 68 h 187"/>
                    <a:gd name="T12" fmla="*/ 122 w 244"/>
                    <a:gd name="T13" fmla="*/ 151 h 187"/>
                    <a:gd name="T14" fmla="*/ 122 w 244"/>
                    <a:gd name="T15" fmla="*/ 187 h 187"/>
                    <a:gd name="T16" fmla="*/ 73 w 244"/>
                    <a:gd name="T17" fmla="*/ 187 h 187"/>
                    <a:gd name="T18" fmla="*/ 171 w 244"/>
                    <a:gd name="T19"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 h="187">
                      <a:moveTo>
                        <a:pt x="244" y="68"/>
                      </a:moveTo>
                      <a:lnTo>
                        <a:pt x="244" y="151"/>
                      </a:lnTo>
                      <a:lnTo>
                        <a:pt x="0" y="151"/>
                      </a:lnTo>
                      <a:lnTo>
                        <a:pt x="0" y="0"/>
                      </a:lnTo>
                      <a:lnTo>
                        <a:pt x="244" y="0"/>
                      </a:lnTo>
                      <a:lnTo>
                        <a:pt x="244" y="68"/>
                      </a:lnTo>
                      <a:moveTo>
                        <a:pt x="122" y="151"/>
                      </a:moveTo>
                      <a:lnTo>
                        <a:pt x="122" y="187"/>
                      </a:lnTo>
                      <a:moveTo>
                        <a:pt x="73" y="187"/>
                      </a:moveTo>
                      <a:lnTo>
                        <a:pt x="171" y="187"/>
                      </a:lnTo>
                    </a:path>
                  </a:pathLst>
                </a:custGeom>
                <a:noFill/>
                <a:ln w="15875" cap="sq">
                  <a:solidFill>
                    <a:sysClr val="windowText" lastClr="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30" tIns="44814" rIns="89630" bIns="44814" numCol="1" anchor="t" anchorCtr="0" compatLnSpc="1">
                  <a:prstTxWarp prst="textNoShape">
                    <a:avLst/>
                  </a:prstTxWarp>
                </a:bodyPr>
                <a:lstStyle/>
                <a:p>
                  <a:pPr marL="0" marR="0" lvl="0" indent="0" algn="l" defTabSz="914192"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61" name="Rectangle 60">
                  <a:extLst>
                    <a:ext uri="{FF2B5EF4-FFF2-40B4-BE49-F238E27FC236}">
                      <a16:creationId xmlns:a16="http://schemas.microsoft.com/office/drawing/2014/main" id="{95048294-0C9E-4425-ABA0-3472E23CC2BE}"/>
                    </a:ext>
                  </a:extLst>
                </p:cNvPr>
                <p:cNvSpPr/>
                <p:nvPr/>
              </p:nvSpPr>
              <p:spPr bwMode="auto">
                <a:xfrm>
                  <a:off x="9902389" y="2968551"/>
                  <a:ext cx="372693" cy="328034"/>
                </a:xfrm>
                <a:prstGeom prst="rect">
                  <a:avLst/>
                </a:prstGeom>
                <a:solidFill>
                  <a:srgbClr val="F8F8F8"/>
                </a:solidFill>
                <a:ln w="6350" cap="flat" cmpd="sng" algn="ctr">
                  <a:noFill/>
                  <a:prstDash val="solid"/>
                  <a:miter lim="800000"/>
                  <a:headEnd type="none" w="med" len="med"/>
                  <a:tailEnd type="none" w="med" len="med"/>
                </a:ln>
                <a:effectLst/>
              </p:spPr>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endParaRPr kumimoji="0" lang="en-US" sz="2353" b="1" i="0" u="none" strike="noStrike" kern="0" cap="none" spc="0" normalizeH="0" baseline="0" noProof="0" err="1">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62" name="UniversalApp_E8CC" title="Icon of a cellphone in front of a tablet">
                  <a:extLst>
                    <a:ext uri="{FF2B5EF4-FFF2-40B4-BE49-F238E27FC236}">
                      <a16:creationId xmlns:a16="http://schemas.microsoft.com/office/drawing/2014/main" id="{34F0CEED-A9A5-4F25-A86B-569A70772345}"/>
                    </a:ext>
                  </a:extLst>
                </p:cNvPr>
                <p:cNvSpPr>
                  <a:spLocks noChangeAspect="1" noEditPoints="1"/>
                </p:cNvSpPr>
                <p:nvPr/>
              </p:nvSpPr>
              <p:spPr bwMode="auto">
                <a:xfrm>
                  <a:off x="9941645" y="3007427"/>
                  <a:ext cx="333437" cy="244682"/>
                </a:xfrm>
                <a:custGeom>
                  <a:avLst/>
                  <a:gdLst>
                    <a:gd name="T0" fmla="*/ 1250 w 3750"/>
                    <a:gd name="T1" fmla="*/ 2750 h 2750"/>
                    <a:gd name="T2" fmla="*/ 0 w 3750"/>
                    <a:gd name="T3" fmla="*/ 2750 h 2750"/>
                    <a:gd name="T4" fmla="*/ 0 w 3750"/>
                    <a:gd name="T5" fmla="*/ 750 h 2750"/>
                    <a:gd name="T6" fmla="*/ 1250 w 3750"/>
                    <a:gd name="T7" fmla="*/ 750 h 2750"/>
                    <a:gd name="T8" fmla="*/ 1250 w 3750"/>
                    <a:gd name="T9" fmla="*/ 2750 h 2750"/>
                    <a:gd name="T10" fmla="*/ 375 w 3750"/>
                    <a:gd name="T11" fmla="*/ 2250 h 2750"/>
                    <a:gd name="T12" fmla="*/ 875 w 3750"/>
                    <a:gd name="T13" fmla="*/ 2250 h 2750"/>
                    <a:gd name="T14" fmla="*/ 1875 w 3750"/>
                    <a:gd name="T15" fmla="*/ 1750 h 2750"/>
                    <a:gd name="T16" fmla="*/ 2375 w 3750"/>
                    <a:gd name="T17" fmla="*/ 1750 h 2750"/>
                    <a:gd name="T18" fmla="*/ 1250 w 3750"/>
                    <a:gd name="T19" fmla="*/ 2250 h 2750"/>
                    <a:gd name="T20" fmla="*/ 3625 w 3750"/>
                    <a:gd name="T21" fmla="*/ 2250 h 2750"/>
                    <a:gd name="T22" fmla="*/ 3750 w 3750"/>
                    <a:gd name="T23" fmla="*/ 2125 h 2750"/>
                    <a:gd name="T24" fmla="*/ 3750 w 3750"/>
                    <a:gd name="T25" fmla="*/ 125 h 2750"/>
                    <a:gd name="T26" fmla="*/ 3625 w 3750"/>
                    <a:gd name="T27" fmla="*/ 0 h 2750"/>
                    <a:gd name="T28" fmla="*/ 625 w 3750"/>
                    <a:gd name="T29" fmla="*/ 0 h 2750"/>
                    <a:gd name="T30" fmla="*/ 500 w 3750"/>
                    <a:gd name="T31" fmla="*/ 125 h 2750"/>
                    <a:gd name="T32" fmla="*/ 500 w 3750"/>
                    <a:gd name="T33" fmla="*/ 750 h 2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50" h="2750">
                      <a:moveTo>
                        <a:pt x="1250" y="2750"/>
                      </a:moveTo>
                      <a:cubicBezTo>
                        <a:pt x="0" y="2750"/>
                        <a:pt x="0" y="2750"/>
                        <a:pt x="0" y="2750"/>
                      </a:cubicBezTo>
                      <a:cubicBezTo>
                        <a:pt x="0" y="750"/>
                        <a:pt x="0" y="750"/>
                        <a:pt x="0" y="750"/>
                      </a:cubicBezTo>
                      <a:cubicBezTo>
                        <a:pt x="1250" y="750"/>
                        <a:pt x="1250" y="750"/>
                        <a:pt x="1250" y="750"/>
                      </a:cubicBezTo>
                      <a:lnTo>
                        <a:pt x="1250" y="2750"/>
                      </a:lnTo>
                      <a:close/>
                      <a:moveTo>
                        <a:pt x="375" y="2250"/>
                      </a:moveTo>
                      <a:cubicBezTo>
                        <a:pt x="875" y="2250"/>
                        <a:pt x="875" y="2250"/>
                        <a:pt x="875" y="2250"/>
                      </a:cubicBezTo>
                      <a:moveTo>
                        <a:pt x="1875" y="1750"/>
                      </a:moveTo>
                      <a:cubicBezTo>
                        <a:pt x="2375" y="1750"/>
                        <a:pt x="2375" y="1750"/>
                        <a:pt x="2375" y="1750"/>
                      </a:cubicBezTo>
                      <a:moveTo>
                        <a:pt x="1250" y="2250"/>
                      </a:moveTo>
                      <a:cubicBezTo>
                        <a:pt x="3625" y="2250"/>
                        <a:pt x="3625" y="2250"/>
                        <a:pt x="3625" y="2250"/>
                      </a:cubicBezTo>
                      <a:cubicBezTo>
                        <a:pt x="3694" y="2250"/>
                        <a:pt x="3750" y="2194"/>
                        <a:pt x="3750" y="2125"/>
                      </a:cubicBezTo>
                      <a:cubicBezTo>
                        <a:pt x="3750" y="125"/>
                        <a:pt x="3750" y="125"/>
                        <a:pt x="3750" y="125"/>
                      </a:cubicBezTo>
                      <a:cubicBezTo>
                        <a:pt x="3750" y="56"/>
                        <a:pt x="3694" y="0"/>
                        <a:pt x="3625" y="0"/>
                      </a:cubicBezTo>
                      <a:cubicBezTo>
                        <a:pt x="625" y="0"/>
                        <a:pt x="625" y="0"/>
                        <a:pt x="625" y="0"/>
                      </a:cubicBezTo>
                      <a:cubicBezTo>
                        <a:pt x="556" y="0"/>
                        <a:pt x="500" y="56"/>
                        <a:pt x="500" y="125"/>
                      </a:cubicBezTo>
                      <a:cubicBezTo>
                        <a:pt x="500" y="750"/>
                        <a:pt x="500" y="750"/>
                        <a:pt x="500" y="750"/>
                      </a:cubicBezTo>
                    </a:path>
                  </a:pathLst>
                </a:custGeom>
                <a:noFill/>
                <a:ln w="15875" cap="sq">
                  <a:solidFill>
                    <a:sysClr val="windowText" lastClr="000000"/>
                  </a:solidFill>
                  <a:prstDash val="solid"/>
                  <a:miter lim="800000"/>
                  <a:headEnd/>
                  <a:tailEnd/>
                </a:ln>
                <a:extLst/>
              </p:spPr>
              <p:txBody>
                <a:bodyPr vert="horz" wrap="square" lIns="89630" tIns="44814" rIns="89630" bIns="44814" numCol="1" anchor="t" anchorCtr="0" compatLnSpc="1">
                  <a:prstTxWarp prst="textNoShape">
                    <a:avLst/>
                  </a:prstTxWarp>
                </a:bodyPr>
                <a:lstStyle/>
                <a:p>
                  <a:pPr marL="0" marR="0" lvl="0" indent="0" algn="l" defTabSz="914192" rtl="0" eaLnBrk="1" fontAlgn="auto" latinLnBrk="0" hangingPunct="1">
                    <a:lnSpc>
                      <a:spcPct val="100000"/>
                    </a:lnSpc>
                    <a:spcBef>
                      <a:spcPts val="0"/>
                    </a:spcBef>
                    <a:spcAft>
                      <a:spcPts val="0"/>
                    </a:spcAft>
                    <a:buClrTx/>
                    <a:buSzTx/>
                    <a:buFontTx/>
                    <a:buNone/>
                    <a:tabLst/>
                    <a:defRPr/>
                  </a:pPr>
                  <a:endParaRPr kumimoji="0" lang="en-US" sz="882" b="1" i="0" u="none" strike="noStrike" kern="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sp>
            <p:nvSpPr>
              <p:cNvPr id="59" name="Data Text">
                <a:extLst>
                  <a:ext uri="{FF2B5EF4-FFF2-40B4-BE49-F238E27FC236}">
                    <a16:creationId xmlns:a16="http://schemas.microsoft.com/office/drawing/2014/main" id="{0ABD56CF-1FA8-4245-B001-625F96965D2D}"/>
                  </a:ext>
                </a:extLst>
              </p:cNvPr>
              <p:cNvSpPr/>
              <p:nvPr/>
            </p:nvSpPr>
            <p:spPr>
              <a:xfrm>
                <a:off x="4437778" y="3884000"/>
                <a:ext cx="2606202" cy="489428"/>
              </a:xfrm>
              <a:prstGeom prst="rect">
                <a:avLst/>
              </a:prstGeom>
              <a:noFill/>
            </p:spPr>
            <p:txBody>
              <a:bodyPr wrap="square" rtlCol="0" anchor="ctr">
                <a:sp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r>
                  <a:rPr kumimoji="0" lang="en-US" sz="1371" b="1" i="0" u="none" strike="noStrike" kern="0" cap="none" spc="118" normalizeH="0" baseline="0" noProof="0">
                    <a:ln>
                      <a:noFill/>
                    </a:ln>
                    <a:solidFill>
                      <a:srgbClr val="0078D7"/>
                    </a:solidFill>
                    <a:effectLst/>
                    <a:uLnTx/>
                    <a:uFillTx/>
                    <a:latin typeface="Segoe UI"/>
                    <a:ea typeface="ＭＳ Ｐゴシック" charset="0"/>
                    <a:cs typeface="Segoe UI Semilight" panose="020B0402040204020203" pitchFamily="34" charset="0"/>
                  </a:rPr>
                  <a:t>Windows</a:t>
                </a:r>
              </a:p>
              <a:p>
                <a:pPr marL="0" marR="0" lvl="0" indent="0" algn="ctr" defTabSz="913927" rtl="0" eaLnBrk="1" fontAlgn="base" latinLnBrk="0" hangingPunct="1">
                  <a:lnSpc>
                    <a:spcPct val="90000"/>
                  </a:lnSpc>
                  <a:spcBef>
                    <a:spcPct val="0"/>
                  </a:spcBef>
                  <a:spcAft>
                    <a:spcPct val="0"/>
                  </a:spcAft>
                  <a:buClrTx/>
                  <a:buSzTx/>
                  <a:buFontTx/>
                  <a:buNone/>
                  <a:tabLst/>
                  <a:defRPr/>
                </a:pPr>
                <a:r>
                  <a:rPr kumimoji="0" lang="en-US" sz="1371" b="1" i="0" u="none" strike="noStrike" kern="0" cap="none" spc="118" normalizeH="0" baseline="0" noProof="0">
                    <a:ln>
                      <a:noFill/>
                    </a:ln>
                    <a:solidFill>
                      <a:srgbClr val="0078D7"/>
                    </a:solidFill>
                    <a:effectLst/>
                    <a:uLnTx/>
                    <a:uFillTx/>
                    <a:latin typeface="Segoe UI"/>
                    <a:ea typeface="ＭＳ Ｐゴシック" charset="0"/>
                    <a:cs typeface="Segoe UI Semilight" panose="020B0402040204020203" pitchFamily="34" charset="0"/>
                  </a:rPr>
                  <a:t>Information Protection</a:t>
                </a:r>
              </a:p>
            </p:txBody>
          </p:sp>
        </p:grpSp>
        <p:grpSp>
          <p:nvGrpSpPr>
            <p:cNvPr id="53" name="Group 52">
              <a:extLst>
                <a:ext uri="{FF2B5EF4-FFF2-40B4-BE49-F238E27FC236}">
                  <a16:creationId xmlns:a16="http://schemas.microsoft.com/office/drawing/2014/main" id="{DA5ABA0E-C51C-4770-8094-1784718FCADE}"/>
                </a:ext>
              </a:extLst>
            </p:cNvPr>
            <p:cNvGrpSpPr/>
            <p:nvPr/>
          </p:nvGrpSpPr>
          <p:grpSpPr>
            <a:xfrm>
              <a:off x="8530745" y="1875867"/>
              <a:ext cx="2805231" cy="1151609"/>
              <a:chOff x="8119195" y="3191325"/>
              <a:chExt cx="2861482" cy="1174701"/>
            </a:xfrm>
          </p:grpSpPr>
          <p:sp>
            <p:nvSpPr>
              <p:cNvPr id="54" name="building_5" title="Icon of tall buildings">
                <a:extLst>
                  <a:ext uri="{FF2B5EF4-FFF2-40B4-BE49-F238E27FC236}">
                    <a16:creationId xmlns:a16="http://schemas.microsoft.com/office/drawing/2014/main" id="{9D0CEBBE-FCC4-4F42-A4CD-76058568F31C}"/>
                  </a:ext>
                </a:extLst>
              </p:cNvPr>
              <p:cNvSpPr>
                <a:spLocks noChangeAspect="1" noEditPoints="1"/>
              </p:cNvSpPr>
              <p:nvPr/>
            </p:nvSpPr>
            <p:spPr bwMode="auto">
              <a:xfrm>
                <a:off x="9285578" y="3195200"/>
                <a:ext cx="490318" cy="532522"/>
              </a:xfrm>
              <a:custGeom>
                <a:avLst/>
                <a:gdLst>
                  <a:gd name="T0" fmla="*/ 299 w 395"/>
                  <a:gd name="T1" fmla="*/ 151 h 429"/>
                  <a:gd name="T2" fmla="*/ 299 w 395"/>
                  <a:gd name="T3" fmla="*/ 429 h 429"/>
                  <a:gd name="T4" fmla="*/ 242 w 395"/>
                  <a:gd name="T5" fmla="*/ 429 h 429"/>
                  <a:gd name="T6" fmla="*/ 242 w 395"/>
                  <a:gd name="T7" fmla="*/ 333 h 429"/>
                  <a:gd name="T8" fmla="*/ 181 w 395"/>
                  <a:gd name="T9" fmla="*/ 333 h 429"/>
                  <a:gd name="T10" fmla="*/ 181 w 395"/>
                  <a:gd name="T11" fmla="*/ 429 h 429"/>
                  <a:gd name="T12" fmla="*/ 121 w 395"/>
                  <a:gd name="T13" fmla="*/ 429 h 429"/>
                  <a:gd name="T14" fmla="*/ 121 w 395"/>
                  <a:gd name="T15" fmla="*/ 151 h 429"/>
                  <a:gd name="T16" fmla="*/ 211 w 395"/>
                  <a:gd name="T17" fmla="*/ 151 h 429"/>
                  <a:gd name="T18" fmla="*/ 299 w 395"/>
                  <a:gd name="T19" fmla="*/ 151 h 429"/>
                  <a:gd name="T20" fmla="*/ 211 w 395"/>
                  <a:gd name="T21" fmla="*/ 151 h 429"/>
                  <a:gd name="T22" fmla="*/ 211 w 395"/>
                  <a:gd name="T23" fmla="*/ 92 h 429"/>
                  <a:gd name="T24" fmla="*/ 0 w 395"/>
                  <a:gd name="T25" fmla="*/ 92 h 429"/>
                  <a:gd name="T26" fmla="*/ 0 w 395"/>
                  <a:gd name="T27" fmla="*/ 429 h 429"/>
                  <a:gd name="T28" fmla="*/ 395 w 395"/>
                  <a:gd name="T29" fmla="*/ 429 h 429"/>
                  <a:gd name="T30" fmla="*/ 395 w 395"/>
                  <a:gd name="T31" fmla="*/ 123 h 429"/>
                  <a:gd name="T32" fmla="*/ 268 w 395"/>
                  <a:gd name="T33" fmla="*/ 0 h 429"/>
                  <a:gd name="T34" fmla="*/ 268 w 395"/>
                  <a:gd name="T35" fmla="*/ 151 h 429"/>
                  <a:gd name="T36" fmla="*/ 62 w 395"/>
                  <a:gd name="T37" fmla="*/ 151 h 429"/>
                  <a:gd name="T38" fmla="*/ 56 w 395"/>
                  <a:gd name="T39" fmla="*/ 151 h 429"/>
                  <a:gd name="T40" fmla="*/ 56 w 395"/>
                  <a:gd name="T41" fmla="*/ 155 h 429"/>
                  <a:gd name="T42" fmla="*/ 62 w 395"/>
                  <a:gd name="T43" fmla="*/ 155 h 429"/>
                  <a:gd name="T44" fmla="*/ 62 w 395"/>
                  <a:gd name="T45" fmla="*/ 151 h 429"/>
                  <a:gd name="T46" fmla="*/ 62 w 395"/>
                  <a:gd name="T47" fmla="*/ 211 h 429"/>
                  <a:gd name="T48" fmla="*/ 56 w 395"/>
                  <a:gd name="T49" fmla="*/ 211 h 429"/>
                  <a:gd name="T50" fmla="*/ 56 w 395"/>
                  <a:gd name="T51" fmla="*/ 217 h 429"/>
                  <a:gd name="T52" fmla="*/ 62 w 395"/>
                  <a:gd name="T53" fmla="*/ 217 h 429"/>
                  <a:gd name="T54" fmla="*/ 62 w 395"/>
                  <a:gd name="T55" fmla="*/ 211 h 429"/>
                  <a:gd name="T56" fmla="*/ 62 w 395"/>
                  <a:gd name="T57" fmla="*/ 271 h 429"/>
                  <a:gd name="T58" fmla="*/ 56 w 395"/>
                  <a:gd name="T59" fmla="*/ 271 h 429"/>
                  <a:gd name="T60" fmla="*/ 56 w 395"/>
                  <a:gd name="T61" fmla="*/ 277 h 429"/>
                  <a:gd name="T62" fmla="*/ 62 w 395"/>
                  <a:gd name="T63" fmla="*/ 277 h 429"/>
                  <a:gd name="T64" fmla="*/ 62 w 395"/>
                  <a:gd name="T65" fmla="*/ 271 h 429"/>
                  <a:gd name="T66" fmla="*/ 62 w 395"/>
                  <a:gd name="T67" fmla="*/ 332 h 429"/>
                  <a:gd name="T68" fmla="*/ 56 w 395"/>
                  <a:gd name="T69" fmla="*/ 332 h 429"/>
                  <a:gd name="T70" fmla="*/ 56 w 395"/>
                  <a:gd name="T71" fmla="*/ 337 h 429"/>
                  <a:gd name="T72" fmla="*/ 62 w 395"/>
                  <a:gd name="T73" fmla="*/ 337 h 429"/>
                  <a:gd name="T74" fmla="*/ 62 w 395"/>
                  <a:gd name="T75" fmla="*/ 332 h 429"/>
                  <a:gd name="T76" fmla="*/ 62 w 395"/>
                  <a:gd name="T77" fmla="*/ 392 h 429"/>
                  <a:gd name="T78" fmla="*/ 56 w 395"/>
                  <a:gd name="T79" fmla="*/ 392 h 429"/>
                  <a:gd name="T80" fmla="*/ 56 w 395"/>
                  <a:gd name="T81" fmla="*/ 397 h 429"/>
                  <a:gd name="T82" fmla="*/ 62 w 395"/>
                  <a:gd name="T83" fmla="*/ 397 h 429"/>
                  <a:gd name="T84" fmla="*/ 62 w 395"/>
                  <a:gd name="T85" fmla="*/ 392 h 429"/>
                  <a:gd name="T86" fmla="*/ 182 w 395"/>
                  <a:gd name="T87" fmla="*/ 211 h 429"/>
                  <a:gd name="T88" fmla="*/ 177 w 395"/>
                  <a:gd name="T89" fmla="*/ 211 h 429"/>
                  <a:gd name="T90" fmla="*/ 177 w 395"/>
                  <a:gd name="T91" fmla="*/ 217 h 429"/>
                  <a:gd name="T92" fmla="*/ 182 w 395"/>
                  <a:gd name="T93" fmla="*/ 217 h 429"/>
                  <a:gd name="T94" fmla="*/ 182 w 395"/>
                  <a:gd name="T95" fmla="*/ 211 h 429"/>
                  <a:gd name="T96" fmla="*/ 182 w 395"/>
                  <a:gd name="T97" fmla="*/ 273 h 429"/>
                  <a:gd name="T98" fmla="*/ 177 w 395"/>
                  <a:gd name="T99" fmla="*/ 273 h 429"/>
                  <a:gd name="T100" fmla="*/ 177 w 395"/>
                  <a:gd name="T101" fmla="*/ 277 h 429"/>
                  <a:gd name="T102" fmla="*/ 182 w 395"/>
                  <a:gd name="T103" fmla="*/ 277 h 429"/>
                  <a:gd name="T104" fmla="*/ 182 w 395"/>
                  <a:gd name="T105" fmla="*/ 273 h 429"/>
                  <a:gd name="T106" fmla="*/ 243 w 395"/>
                  <a:gd name="T107" fmla="*/ 211 h 429"/>
                  <a:gd name="T108" fmla="*/ 237 w 395"/>
                  <a:gd name="T109" fmla="*/ 211 h 429"/>
                  <a:gd name="T110" fmla="*/ 237 w 395"/>
                  <a:gd name="T111" fmla="*/ 217 h 429"/>
                  <a:gd name="T112" fmla="*/ 243 w 395"/>
                  <a:gd name="T113" fmla="*/ 217 h 429"/>
                  <a:gd name="T114" fmla="*/ 243 w 395"/>
                  <a:gd name="T115" fmla="*/ 211 h 429"/>
                  <a:gd name="T116" fmla="*/ 243 w 395"/>
                  <a:gd name="T117" fmla="*/ 273 h 429"/>
                  <a:gd name="T118" fmla="*/ 237 w 395"/>
                  <a:gd name="T119" fmla="*/ 273 h 429"/>
                  <a:gd name="T120" fmla="*/ 237 w 395"/>
                  <a:gd name="T121" fmla="*/ 277 h 429"/>
                  <a:gd name="T122" fmla="*/ 243 w 395"/>
                  <a:gd name="T123" fmla="*/ 277 h 429"/>
                  <a:gd name="T124" fmla="*/ 243 w 395"/>
                  <a:gd name="T125" fmla="*/ 273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5" h="429">
                    <a:moveTo>
                      <a:pt x="299" y="151"/>
                    </a:moveTo>
                    <a:lnTo>
                      <a:pt x="299" y="429"/>
                    </a:lnTo>
                    <a:lnTo>
                      <a:pt x="242" y="429"/>
                    </a:lnTo>
                    <a:lnTo>
                      <a:pt x="242" y="333"/>
                    </a:lnTo>
                    <a:lnTo>
                      <a:pt x="181" y="333"/>
                    </a:lnTo>
                    <a:lnTo>
                      <a:pt x="181" y="429"/>
                    </a:lnTo>
                    <a:lnTo>
                      <a:pt x="121" y="429"/>
                    </a:lnTo>
                    <a:lnTo>
                      <a:pt x="121" y="151"/>
                    </a:lnTo>
                    <a:lnTo>
                      <a:pt x="211" y="151"/>
                    </a:lnTo>
                    <a:lnTo>
                      <a:pt x="299" y="151"/>
                    </a:lnTo>
                    <a:moveTo>
                      <a:pt x="211" y="151"/>
                    </a:moveTo>
                    <a:lnTo>
                      <a:pt x="211" y="92"/>
                    </a:lnTo>
                    <a:lnTo>
                      <a:pt x="0" y="92"/>
                    </a:lnTo>
                    <a:lnTo>
                      <a:pt x="0" y="429"/>
                    </a:lnTo>
                    <a:moveTo>
                      <a:pt x="395" y="429"/>
                    </a:moveTo>
                    <a:lnTo>
                      <a:pt x="395" y="123"/>
                    </a:lnTo>
                    <a:lnTo>
                      <a:pt x="268" y="0"/>
                    </a:lnTo>
                    <a:lnTo>
                      <a:pt x="268" y="151"/>
                    </a:lnTo>
                    <a:moveTo>
                      <a:pt x="62" y="151"/>
                    </a:moveTo>
                    <a:lnTo>
                      <a:pt x="56" y="151"/>
                    </a:lnTo>
                    <a:lnTo>
                      <a:pt x="56" y="155"/>
                    </a:lnTo>
                    <a:lnTo>
                      <a:pt x="62" y="155"/>
                    </a:lnTo>
                    <a:lnTo>
                      <a:pt x="62" y="151"/>
                    </a:lnTo>
                    <a:moveTo>
                      <a:pt x="62" y="211"/>
                    </a:moveTo>
                    <a:lnTo>
                      <a:pt x="56" y="211"/>
                    </a:lnTo>
                    <a:lnTo>
                      <a:pt x="56" y="217"/>
                    </a:lnTo>
                    <a:lnTo>
                      <a:pt x="62" y="217"/>
                    </a:lnTo>
                    <a:lnTo>
                      <a:pt x="62" y="211"/>
                    </a:lnTo>
                    <a:moveTo>
                      <a:pt x="62" y="271"/>
                    </a:moveTo>
                    <a:lnTo>
                      <a:pt x="56" y="271"/>
                    </a:lnTo>
                    <a:lnTo>
                      <a:pt x="56" y="277"/>
                    </a:lnTo>
                    <a:lnTo>
                      <a:pt x="62" y="277"/>
                    </a:lnTo>
                    <a:lnTo>
                      <a:pt x="62" y="271"/>
                    </a:lnTo>
                    <a:moveTo>
                      <a:pt x="62" y="332"/>
                    </a:moveTo>
                    <a:lnTo>
                      <a:pt x="56" y="332"/>
                    </a:lnTo>
                    <a:lnTo>
                      <a:pt x="56" y="337"/>
                    </a:lnTo>
                    <a:lnTo>
                      <a:pt x="62" y="337"/>
                    </a:lnTo>
                    <a:lnTo>
                      <a:pt x="62" y="332"/>
                    </a:lnTo>
                    <a:moveTo>
                      <a:pt x="62" y="392"/>
                    </a:moveTo>
                    <a:lnTo>
                      <a:pt x="56" y="392"/>
                    </a:lnTo>
                    <a:lnTo>
                      <a:pt x="56" y="397"/>
                    </a:lnTo>
                    <a:lnTo>
                      <a:pt x="62" y="397"/>
                    </a:lnTo>
                    <a:lnTo>
                      <a:pt x="62" y="392"/>
                    </a:lnTo>
                    <a:moveTo>
                      <a:pt x="182" y="211"/>
                    </a:moveTo>
                    <a:lnTo>
                      <a:pt x="177" y="211"/>
                    </a:lnTo>
                    <a:lnTo>
                      <a:pt x="177" y="217"/>
                    </a:lnTo>
                    <a:lnTo>
                      <a:pt x="182" y="217"/>
                    </a:lnTo>
                    <a:lnTo>
                      <a:pt x="182" y="211"/>
                    </a:lnTo>
                    <a:moveTo>
                      <a:pt x="182" y="273"/>
                    </a:moveTo>
                    <a:lnTo>
                      <a:pt x="177" y="273"/>
                    </a:lnTo>
                    <a:lnTo>
                      <a:pt x="177" y="277"/>
                    </a:lnTo>
                    <a:lnTo>
                      <a:pt x="182" y="277"/>
                    </a:lnTo>
                    <a:lnTo>
                      <a:pt x="182" y="273"/>
                    </a:lnTo>
                    <a:moveTo>
                      <a:pt x="243" y="211"/>
                    </a:moveTo>
                    <a:lnTo>
                      <a:pt x="237" y="211"/>
                    </a:lnTo>
                    <a:lnTo>
                      <a:pt x="237" y="217"/>
                    </a:lnTo>
                    <a:lnTo>
                      <a:pt x="243" y="217"/>
                    </a:lnTo>
                    <a:lnTo>
                      <a:pt x="243" y="211"/>
                    </a:lnTo>
                    <a:moveTo>
                      <a:pt x="243" y="273"/>
                    </a:moveTo>
                    <a:lnTo>
                      <a:pt x="237" y="273"/>
                    </a:lnTo>
                    <a:lnTo>
                      <a:pt x="237" y="277"/>
                    </a:lnTo>
                    <a:lnTo>
                      <a:pt x="243" y="277"/>
                    </a:lnTo>
                    <a:lnTo>
                      <a:pt x="243" y="273"/>
                    </a:lnTo>
                  </a:path>
                </a:pathLst>
              </a:custGeom>
              <a:noFill/>
              <a:ln w="15875" cap="flat">
                <a:solidFill>
                  <a:sysClr val="windowText" lastClr="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30" tIns="44814" rIns="89630" bIns="44814" numCol="1" anchor="t" anchorCtr="0" compatLnSpc="1">
                <a:prstTxWarp prst="textNoShape">
                  <a:avLst/>
                </a:prstTxWarp>
              </a:bodyPr>
              <a:lstStyle/>
              <a:p>
                <a:pPr marL="0" marR="0" lvl="0" indent="0" algn="l" defTabSz="914192"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p:txBody>
          </p:sp>
          <p:sp>
            <p:nvSpPr>
              <p:cNvPr id="55" name="cloud" title="Icon of a cloud">
                <a:extLst>
                  <a:ext uri="{FF2B5EF4-FFF2-40B4-BE49-F238E27FC236}">
                    <a16:creationId xmlns:a16="http://schemas.microsoft.com/office/drawing/2014/main" id="{D7B25FF0-3E17-4668-B3DC-4984BE46DC95}"/>
                  </a:ext>
                </a:extLst>
              </p:cNvPr>
              <p:cNvSpPr>
                <a:spLocks noChangeAspect="1"/>
              </p:cNvSpPr>
              <p:nvPr/>
            </p:nvSpPr>
            <p:spPr bwMode="auto">
              <a:xfrm>
                <a:off x="8119195" y="3191325"/>
                <a:ext cx="920824" cy="586654"/>
              </a:xfrm>
              <a:custGeom>
                <a:avLst/>
                <a:gdLst>
                  <a:gd name="T0" fmla="*/ 281 w 344"/>
                  <a:gd name="T1" fmla="*/ 216 h 217"/>
                  <a:gd name="T2" fmla="*/ 281 w 344"/>
                  <a:gd name="T3" fmla="*/ 217 h 217"/>
                  <a:gd name="T4" fmla="*/ 88 w 344"/>
                  <a:gd name="T5" fmla="*/ 217 h 217"/>
                  <a:gd name="T6" fmla="*/ 88 w 344"/>
                  <a:gd name="T7" fmla="*/ 217 h 217"/>
                  <a:gd name="T8" fmla="*/ 86 w 344"/>
                  <a:gd name="T9" fmla="*/ 217 h 217"/>
                  <a:gd name="T10" fmla="*/ 0 w 344"/>
                  <a:gd name="T11" fmla="*/ 130 h 217"/>
                  <a:gd name="T12" fmla="*/ 86 w 344"/>
                  <a:gd name="T13" fmla="*/ 44 h 217"/>
                  <a:gd name="T14" fmla="*/ 104 w 344"/>
                  <a:gd name="T15" fmla="*/ 45 h 217"/>
                  <a:gd name="T16" fmla="*/ 184 w 344"/>
                  <a:gd name="T17" fmla="*/ 0 h 217"/>
                  <a:gd name="T18" fmla="*/ 278 w 344"/>
                  <a:gd name="T19" fmla="*/ 85 h 217"/>
                  <a:gd name="T20" fmla="*/ 278 w 344"/>
                  <a:gd name="T21" fmla="*/ 85 h 217"/>
                  <a:gd name="T22" fmla="*/ 344 w 344"/>
                  <a:gd name="T23" fmla="*/ 151 h 217"/>
                  <a:gd name="T24" fmla="*/ 281 w 344"/>
                  <a:gd name="T25" fmla="*/ 21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4" h="217">
                    <a:moveTo>
                      <a:pt x="281" y="216"/>
                    </a:moveTo>
                    <a:cubicBezTo>
                      <a:pt x="281" y="217"/>
                      <a:pt x="281" y="217"/>
                      <a:pt x="281" y="217"/>
                    </a:cubicBezTo>
                    <a:cubicBezTo>
                      <a:pt x="88" y="217"/>
                      <a:pt x="88" y="217"/>
                      <a:pt x="88" y="217"/>
                    </a:cubicBezTo>
                    <a:cubicBezTo>
                      <a:pt x="88" y="217"/>
                      <a:pt x="88" y="217"/>
                      <a:pt x="88" y="217"/>
                    </a:cubicBezTo>
                    <a:cubicBezTo>
                      <a:pt x="87" y="217"/>
                      <a:pt x="87" y="217"/>
                      <a:pt x="86" y="217"/>
                    </a:cubicBezTo>
                    <a:cubicBezTo>
                      <a:pt x="39" y="217"/>
                      <a:pt x="0" y="178"/>
                      <a:pt x="0" y="130"/>
                    </a:cubicBezTo>
                    <a:cubicBezTo>
                      <a:pt x="0" y="82"/>
                      <a:pt x="39" y="44"/>
                      <a:pt x="86" y="44"/>
                    </a:cubicBezTo>
                    <a:cubicBezTo>
                      <a:pt x="92" y="44"/>
                      <a:pt x="98" y="44"/>
                      <a:pt x="104" y="45"/>
                    </a:cubicBezTo>
                    <a:cubicBezTo>
                      <a:pt x="121" y="18"/>
                      <a:pt x="150" y="0"/>
                      <a:pt x="184" y="0"/>
                    </a:cubicBezTo>
                    <a:cubicBezTo>
                      <a:pt x="233" y="0"/>
                      <a:pt x="273" y="37"/>
                      <a:pt x="278" y="85"/>
                    </a:cubicBezTo>
                    <a:cubicBezTo>
                      <a:pt x="278" y="85"/>
                      <a:pt x="278" y="85"/>
                      <a:pt x="278" y="85"/>
                    </a:cubicBezTo>
                    <a:cubicBezTo>
                      <a:pt x="315" y="85"/>
                      <a:pt x="344" y="114"/>
                      <a:pt x="344" y="151"/>
                    </a:cubicBezTo>
                    <a:cubicBezTo>
                      <a:pt x="344" y="186"/>
                      <a:pt x="316" y="215"/>
                      <a:pt x="281" y="216"/>
                    </a:cubicBezTo>
                    <a:close/>
                  </a:path>
                </a:pathLst>
              </a:custGeom>
              <a:noFill/>
              <a:ln w="15875" cap="sq">
                <a:solidFill>
                  <a:sysClr val="windowText" lastClr="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30" tIns="44814" rIns="89630" bIns="44814" numCol="1" anchor="t" anchorCtr="0" compatLnSpc="1">
                <a:prstTxWarp prst="textNoShape">
                  <a:avLst/>
                </a:prstTxWarp>
              </a:bodyPr>
              <a:lstStyle/>
              <a:p>
                <a:pPr marL="0" marR="0" lvl="0" indent="0" algn="l" defTabSz="914192" rtl="0" eaLnBrk="1" fontAlgn="auto" latinLnBrk="0" hangingPunct="1">
                  <a:lnSpc>
                    <a:spcPct val="100000"/>
                  </a:lnSpc>
                  <a:spcBef>
                    <a:spcPts val="0"/>
                  </a:spcBef>
                  <a:spcAft>
                    <a:spcPts val="0"/>
                  </a:spcAft>
                  <a:buClrTx/>
                  <a:buSzTx/>
                  <a:buFontTx/>
                  <a:buNone/>
                  <a:tabLst/>
                  <a:defRPr/>
                </a:pPr>
                <a:endParaRPr kumimoji="0" lang="en-US" sz="882" b="0" i="0" u="none" strike="noStrike" kern="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56" name="GenericApp_EB3B" title="Icon of an app window">
                <a:extLst>
                  <a:ext uri="{FF2B5EF4-FFF2-40B4-BE49-F238E27FC236}">
                    <a16:creationId xmlns:a16="http://schemas.microsoft.com/office/drawing/2014/main" id="{AD59FA4C-6198-49FA-A97C-D2F57191AF39}"/>
                  </a:ext>
                </a:extLst>
              </p:cNvPr>
              <p:cNvSpPr>
                <a:spLocks noChangeAspect="1" noEditPoints="1"/>
              </p:cNvSpPr>
              <p:nvPr/>
            </p:nvSpPr>
            <p:spPr bwMode="auto">
              <a:xfrm>
                <a:off x="10048618" y="3261639"/>
                <a:ext cx="603559" cy="483037"/>
              </a:xfrm>
              <a:custGeom>
                <a:avLst/>
                <a:gdLst>
                  <a:gd name="T0" fmla="*/ 5088 w 5088"/>
                  <a:gd name="T1" fmla="*/ 4072 h 4072"/>
                  <a:gd name="T2" fmla="*/ 0 w 5088"/>
                  <a:gd name="T3" fmla="*/ 4072 h 4072"/>
                  <a:gd name="T4" fmla="*/ 0 w 5088"/>
                  <a:gd name="T5" fmla="*/ 0 h 4072"/>
                  <a:gd name="T6" fmla="*/ 5088 w 5088"/>
                  <a:gd name="T7" fmla="*/ 0 h 4072"/>
                  <a:gd name="T8" fmla="*/ 5088 w 5088"/>
                  <a:gd name="T9" fmla="*/ 4072 h 4072"/>
                  <a:gd name="T10" fmla="*/ 0 w 5088"/>
                  <a:gd name="T11" fmla="*/ 1018 h 4072"/>
                  <a:gd name="T12" fmla="*/ 5004 w 5088"/>
                  <a:gd name="T13" fmla="*/ 1018 h 4072"/>
                  <a:gd name="T14" fmla="*/ 2035 w 5088"/>
                  <a:gd name="T15" fmla="*/ 1697 h 4072"/>
                  <a:gd name="T16" fmla="*/ 678 w 5088"/>
                  <a:gd name="T17" fmla="*/ 1697 h 4072"/>
                  <a:gd name="T18" fmla="*/ 678 w 5088"/>
                  <a:gd name="T19" fmla="*/ 3393 h 4072"/>
                  <a:gd name="T20" fmla="*/ 2035 w 5088"/>
                  <a:gd name="T21" fmla="*/ 3393 h 4072"/>
                  <a:gd name="T22" fmla="*/ 2035 w 5088"/>
                  <a:gd name="T23" fmla="*/ 1697 h 4072"/>
                  <a:gd name="T24" fmla="*/ 2544 w 5088"/>
                  <a:gd name="T25" fmla="*/ 1697 h 4072"/>
                  <a:gd name="T26" fmla="*/ 3561 w 5088"/>
                  <a:gd name="T27" fmla="*/ 1697 h 4072"/>
                  <a:gd name="T28" fmla="*/ 2544 w 5088"/>
                  <a:gd name="T29" fmla="*/ 2375 h 4072"/>
                  <a:gd name="T30" fmla="*/ 3561 w 5088"/>
                  <a:gd name="T31" fmla="*/ 2375 h 4072"/>
                  <a:gd name="T32" fmla="*/ 2544 w 5088"/>
                  <a:gd name="T33" fmla="*/ 3054 h 4072"/>
                  <a:gd name="T34" fmla="*/ 3222 w 5088"/>
                  <a:gd name="T35" fmla="*/ 3054 h 4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88" h="4072">
                    <a:moveTo>
                      <a:pt x="5088" y="4072"/>
                    </a:moveTo>
                    <a:lnTo>
                      <a:pt x="0" y="4072"/>
                    </a:lnTo>
                    <a:lnTo>
                      <a:pt x="0" y="0"/>
                    </a:lnTo>
                    <a:lnTo>
                      <a:pt x="5088" y="0"/>
                    </a:lnTo>
                    <a:lnTo>
                      <a:pt x="5088" y="4072"/>
                    </a:lnTo>
                    <a:moveTo>
                      <a:pt x="0" y="1018"/>
                    </a:moveTo>
                    <a:lnTo>
                      <a:pt x="5004" y="1018"/>
                    </a:lnTo>
                    <a:moveTo>
                      <a:pt x="2035" y="1697"/>
                    </a:moveTo>
                    <a:lnTo>
                      <a:pt x="678" y="1697"/>
                    </a:lnTo>
                    <a:lnTo>
                      <a:pt x="678" y="3393"/>
                    </a:lnTo>
                    <a:lnTo>
                      <a:pt x="2035" y="3393"/>
                    </a:lnTo>
                    <a:lnTo>
                      <a:pt x="2035" y="1697"/>
                    </a:lnTo>
                    <a:moveTo>
                      <a:pt x="2544" y="1697"/>
                    </a:moveTo>
                    <a:lnTo>
                      <a:pt x="3561" y="1697"/>
                    </a:lnTo>
                    <a:moveTo>
                      <a:pt x="2544" y="2375"/>
                    </a:moveTo>
                    <a:lnTo>
                      <a:pt x="3561" y="2375"/>
                    </a:lnTo>
                    <a:moveTo>
                      <a:pt x="2544" y="3054"/>
                    </a:moveTo>
                    <a:lnTo>
                      <a:pt x="3222" y="3054"/>
                    </a:lnTo>
                  </a:path>
                </a:pathLst>
              </a:custGeom>
              <a:noFill/>
              <a:ln w="15875" cap="sq">
                <a:solidFill>
                  <a:sysClr val="windowText" lastClr="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30" tIns="44814" rIns="89630" bIns="44814" numCol="1" anchor="t" anchorCtr="0" compatLnSpc="1">
                <a:prstTxWarp prst="textNoShape">
                  <a:avLst/>
                </a:prstTxWarp>
              </a:bodyPr>
              <a:lstStyle/>
              <a:p>
                <a:pPr marL="0" marR="0" lvl="0" indent="0" algn="l" defTabSz="914192"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p:txBody>
          </p:sp>
          <p:sp>
            <p:nvSpPr>
              <p:cNvPr id="57" name="Data Text">
                <a:extLst>
                  <a:ext uri="{FF2B5EF4-FFF2-40B4-BE49-F238E27FC236}">
                    <a16:creationId xmlns:a16="http://schemas.microsoft.com/office/drawing/2014/main" id="{93C4B8B3-4F33-4BC4-B8A9-450CCCB52106}"/>
                  </a:ext>
                </a:extLst>
              </p:cNvPr>
              <p:cNvSpPr/>
              <p:nvPr/>
            </p:nvSpPr>
            <p:spPr>
              <a:xfrm>
                <a:off x="8119195" y="3876598"/>
                <a:ext cx="2861482" cy="489428"/>
              </a:xfrm>
              <a:prstGeom prst="rect">
                <a:avLst/>
              </a:prstGeom>
              <a:noFill/>
            </p:spPr>
            <p:txBody>
              <a:bodyPr wrap="square" rtlCol="0" anchor="ctr">
                <a:sp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r>
                  <a:rPr kumimoji="0" lang="en-US" sz="1371" b="1" i="0" u="none" strike="noStrike" kern="0" cap="none" spc="118" normalizeH="0" baseline="0" noProof="0">
                    <a:ln>
                      <a:noFill/>
                    </a:ln>
                    <a:solidFill>
                      <a:srgbClr val="0078D7"/>
                    </a:solidFill>
                    <a:effectLst/>
                    <a:uLnTx/>
                    <a:uFillTx/>
                    <a:latin typeface="Segoe UI"/>
                    <a:ea typeface="ＭＳ Ｐゴシック" charset="0"/>
                    <a:cs typeface="Segoe UI Semilight" panose="020B0402040204020203" pitchFamily="34" charset="0"/>
                  </a:rPr>
                  <a:t>Azure</a:t>
                </a:r>
              </a:p>
              <a:p>
                <a:pPr marL="0" marR="0" lvl="0" indent="0" algn="ctr" defTabSz="913927" rtl="0" eaLnBrk="1" fontAlgn="base" latinLnBrk="0" hangingPunct="1">
                  <a:lnSpc>
                    <a:spcPct val="90000"/>
                  </a:lnSpc>
                  <a:spcBef>
                    <a:spcPct val="0"/>
                  </a:spcBef>
                  <a:spcAft>
                    <a:spcPct val="0"/>
                  </a:spcAft>
                  <a:buClrTx/>
                  <a:buSzTx/>
                  <a:buFontTx/>
                  <a:buNone/>
                  <a:tabLst/>
                  <a:defRPr/>
                </a:pPr>
                <a:r>
                  <a:rPr kumimoji="0" lang="en-US" sz="1371" b="1" i="0" u="none" strike="noStrike" kern="0" cap="none" spc="118" normalizeH="0" baseline="0" noProof="0">
                    <a:ln>
                      <a:noFill/>
                    </a:ln>
                    <a:solidFill>
                      <a:srgbClr val="0078D7"/>
                    </a:solidFill>
                    <a:effectLst/>
                    <a:uLnTx/>
                    <a:uFillTx/>
                    <a:latin typeface="Segoe UI"/>
                    <a:ea typeface="ＭＳ Ｐゴシック" charset="0"/>
                    <a:cs typeface="Segoe UI Semilight" panose="020B0402040204020203" pitchFamily="34" charset="0"/>
                  </a:rPr>
                  <a:t>Information Protection</a:t>
                </a:r>
              </a:p>
            </p:txBody>
          </p:sp>
        </p:grpSp>
      </p:grpSp>
      <p:sp>
        <p:nvSpPr>
          <p:cNvPr id="66" name="Rectangle 65">
            <a:extLst>
              <a:ext uri="{FF2B5EF4-FFF2-40B4-BE49-F238E27FC236}">
                <a16:creationId xmlns:a16="http://schemas.microsoft.com/office/drawing/2014/main" id="{2A157F70-9D98-4930-BEFF-B3F5B01CAFE3}"/>
              </a:ext>
            </a:extLst>
          </p:cNvPr>
          <p:cNvSpPr/>
          <p:nvPr/>
        </p:nvSpPr>
        <p:spPr bwMode="auto">
          <a:xfrm>
            <a:off x="1040259" y="3658656"/>
            <a:ext cx="3588891" cy="645771"/>
          </a:xfrm>
          <a:prstGeom prst="rect">
            <a:avLst/>
          </a:prstGeom>
          <a:solidFill>
            <a:schemeClr val="bg2"/>
          </a:solidFill>
          <a:ln w="6350" cap="flat" cmpd="sng" algn="ctr">
            <a:noFill/>
            <a:prstDash val="solid"/>
            <a:miter lim="800000"/>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err="1">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67" name="Rectangle 66">
            <a:extLst>
              <a:ext uri="{FF2B5EF4-FFF2-40B4-BE49-F238E27FC236}">
                <a16:creationId xmlns:a16="http://schemas.microsoft.com/office/drawing/2014/main" id="{7064A1C6-BC07-49E5-BF75-410DEDD3A7D7}"/>
              </a:ext>
            </a:extLst>
          </p:cNvPr>
          <p:cNvSpPr/>
          <p:nvPr/>
        </p:nvSpPr>
        <p:spPr bwMode="auto">
          <a:xfrm>
            <a:off x="1025121" y="4570706"/>
            <a:ext cx="3623079" cy="645771"/>
          </a:xfrm>
          <a:prstGeom prst="rect">
            <a:avLst/>
          </a:prstGeom>
          <a:solidFill>
            <a:schemeClr val="bg2"/>
          </a:solidFill>
          <a:ln w="6350" cap="flat" cmpd="sng" algn="ctr">
            <a:noFill/>
            <a:prstDash val="solid"/>
            <a:miter lim="800000"/>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err="1">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68" name="Rectangle 67">
            <a:extLst>
              <a:ext uri="{FF2B5EF4-FFF2-40B4-BE49-F238E27FC236}">
                <a16:creationId xmlns:a16="http://schemas.microsoft.com/office/drawing/2014/main" id="{B3621069-751B-4863-BCA9-636E1CBFB14B}"/>
              </a:ext>
            </a:extLst>
          </p:cNvPr>
          <p:cNvSpPr/>
          <p:nvPr/>
        </p:nvSpPr>
        <p:spPr bwMode="auto">
          <a:xfrm>
            <a:off x="1040259" y="5496802"/>
            <a:ext cx="3633342" cy="645771"/>
          </a:xfrm>
          <a:prstGeom prst="rect">
            <a:avLst/>
          </a:prstGeom>
          <a:solidFill>
            <a:schemeClr val="bg2"/>
          </a:solidFill>
          <a:ln w="6350" cap="flat" cmpd="sng" algn="ctr">
            <a:noFill/>
            <a:prstDash val="solid"/>
            <a:miter lim="800000"/>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err="1">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69" name="TextBox 68">
            <a:extLst>
              <a:ext uri="{FF2B5EF4-FFF2-40B4-BE49-F238E27FC236}">
                <a16:creationId xmlns:a16="http://schemas.microsoft.com/office/drawing/2014/main" id="{0F669BC6-92EF-426A-9AA8-A2E463FCC8D5}"/>
              </a:ext>
            </a:extLst>
          </p:cNvPr>
          <p:cNvSpPr txBox="1"/>
          <p:nvPr/>
        </p:nvSpPr>
        <p:spPr>
          <a:xfrm>
            <a:off x="-191993" y="3658656"/>
            <a:ext cx="1443378" cy="631560"/>
          </a:xfrm>
          <a:prstGeom prst="rect">
            <a:avLst/>
          </a:prstGeom>
          <a:noFill/>
        </p:spPr>
        <p:txBody>
          <a:bodyPr wrap="square" lIns="89642" tIns="143427" rIns="89642" bIns="143427" rtlCol="0">
            <a:noAutofit/>
          </a:bodyPr>
          <a:lstStyle/>
          <a:p>
            <a:pPr marL="0" marR="0" lvl="0" indent="0" algn="ctr" defTabSz="914367" rtl="0" eaLnBrk="1" fontAlgn="auto" latinLnBrk="0" hangingPunct="1">
              <a:lnSpc>
                <a:spcPct val="90000"/>
              </a:lnSpc>
              <a:spcBef>
                <a:spcPts val="0"/>
              </a:spcBef>
              <a:spcAft>
                <a:spcPts val="588"/>
              </a:spcAft>
              <a:buClrTx/>
              <a:buSzTx/>
              <a:buFontTx/>
              <a:buNone/>
              <a:tabLst/>
              <a:defRPr/>
            </a:pPr>
            <a:r>
              <a:rPr kumimoji="0" lang="en-US" sz="1961" b="0" i="0" u="none" strike="noStrike" kern="1200" cap="none" spc="0" normalizeH="0" baseline="0" noProof="0">
                <a:ln>
                  <a:noFill/>
                </a:ln>
                <a:solidFill>
                  <a:srgbClr val="505050"/>
                </a:solidFill>
                <a:effectLst/>
                <a:uLnTx/>
                <a:uFillTx/>
                <a:latin typeface="Calibri Light" panose="020F0302020204030204"/>
                <a:ea typeface="+mn-ea"/>
                <a:cs typeface="Segoe UI Semibold" panose="020B0702040204020203" pitchFamily="34" charset="0"/>
              </a:rPr>
              <a:t>What</a:t>
            </a:r>
          </a:p>
        </p:txBody>
      </p:sp>
      <p:sp>
        <p:nvSpPr>
          <p:cNvPr id="70" name="TextBox 69">
            <a:extLst>
              <a:ext uri="{FF2B5EF4-FFF2-40B4-BE49-F238E27FC236}">
                <a16:creationId xmlns:a16="http://schemas.microsoft.com/office/drawing/2014/main" id="{D33301F7-012E-4222-ABD3-DC70CFD50C02}"/>
              </a:ext>
            </a:extLst>
          </p:cNvPr>
          <p:cNvSpPr txBox="1"/>
          <p:nvPr/>
        </p:nvSpPr>
        <p:spPr>
          <a:xfrm>
            <a:off x="-191993" y="4576968"/>
            <a:ext cx="1443378" cy="638338"/>
          </a:xfrm>
          <a:prstGeom prst="rect">
            <a:avLst/>
          </a:prstGeom>
          <a:noFill/>
        </p:spPr>
        <p:txBody>
          <a:bodyPr wrap="square" lIns="89642" tIns="143427" rIns="89642" bIns="143427" rtlCol="0">
            <a:noAutofit/>
          </a:bodyPr>
          <a:lstStyle/>
          <a:p>
            <a:pPr marL="0" marR="0" lvl="0" indent="0" algn="ctr" defTabSz="914367" rtl="0" eaLnBrk="1" fontAlgn="auto" latinLnBrk="0" hangingPunct="1">
              <a:lnSpc>
                <a:spcPct val="90000"/>
              </a:lnSpc>
              <a:spcBef>
                <a:spcPts val="0"/>
              </a:spcBef>
              <a:spcAft>
                <a:spcPts val="588"/>
              </a:spcAft>
              <a:buClrTx/>
              <a:buSzTx/>
              <a:buFontTx/>
              <a:buNone/>
              <a:tabLst/>
              <a:defRPr/>
            </a:pPr>
            <a:r>
              <a:rPr kumimoji="0" lang="en-US" sz="1961" b="0" i="0" u="none" strike="noStrike" kern="1200" cap="none" spc="0" normalizeH="0" baseline="0" noProof="0">
                <a:ln>
                  <a:noFill/>
                </a:ln>
                <a:solidFill>
                  <a:srgbClr val="505050"/>
                </a:solidFill>
                <a:effectLst/>
                <a:uLnTx/>
                <a:uFillTx/>
                <a:latin typeface="Calibri Light" panose="020F0302020204030204"/>
                <a:ea typeface="+mn-ea"/>
                <a:cs typeface="Segoe UI Semibold" panose="020B0702040204020203" pitchFamily="34" charset="0"/>
              </a:rPr>
              <a:t>Where</a:t>
            </a:r>
          </a:p>
        </p:txBody>
      </p:sp>
      <p:sp>
        <p:nvSpPr>
          <p:cNvPr id="71" name="TextBox 70">
            <a:extLst>
              <a:ext uri="{FF2B5EF4-FFF2-40B4-BE49-F238E27FC236}">
                <a16:creationId xmlns:a16="http://schemas.microsoft.com/office/drawing/2014/main" id="{4B7A9B9F-03FA-414F-A50A-DE49D072BC5D}"/>
              </a:ext>
            </a:extLst>
          </p:cNvPr>
          <p:cNvSpPr txBox="1"/>
          <p:nvPr/>
        </p:nvSpPr>
        <p:spPr>
          <a:xfrm>
            <a:off x="-191993" y="5496802"/>
            <a:ext cx="1443378" cy="631560"/>
          </a:xfrm>
          <a:prstGeom prst="rect">
            <a:avLst/>
          </a:prstGeom>
          <a:noFill/>
        </p:spPr>
        <p:txBody>
          <a:bodyPr wrap="square" lIns="89642" tIns="143427" rIns="89642" bIns="143427" rtlCol="0">
            <a:noAutofit/>
          </a:bodyPr>
          <a:lstStyle/>
          <a:p>
            <a:pPr marL="0" marR="0" lvl="0" indent="0" algn="ctr" defTabSz="914367" rtl="0" eaLnBrk="1" fontAlgn="auto" latinLnBrk="0" hangingPunct="1">
              <a:lnSpc>
                <a:spcPct val="90000"/>
              </a:lnSpc>
              <a:spcBef>
                <a:spcPts val="0"/>
              </a:spcBef>
              <a:spcAft>
                <a:spcPts val="588"/>
              </a:spcAft>
              <a:buClrTx/>
              <a:buSzTx/>
              <a:buFontTx/>
              <a:buNone/>
              <a:tabLst/>
              <a:defRPr/>
            </a:pPr>
            <a:r>
              <a:rPr kumimoji="0" lang="en-US" sz="1961" b="0" i="0" u="none" strike="noStrike" kern="1200" cap="none" spc="0" normalizeH="0" baseline="0" noProof="0">
                <a:ln>
                  <a:noFill/>
                </a:ln>
                <a:solidFill>
                  <a:srgbClr val="505050"/>
                </a:solidFill>
                <a:effectLst/>
                <a:uLnTx/>
                <a:uFillTx/>
                <a:latin typeface="Calibri Light" panose="020F0302020204030204"/>
                <a:ea typeface="+mn-ea"/>
                <a:cs typeface="Segoe UI Semibold" panose="020B0702040204020203" pitchFamily="34" charset="0"/>
              </a:rPr>
              <a:t>How</a:t>
            </a:r>
          </a:p>
        </p:txBody>
      </p:sp>
      <p:grpSp>
        <p:nvGrpSpPr>
          <p:cNvPr id="72" name="Group 71">
            <a:extLst>
              <a:ext uri="{FF2B5EF4-FFF2-40B4-BE49-F238E27FC236}">
                <a16:creationId xmlns:a16="http://schemas.microsoft.com/office/drawing/2014/main" id="{6EE29BD8-FC6D-46D5-AC5D-06E763894964}"/>
              </a:ext>
            </a:extLst>
          </p:cNvPr>
          <p:cNvGrpSpPr/>
          <p:nvPr/>
        </p:nvGrpSpPr>
        <p:grpSpPr>
          <a:xfrm>
            <a:off x="1251385" y="3619790"/>
            <a:ext cx="3081460" cy="2453489"/>
            <a:chOff x="4186120" y="4054606"/>
            <a:chExt cx="3143250" cy="2502688"/>
          </a:xfrm>
        </p:grpSpPr>
        <p:sp>
          <p:nvSpPr>
            <p:cNvPr id="73" name="TextBox 72">
              <a:extLst>
                <a:ext uri="{FF2B5EF4-FFF2-40B4-BE49-F238E27FC236}">
                  <a16:creationId xmlns:a16="http://schemas.microsoft.com/office/drawing/2014/main" id="{897C8A1B-AD73-4479-9E43-65E0C2386079}"/>
                </a:ext>
              </a:extLst>
            </p:cNvPr>
            <p:cNvSpPr txBox="1"/>
            <p:nvPr/>
          </p:nvSpPr>
          <p:spPr>
            <a:xfrm>
              <a:off x="4341718" y="4054606"/>
              <a:ext cx="2966032" cy="738525"/>
            </a:xfrm>
            <a:prstGeom prst="rect">
              <a:avLst/>
            </a:prstGeom>
            <a:noFill/>
          </p:spPr>
          <p:txBody>
            <a:bodyPr wrap="square" lIns="179285" tIns="143428" rIns="179285" bIns="143428" rtlCol="0">
              <a:spAutoFit/>
            </a:bodyPr>
            <a:lstStyle/>
            <a:p>
              <a:pPr marL="0" marR="0" lvl="0" indent="0" algn="ctr" defTabSz="914400" rtl="0" eaLnBrk="1" fontAlgn="auto" latinLnBrk="0" hangingPunct="1">
                <a:lnSpc>
                  <a:spcPct val="90000"/>
                </a:lnSpc>
                <a:spcBef>
                  <a:spcPts val="0"/>
                </a:spcBef>
                <a:spcAft>
                  <a:spcPts val="588"/>
                </a:spcAft>
                <a:buClrTx/>
                <a:buSzTx/>
                <a:buFontTx/>
                <a:buNone/>
                <a:tabLst/>
                <a:defRPr/>
              </a:pPr>
              <a:r>
                <a:rPr kumimoji="0" lang="en-US" sz="1568" b="0" i="0" u="none" strike="noStrike" kern="1200" cap="none" spc="0" normalizeH="0" baseline="0" noProof="0">
                  <a:ln>
                    <a:noFill/>
                  </a:ln>
                  <a:gradFill>
                    <a:gsLst>
                      <a:gs pos="2917">
                        <a:prstClr val="black"/>
                      </a:gs>
                      <a:gs pos="30000">
                        <a:prstClr val="black"/>
                      </a:gs>
                    </a:gsLst>
                    <a:lin ang="5400000" scaled="0"/>
                  </a:gradFill>
                  <a:effectLst/>
                  <a:uLnTx/>
                  <a:uFillTx/>
                  <a:latin typeface="Calibri" panose="020F0502020204030204"/>
                  <a:ea typeface="+mn-ea"/>
                  <a:cs typeface="+mn-cs"/>
                </a:rPr>
                <a:t>Preserve or remediate emails &amp; documents</a:t>
              </a:r>
            </a:p>
          </p:txBody>
        </p:sp>
        <p:sp>
          <p:nvSpPr>
            <p:cNvPr id="74" name="TextBox 73">
              <a:extLst>
                <a:ext uri="{FF2B5EF4-FFF2-40B4-BE49-F238E27FC236}">
                  <a16:creationId xmlns:a16="http://schemas.microsoft.com/office/drawing/2014/main" id="{8D16841B-D323-4D42-A39C-CCFC2228ED75}"/>
                </a:ext>
              </a:extLst>
            </p:cNvPr>
            <p:cNvSpPr txBox="1"/>
            <p:nvPr/>
          </p:nvSpPr>
          <p:spPr>
            <a:xfrm>
              <a:off x="4186120" y="5102880"/>
              <a:ext cx="3143250" cy="517065"/>
            </a:xfrm>
            <a:prstGeom prst="rect">
              <a:avLst/>
            </a:prstGeom>
            <a:noFill/>
          </p:spPr>
          <p:txBody>
            <a:bodyPr wrap="square" lIns="179285" tIns="143428" rIns="179285" bIns="143428" rtlCol="0">
              <a:spAutoFit/>
            </a:bodyPr>
            <a:lstStyle/>
            <a:p>
              <a:pPr marL="0" marR="0" lvl="0" indent="0" algn="ctr" defTabSz="914400" rtl="0" eaLnBrk="1" fontAlgn="auto" latinLnBrk="0" hangingPunct="1">
                <a:lnSpc>
                  <a:spcPct val="90000"/>
                </a:lnSpc>
                <a:spcBef>
                  <a:spcPts val="0"/>
                </a:spcBef>
                <a:spcAft>
                  <a:spcPts val="588"/>
                </a:spcAft>
                <a:buClrTx/>
                <a:buSzTx/>
                <a:buFontTx/>
                <a:buNone/>
                <a:tabLst/>
                <a:defRPr/>
              </a:pPr>
              <a:r>
                <a:rPr kumimoji="0" lang="en-US" sz="1568" b="0" i="0" u="none" strike="noStrike" kern="1200" cap="none" spc="0" normalizeH="0" baseline="0" noProof="0">
                  <a:ln>
                    <a:noFill/>
                  </a:ln>
                  <a:gradFill>
                    <a:gsLst>
                      <a:gs pos="2917">
                        <a:prstClr val="black"/>
                      </a:gs>
                      <a:gs pos="30000">
                        <a:prstClr val="black"/>
                      </a:gs>
                    </a:gsLst>
                    <a:lin ang="5400000" scaled="0"/>
                  </a:gradFill>
                  <a:effectLst/>
                  <a:uLnTx/>
                  <a:uFillTx/>
                  <a:latin typeface="Calibri" panose="020F0502020204030204"/>
                  <a:ea typeface="+mn-ea"/>
                  <a:cs typeface="+mn-cs"/>
                </a:rPr>
                <a:t>Office 365 Apps &amp; Services</a:t>
              </a:r>
            </a:p>
          </p:txBody>
        </p:sp>
        <p:sp>
          <p:nvSpPr>
            <p:cNvPr id="75" name="TextBox 74">
              <a:extLst>
                <a:ext uri="{FF2B5EF4-FFF2-40B4-BE49-F238E27FC236}">
                  <a16:creationId xmlns:a16="http://schemas.microsoft.com/office/drawing/2014/main" id="{4B8F3BFC-299D-4858-BD9F-9EA99DC1B531}"/>
                </a:ext>
              </a:extLst>
            </p:cNvPr>
            <p:cNvSpPr txBox="1"/>
            <p:nvPr/>
          </p:nvSpPr>
          <p:spPr>
            <a:xfrm>
              <a:off x="4341718" y="6040229"/>
              <a:ext cx="2832057" cy="517065"/>
            </a:xfrm>
            <a:prstGeom prst="rect">
              <a:avLst/>
            </a:prstGeom>
            <a:noFill/>
          </p:spPr>
          <p:txBody>
            <a:bodyPr wrap="square" lIns="179285" tIns="143428" rIns="179285" bIns="143428" rtlCol="0">
              <a:spAutoFit/>
            </a:bodyPr>
            <a:lstStyle/>
            <a:p>
              <a:pPr marL="0" marR="0" lvl="0" indent="0" algn="ctr" defTabSz="914400" rtl="0" eaLnBrk="1" fontAlgn="auto" latinLnBrk="0" hangingPunct="1">
                <a:lnSpc>
                  <a:spcPct val="90000"/>
                </a:lnSpc>
                <a:spcBef>
                  <a:spcPts val="0"/>
                </a:spcBef>
                <a:spcAft>
                  <a:spcPts val="588"/>
                </a:spcAft>
                <a:buClrTx/>
                <a:buSzTx/>
                <a:buFontTx/>
                <a:buNone/>
                <a:tabLst/>
                <a:defRPr/>
              </a:pPr>
              <a:r>
                <a:rPr kumimoji="0" lang="en-US" sz="1568" b="0" i="0" u="none" strike="noStrike" kern="1200" cap="none" spc="0" normalizeH="0" baseline="0" noProof="0">
                  <a:ln>
                    <a:noFill/>
                  </a:ln>
                  <a:gradFill>
                    <a:gsLst>
                      <a:gs pos="2917">
                        <a:prstClr val="black"/>
                      </a:gs>
                      <a:gs pos="30000">
                        <a:prstClr val="black"/>
                      </a:gs>
                    </a:gsLst>
                    <a:lin ang="5400000" scaled="0"/>
                  </a:gradFill>
                  <a:effectLst/>
                  <a:uLnTx/>
                  <a:uFillTx/>
                  <a:latin typeface="Calibri" panose="020F0502020204030204"/>
                  <a:ea typeface="+mn-ea"/>
                  <a:cs typeface="+mn-cs"/>
                </a:rPr>
                <a:t>Office 365 Security Console</a:t>
              </a:r>
            </a:p>
          </p:txBody>
        </p:sp>
      </p:grpSp>
      <p:grpSp>
        <p:nvGrpSpPr>
          <p:cNvPr id="76" name="Group 75">
            <a:extLst>
              <a:ext uri="{FF2B5EF4-FFF2-40B4-BE49-F238E27FC236}">
                <a16:creationId xmlns:a16="http://schemas.microsoft.com/office/drawing/2014/main" id="{73372FBB-7D1F-48CF-970A-6C2E18922EC3}"/>
              </a:ext>
            </a:extLst>
          </p:cNvPr>
          <p:cNvGrpSpPr/>
          <p:nvPr/>
        </p:nvGrpSpPr>
        <p:grpSpPr>
          <a:xfrm>
            <a:off x="8701620" y="3609883"/>
            <a:ext cx="2814490" cy="2437989"/>
            <a:chOff x="1373135" y="4044507"/>
            <a:chExt cx="2870922" cy="2486877"/>
          </a:xfrm>
        </p:grpSpPr>
        <p:sp>
          <p:nvSpPr>
            <p:cNvPr id="77" name="TextBox 76">
              <a:extLst>
                <a:ext uri="{FF2B5EF4-FFF2-40B4-BE49-F238E27FC236}">
                  <a16:creationId xmlns:a16="http://schemas.microsoft.com/office/drawing/2014/main" id="{D73ED971-C38D-466D-9985-DA3A0AF7A500}"/>
                </a:ext>
              </a:extLst>
            </p:cNvPr>
            <p:cNvSpPr txBox="1"/>
            <p:nvPr/>
          </p:nvSpPr>
          <p:spPr>
            <a:xfrm>
              <a:off x="1373135" y="4044507"/>
              <a:ext cx="2832058" cy="817012"/>
            </a:xfrm>
            <a:prstGeom prst="rect">
              <a:avLst/>
            </a:prstGeom>
            <a:noFill/>
          </p:spPr>
          <p:txBody>
            <a:bodyPr wrap="square" lIns="179285" tIns="143428" rIns="179285" bIns="143428" rtlCol="0">
              <a:spAutoFit/>
            </a:bodyPr>
            <a:lstStyle/>
            <a:p>
              <a:pPr marL="0" marR="0" lvl="0" indent="0" algn="ctr" defTabSz="914400" rtl="0" eaLnBrk="1" fontAlgn="auto" latinLnBrk="0" hangingPunct="1">
                <a:lnSpc>
                  <a:spcPct val="90000"/>
                </a:lnSpc>
                <a:spcBef>
                  <a:spcPts val="0"/>
                </a:spcBef>
                <a:spcAft>
                  <a:spcPts val="588"/>
                </a:spcAft>
                <a:buClrTx/>
                <a:buSzTx/>
                <a:buFontTx/>
                <a:buNone/>
                <a:tabLst/>
                <a:defRPr/>
              </a:pPr>
              <a:r>
                <a:rPr kumimoji="0" lang="en-US" sz="1568" b="0" i="0" u="none" strike="noStrike" kern="1200" cap="none" spc="0" normalizeH="0" baseline="0" noProof="0">
                  <a:ln>
                    <a:noFill/>
                  </a:ln>
                  <a:gradFill>
                    <a:gsLst>
                      <a:gs pos="2917">
                        <a:prstClr val="black"/>
                      </a:gs>
                      <a:gs pos="30000">
                        <a:prstClr val="black"/>
                      </a:gs>
                    </a:gsLst>
                    <a:lin ang="5400000" scaled="0"/>
                  </a:gradFill>
                  <a:effectLst/>
                  <a:uLnTx/>
                  <a:uFillTx/>
                  <a:latin typeface="Calibri" panose="020F0502020204030204"/>
                  <a:ea typeface="+mn-ea"/>
                  <a:cs typeface="+mn-cs"/>
                </a:rPr>
                <a:t>Classify &amp; Protect </a:t>
              </a:r>
            </a:p>
            <a:p>
              <a:pPr marL="0" marR="0" lvl="0" indent="0" algn="ctr" defTabSz="914400" rtl="0" eaLnBrk="1" fontAlgn="auto" latinLnBrk="0" hangingPunct="1">
                <a:lnSpc>
                  <a:spcPct val="90000"/>
                </a:lnSpc>
                <a:spcBef>
                  <a:spcPts val="0"/>
                </a:spcBef>
                <a:spcAft>
                  <a:spcPts val="588"/>
                </a:spcAft>
                <a:buClrTx/>
                <a:buSzTx/>
                <a:buFontTx/>
                <a:buNone/>
                <a:tabLst/>
                <a:defRPr/>
              </a:pPr>
              <a:r>
                <a:rPr kumimoji="0" lang="en-US" sz="1568" b="0" i="0" u="none" strike="noStrike" kern="1200" cap="none" spc="0" normalizeH="0" baseline="0" noProof="0">
                  <a:ln>
                    <a:noFill/>
                  </a:ln>
                  <a:gradFill>
                    <a:gsLst>
                      <a:gs pos="2917">
                        <a:prstClr val="black"/>
                      </a:gs>
                      <a:gs pos="30000">
                        <a:prstClr val="black"/>
                      </a:gs>
                    </a:gsLst>
                    <a:lin ang="5400000" scaled="0"/>
                  </a:gradFill>
                  <a:effectLst/>
                  <a:uLnTx/>
                  <a:uFillTx/>
                  <a:latin typeface="Calibri" panose="020F0502020204030204"/>
                  <a:ea typeface="+mn-ea"/>
                  <a:cs typeface="+mn-cs"/>
                </a:rPr>
                <a:t>emails &amp; documents</a:t>
              </a:r>
            </a:p>
          </p:txBody>
        </p:sp>
        <p:sp>
          <p:nvSpPr>
            <p:cNvPr id="78" name="TextBox 77">
              <a:extLst>
                <a:ext uri="{FF2B5EF4-FFF2-40B4-BE49-F238E27FC236}">
                  <a16:creationId xmlns:a16="http://schemas.microsoft.com/office/drawing/2014/main" id="{B89710B8-A3FD-4869-BF5A-2F48FBC08C8F}"/>
                </a:ext>
              </a:extLst>
            </p:cNvPr>
            <p:cNvSpPr txBox="1"/>
            <p:nvPr/>
          </p:nvSpPr>
          <p:spPr>
            <a:xfrm>
              <a:off x="1373135" y="5037423"/>
              <a:ext cx="2832058" cy="738664"/>
            </a:xfrm>
            <a:prstGeom prst="rect">
              <a:avLst/>
            </a:prstGeom>
            <a:noFill/>
          </p:spPr>
          <p:txBody>
            <a:bodyPr wrap="square" lIns="179285" tIns="143428" rIns="179285" bIns="143428" rtlCol="0">
              <a:spAutoFit/>
            </a:bodyPr>
            <a:lstStyle/>
            <a:p>
              <a:pPr marL="0" marR="0" lvl="0" indent="0" algn="ctr" defTabSz="914400" rtl="0" eaLnBrk="1" fontAlgn="auto" latinLnBrk="0" hangingPunct="1">
                <a:lnSpc>
                  <a:spcPct val="90000"/>
                </a:lnSpc>
                <a:spcBef>
                  <a:spcPts val="0"/>
                </a:spcBef>
                <a:spcAft>
                  <a:spcPts val="588"/>
                </a:spcAft>
                <a:buClrTx/>
                <a:buSzTx/>
                <a:buFontTx/>
                <a:buNone/>
                <a:tabLst/>
                <a:defRPr/>
              </a:pPr>
              <a:r>
                <a:rPr kumimoji="0" lang="en-US" sz="1568" b="0" i="0" u="none" strike="noStrike" kern="1200" cap="none" spc="0" normalizeH="0" baseline="0" noProof="0">
                  <a:ln>
                    <a:noFill/>
                  </a:ln>
                  <a:gradFill>
                    <a:gsLst>
                      <a:gs pos="2917">
                        <a:prstClr val="black"/>
                      </a:gs>
                      <a:gs pos="30000">
                        <a:prstClr val="black"/>
                      </a:gs>
                    </a:gsLst>
                    <a:lin ang="5400000" scaled="0"/>
                  </a:gradFill>
                  <a:effectLst/>
                  <a:uLnTx/>
                  <a:uFillTx/>
                  <a:latin typeface="Calibri" panose="020F0502020204030204"/>
                  <a:ea typeface="+mn-ea"/>
                  <a:cs typeface="+mn-cs"/>
                </a:rPr>
                <a:t>Office Clients, 3</a:t>
              </a:r>
              <a:r>
                <a:rPr kumimoji="0" lang="en-US" sz="1568" b="0" i="0" u="none" strike="noStrike" kern="1200" cap="none" spc="0" normalizeH="0" baseline="30000" noProof="0">
                  <a:ln>
                    <a:noFill/>
                  </a:ln>
                  <a:gradFill>
                    <a:gsLst>
                      <a:gs pos="2917">
                        <a:prstClr val="black"/>
                      </a:gs>
                      <a:gs pos="30000">
                        <a:prstClr val="black"/>
                      </a:gs>
                    </a:gsLst>
                    <a:lin ang="5400000" scaled="0"/>
                  </a:gradFill>
                  <a:effectLst/>
                  <a:uLnTx/>
                  <a:uFillTx/>
                  <a:latin typeface="Calibri" panose="020F0502020204030204"/>
                  <a:ea typeface="+mn-ea"/>
                  <a:cs typeface="+mn-cs"/>
                </a:rPr>
                <a:t>rd</a:t>
              </a:r>
              <a:r>
                <a:rPr kumimoji="0" lang="en-US" sz="1568" b="0" i="0" u="none" strike="noStrike" kern="1200" cap="none" spc="0" normalizeH="0" baseline="0" noProof="0">
                  <a:ln>
                    <a:noFill/>
                  </a:ln>
                  <a:gradFill>
                    <a:gsLst>
                      <a:gs pos="2917">
                        <a:prstClr val="black"/>
                      </a:gs>
                      <a:gs pos="30000">
                        <a:prstClr val="black"/>
                      </a:gs>
                    </a:gsLst>
                    <a:lin ang="5400000" scaled="0"/>
                  </a:gradFill>
                  <a:effectLst/>
                  <a:uLnTx/>
                  <a:uFillTx/>
                  <a:latin typeface="Calibri" panose="020F0502020204030204"/>
                  <a:ea typeface="+mn-ea"/>
                  <a:cs typeface="+mn-cs"/>
                </a:rPr>
                <a:t> party Apps &amp; Services, On Premises</a:t>
              </a:r>
            </a:p>
          </p:txBody>
        </p:sp>
        <p:sp>
          <p:nvSpPr>
            <p:cNvPr id="79" name="TextBox 78">
              <a:extLst>
                <a:ext uri="{FF2B5EF4-FFF2-40B4-BE49-F238E27FC236}">
                  <a16:creationId xmlns:a16="http://schemas.microsoft.com/office/drawing/2014/main" id="{D4B989D3-8C20-4A39-AD25-231B21C1447C}"/>
                </a:ext>
              </a:extLst>
            </p:cNvPr>
            <p:cNvSpPr txBox="1"/>
            <p:nvPr/>
          </p:nvSpPr>
          <p:spPr>
            <a:xfrm>
              <a:off x="1411999" y="6014319"/>
              <a:ext cx="2832058" cy="517065"/>
            </a:xfrm>
            <a:prstGeom prst="rect">
              <a:avLst/>
            </a:prstGeom>
            <a:noFill/>
          </p:spPr>
          <p:txBody>
            <a:bodyPr wrap="square" lIns="179285" tIns="143428" rIns="179285" bIns="143428" rtlCol="0" anchor="ctr">
              <a:spAutoFit/>
            </a:bodyPr>
            <a:lstStyle/>
            <a:p>
              <a:pPr marL="0" marR="0" lvl="0" indent="0" algn="ctr" defTabSz="914400" rtl="0" eaLnBrk="1" fontAlgn="auto" latinLnBrk="0" hangingPunct="1">
                <a:lnSpc>
                  <a:spcPct val="90000"/>
                </a:lnSpc>
                <a:spcBef>
                  <a:spcPts val="0"/>
                </a:spcBef>
                <a:spcAft>
                  <a:spcPts val="588"/>
                </a:spcAft>
                <a:buClrTx/>
                <a:buSzTx/>
                <a:buFontTx/>
                <a:buNone/>
                <a:tabLst/>
                <a:defRPr/>
              </a:pPr>
              <a:r>
                <a:rPr kumimoji="0" lang="en-US" sz="1568" b="0" i="0" u="none" strike="noStrike" kern="1200" cap="none" spc="0" normalizeH="0" baseline="0" noProof="0">
                  <a:ln>
                    <a:noFill/>
                  </a:ln>
                  <a:gradFill>
                    <a:gsLst>
                      <a:gs pos="2917">
                        <a:prstClr val="black"/>
                      </a:gs>
                      <a:gs pos="30000">
                        <a:prstClr val="black"/>
                      </a:gs>
                    </a:gsLst>
                    <a:lin ang="5400000" scaled="0"/>
                  </a:gradFill>
                  <a:effectLst/>
                  <a:uLnTx/>
                  <a:uFillTx/>
                  <a:latin typeface="Calibri" panose="020F0502020204030204"/>
                  <a:ea typeface="+mn-ea"/>
                  <a:cs typeface="+mn-cs"/>
                </a:rPr>
                <a:t>AIP Portal</a:t>
              </a:r>
            </a:p>
          </p:txBody>
        </p:sp>
      </p:grpSp>
      <p:grpSp>
        <p:nvGrpSpPr>
          <p:cNvPr id="80" name="Group 79">
            <a:extLst>
              <a:ext uri="{FF2B5EF4-FFF2-40B4-BE49-F238E27FC236}">
                <a16:creationId xmlns:a16="http://schemas.microsoft.com/office/drawing/2014/main" id="{92F3F57A-2744-449D-AEF2-92359B77BA70}"/>
              </a:ext>
            </a:extLst>
          </p:cNvPr>
          <p:cNvGrpSpPr/>
          <p:nvPr/>
        </p:nvGrpSpPr>
        <p:grpSpPr>
          <a:xfrm>
            <a:off x="5098149" y="3750991"/>
            <a:ext cx="2903387" cy="2322289"/>
            <a:chOff x="7979585" y="4181047"/>
            <a:chExt cx="2961605" cy="2368855"/>
          </a:xfrm>
        </p:grpSpPr>
        <p:sp>
          <p:nvSpPr>
            <p:cNvPr id="81" name="TextBox 80">
              <a:extLst>
                <a:ext uri="{FF2B5EF4-FFF2-40B4-BE49-F238E27FC236}">
                  <a16:creationId xmlns:a16="http://schemas.microsoft.com/office/drawing/2014/main" id="{450E2E2B-9668-4F95-B50B-B1F563C20155}"/>
                </a:ext>
              </a:extLst>
            </p:cNvPr>
            <p:cNvSpPr txBox="1"/>
            <p:nvPr/>
          </p:nvSpPr>
          <p:spPr>
            <a:xfrm>
              <a:off x="8109132" y="4181047"/>
              <a:ext cx="2832058" cy="517065"/>
            </a:xfrm>
            <a:prstGeom prst="rect">
              <a:avLst/>
            </a:prstGeom>
            <a:noFill/>
          </p:spPr>
          <p:txBody>
            <a:bodyPr wrap="square" lIns="179285" tIns="143428" rIns="179285" bIns="143428" rtlCol="0">
              <a:spAutoFit/>
            </a:bodyPr>
            <a:lstStyle/>
            <a:p>
              <a:pPr marL="0" marR="0" lvl="0" indent="0" algn="ctr" defTabSz="914400" rtl="0" eaLnBrk="1" fontAlgn="auto" latinLnBrk="0" hangingPunct="1">
                <a:lnSpc>
                  <a:spcPct val="90000"/>
                </a:lnSpc>
                <a:spcBef>
                  <a:spcPts val="0"/>
                </a:spcBef>
                <a:spcAft>
                  <a:spcPts val="588"/>
                </a:spcAft>
                <a:buClrTx/>
                <a:buSzTx/>
                <a:buFontTx/>
                <a:buNone/>
                <a:tabLst/>
                <a:defRPr/>
              </a:pPr>
              <a:r>
                <a:rPr kumimoji="0" lang="en-US" sz="1568" b="0" i="0" u="none" strike="noStrike" kern="1200" cap="none" spc="0" normalizeH="0" baseline="0" noProof="0">
                  <a:ln>
                    <a:noFill/>
                  </a:ln>
                  <a:gradFill>
                    <a:gsLst>
                      <a:gs pos="2917">
                        <a:prstClr val="black"/>
                      </a:gs>
                      <a:gs pos="30000">
                        <a:prstClr val="black"/>
                      </a:gs>
                    </a:gsLst>
                    <a:lin ang="5400000" scaled="0"/>
                  </a:gradFill>
                  <a:effectLst/>
                  <a:uLnTx/>
                  <a:uFillTx/>
                  <a:latin typeface="Calibri" panose="020F0502020204030204"/>
                  <a:ea typeface="+mn-ea"/>
                  <a:cs typeface="+mn-cs"/>
                </a:rPr>
                <a:t>Protect files and documents</a:t>
              </a:r>
            </a:p>
          </p:txBody>
        </p:sp>
        <p:sp>
          <p:nvSpPr>
            <p:cNvPr id="82" name="TextBox 81">
              <a:extLst>
                <a:ext uri="{FF2B5EF4-FFF2-40B4-BE49-F238E27FC236}">
                  <a16:creationId xmlns:a16="http://schemas.microsoft.com/office/drawing/2014/main" id="{691CD4F3-7B47-4A1B-BD55-531EA099203B}"/>
                </a:ext>
              </a:extLst>
            </p:cNvPr>
            <p:cNvSpPr txBox="1"/>
            <p:nvPr/>
          </p:nvSpPr>
          <p:spPr>
            <a:xfrm>
              <a:off x="8057313" y="5166670"/>
              <a:ext cx="2832058" cy="517065"/>
            </a:xfrm>
            <a:prstGeom prst="rect">
              <a:avLst/>
            </a:prstGeom>
            <a:noFill/>
          </p:spPr>
          <p:txBody>
            <a:bodyPr wrap="square" lIns="179285" tIns="143428" rIns="179285" bIns="143428" rtlCol="0">
              <a:spAutoFit/>
            </a:bodyPr>
            <a:lstStyle/>
            <a:p>
              <a:pPr marL="0" marR="0" lvl="0" indent="0" algn="ctr" defTabSz="914400" rtl="0" eaLnBrk="1" fontAlgn="auto" latinLnBrk="0" hangingPunct="1">
                <a:lnSpc>
                  <a:spcPct val="90000"/>
                </a:lnSpc>
                <a:spcBef>
                  <a:spcPts val="0"/>
                </a:spcBef>
                <a:spcAft>
                  <a:spcPts val="588"/>
                </a:spcAft>
                <a:buClrTx/>
                <a:buSzTx/>
                <a:buFontTx/>
                <a:buNone/>
                <a:tabLst/>
                <a:defRPr/>
              </a:pPr>
              <a:r>
                <a:rPr kumimoji="0" lang="en-US" sz="1568" b="0" i="0" u="none" strike="noStrike" kern="1200" cap="none" spc="0" normalizeH="0" baseline="0" noProof="0">
                  <a:ln>
                    <a:noFill/>
                  </a:ln>
                  <a:gradFill>
                    <a:gsLst>
                      <a:gs pos="2917">
                        <a:prstClr val="black"/>
                      </a:gs>
                      <a:gs pos="30000">
                        <a:prstClr val="black"/>
                      </a:gs>
                    </a:gsLst>
                    <a:lin ang="5400000" scaled="0"/>
                  </a:gradFill>
                  <a:effectLst/>
                  <a:uLnTx/>
                  <a:uFillTx/>
                  <a:latin typeface="Calibri" panose="020F0502020204030204"/>
                  <a:ea typeface="+mn-ea"/>
                  <a:cs typeface="+mn-cs"/>
                </a:rPr>
                <a:t>Windows Clients &amp; Devices</a:t>
              </a:r>
            </a:p>
          </p:txBody>
        </p:sp>
        <p:sp>
          <p:nvSpPr>
            <p:cNvPr id="83" name="TextBox 82">
              <a:extLst>
                <a:ext uri="{FF2B5EF4-FFF2-40B4-BE49-F238E27FC236}">
                  <a16:creationId xmlns:a16="http://schemas.microsoft.com/office/drawing/2014/main" id="{B86CF005-B9B8-4B38-B9B2-EC3FFC1AF9F2}"/>
                </a:ext>
              </a:extLst>
            </p:cNvPr>
            <p:cNvSpPr txBox="1"/>
            <p:nvPr/>
          </p:nvSpPr>
          <p:spPr>
            <a:xfrm>
              <a:off x="7979585" y="6032837"/>
              <a:ext cx="2832058" cy="517065"/>
            </a:xfrm>
            <a:prstGeom prst="rect">
              <a:avLst/>
            </a:prstGeom>
            <a:noFill/>
          </p:spPr>
          <p:txBody>
            <a:bodyPr wrap="square" lIns="179285" tIns="143428" rIns="179285" bIns="143428" rtlCol="0">
              <a:spAutoFit/>
            </a:bodyPr>
            <a:lstStyle/>
            <a:p>
              <a:pPr marL="0" marR="0" lvl="0" indent="0" algn="ctr" defTabSz="914400" rtl="0" eaLnBrk="1" fontAlgn="auto" latinLnBrk="0" hangingPunct="1">
                <a:lnSpc>
                  <a:spcPct val="90000"/>
                </a:lnSpc>
                <a:spcBef>
                  <a:spcPts val="0"/>
                </a:spcBef>
                <a:spcAft>
                  <a:spcPts val="588"/>
                </a:spcAft>
                <a:buClrTx/>
                <a:buSzTx/>
                <a:buFontTx/>
                <a:buNone/>
                <a:tabLst/>
                <a:defRPr/>
              </a:pPr>
              <a:r>
                <a:rPr kumimoji="0" lang="en-US" sz="1568" b="0" i="0" u="none" strike="noStrike" kern="1200" cap="none" spc="0" normalizeH="0" baseline="0" noProof="0">
                  <a:ln>
                    <a:noFill/>
                  </a:ln>
                  <a:gradFill>
                    <a:gsLst>
                      <a:gs pos="2917">
                        <a:prstClr val="black"/>
                      </a:gs>
                      <a:gs pos="30000">
                        <a:prstClr val="black"/>
                      </a:gs>
                    </a:gsLst>
                    <a:lin ang="5400000" scaled="0"/>
                  </a:gradFill>
                  <a:effectLst/>
                  <a:uLnTx/>
                  <a:uFillTx/>
                  <a:latin typeface="Calibri" panose="020F0502020204030204"/>
                  <a:ea typeface="+mn-ea"/>
                  <a:cs typeface="+mn-cs"/>
                </a:rPr>
                <a:t>Intune Portal</a:t>
              </a:r>
            </a:p>
          </p:txBody>
        </p:sp>
      </p:grpSp>
    </p:spTree>
    <p:extLst>
      <p:ext uri="{BB962C8B-B14F-4D97-AF65-F5344CB8AC3E}">
        <p14:creationId xmlns:p14="http://schemas.microsoft.com/office/powerpoint/2010/main" val="9736371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P spid="66" grpId="0" animBg="1"/>
      <p:bldP spid="67" grpId="0" animBg="1"/>
      <p:bldP spid="68" grpId="0" animBg="1"/>
      <p:bldP spid="69" grpId="0"/>
      <p:bldP spid="70" grpId="0"/>
      <p:bldP spid="7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0CA4DE1-6403-4746-9BA6-C316ACAF9675}"/>
              </a:ext>
            </a:extLst>
          </p:cNvPr>
          <p:cNvSpPr txBox="1">
            <a:spLocks/>
          </p:cNvSpPr>
          <p:nvPr/>
        </p:nvSpPr>
        <p:spPr>
          <a:xfrm>
            <a:off x="448213" y="334333"/>
            <a:ext cx="11295575" cy="550955"/>
          </a:xfrm>
          <a:prstGeom prst="rect">
            <a:avLst/>
          </a:prstGeom>
          <a:noFill/>
          <a:ln>
            <a:noFill/>
          </a:ln>
        </p:spPr>
        <p:txBody>
          <a:bodyPr vert="horz" wrap="square" lIns="0" tIns="89642" rIns="0" bIns="89642" anchor="ctr" anchorCtr="0" compatLnSpc="1">
            <a:noAutofit/>
          </a:bodyPr>
          <a:lstStyle>
            <a:lvl1pPr marL="0" marR="0" lvl="0" indent="0" algn="l" defTabSz="932742" rtl="0" fontAlgn="auto" hangingPunct="1">
              <a:lnSpc>
                <a:spcPct val="90000"/>
              </a:lnSpc>
              <a:spcBef>
                <a:spcPts val="0"/>
              </a:spcBef>
              <a:spcAft>
                <a:spcPts val="0"/>
              </a:spcAft>
              <a:buNone/>
              <a:tabLst/>
              <a:defRPr lang="en-US" sz="3200" b="0" i="0" u="none" strike="noStrike" kern="0" cap="all" spc="120" baseline="0">
                <a:solidFill>
                  <a:srgbClr val="000000"/>
                </a:solidFill>
                <a:uFillTx/>
                <a:latin typeface="Segoe UI"/>
                <a:ea typeface="Segoe UI Black" pitchFamily="34"/>
                <a:cs typeface="Segoe UI Black" pitchFamily="34"/>
              </a:defRPr>
            </a:lvl1pPr>
          </a:lstStyle>
          <a:p>
            <a:pPr marL="0" marR="0" lvl="0" indent="0" algn="l" defTabSz="914192"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Microsoft Information Protection – going forward </a:t>
            </a:r>
          </a:p>
        </p:txBody>
      </p:sp>
      <p:sp>
        <p:nvSpPr>
          <p:cNvPr id="33" name="Rectangle 32">
            <a:extLst>
              <a:ext uri="{FF2B5EF4-FFF2-40B4-BE49-F238E27FC236}">
                <a16:creationId xmlns:a16="http://schemas.microsoft.com/office/drawing/2014/main" id="{46579A96-DC14-4AE6-A41C-852EE654D6C4}"/>
              </a:ext>
            </a:extLst>
          </p:cNvPr>
          <p:cNvSpPr/>
          <p:nvPr/>
        </p:nvSpPr>
        <p:spPr bwMode="auto">
          <a:xfrm>
            <a:off x="1040258" y="4014256"/>
            <a:ext cx="10960859" cy="645771"/>
          </a:xfrm>
          <a:prstGeom prst="rect">
            <a:avLst/>
          </a:prstGeom>
          <a:solidFill>
            <a:schemeClr val="bg2"/>
          </a:solidFill>
          <a:ln w="6350" cap="flat" cmpd="sng" algn="ctr">
            <a:noFill/>
            <a:prstDash val="solid"/>
            <a:miter lim="800000"/>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err="1">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34" name="TextBox 33">
            <a:extLst>
              <a:ext uri="{FF2B5EF4-FFF2-40B4-BE49-F238E27FC236}">
                <a16:creationId xmlns:a16="http://schemas.microsoft.com/office/drawing/2014/main" id="{688C1ED0-6B91-487B-B6E0-472834B62132}"/>
              </a:ext>
            </a:extLst>
          </p:cNvPr>
          <p:cNvSpPr txBox="1"/>
          <p:nvPr/>
        </p:nvSpPr>
        <p:spPr>
          <a:xfrm>
            <a:off x="-191993" y="4014256"/>
            <a:ext cx="1443378" cy="631560"/>
          </a:xfrm>
          <a:prstGeom prst="rect">
            <a:avLst/>
          </a:prstGeom>
          <a:noFill/>
        </p:spPr>
        <p:txBody>
          <a:bodyPr wrap="square" lIns="89642" tIns="143427" rIns="89642" bIns="143427" rtlCol="0">
            <a:noAutofit/>
          </a:bodyPr>
          <a:lstStyle/>
          <a:p>
            <a:pPr marL="0" marR="0" lvl="0" indent="0" algn="ctr" defTabSz="914367" rtl="0" eaLnBrk="1" fontAlgn="auto" latinLnBrk="0" hangingPunct="1">
              <a:lnSpc>
                <a:spcPct val="90000"/>
              </a:lnSpc>
              <a:spcBef>
                <a:spcPts val="0"/>
              </a:spcBef>
              <a:spcAft>
                <a:spcPts val="588"/>
              </a:spcAft>
              <a:buClrTx/>
              <a:buSzTx/>
              <a:buFontTx/>
              <a:buNone/>
              <a:tabLst/>
              <a:defRPr/>
            </a:pPr>
            <a:r>
              <a:rPr kumimoji="0" lang="en-US" sz="1961" b="0" i="0" u="none" strike="noStrike" kern="1200" cap="none" spc="0" normalizeH="0" baseline="0" noProof="0">
                <a:ln>
                  <a:noFill/>
                </a:ln>
                <a:solidFill>
                  <a:srgbClr val="505050"/>
                </a:solidFill>
                <a:effectLst/>
                <a:uLnTx/>
                <a:uFillTx/>
                <a:latin typeface="Calibri Light" panose="020F0302020204030204"/>
                <a:ea typeface="+mn-ea"/>
                <a:cs typeface="Segoe UI Semibold" panose="020B0702040204020203" pitchFamily="34" charset="0"/>
              </a:rPr>
              <a:t>What</a:t>
            </a:r>
          </a:p>
        </p:txBody>
      </p:sp>
      <p:sp>
        <p:nvSpPr>
          <p:cNvPr id="35" name="TextBox 34">
            <a:extLst>
              <a:ext uri="{FF2B5EF4-FFF2-40B4-BE49-F238E27FC236}">
                <a16:creationId xmlns:a16="http://schemas.microsoft.com/office/drawing/2014/main" id="{7938CAD1-76D5-4A0E-9CB1-5C3052610ED1}"/>
              </a:ext>
            </a:extLst>
          </p:cNvPr>
          <p:cNvSpPr txBox="1"/>
          <p:nvPr/>
        </p:nvSpPr>
        <p:spPr>
          <a:xfrm>
            <a:off x="1025120" y="4076586"/>
            <a:ext cx="11166879" cy="506833"/>
          </a:xfrm>
          <a:prstGeom prst="rect">
            <a:avLst/>
          </a:prstGeom>
          <a:noFill/>
        </p:spPr>
        <p:txBody>
          <a:bodyPr wrap="square" lIns="179285" tIns="143428" rIns="179285" bIns="143428" rtlCol="0">
            <a:spAutoFit/>
          </a:bodyPr>
          <a:lstStyle/>
          <a:p>
            <a:pPr marL="0" marR="0" lvl="0" indent="0" algn="l" defTabSz="914400" rtl="0" eaLnBrk="1" fontAlgn="auto" latinLnBrk="0" hangingPunct="1">
              <a:lnSpc>
                <a:spcPct val="90000"/>
              </a:lnSpc>
              <a:spcBef>
                <a:spcPts val="0"/>
              </a:spcBef>
              <a:spcAft>
                <a:spcPts val="588"/>
              </a:spcAft>
              <a:buClrTx/>
              <a:buSzTx/>
              <a:buFontTx/>
              <a:buNone/>
              <a:tabLst/>
              <a:defRPr/>
            </a:pPr>
            <a:r>
              <a:rPr kumimoji="0" lang="en-US" sz="1568" b="0" i="0" u="none" strike="noStrike" kern="1200" cap="none" spc="0" normalizeH="0" baseline="0" noProof="0">
                <a:ln>
                  <a:noFill/>
                </a:ln>
                <a:gradFill>
                  <a:gsLst>
                    <a:gs pos="2917">
                      <a:prstClr val="black"/>
                    </a:gs>
                    <a:gs pos="30000">
                      <a:prstClr val="black"/>
                    </a:gs>
                  </a:gsLst>
                  <a:lin ang="5400000" scaled="0"/>
                </a:gradFill>
                <a:effectLst/>
                <a:uLnTx/>
                <a:uFillTx/>
                <a:latin typeface="Calibri" panose="020F0502020204030204"/>
                <a:ea typeface="+mn-ea"/>
                <a:cs typeface="+mn-cs"/>
              </a:rPr>
              <a:t>Consistent content detection and classification to protect and preserve sensitive data</a:t>
            </a:r>
          </a:p>
        </p:txBody>
      </p:sp>
      <p:sp>
        <p:nvSpPr>
          <p:cNvPr id="36" name="Rectangle 35">
            <a:extLst>
              <a:ext uri="{FF2B5EF4-FFF2-40B4-BE49-F238E27FC236}">
                <a16:creationId xmlns:a16="http://schemas.microsoft.com/office/drawing/2014/main" id="{02410902-20C3-4DD4-9B86-316FB0ECEEEB}"/>
              </a:ext>
            </a:extLst>
          </p:cNvPr>
          <p:cNvSpPr/>
          <p:nvPr/>
        </p:nvSpPr>
        <p:spPr bwMode="auto">
          <a:xfrm>
            <a:off x="1025121" y="4926306"/>
            <a:ext cx="10960859" cy="645771"/>
          </a:xfrm>
          <a:prstGeom prst="rect">
            <a:avLst/>
          </a:prstGeom>
          <a:solidFill>
            <a:schemeClr val="bg2"/>
          </a:solidFill>
          <a:ln w="6350" cap="flat" cmpd="sng" algn="ctr">
            <a:noFill/>
            <a:prstDash val="solid"/>
            <a:miter lim="800000"/>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err="1">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37" name="TextBox 36">
            <a:extLst>
              <a:ext uri="{FF2B5EF4-FFF2-40B4-BE49-F238E27FC236}">
                <a16:creationId xmlns:a16="http://schemas.microsoft.com/office/drawing/2014/main" id="{E10A9163-5280-4EF9-8434-AA3730D0124A}"/>
              </a:ext>
            </a:extLst>
          </p:cNvPr>
          <p:cNvSpPr txBox="1"/>
          <p:nvPr/>
        </p:nvSpPr>
        <p:spPr>
          <a:xfrm>
            <a:off x="-191993" y="4932568"/>
            <a:ext cx="1443378" cy="638338"/>
          </a:xfrm>
          <a:prstGeom prst="rect">
            <a:avLst/>
          </a:prstGeom>
          <a:noFill/>
        </p:spPr>
        <p:txBody>
          <a:bodyPr wrap="square" lIns="89642" tIns="143427" rIns="89642" bIns="143427" rtlCol="0">
            <a:noAutofit/>
          </a:bodyPr>
          <a:lstStyle/>
          <a:p>
            <a:pPr marL="0" marR="0" lvl="0" indent="0" algn="ctr" defTabSz="914367" rtl="0" eaLnBrk="1" fontAlgn="auto" latinLnBrk="0" hangingPunct="1">
              <a:lnSpc>
                <a:spcPct val="90000"/>
              </a:lnSpc>
              <a:spcBef>
                <a:spcPts val="0"/>
              </a:spcBef>
              <a:spcAft>
                <a:spcPts val="588"/>
              </a:spcAft>
              <a:buClrTx/>
              <a:buSzTx/>
              <a:buFontTx/>
              <a:buNone/>
              <a:tabLst/>
              <a:defRPr/>
            </a:pPr>
            <a:r>
              <a:rPr kumimoji="0" lang="en-US" sz="1961" b="0" i="0" u="none" strike="noStrike" kern="1200" cap="none" spc="0" normalizeH="0" baseline="0" noProof="0">
                <a:ln>
                  <a:noFill/>
                </a:ln>
                <a:solidFill>
                  <a:srgbClr val="505050"/>
                </a:solidFill>
                <a:effectLst/>
                <a:uLnTx/>
                <a:uFillTx/>
                <a:latin typeface="Calibri Light" panose="020F0302020204030204"/>
                <a:ea typeface="+mn-ea"/>
                <a:cs typeface="Segoe UI Semibold" panose="020B0702040204020203" pitchFamily="34" charset="0"/>
              </a:rPr>
              <a:t>Where</a:t>
            </a:r>
          </a:p>
        </p:txBody>
      </p:sp>
      <p:sp>
        <p:nvSpPr>
          <p:cNvPr id="38" name="TextBox 37">
            <a:extLst>
              <a:ext uri="{FF2B5EF4-FFF2-40B4-BE49-F238E27FC236}">
                <a16:creationId xmlns:a16="http://schemas.microsoft.com/office/drawing/2014/main" id="{5F4472DF-614E-40C7-8DB4-663F1F9C2A83}"/>
              </a:ext>
            </a:extLst>
          </p:cNvPr>
          <p:cNvSpPr txBox="1"/>
          <p:nvPr/>
        </p:nvSpPr>
        <p:spPr>
          <a:xfrm>
            <a:off x="1025120" y="4995741"/>
            <a:ext cx="10960859" cy="506901"/>
          </a:xfrm>
          <a:prstGeom prst="rect">
            <a:avLst/>
          </a:prstGeom>
          <a:noFill/>
        </p:spPr>
        <p:txBody>
          <a:bodyPr wrap="square" lIns="179285" tIns="143428" rIns="179285" bIns="143428" rtlCol="0">
            <a:spAutoFit/>
          </a:bodyPr>
          <a:lstStyle/>
          <a:p>
            <a:pPr marL="0" marR="0" lvl="0" indent="0" algn="l" defTabSz="914400" rtl="0" eaLnBrk="1" fontAlgn="auto" latinLnBrk="0" hangingPunct="1">
              <a:lnSpc>
                <a:spcPct val="90000"/>
              </a:lnSpc>
              <a:spcBef>
                <a:spcPts val="0"/>
              </a:spcBef>
              <a:spcAft>
                <a:spcPts val="588"/>
              </a:spcAft>
              <a:buClrTx/>
              <a:buSzTx/>
              <a:buFontTx/>
              <a:buNone/>
              <a:tabLst/>
              <a:defRPr/>
            </a:pPr>
            <a:r>
              <a:rPr kumimoji="0" lang="en-US" sz="1568" b="0" i="0" u="none" strike="noStrike" kern="1200" cap="none" spc="0" normalizeH="0" baseline="0" noProof="0">
                <a:ln>
                  <a:noFill/>
                </a:ln>
                <a:gradFill>
                  <a:gsLst>
                    <a:gs pos="2917">
                      <a:prstClr val="black"/>
                    </a:gs>
                    <a:gs pos="30000">
                      <a:prstClr val="black"/>
                    </a:gs>
                  </a:gsLst>
                  <a:lin ang="5400000" scaled="0"/>
                </a:gradFill>
                <a:effectLst/>
                <a:uLnTx/>
                <a:uFillTx/>
                <a:latin typeface="Calibri" panose="020F0502020204030204"/>
                <a:ea typeface="+mn-ea"/>
                <a:cs typeface="+mn-cs"/>
              </a:rPr>
              <a:t>Office 365 apps &amp; services, Windows clients &amp; desktops, mobile, on premises + 3</a:t>
            </a:r>
            <a:r>
              <a:rPr kumimoji="0" lang="en-US" sz="1568" b="0" i="0" u="none" strike="noStrike" kern="1200" cap="none" spc="0" normalizeH="0" baseline="30000" noProof="0">
                <a:ln>
                  <a:noFill/>
                </a:ln>
                <a:gradFill>
                  <a:gsLst>
                    <a:gs pos="2917">
                      <a:prstClr val="black"/>
                    </a:gs>
                    <a:gs pos="30000">
                      <a:prstClr val="black"/>
                    </a:gs>
                  </a:gsLst>
                  <a:lin ang="5400000" scaled="0"/>
                </a:gradFill>
                <a:effectLst/>
                <a:uLnTx/>
                <a:uFillTx/>
                <a:latin typeface="Calibri" panose="020F0502020204030204"/>
                <a:ea typeface="+mn-ea"/>
                <a:cs typeface="+mn-cs"/>
              </a:rPr>
              <a:t>rd</a:t>
            </a:r>
            <a:r>
              <a:rPr kumimoji="0" lang="en-US" sz="1568" b="0" i="0" u="none" strike="noStrike" kern="1200" cap="none" spc="0" normalizeH="0" baseline="0" noProof="0">
                <a:ln>
                  <a:noFill/>
                </a:ln>
                <a:gradFill>
                  <a:gsLst>
                    <a:gs pos="2917">
                      <a:prstClr val="black"/>
                    </a:gs>
                    <a:gs pos="30000">
                      <a:prstClr val="black"/>
                    </a:gs>
                  </a:gsLst>
                  <a:lin ang="5400000" scaled="0"/>
                </a:gradFill>
                <a:effectLst/>
                <a:uLnTx/>
                <a:uFillTx/>
                <a:latin typeface="Calibri" panose="020F0502020204030204"/>
                <a:ea typeface="+mn-ea"/>
                <a:cs typeface="+mn-cs"/>
              </a:rPr>
              <a:t> party apps and services</a:t>
            </a:r>
          </a:p>
        </p:txBody>
      </p:sp>
      <p:sp>
        <p:nvSpPr>
          <p:cNvPr id="39" name="Rectangle 38">
            <a:extLst>
              <a:ext uri="{FF2B5EF4-FFF2-40B4-BE49-F238E27FC236}">
                <a16:creationId xmlns:a16="http://schemas.microsoft.com/office/drawing/2014/main" id="{68166221-F4AB-41D0-A22C-B16B52C231A8}"/>
              </a:ext>
            </a:extLst>
          </p:cNvPr>
          <p:cNvSpPr/>
          <p:nvPr/>
        </p:nvSpPr>
        <p:spPr bwMode="auto">
          <a:xfrm>
            <a:off x="1040258" y="5852402"/>
            <a:ext cx="10960859" cy="645771"/>
          </a:xfrm>
          <a:prstGeom prst="rect">
            <a:avLst/>
          </a:prstGeom>
          <a:solidFill>
            <a:schemeClr val="bg2"/>
          </a:solidFill>
          <a:ln w="6350" cap="flat" cmpd="sng" algn="ctr">
            <a:noFill/>
            <a:prstDash val="solid"/>
            <a:miter lim="800000"/>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err="1">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40" name="TextBox 39">
            <a:extLst>
              <a:ext uri="{FF2B5EF4-FFF2-40B4-BE49-F238E27FC236}">
                <a16:creationId xmlns:a16="http://schemas.microsoft.com/office/drawing/2014/main" id="{D258111A-2A7E-47DD-BD63-F144F965639A}"/>
              </a:ext>
            </a:extLst>
          </p:cNvPr>
          <p:cNvSpPr txBox="1"/>
          <p:nvPr/>
        </p:nvSpPr>
        <p:spPr>
          <a:xfrm>
            <a:off x="-191993" y="5852402"/>
            <a:ext cx="1443378" cy="631560"/>
          </a:xfrm>
          <a:prstGeom prst="rect">
            <a:avLst/>
          </a:prstGeom>
          <a:noFill/>
        </p:spPr>
        <p:txBody>
          <a:bodyPr wrap="square" lIns="89642" tIns="143427" rIns="89642" bIns="143427" rtlCol="0">
            <a:noAutofit/>
          </a:bodyPr>
          <a:lstStyle/>
          <a:p>
            <a:pPr marL="0" marR="0" lvl="0" indent="0" algn="ctr" defTabSz="914367" rtl="0" eaLnBrk="1" fontAlgn="auto" latinLnBrk="0" hangingPunct="1">
              <a:lnSpc>
                <a:spcPct val="90000"/>
              </a:lnSpc>
              <a:spcBef>
                <a:spcPts val="0"/>
              </a:spcBef>
              <a:spcAft>
                <a:spcPts val="588"/>
              </a:spcAft>
              <a:buClrTx/>
              <a:buSzTx/>
              <a:buFontTx/>
              <a:buNone/>
              <a:tabLst/>
              <a:defRPr/>
            </a:pPr>
            <a:r>
              <a:rPr kumimoji="0" lang="en-US" sz="1961" b="0" i="0" u="none" strike="noStrike" kern="1200" cap="none" spc="0" normalizeH="0" baseline="0" noProof="0">
                <a:ln>
                  <a:noFill/>
                </a:ln>
                <a:solidFill>
                  <a:srgbClr val="505050"/>
                </a:solidFill>
                <a:effectLst/>
                <a:uLnTx/>
                <a:uFillTx/>
                <a:latin typeface="Calibri Light" panose="020F0302020204030204"/>
                <a:ea typeface="+mn-ea"/>
                <a:cs typeface="Segoe UI Semibold" panose="020B0702040204020203" pitchFamily="34" charset="0"/>
              </a:rPr>
              <a:t>How</a:t>
            </a:r>
          </a:p>
        </p:txBody>
      </p:sp>
      <p:sp>
        <p:nvSpPr>
          <p:cNvPr id="41" name="TextBox 40">
            <a:extLst>
              <a:ext uri="{FF2B5EF4-FFF2-40B4-BE49-F238E27FC236}">
                <a16:creationId xmlns:a16="http://schemas.microsoft.com/office/drawing/2014/main" id="{512DBBB0-4A7A-4979-8DCD-2363A7EC3D8D}"/>
              </a:ext>
            </a:extLst>
          </p:cNvPr>
          <p:cNvSpPr txBox="1"/>
          <p:nvPr/>
        </p:nvSpPr>
        <p:spPr>
          <a:xfrm>
            <a:off x="1040257" y="5914731"/>
            <a:ext cx="10960859" cy="506901"/>
          </a:xfrm>
          <a:prstGeom prst="rect">
            <a:avLst/>
          </a:prstGeom>
          <a:noFill/>
        </p:spPr>
        <p:txBody>
          <a:bodyPr wrap="square" lIns="179285" tIns="143428" rIns="179285" bIns="143428" rtlCol="0">
            <a:spAutoFit/>
          </a:bodyPr>
          <a:lstStyle/>
          <a:p>
            <a:pPr marL="0" marR="0" lvl="0" indent="0" algn="l" defTabSz="914400" rtl="0" eaLnBrk="1" fontAlgn="auto" latinLnBrk="0" hangingPunct="1">
              <a:lnSpc>
                <a:spcPct val="90000"/>
              </a:lnSpc>
              <a:spcBef>
                <a:spcPts val="0"/>
              </a:spcBef>
              <a:spcAft>
                <a:spcPts val="588"/>
              </a:spcAft>
              <a:buClrTx/>
              <a:buSzTx/>
              <a:buFontTx/>
              <a:buNone/>
              <a:tabLst/>
              <a:defRPr/>
            </a:pPr>
            <a:r>
              <a:rPr kumimoji="0" lang="en-US" sz="1568" b="0" i="0" u="none" strike="noStrike" kern="1200" cap="none" spc="0" normalizeH="0" baseline="0" noProof="0">
                <a:ln>
                  <a:noFill/>
                </a:ln>
                <a:gradFill>
                  <a:gsLst>
                    <a:gs pos="2917">
                      <a:prstClr val="black"/>
                    </a:gs>
                    <a:gs pos="30000">
                      <a:prstClr val="black"/>
                    </a:gs>
                  </a:gsLst>
                  <a:lin ang="5400000" scaled="0"/>
                </a:gradFill>
                <a:effectLst/>
                <a:uLnTx/>
                <a:uFillTx/>
                <a:latin typeface="Calibri" panose="020F0502020204030204"/>
                <a:ea typeface="+mn-ea"/>
                <a:cs typeface="+mn-cs"/>
              </a:rPr>
              <a:t>Microsoft 365 Security and Compliance Center</a:t>
            </a:r>
          </a:p>
        </p:txBody>
      </p:sp>
      <p:sp>
        <p:nvSpPr>
          <p:cNvPr id="42" name="Left Bracket 41">
            <a:extLst>
              <a:ext uri="{FF2B5EF4-FFF2-40B4-BE49-F238E27FC236}">
                <a16:creationId xmlns:a16="http://schemas.microsoft.com/office/drawing/2014/main" id="{A5C87D82-9947-40EE-8C96-406F049E6037}"/>
              </a:ext>
            </a:extLst>
          </p:cNvPr>
          <p:cNvSpPr/>
          <p:nvPr/>
        </p:nvSpPr>
        <p:spPr>
          <a:xfrm rot="5400000">
            <a:off x="6505009" y="-1371620"/>
            <a:ext cx="88797" cy="10387161"/>
          </a:xfrm>
          <a:prstGeom prst="leftBracket">
            <a:avLst>
              <a:gd name="adj" fmla="val 107"/>
            </a:avLst>
          </a:prstGeom>
          <a:noFill/>
          <a:ln w="12700" cap="rnd" cmpd="sng" algn="ctr">
            <a:solidFill>
              <a:sysClr val="window" lastClr="FFFFFF">
                <a:lumMod val="75000"/>
              </a:sysClr>
            </a:solidFill>
            <a:prstDash val="solid"/>
            <a:miter lim="800000"/>
            <a:headEnd type="none"/>
            <a:tailEnd type="none"/>
          </a:ln>
          <a:effectLst/>
        </p:spPr>
        <p:txBody>
          <a:bodyPr rtlCol="0" anchor="ctr"/>
          <a:lstStyle/>
          <a:p>
            <a:pPr marL="0" marR="0" lvl="0" indent="0" algn="ctr" defTabSz="896354" rtl="0" eaLnBrk="1" fontAlgn="auto" latinLnBrk="0" hangingPunct="1">
              <a:lnSpc>
                <a:spcPct val="100000"/>
              </a:lnSpc>
              <a:spcBef>
                <a:spcPts val="0"/>
              </a:spcBef>
              <a:spcAft>
                <a:spcPts val="0"/>
              </a:spcAft>
              <a:buClrTx/>
              <a:buSzTx/>
              <a:buFontTx/>
              <a:buNone/>
              <a:tabLst/>
              <a:defRPr/>
            </a:pPr>
            <a:endParaRPr kumimoji="0" lang="en-US" sz="1730" b="0" i="0" u="none" strike="noStrike" kern="0" cap="none" spc="0" normalizeH="0" baseline="0" noProof="0">
              <a:ln>
                <a:noFill/>
              </a:ln>
              <a:solidFill>
                <a:srgbClr val="505050"/>
              </a:solidFill>
              <a:effectLst/>
              <a:uLnTx/>
              <a:uFillTx/>
              <a:latin typeface="Calibri" panose="020F0502020204030204"/>
              <a:ea typeface="+mn-ea"/>
              <a:cs typeface="+mn-cs"/>
            </a:endParaRPr>
          </a:p>
        </p:txBody>
      </p:sp>
      <p:grpSp>
        <p:nvGrpSpPr>
          <p:cNvPr id="43" name="Group 42">
            <a:extLst>
              <a:ext uri="{FF2B5EF4-FFF2-40B4-BE49-F238E27FC236}">
                <a16:creationId xmlns:a16="http://schemas.microsoft.com/office/drawing/2014/main" id="{B1907B1C-B0CD-44DF-8349-40C372F128DD}"/>
              </a:ext>
            </a:extLst>
          </p:cNvPr>
          <p:cNvGrpSpPr/>
          <p:nvPr/>
        </p:nvGrpSpPr>
        <p:grpSpPr>
          <a:xfrm>
            <a:off x="1409465" y="1904367"/>
            <a:ext cx="9926511" cy="1285806"/>
            <a:chOff x="1409465" y="2167930"/>
            <a:chExt cx="9926511" cy="1285806"/>
          </a:xfrm>
        </p:grpSpPr>
        <p:grpSp>
          <p:nvGrpSpPr>
            <p:cNvPr id="44" name="Group 43">
              <a:extLst>
                <a:ext uri="{FF2B5EF4-FFF2-40B4-BE49-F238E27FC236}">
                  <a16:creationId xmlns:a16="http://schemas.microsoft.com/office/drawing/2014/main" id="{81B61CCA-69DE-4DAD-89E2-443B2605DE1E}"/>
                </a:ext>
              </a:extLst>
            </p:cNvPr>
            <p:cNvGrpSpPr/>
            <p:nvPr/>
          </p:nvGrpSpPr>
          <p:grpSpPr>
            <a:xfrm>
              <a:off x="1409465" y="2167930"/>
              <a:ext cx="9926511" cy="1285806"/>
              <a:chOff x="1409465" y="1866459"/>
              <a:chExt cx="9926511" cy="1285806"/>
            </a:xfrm>
          </p:grpSpPr>
          <p:grpSp>
            <p:nvGrpSpPr>
              <p:cNvPr id="47" name="Group 46">
                <a:extLst>
                  <a:ext uri="{FF2B5EF4-FFF2-40B4-BE49-F238E27FC236}">
                    <a16:creationId xmlns:a16="http://schemas.microsoft.com/office/drawing/2014/main" id="{4E5DC0C4-9319-4946-9B82-92F6D53AAF1C}"/>
                  </a:ext>
                </a:extLst>
              </p:cNvPr>
              <p:cNvGrpSpPr/>
              <p:nvPr/>
            </p:nvGrpSpPr>
            <p:grpSpPr>
              <a:xfrm>
                <a:off x="1409465" y="1866459"/>
                <a:ext cx="2812159" cy="1285806"/>
                <a:chOff x="680905" y="3069241"/>
                <a:chExt cx="2868549" cy="1311589"/>
              </a:xfrm>
            </p:grpSpPr>
            <p:sp>
              <p:nvSpPr>
                <p:cNvPr id="59" name="GenericApp_EB3B" title="Icon of an app window">
                  <a:extLst>
                    <a:ext uri="{FF2B5EF4-FFF2-40B4-BE49-F238E27FC236}">
                      <a16:creationId xmlns:a16="http://schemas.microsoft.com/office/drawing/2014/main" id="{6DD2B834-5E86-44D9-8791-BEEBD6B07EDB}"/>
                    </a:ext>
                  </a:extLst>
                </p:cNvPr>
                <p:cNvSpPr>
                  <a:spLocks noChangeAspect="1" noEditPoints="1"/>
                </p:cNvSpPr>
                <p:nvPr/>
              </p:nvSpPr>
              <p:spPr bwMode="auto">
                <a:xfrm>
                  <a:off x="2313569" y="3124318"/>
                  <a:ext cx="603559" cy="483037"/>
                </a:xfrm>
                <a:custGeom>
                  <a:avLst/>
                  <a:gdLst>
                    <a:gd name="T0" fmla="*/ 5088 w 5088"/>
                    <a:gd name="T1" fmla="*/ 4072 h 4072"/>
                    <a:gd name="T2" fmla="*/ 0 w 5088"/>
                    <a:gd name="T3" fmla="*/ 4072 h 4072"/>
                    <a:gd name="T4" fmla="*/ 0 w 5088"/>
                    <a:gd name="T5" fmla="*/ 0 h 4072"/>
                    <a:gd name="T6" fmla="*/ 5088 w 5088"/>
                    <a:gd name="T7" fmla="*/ 0 h 4072"/>
                    <a:gd name="T8" fmla="*/ 5088 w 5088"/>
                    <a:gd name="T9" fmla="*/ 4072 h 4072"/>
                    <a:gd name="T10" fmla="*/ 0 w 5088"/>
                    <a:gd name="T11" fmla="*/ 1018 h 4072"/>
                    <a:gd name="T12" fmla="*/ 5004 w 5088"/>
                    <a:gd name="T13" fmla="*/ 1018 h 4072"/>
                    <a:gd name="T14" fmla="*/ 2035 w 5088"/>
                    <a:gd name="T15" fmla="*/ 1697 h 4072"/>
                    <a:gd name="T16" fmla="*/ 678 w 5088"/>
                    <a:gd name="T17" fmla="*/ 1697 h 4072"/>
                    <a:gd name="T18" fmla="*/ 678 w 5088"/>
                    <a:gd name="T19" fmla="*/ 3393 h 4072"/>
                    <a:gd name="T20" fmla="*/ 2035 w 5088"/>
                    <a:gd name="T21" fmla="*/ 3393 h 4072"/>
                    <a:gd name="T22" fmla="*/ 2035 w 5088"/>
                    <a:gd name="T23" fmla="*/ 1697 h 4072"/>
                    <a:gd name="T24" fmla="*/ 2544 w 5088"/>
                    <a:gd name="T25" fmla="*/ 1697 h 4072"/>
                    <a:gd name="T26" fmla="*/ 3561 w 5088"/>
                    <a:gd name="T27" fmla="*/ 1697 h 4072"/>
                    <a:gd name="T28" fmla="*/ 2544 w 5088"/>
                    <a:gd name="T29" fmla="*/ 2375 h 4072"/>
                    <a:gd name="T30" fmla="*/ 3561 w 5088"/>
                    <a:gd name="T31" fmla="*/ 2375 h 4072"/>
                    <a:gd name="T32" fmla="*/ 2544 w 5088"/>
                    <a:gd name="T33" fmla="*/ 3054 h 4072"/>
                    <a:gd name="T34" fmla="*/ 3222 w 5088"/>
                    <a:gd name="T35" fmla="*/ 3054 h 4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88" h="4072">
                      <a:moveTo>
                        <a:pt x="5088" y="4072"/>
                      </a:moveTo>
                      <a:lnTo>
                        <a:pt x="0" y="4072"/>
                      </a:lnTo>
                      <a:lnTo>
                        <a:pt x="0" y="0"/>
                      </a:lnTo>
                      <a:lnTo>
                        <a:pt x="5088" y="0"/>
                      </a:lnTo>
                      <a:lnTo>
                        <a:pt x="5088" y="4072"/>
                      </a:lnTo>
                      <a:moveTo>
                        <a:pt x="0" y="1018"/>
                      </a:moveTo>
                      <a:lnTo>
                        <a:pt x="5004" y="1018"/>
                      </a:lnTo>
                      <a:moveTo>
                        <a:pt x="2035" y="1697"/>
                      </a:moveTo>
                      <a:lnTo>
                        <a:pt x="678" y="1697"/>
                      </a:lnTo>
                      <a:lnTo>
                        <a:pt x="678" y="3393"/>
                      </a:lnTo>
                      <a:lnTo>
                        <a:pt x="2035" y="3393"/>
                      </a:lnTo>
                      <a:lnTo>
                        <a:pt x="2035" y="1697"/>
                      </a:lnTo>
                      <a:moveTo>
                        <a:pt x="2544" y="1697"/>
                      </a:moveTo>
                      <a:lnTo>
                        <a:pt x="3561" y="1697"/>
                      </a:lnTo>
                      <a:moveTo>
                        <a:pt x="2544" y="2375"/>
                      </a:moveTo>
                      <a:lnTo>
                        <a:pt x="3561" y="2375"/>
                      </a:lnTo>
                      <a:moveTo>
                        <a:pt x="2544" y="3054"/>
                      </a:moveTo>
                      <a:lnTo>
                        <a:pt x="3222" y="3054"/>
                      </a:lnTo>
                    </a:path>
                  </a:pathLst>
                </a:custGeom>
                <a:noFill/>
                <a:ln w="15875" cap="sq">
                  <a:solidFill>
                    <a:sysClr val="windowText" lastClr="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30" tIns="44814" rIns="89630" bIns="44814" numCol="1" anchor="t" anchorCtr="0" compatLnSpc="1">
                  <a:prstTxWarp prst="textNoShape">
                    <a:avLst/>
                  </a:prstTxWarp>
                </a:bodyPr>
                <a:lstStyle/>
                <a:p>
                  <a:pPr marL="0" marR="0" lvl="0" indent="0" algn="l" defTabSz="914192"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p:txBody>
            </p:sp>
            <p:sp>
              <p:nvSpPr>
                <p:cNvPr id="60" name="Data Text">
                  <a:extLst>
                    <a:ext uri="{FF2B5EF4-FFF2-40B4-BE49-F238E27FC236}">
                      <a16:creationId xmlns:a16="http://schemas.microsoft.com/office/drawing/2014/main" id="{687D8FB5-E27C-4484-AC29-67084B976C89}"/>
                    </a:ext>
                  </a:extLst>
                </p:cNvPr>
                <p:cNvSpPr/>
                <p:nvPr/>
              </p:nvSpPr>
              <p:spPr>
                <a:xfrm>
                  <a:off x="680905" y="3891402"/>
                  <a:ext cx="2868549" cy="489428"/>
                </a:xfrm>
                <a:prstGeom prst="rect">
                  <a:avLst/>
                </a:prstGeom>
                <a:noFill/>
              </p:spPr>
              <p:txBody>
                <a:bodyPr wrap="square" rtlCol="0" anchor="ctr">
                  <a:sp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r>
                    <a:rPr kumimoji="0" lang="en-US" sz="1371" b="1" i="0" u="none" strike="noStrike" kern="0" cap="none" spc="118" normalizeH="0" baseline="0" noProof="0">
                      <a:ln>
                        <a:noFill/>
                      </a:ln>
                      <a:solidFill>
                        <a:srgbClr val="0078D7"/>
                      </a:solidFill>
                      <a:effectLst/>
                      <a:uLnTx/>
                      <a:uFillTx/>
                      <a:latin typeface="Segoe UI"/>
                      <a:ea typeface="ＭＳ Ｐゴシック" charset="0"/>
                      <a:cs typeface="Segoe UI Semilight" panose="020B0402040204020203" pitchFamily="34" charset="0"/>
                    </a:rPr>
                    <a:t>Office 365 </a:t>
                  </a:r>
                </a:p>
                <a:p>
                  <a:pPr marL="0" marR="0" lvl="0" indent="0" algn="ctr" defTabSz="913927" rtl="0" eaLnBrk="1" fontAlgn="base" latinLnBrk="0" hangingPunct="1">
                    <a:lnSpc>
                      <a:spcPct val="90000"/>
                    </a:lnSpc>
                    <a:spcBef>
                      <a:spcPct val="0"/>
                    </a:spcBef>
                    <a:spcAft>
                      <a:spcPct val="0"/>
                    </a:spcAft>
                    <a:buClrTx/>
                    <a:buSzTx/>
                    <a:buFontTx/>
                    <a:buNone/>
                    <a:tabLst/>
                    <a:defRPr/>
                  </a:pPr>
                  <a:r>
                    <a:rPr kumimoji="0" lang="en-US" sz="1371" b="1" i="0" u="none" strike="noStrike" kern="0" cap="none" spc="118" normalizeH="0" baseline="0" noProof="0">
                      <a:ln>
                        <a:noFill/>
                      </a:ln>
                      <a:solidFill>
                        <a:srgbClr val="0078D7"/>
                      </a:solidFill>
                      <a:effectLst/>
                      <a:uLnTx/>
                      <a:uFillTx/>
                      <a:latin typeface="Segoe UI"/>
                      <a:ea typeface="ＭＳ Ｐゴシック" charset="0"/>
                      <a:cs typeface="Segoe UI Semilight" panose="020B0402040204020203" pitchFamily="34" charset="0"/>
                    </a:rPr>
                    <a:t>Information Protection</a:t>
                  </a:r>
                </a:p>
              </p:txBody>
            </p:sp>
            <p:sp>
              <p:nvSpPr>
                <p:cNvPr id="61" name="cloud" title="Icon of a cloud">
                  <a:extLst>
                    <a:ext uri="{FF2B5EF4-FFF2-40B4-BE49-F238E27FC236}">
                      <a16:creationId xmlns:a16="http://schemas.microsoft.com/office/drawing/2014/main" id="{86B4C052-E387-4AC9-A9FE-6722CCD3E2F4}"/>
                    </a:ext>
                  </a:extLst>
                </p:cNvPr>
                <p:cNvSpPr>
                  <a:spLocks noChangeAspect="1"/>
                </p:cNvSpPr>
                <p:nvPr/>
              </p:nvSpPr>
              <p:spPr bwMode="auto">
                <a:xfrm>
                  <a:off x="1075838" y="3069241"/>
                  <a:ext cx="920824" cy="586654"/>
                </a:xfrm>
                <a:custGeom>
                  <a:avLst/>
                  <a:gdLst>
                    <a:gd name="T0" fmla="*/ 281 w 344"/>
                    <a:gd name="T1" fmla="*/ 216 h 217"/>
                    <a:gd name="T2" fmla="*/ 281 w 344"/>
                    <a:gd name="T3" fmla="*/ 217 h 217"/>
                    <a:gd name="T4" fmla="*/ 88 w 344"/>
                    <a:gd name="T5" fmla="*/ 217 h 217"/>
                    <a:gd name="T6" fmla="*/ 88 w 344"/>
                    <a:gd name="T7" fmla="*/ 217 h 217"/>
                    <a:gd name="T8" fmla="*/ 86 w 344"/>
                    <a:gd name="T9" fmla="*/ 217 h 217"/>
                    <a:gd name="T10" fmla="*/ 0 w 344"/>
                    <a:gd name="T11" fmla="*/ 130 h 217"/>
                    <a:gd name="T12" fmla="*/ 86 w 344"/>
                    <a:gd name="T13" fmla="*/ 44 h 217"/>
                    <a:gd name="T14" fmla="*/ 104 w 344"/>
                    <a:gd name="T15" fmla="*/ 45 h 217"/>
                    <a:gd name="T16" fmla="*/ 184 w 344"/>
                    <a:gd name="T17" fmla="*/ 0 h 217"/>
                    <a:gd name="T18" fmla="*/ 278 w 344"/>
                    <a:gd name="T19" fmla="*/ 85 h 217"/>
                    <a:gd name="T20" fmla="*/ 278 w 344"/>
                    <a:gd name="T21" fmla="*/ 85 h 217"/>
                    <a:gd name="T22" fmla="*/ 344 w 344"/>
                    <a:gd name="T23" fmla="*/ 151 h 217"/>
                    <a:gd name="T24" fmla="*/ 281 w 344"/>
                    <a:gd name="T25" fmla="*/ 21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4" h="217">
                      <a:moveTo>
                        <a:pt x="281" y="216"/>
                      </a:moveTo>
                      <a:cubicBezTo>
                        <a:pt x="281" y="217"/>
                        <a:pt x="281" y="217"/>
                        <a:pt x="281" y="217"/>
                      </a:cubicBezTo>
                      <a:cubicBezTo>
                        <a:pt x="88" y="217"/>
                        <a:pt x="88" y="217"/>
                        <a:pt x="88" y="217"/>
                      </a:cubicBezTo>
                      <a:cubicBezTo>
                        <a:pt x="88" y="217"/>
                        <a:pt x="88" y="217"/>
                        <a:pt x="88" y="217"/>
                      </a:cubicBezTo>
                      <a:cubicBezTo>
                        <a:pt x="87" y="217"/>
                        <a:pt x="87" y="217"/>
                        <a:pt x="86" y="217"/>
                      </a:cubicBezTo>
                      <a:cubicBezTo>
                        <a:pt x="39" y="217"/>
                        <a:pt x="0" y="178"/>
                        <a:pt x="0" y="130"/>
                      </a:cubicBezTo>
                      <a:cubicBezTo>
                        <a:pt x="0" y="82"/>
                        <a:pt x="39" y="44"/>
                        <a:pt x="86" y="44"/>
                      </a:cubicBezTo>
                      <a:cubicBezTo>
                        <a:pt x="92" y="44"/>
                        <a:pt x="98" y="44"/>
                        <a:pt x="104" y="45"/>
                      </a:cubicBezTo>
                      <a:cubicBezTo>
                        <a:pt x="121" y="18"/>
                        <a:pt x="150" y="0"/>
                        <a:pt x="184" y="0"/>
                      </a:cubicBezTo>
                      <a:cubicBezTo>
                        <a:pt x="233" y="0"/>
                        <a:pt x="273" y="37"/>
                        <a:pt x="278" y="85"/>
                      </a:cubicBezTo>
                      <a:cubicBezTo>
                        <a:pt x="278" y="85"/>
                        <a:pt x="278" y="85"/>
                        <a:pt x="278" y="85"/>
                      </a:cubicBezTo>
                      <a:cubicBezTo>
                        <a:pt x="315" y="85"/>
                        <a:pt x="344" y="114"/>
                        <a:pt x="344" y="151"/>
                      </a:cubicBezTo>
                      <a:cubicBezTo>
                        <a:pt x="344" y="186"/>
                        <a:pt x="316" y="215"/>
                        <a:pt x="281" y="216"/>
                      </a:cubicBezTo>
                      <a:close/>
                    </a:path>
                  </a:pathLst>
                </a:custGeom>
                <a:noFill/>
                <a:ln w="15875" cap="sq">
                  <a:solidFill>
                    <a:sysClr val="windowText" lastClr="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30" tIns="44814" rIns="89630" bIns="44814" numCol="1" anchor="t" anchorCtr="0" compatLnSpc="1">
                  <a:prstTxWarp prst="textNoShape">
                    <a:avLst/>
                  </a:prstTxWarp>
                </a:bodyPr>
                <a:lstStyle/>
                <a:p>
                  <a:pPr marL="0" marR="0" lvl="0" indent="0" algn="l" defTabSz="914192" rtl="0" eaLnBrk="1" fontAlgn="auto" latinLnBrk="0" hangingPunct="1">
                    <a:lnSpc>
                      <a:spcPct val="100000"/>
                    </a:lnSpc>
                    <a:spcBef>
                      <a:spcPts val="0"/>
                    </a:spcBef>
                    <a:spcAft>
                      <a:spcPts val="0"/>
                    </a:spcAft>
                    <a:buClrTx/>
                    <a:buSzTx/>
                    <a:buFontTx/>
                    <a:buNone/>
                    <a:tabLst/>
                    <a:defRPr/>
                  </a:pPr>
                  <a:endParaRPr kumimoji="0" lang="en-US" sz="882" b="0" i="0" u="none" strike="noStrike" kern="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grpSp>
            <p:nvGrpSpPr>
              <p:cNvPr id="48" name="Group 47">
                <a:extLst>
                  <a:ext uri="{FF2B5EF4-FFF2-40B4-BE49-F238E27FC236}">
                    <a16:creationId xmlns:a16="http://schemas.microsoft.com/office/drawing/2014/main" id="{6AA20145-8988-4F50-AEA6-14A809A2BDE7}"/>
                  </a:ext>
                </a:extLst>
              </p:cNvPr>
              <p:cNvGrpSpPr/>
              <p:nvPr/>
            </p:nvGrpSpPr>
            <p:grpSpPr>
              <a:xfrm>
                <a:off x="5222272" y="1952690"/>
                <a:ext cx="2554970" cy="1158866"/>
                <a:chOff x="4437778" y="3191324"/>
                <a:chExt cx="2606202" cy="1182104"/>
              </a:xfrm>
            </p:grpSpPr>
            <p:grpSp>
              <p:nvGrpSpPr>
                <p:cNvPr id="54" name="Group 53">
                  <a:extLst>
                    <a:ext uri="{FF2B5EF4-FFF2-40B4-BE49-F238E27FC236}">
                      <a16:creationId xmlns:a16="http://schemas.microsoft.com/office/drawing/2014/main" id="{513F0B21-E9C7-48AE-8814-FC6CC456AFD9}"/>
                    </a:ext>
                  </a:extLst>
                </p:cNvPr>
                <p:cNvGrpSpPr/>
                <p:nvPr/>
              </p:nvGrpSpPr>
              <p:grpSpPr>
                <a:xfrm>
                  <a:off x="5087669" y="3191324"/>
                  <a:ext cx="966042" cy="581782"/>
                  <a:chOff x="9574313" y="2874560"/>
                  <a:chExt cx="700769" cy="422025"/>
                </a:xfrm>
              </p:grpSpPr>
              <p:sp>
                <p:nvSpPr>
                  <p:cNvPr id="56" name="monitor" title="Icon of a monitor">
                    <a:extLst>
                      <a:ext uri="{FF2B5EF4-FFF2-40B4-BE49-F238E27FC236}">
                        <a16:creationId xmlns:a16="http://schemas.microsoft.com/office/drawing/2014/main" id="{037FD776-3C18-4139-B6C2-BF8FF5356637}"/>
                      </a:ext>
                    </a:extLst>
                  </p:cNvPr>
                  <p:cNvSpPr>
                    <a:spLocks noChangeAspect="1" noEditPoints="1"/>
                  </p:cNvSpPr>
                  <p:nvPr/>
                </p:nvSpPr>
                <p:spPr bwMode="auto">
                  <a:xfrm>
                    <a:off x="9574313" y="2874560"/>
                    <a:ext cx="457200" cy="350395"/>
                  </a:xfrm>
                  <a:custGeom>
                    <a:avLst/>
                    <a:gdLst>
                      <a:gd name="T0" fmla="*/ 244 w 244"/>
                      <a:gd name="T1" fmla="*/ 68 h 187"/>
                      <a:gd name="T2" fmla="*/ 244 w 244"/>
                      <a:gd name="T3" fmla="*/ 151 h 187"/>
                      <a:gd name="T4" fmla="*/ 0 w 244"/>
                      <a:gd name="T5" fmla="*/ 151 h 187"/>
                      <a:gd name="T6" fmla="*/ 0 w 244"/>
                      <a:gd name="T7" fmla="*/ 0 h 187"/>
                      <a:gd name="T8" fmla="*/ 244 w 244"/>
                      <a:gd name="T9" fmla="*/ 0 h 187"/>
                      <a:gd name="T10" fmla="*/ 244 w 244"/>
                      <a:gd name="T11" fmla="*/ 68 h 187"/>
                      <a:gd name="T12" fmla="*/ 122 w 244"/>
                      <a:gd name="T13" fmla="*/ 151 h 187"/>
                      <a:gd name="T14" fmla="*/ 122 w 244"/>
                      <a:gd name="T15" fmla="*/ 187 h 187"/>
                      <a:gd name="T16" fmla="*/ 73 w 244"/>
                      <a:gd name="T17" fmla="*/ 187 h 187"/>
                      <a:gd name="T18" fmla="*/ 171 w 244"/>
                      <a:gd name="T19"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 h="187">
                        <a:moveTo>
                          <a:pt x="244" y="68"/>
                        </a:moveTo>
                        <a:lnTo>
                          <a:pt x="244" y="151"/>
                        </a:lnTo>
                        <a:lnTo>
                          <a:pt x="0" y="151"/>
                        </a:lnTo>
                        <a:lnTo>
                          <a:pt x="0" y="0"/>
                        </a:lnTo>
                        <a:lnTo>
                          <a:pt x="244" y="0"/>
                        </a:lnTo>
                        <a:lnTo>
                          <a:pt x="244" y="68"/>
                        </a:lnTo>
                        <a:moveTo>
                          <a:pt x="122" y="151"/>
                        </a:moveTo>
                        <a:lnTo>
                          <a:pt x="122" y="187"/>
                        </a:lnTo>
                        <a:moveTo>
                          <a:pt x="73" y="187"/>
                        </a:moveTo>
                        <a:lnTo>
                          <a:pt x="171" y="187"/>
                        </a:lnTo>
                      </a:path>
                    </a:pathLst>
                  </a:custGeom>
                  <a:noFill/>
                  <a:ln w="15875" cap="sq">
                    <a:solidFill>
                      <a:sysClr val="windowText" lastClr="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30" tIns="44814" rIns="89630" bIns="44814" numCol="1" anchor="t" anchorCtr="0" compatLnSpc="1">
                    <a:prstTxWarp prst="textNoShape">
                      <a:avLst/>
                    </a:prstTxWarp>
                  </a:bodyPr>
                  <a:lstStyle/>
                  <a:p>
                    <a:pPr marL="0" marR="0" lvl="0" indent="0" algn="l" defTabSz="914192"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57" name="Rectangle 56">
                    <a:extLst>
                      <a:ext uri="{FF2B5EF4-FFF2-40B4-BE49-F238E27FC236}">
                        <a16:creationId xmlns:a16="http://schemas.microsoft.com/office/drawing/2014/main" id="{A1430EA0-E45A-4BE9-AA2A-406E94476EC0}"/>
                      </a:ext>
                    </a:extLst>
                  </p:cNvPr>
                  <p:cNvSpPr/>
                  <p:nvPr/>
                </p:nvSpPr>
                <p:spPr bwMode="auto">
                  <a:xfrm>
                    <a:off x="9902389" y="2968551"/>
                    <a:ext cx="372693" cy="328034"/>
                  </a:xfrm>
                  <a:prstGeom prst="rect">
                    <a:avLst/>
                  </a:prstGeom>
                  <a:solidFill>
                    <a:srgbClr val="F8F8F8"/>
                  </a:solidFill>
                  <a:ln w="6350" cap="flat" cmpd="sng" algn="ctr">
                    <a:noFill/>
                    <a:prstDash val="solid"/>
                    <a:miter lim="800000"/>
                    <a:headEnd type="none" w="med" len="med"/>
                    <a:tailEnd type="none" w="med" len="med"/>
                  </a:ln>
                  <a:effectLst/>
                </p:spPr>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endParaRPr kumimoji="0" lang="en-US" sz="2353" b="1" i="0" u="none" strike="noStrike" kern="0" cap="none" spc="0" normalizeH="0" baseline="0" noProof="0" err="1">
                      <a:ln>
                        <a:noFill/>
                      </a:ln>
                      <a:gradFill>
                        <a:gsLst>
                          <a:gs pos="0">
                            <a:srgbClr val="FFFFFF"/>
                          </a:gs>
                          <a:gs pos="100000">
                            <a:srgbClr val="FFFFFF"/>
                          </a:gs>
                        </a:gsLst>
                        <a:lin ang="5400000" scaled="0"/>
                      </a:gradFill>
                      <a:effectLst/>
                      <a:uLnTx/>
                      <a:uFillTx/>
                      <a:latin typeface="Calibri" panose="020F0502020204030204"/>
                      <a:ea typeface="Segoe UI" pitchFamily="34" charset="0"/>
                      <a:cs typeface="Segoe UI" pitchFamily="34" charset="0"/>
                    </a:endParaRPr>
                  </a:p>
                </p:txBody>
              </p:sp>
              <p:sp>
                <p:nvSpPr>
                  <p:cNvPr id="58" name="UniversalApp_E8CC" title="Icon of a cellphone in front of a tablet">
                    <a:extLst>
                      <a:ext uri="{FF2B5EF4-FFF2-40B4-BE49-F238E27FC236}">
                        <a16:creationId xmlns:a16="http://schemas.microsoft.com/office/drawing/2014/main" id="{97955908-3A30-4C77-8F4B-E94362252D4A}"/>
                      </a:ext>
                    </a:extLst>
                  </p:cNvPr>
                  <p:cNvSpPr>
                    <a:spLocks noChangeAspect="1" noEditPoints="1"/>
                  </p:cNvSpPr>
                  <p:nvPr/>
                </p:nvSpPr>
                <p:spPr bwMode="auto">
                  <a:xfrm>
                    <a:off x="9941645" y="3007427"/>
                    <a:ext cx="333437" cy="244682"/>
                  </a:xfrm>
                  <a:custGeom>
                    <a:avLst/>
                    <a:gdLst>
                      <a:gd name="T0" fmla="*/ 1250 w 3750"/>
                      <a:gd name="T1" fmla="*/ 2750 h 2750"/>
                      <a:gd name="T2" fmla="*/ 0 w 3750"/>
                      <a:gd name="T3" fmla="*/ 2750 h 2750"/>
                      <a:gd name="T4" fmla="*/ 0 w 3750"/>
                      <a:gd name="T5" fmla="*/ 750 h 2750"/>
                      <a:gd name="T6" fmla="*/ 1250 w 3750"/>
                      <a:gd name="T7" fmla="*/ 750 h 2750"/>
                      <a:gd name="T8" fmla="*/ 1250 w 3750"/>
                      <a:gd name="T9" fmla="*/ 2750 h 2750"/>
                      <a:gd name="T10" fmla="*/ 375 w 3750"/>
                      <a:gd name="T11" fmla="*/ 2250 h 2750"/>
                      <a:gd name="T12" fmla="*/ 875 w 3750"/>
                      <a:gd name="T13" fmla="*/ 2250 h 2750"/>
                      <a:gd name="T14" fmla="*/ 1875 w 3750"/>
                      <a:gd name="T15" fmla="*/ 1750 h 2750"/>
                      <a:gd name="T16" fmla="*/ 2375 w 3750"/>
                      <a:gd name="T17" fmla="*/ 1750 h 2750"/>
                      <a:gd name="T18" fmla="*/ 1250 w 3750"/>
                      <a:gd name="T19" fmla="*/ 2250 h 2750"/>
                      <a:gd name="T20" fmla="*/ 3625 w 3750"/>
                      <a:gd name="T21" fmla="*/ 2250 h 2750"/>
                      <a:gd name="T22" fmla="*/ 3750 w 3750"/>
                      <a:gd name="T23" fmla="*/ 2125 h 2750"/>
                      <a:gd name="T24" fmla="*/ 3750 w 3750"/>
                      <a:gd name="T25" fmla="*/ 125 h 2750"/>
                      <a:gd name="T26" fmla="*/ 3625 w 3750"/>
                      <a:gd name="T27" fmla="*/ 0 h 2750"/>
                      <a:gd name="T28" fmla="*/ 625 w 3750"/>
                      <a:gd name="T29" fmla="*/ 0 h 2750"/>
                      <a:gd name="T30" fmla="*/ 500 w 3750"/>
                      <a:gd name="T31" fmla="*/ 125 h 2750"/>
                      <a:gd name="T32" fmla="*/ 500 w 3750"/>
                      <a:gd name="T33" fmla="*/ 750 h 2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50" h="2750">
                        <a:moveTo>
                          <a:pt x="1250" y="2750"/>
                        </a:moveTo>
                        <a:cubicBezTo>
                          <a:pt x="0" y="2750"/>
                          <a:pt x="0" y="2750"/>
                          <a:pt x="0" y="2750"/>
                        </a:cubicBezTo>
                        <a:cubicBezTo>
                          <a:pt x="0" y="750"/>
                          <a:pt x="0" y="750"/>
                          <a:pt x="0" y="750"/>
                        </a:cubicBezTo>
                        <a:cubicBezTo>
                          <a:pt x="1250" y="750"/>
                          <a:pt x="1250" y="750"/>
                          <a:pt x="1250" y="750"/>
                        </a:cubicBezTo>
                        <a:lnTo>
                          <a:pt x="1250" y="2750"/>
                        </a:lnTo>
                        <a:close/>
                        <a:moveTo>
                          <a:pt x="375" y="2250"/>
                        </a:moveTo>
                        <a:cubicBezTo>
                          <a:pt x="875" y="2250"/>
                          <a:pt x="875" y="2250"/>
                          <a:pt x="875" y="2250"/>
                        </a:cubicBezTo>
                        <a:moveTo>
                          <a:pt x="1875" y="1750"/>
                        </a:moveTo>
                        <a:cubicBezTo>
                          <a:pt x="2375" y="1750"/>
                          <a:pt x="2375" y="1750"/>
                          <a:pt x="2375" y="1750"/>
                        </a:cubicBezTo>
                        <a:moveTo>
                          <a:pt x="1250" y="2250"/>
                        </a:moveTo>
                        <a:cubicBezTo>
                          <a:pt x="3625" y="2250"/>
                          <a:pt x="3625" y="2250"/>
                          <a:pt x="3625" y="2250"/>
                        </a:cubicBezTo>
                        <a:cubicBezTo>
                          <a:pt x="3694" y="2250"/>
                          <a:pt x="3750" y="2194"/>
                          <a:pt x="3750" y="2125"/>
                        </a:cubicBezTo>
                        <a:cubicBezTo>
                          <a:pt x="3750" y="125"/>
                          <a:pt x="3750" y="125"/>
                          <a:pt x="3750" y="125"/>
                        </a:cubicBezTo>
                        <a:cubicBezTo>
                          <a:pt x="3750" y="56"/>
                          <a:pt x="3694" y="0"/>
                          <a:pt x="3625" y="0"/>
                        </a:cubicBezTo>
                        <a:cubicBezTo>
                          <a:pt x="625" y="0"/>
                          <a:pt x="625" y="0"/>
                          <a:pt x="625" y="0"/>
                        </a:cubicBezTo>
                        <a:cubicBezTo>
                          <a:pt x="556" y="0"/>
                          <a:pt x="500" y="56"/>
                          <a:pt x="500" y="125"/>
                        </a:cubicBezTo>
                        <a:cubicBezTo>
                          <a:pt x="500" y="750"/>
                          <a:pt x="500" y="750"/>
                          <a:pt x="500" y="750"/>
                        </a:cubicBezTo>
                      </a:path>
                    </a:pathLst>
                  </a:custGeom>
                  <a:noFill/>
                  <a:ln w="15875" cap="sq">
                    <a:solidFill>
                      <a:sysClr val="windowText" lastClr="000000"/>
                    </a:solidFill>
                    <a:prstDash val="solid"/>
                    <a:miter lim="800000"/>
                    <a:headEnd/>
                    <a:tailEnd/>
                  </a:ln>
                  <a:extLst/>
                </p:spPr>
                <p:txBody>
                  <a:bodyPr vert="horz" wrap="square" lIns="89630" tIns="44814" rIns="89630" bIns="44814" numCol="1" anchor="t" anchorCtr="0" compatLnSpc="1">
                    <a:prstTxWarp prst="textNoShape">
                      <a:avLst/>
                    </a:prstTxWarp>
                  </a:bodyPr>
                  <a:lstStyle/>
                  <a:p>
                    <a:pPr marL="0" marR="0" lvl="0" indent="0" algn="l" defTabSz="914192" rtl="0" eaLnBrk="1" fontAlgn="auto" latinLnBrk="0" hangingPunct="1">
                      <a:lnSpc>
                        <a:spcPct val="100000"/>
                      </a:lnSpc>
                      <a:spcBef>
                        <a:spcPts val="0"/>
                      </a:spcBef>
                      <a:spcAft>
                        <a:spcPts val="0"/>
                      </a:spcAft>
                      <a:buClrTx/>
                      <a:buSzTx/>
                      <a:buFontTx/>
                      <a:buNone/>
                      <a:tabLst/>
                      <a:defRPr/>
                    </a:pPr>
                    <a:endParaRPr kumimoji="0" lang="en-US" sz="882" b="1" i="0" u="none" strike="noStrike" kern="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sp>
              <p:nvSpPr>
                <p:cNvPr id="55" name="Data Text">
                  <a:extLst>
                    <a:ext uri="{FF2B5EF4-FFF2-40B4-BE49-F238E27FC236}">
                      <a16:creationId xmlns:a16="http://schemas.microsoft.com/office/drawing/2014/main" id="{C2A16663-AA58-4DF7-8152-699E16A43DE8}"/>
                    </a:ext>
                  </a:extLst>
                </p:cNvPr>
                <p:cNvSpPr/>
                <p:nvPr/>
              </p:nvSpPr>
              <p:spPr>
                <a:xfrm>
                  <a:off x="4437778" y="3884000"/>
                  <a:ext cx="2606202" cy="489428"/>
                </a:xfrm>
                <a:prstGeom prst="rect">
                  <a:avLst/>
                </a:prstGeom>
                <a:noFill/>
              </p:spPr>
              <p:txBody>
                <a:bodyPr wrap="square" rtlCol="0" anchor="ctr">
                  <a:sp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r>
                    <a:rPr kumimoji="0" lang="en-US" sz="1371" b="1" i="0" u="none" strike="noStrike" kern="0" cap="none" spc="118" normalizeH="0" baseline="0" noProof="0">
                      <a:ln>
                        <a:noFill/>
                      </a:ln>
                      <a:solidFill>
                        <a:srgbClr val="0078D7"/>
                      </a:solidFill>
                      <a:effectLst/>
                      <a:uLnTx/>
                      <a:uFillTx/>
                      <a:latin typeface="Segoe UI"/>
                      <a:ea typeface="ＭＳ Ｐゴシック" charset="0"/>
                      <a:cs typeface="Segoe UI Semilight" panose="020B0402040204020203" pitchFamily="34" charset="0"/>
                    </a:rPr>
                    <a:t>Windows</a:t>
                  </a:r>
                </a:p>
                <a:p>
                  <a:pPr marL="0" marR="0" lvl="0" indent="0" algn="ctr" defTabSz="913927" rtl="0" eaLnBrk="1" fontAlgn="base" latinLnBrk="0" hangingPunct="1">
                    <a:lnSpc>
                      <a:spcPct val="90000"/>
                    </a:lnSpc>
                    <a:spcBef>
                      <a:spcPct val="0"/>
                    </a:spcBef>
                    <a:spcAft>
                      <a:spcPct val="0"/>
                    </a:spcAft>
                    <a:buClrTx/>
                    <a:buSzTx/>
                    <a:buFontTx/>
                    <a:buNone/>
                    <a:tabLst/>
                    <a:defRPr/>
                  </a:pPr>
                  <a:r>
                    <a:rPr kumimoji="0" lang="en-US" sz="1371" b="1" i="0" u="none" strike="noStrike" kern="0" cap="none" spc="118" normalizeH="0" baseline="0" noProof="0">
                      <a:ln>
                        <a:noFill/>
                      </a:ln>
                      <a:solidFill>
                        <a:srgbClr val="0078D7"/>
                      </a:solidFill>
                      <a:effectLst/>
                      <a:uLnTx/>
                      <a:uFillTx/>
                      <a:latin typeface="Segoe UI"/>
                      <a:ea typeface="ＭＳ Ｐゴシック" charset="0"/>
                      <a:cs typeface="Segoe UI Semilight" panose="020B0402040204020203" pitchFamily="34" charset="0"/>
                    </a:rPr>
                    <a:t>Information Protection</a:t>
                  </a:r>
                </a:p>
              </p:txBody>
            </p:sp>
          </p:grpSp>
          <p:grpSp>
            <p:nvGrpSpPr>
              <p:cNvPr id="49" name="Group 48">
                <a:extLst>
                  <a:ext uri="{FF2B5EF4-FFF2-40B4-BE49-F238E27FC236}">
                    <a16:creationId xmlns:a16="http://schemas.microsoft.com/office/drawing/2014/main" id="{8C4E60FD-E14C-44DE-8ADA-B49E7C3B3AC4}"/>
                  </a:ext>
                </a:extLst>
              </p:cNvPr>
              <p:cNvGrpSpPr/>
              <p:nvPr/>
            </p:nvGrpSpPr>
            <p:grpSpPr>
              <a:xfrm>
                <a:off x="8530745" y="1875867"/>
                <a:ext cx="2805231" cy="1151609"/>
                <a:chOff x="8119195" y="3191325"/>
                <a:chExt cx="2861482" cy="1174701"/>
              </a:xfrm>
            </p:grpSpPr>
            <p:sp>
              <p:nvSpPr>
                <p:cNvPr id="50" name="building_5" title="Icon of tall buildings">
                  <a:extLst>
                    <a:ext uri="{FF2B5EF4-FFF2-40B4-BE49-F238E27FC236}">
                      <a16:creationId xmlns:a16="http://schemas.microsoft.com/office/drawing/2014/main" id="{4E223056-28A6-4A0A-9204-18C56FF20061}"/>
                    </a:ext>
                  </a:extLst>
                </p:cNvPr>
                <p:cNvSpPr>
                  <a:spLocks noChangeAspect="1" noEditPoints="1"/>
                </p:cNvSpPr>
                <p:nvPr/>
              </p:nvSpPr>
              <p:spPr bwMode="auto">
                <a:xfrm>
                  <a:off x="9285578" y="3195200"/>
                  <a:ext cx="490318" cy="532522"/>
                </a:xfrm>
                <a:custGeom>
                  <a:avLst/>
                  <a:gdLst>
                    <a:gd name="T0" fmla="*/ 299 w 395"/>
                    <a:gd name="T1" fmla="*/ 151 h 429"/>
                    <a:gd name="T2" fmla="*/ 299 w 395"/>
                    <a:gd name="T3" fmla="*/ 429 h 429"/>
                    <a:gd name="T4" fmla="*/ 242 w 395"/>
                    <a:gd name="T5" fmla="*/ 429 h 429"/>
                    <a:gd name="T6" fmla="*/ 242 w 395"/>
                    <a:gd name="T7" fmla="*/ 333 h 429"/>
                    <a:gd name="T8" fmla="*/ 181 w 395"/>
                    <a:gd name="T9" fmla="*/ 333 h 429"/>
                    <a:gd name="T10" fmla="*/ 181 w 395"/>
                    <a:gd name="T11" fmla="*/ 429 h 429"/>
                    <a:gd name="T12" fmla="*/ 121 w 395"/>
                    <a:gd name="T13" fmla="*/ 429 h 429"/>
                    <a:gd name="T14" fmla="*/ 121 w 395"/>
                    <a:gd name="T15" fmla="*/ 151 h 429"/>
                    <a:gd name="T16" fmla="*/ 211 w 395"/>
                    <a:gd name="T17" fmla="*/ 151 h 429"/>
                    <a:gd name="T18" fmla="*/ 299 w 395"/>
                    <a:gd name="T19" fmla="*/ 151 h 429"/>
                    <a:gd name="T20" fmla="*/ 211 w 395"/>
                    <a:gd name="T21" fmla="*/ 151 h 429"/>
                    <a:gd name="T22" fmla="*/ 211 w 395"/>
                    <a:gd name="T23" fmla="*/ 92 h 429"/>
                    <a:gd name="T24" fmla="*/ 0 w 395"/>
                    <a:gd name="T25" fmla="*/ 92 h 429"/>
                    <a:gd name="T26" fmla="*/ 0 w 395"/>
                    <a:gd name="T27" fmla="*/ 429 h 429"/>
                    <a:gd name="T28" fmla="*/ 395 w 395"/>
                    <a:gd name="T29" fmla="*/ 429 h 429"/>
                    <a:gd name="T30" fmla="*/ 395 w 395"/>
                    <a:gd name="T31" fmla="*/ 123 h 429"/>
                    <a:gd name="T32" fmla="*/ 268 w 395"/>
                    <a:gd name="T33" fmla="*/ 0 h 429"/>
                    <a:gd name="T34" fmla="*/ 268 w 395"/>
                    <a:gd name="T35" fmla="*/ 151 h 429"/>
                    <a:gd name="T36" fmla="*/ 62 w 395"/>
                    <a:gd name="T37" fmla="*/ 151 h 429"/>
                    <a:gd name="T38" fmla="*/ 56 w 395"/>
                    <a:gd name="T39" fmla="*/ 151 h 429"/>
                    <a:gd name="T40" fmla="*/ 56 w 395"/>
                    <a:gd name="T41" fmla="*/ 155 h 429"/>
                    <a:gd name="T42" fmla="*/ 62 w 395"/>
                    <a:gd name="T43" fmla="*/ 155 h 429"/>
                    <a:gd name="T44" fmla="*/ 62 w 395"/>
                    <a:gd name="T45" fmla="*/ 151 h 429"/>
                    <a:gd name="T46" fmla="*/ 62 w 395"/>
                    <a:gd name="T47" fmla="*/ 211 h 429"/>
                    <a:gd name="T48" fmla="*/ 56 w 395"/>
                    <a:gd name="T49" fmla="*/ 211 h 429"/>
                    <a:gd name="T50" fmla="*/ 56 w 395"/>
                    <a:gd name="T51" fmla="*/ 217 h 429"/>
                    <a:gd name="T52" fmla="*/ 62 w 395"/>
                    <a:gd name="T53" fmla="*/ 217 h 429"/>
                    <a:gd name="T54" fmla="*/ 62 w 395"/>
                    <a:gd name="T55" fmla="*/ 211 h 429"/>
                    <a:gd name="T56" fmla="*/ 62 w 395"/>
                    <a:gd name="T57" fmla="*/ 271 h 429"/>
                    <a:gd name="T58" fmla="*/ 56 w 395"/>
                    <a:gd name="T59" fmla="*/ 271 h 429"/>
                    <a:gd name="T60" fmla="*/ 56 w 395"/>
                    <a:gd name="T61" fmla="*/ 277 h 429"/>
                    <a:gd name="T62" fmla="*/ 62 w 395"/>
                    <a:gd name="T63" fmla="*/ 277 h 429"/>
                    <a:gd name="T64" fmla="*/ 62 w 395"/>
                    <a:gd name="T65" fmla="*/ 271 h 429"/>
                    <a:gd name="T66" fmla="*/ 62 w 395"/>
                    <a:gd name="T67" fmla="*/ 332 h 429"/>
                    <a:gd name="T68" fmla="*/ 56 w 395"/>
                    <a:gd name="T69" fmla="*/ 332 h 429"/>
                    <a:gd name="T70" fmla="*/ 56 w 395"/>
                    <a:gd name="T71" fmla="*/ 337 h 429"/>
                    <a:gd name="T72" fmla="*/ 62 w 395"/>
                    <a:gd name="T73" fmla="*/ 337 h 429"/>
                    <a:gd name="T74" fmla="*/ 62 w 395"/>
                    <a:gd name="T75" fmla="*/ 332 h 429"/>
                    <a:gd name="T76" fmla="*/ 62 w 395"/>
                    <a:gd name="T77" fmla="*/ 392 h 429"/>
                    <a:gd name="T78" fmla="*/ 56 w 395"/>
                    <a:gd name="T79" fmla="*/ 392 h 429"/>
                    <a:gd name="T80" fmla="*/ 56 w 395"/>
                    <a:gd name="T81" fmla="*/ 397 h 429"/>
                    <a:gd name="T82" fmla="*/ 62 w 395"/>
                    <a:gd name="T83" fmla="*/ 397 h 429"/>
                    <a:gd name="T84" fmla="*/ 62 w 395"/>
                    <a:gd name="T85" fmla="*/ 392 h 429"/>
                    <a:gd name="T86" fmla="*/ 182 w 395"/>
                    <a:gd name="T87" fmla="*/ 211 h 429"/>
                    <a:gd name="T88" fmla="*/ 177 w 395"/>
                    <a:gd name="T89" fmla="*/ 211 h 429"/>
                    <a:gd name="T90" fmla="*/ 177 w 395"/>
                    <a:gd name="T91" fmla="*/ 217 h 429"/>
                    <a:gd name="T92" fmla="*/ 182 w 395"/>
                    <a:gd name="T93" fmla="*/ 217 h 429"/>
                    <a:gd name="T94" fmla="*/ 182 w 395"/>
                    <a:gd name="T95" fmla="*/ 211 h 429"/>
                    <a:gd name="T96" fmla="*/ 182 w 395"/>
                    <a:gd name="T97" fmla="*/ 273 h 429"/>
                    <a:gd name="T98" fmla="*/ 177 w 395"/>
                    <a:gd name="T99" fmla="*/ 273 h 429"/>
                    <a:gd name="T100" fmla="*/ 177 w 395"/>
                    <a:gd name="T101" fmla="*/ 277 h 429"/>
                    <a:gd name="T102" fmla="*/ 182 w 395"/>
                    <a:gd name="T103" fmla="*/ 277 h 429"/>
                    <a:gd name="T104" fmla="*/ 182 w 395"/>
                    <a:gd name="T105" fmla="*/ 273 h 429"/>
                    <a:gd name="T106" fmla="*/ 243 w 395"/>
                    <a:gd name="T107" fmla="*/ 211 h 429"/>
                    <a:gd name="T108" fmla="*/ 237 w 395"/>
                    <a:gd name="T109" fmla="*/ 211 h 429"/>
                    <a:gd name="T110" fmla="*/ 237 w 395"/>
                    <a:gd name="T111" fmla="*/ 217 h 429"/>
                    <a:gd name="T112" fmla="*/ 243 w 395"/>
                    <a:gd name="T113" fmla="*/ 217 h 429"/>
                    <a:gd name="T114" fmla="*/ 243 w 395"/>
                    <a:gd name="T115" fmla="*/ 211 h 429"/>
                    <a:gd name="T116" fmla="*/ 243 w 395"/>
                    <a:gd name="T117" fmla="*/ 273 h 429"/>
                    <a:gd name="T118" fmla="*/ 237 w 395"/>
                    <a:gd name="T119" fmla="*/ 273 h 429"/>
                    <a:gd name="T120" fmla="*/ 237 w 395"/>
                    <a:gd name="T121" fmla="*/ 277 h 429"/>
                    <a:gd name="T122" fmla="*/ 243 w 395"/>
                    <a:gd name="T123" fmla="*/ 277 h 429"/>
                    <a:gd name="T124" fmla="*/ 243 w 395"/>
                    <a:gd name="T125" fmla="*/ 273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5" h="429">
                      <a:moveTo>
                        <a:pt x="299" y="151"/>
                      </a:moveTo>
                      <a:lnTo>
                        <a:pt x="299" y="429"/>
                      </a:lnTo>
                      <a:lnTo>
                        <a:pt x="242" y="429"/>
                      </a:lnTo>
                      <a:lnTo>
                        <a:pt x="242" y="333"/>
                      </a:lnTo>
                      <a:lnTo>
                        <a:pt x="181" y="333"/>
                      </a:lnTo>
                      <a:lnTo>
                        <a:pt x="181" y="429"/>
                      </a:lnTo>
                      <a:lnTo>
                        <a:pt x="121" y="429"/>
                      </a:lnTo>
                      <a:lnTo>
                        <a:pt x="121" y="151"/>
                      </a:lnTo>
                      <a:lnTo>
                        <a:pt x="211" y="151"/>
                      </a:lnTo>
                      <a:lnTo>
                        <a:pt x="299" y="151"/>
                      </a:lnTo>
                      <a:moveTo>
                        <a:pt x="211" y="151"/>
                      </a:moveTo>
                      <a:lnTo>
                        <a:pt x="211" y="92"/>
                      </a:lnTo>
                      <a:lnTo>
                        <a:pt x="0" y="92"/>
                      </a:lnTo>
                      <a:lnTo>
                        <a:pt x="0" y="429"/>
                      </a:lnTo>
                      <a:moveTo>
                        <a:pt x="395" y="429"/>
                      </a:moveTo>
                      <a:lnTo>
                        <a:pt x="395" y="123"/>
                      </a:lnTo>
                      <a:lnTo>
                        <a:pt x="268" y="0"/>
                      </a:lnTo>
                      <a:lnTo>
                        <a:pt x="268" y="151"/>
                      </a:lnTo>
                      <a:moveTo>
                        <a:pt x="62" y="151"/>
                      </a:moveTo>
                      <a:lnTo>
                        <a:pt x="56" y="151"/>
                      </a:lnTo>
                      <a:lnTo>
                        <a:pt x="56" y="155"/>
                      </a:lnTo>
                      <a:lnTo>
                        <a:pt x="62" y="155"/>
                      </a:lnTo>
                      <a:lnTo>
                        <a:pt x="62" y="151"/>
                      </a:lnTo>
                      <a:moveTo>
                        <a:pt x="62" y="211"/>
                      </a:moveTo>
                      <a:lnTo>
                        <a:pt x="56" y="211"/>
                      </a:lnTo>
                      <a:lnTo>
                        <a:pt x="56" y="217"/>
                      </a:lnTo>
                      <a:lnTo>
                        <a:pt x="62" y="217"/>
                      </a:lnTo>
                      <a:lnTo>
                        <a:pt x="62" y="211"/>
                      </a:lnTo>
                      <a:moveTo>
                        <a:pt x="62" y="271"/>
                      </a:moveTo>
                      <a:lnTo>
                        <a:pt x="56" y="271"/>
                      </a:lnTo>
                      <a:lnTo>
                        <a:pt x="56" y="277"/>
                      </a:lnTo>
                      <a:lnTo>
                        <a:pt x="62" y="277"/>
                      </a:lnTo>
                      <a:lnTo>
                        <a:pt x="62" y="271"/>
                      </a:lnTo>
                      <a:moveTo>
                        <a:pt x="62" y="332"/>
                      </a:moveTo>
                      <a:lnTo>
                        <a:pt x="56" y="332"/>
                      </a:lnTo>
                      <a:lnTo>
                        <a:pt x="56" y="337"/>
                      </a:lnTo>
                      <a:lnTo>
                        <a:pt x="62" y="337"/>
                      </a:lnTo>
                      <a:lnTo>
                        <a:pt x="62" y="332"/>
                      </a:lnTo>
                      <a:moveTo>
                        <a:pt x="62" y="392"/>
                      </a:moveTo>
                      <a:lnTo>
                        <a:pt x="56" y="392"/>
                      </a:lnTo>
                      <a:lnTo>
                        <a:pt x="56" y="397"/>
                      </a:lnTo>
                      <a:lnTo>
                        <a:pt x="62" y="397"/>
                      </a:lnTo>
                      <a:lnTo>
                        <a:pt x="62" y="392"/>
                      </a:lnTo>
                      <a:moveTo>
                        <a:pt x="182" y="211"/>
                      </a:moveTo>
                      <a:lnTo>
                        <a:pt x="177" y="211"/>
                      </a:lnTo>
                      <a:lnTo>
                        <a:pt x="177" y="217"/>
                      </a:lnTo>
                      <a:lnTo>
                        <a:pt x="182" y="217"/>
                      </a:lnTo>
                      <a:lnTo>
                        <a:pt x="182" y="211"/>
                      </a:lnTo>
                      <a:moveTo>
                        <a:pt x="182" y="273"/>
                      </a:moveTo>
                      <a:lnTo>
                        <a:pt x="177" y="273"/>
                      </a:lnTo>
                      <a:lnTo>
                        <a:pt x="177" y="277"/>
                      </a:lnTo>
                      <a:lnTo>
                        <a:pt x="182" y="277"/>
                      </a:lnTo>
                      <a:lnTo>
                        <a:pt x="182" y="273"/>
                      </a:lnTo>
                      <a:moveTo>
                        <a:pt x="243" y="211"/>
                      </a:moveTo>
                      <a:lnTo>
                        <a:pt x="237" y="211"/>
                      </a:lnTo>
                      <a:lnTo>
                        <a:pt x="237" y="217"/>
                      </a:lnTo>
                      <a:lnTo>
                        <a:pt x="243" y="217"/>
                      </a:lnTo>
                      <a:lnTo>
                        <a:pt x="243" y="211"/>
                      </a:lnTo>
                      <a:moveTo>
                        <a:pt x="243" y="273"/>
                      </a:moveTo>
                      <a:lnTo>
                        <a:pt x="237" y="273"/>
                      </a:lnTo>
                      <a:lnTo>
                        <a:pt x="237" y="277"/>
                      </a:lnTo>
                      <a:lnTo>
                        <a:pt x="243" y="277"/>
                      </a:lnTo>
                      <a:lnTo>
                        <a:pt x="243" y="273"/>
                      </a:lnTo>
                    </a:path>
                  </a:pathLst>
                </a:custGeom>
                <a:noFill/>
                <a:ln w="15875" cap="flat">
                  <a:solidFill>
                    <a:sysClr val="windowText" lastClr="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30" tIns="44814" rIns="89630" bIns="44814" numCol="1" anchor="t" anchorCtr="0" compatLnSpc="1">
                  <a:prstTxWarp prst="textNoShape">
                    <a:avLst/>
                  </a:prstTxWarp>
                </a:bodyPr>
                <a:lstStyle/>
                <a:p>
                  <a:pPr marL="0" marR="0" lvl="0" indent="0" algn="l" defTabSz="914192"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p:txBody>
            </p:sp>
            <p:sp>
              <p:nvSpPr>
                <p:cNvPr id="51" name="cloud" title="Icon of a cloud">
                  <a:extLst>
                    <a:ext uri="{FF2B5EF4-FFF2-40B4-BE49-F238E27FC236}">
                      <a16:creationId xmlns:a16="http://schemas.microsoft.com/office/drawing/2014/main" id="{C866038B-8AA0-4A57-87A8-67663A013516}"/>
                    </a:ext>
                  </a:extLst>
                </p:cNvPr>
                <p:cNvSpPr>
                  <a:spLocks noChangeAspect="1"/>
                </p:cNvSpPr>
                <p:nvPr/>
              </p:nvSpPr>
              <p:spPr bwMode="auto">
                <a:xfrm>
                  <a:off x="8119195" y="3191325"/>
                  <a:ext cx="920824" cy="586654"/>
                </a:xfrm>
                <a:custGeom>
                  <a:avLst/>
                  <a:gdLst>
                    <a:gd name="T0" fmla="*/ 281 w 344"/>
                    <a:gd name="T1" fmla="*/ 216 h 217"/>
                    <a:gd name="T2" fmla="*/ 281 w 344"/>
                    <a:gd name="T3" fmla="*/ 217 h 217"/>
                    <a:gd name="T4" fmla="*/ 88 w 344"/>
                    <a:gd name="T5" fmla="*/ 217 h 217"/>
                    <a:gd name="T6" fmla="*/ 88 w 344"/>
                    <a:gd name="T7" fmla="*/ 217 h 217"/>
                    <a:gd name="T8" fmla="*/ 86 w 344"/>
                    <a:gd name="T9" fmla="*/ 217 h 217"/>
                    <a:gd name="T10" fmla="*/ 0 w 344"/>
                    <a:gd name="T11" fmla="*/ 130 h 217"/>
                    <a:gd name="T12" fmla="*/ 86 w 344"/>
                    <a:gd name="T13" fmla="*/ 44 h 217"/>
                    <a:gd name="T14" fmla="*/ 104 w 344"/>
                    <a:gd name="T15" fmla="*/ 45 h 217"/>
                    <a:gd name="T16" fmla="*/ 184 w 344"/>
                    <a:gd name="T17" fmla="*/ 0 h 217"/>
                    <a:gd name="T18" fmla="*/ 278 w 344"/>
                    <a:gd name="T19" fmla="*/ 85 h 217"/>
                    <a:gd name="T20" fmla="*/ 278 w 344"/>
                    <a:gd name="T21" fmla="*/ 85 h 217"/>
                    <a:gd name="T22" fmla="*/ 344 w 344"/>
                    <a:gd name="T23" fmla="*/ 151 h 217"/>
                    <a:gd name="T24" fmla="*/ 281 w 344"/>
                    <a:gd name="T25" fmla="*/ 21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4" h="217">
                      <a:moveTo>
                        <a:pt x="281" y="216"/>
                      </a:moveTo>
                      <a:cubicBezTo>
                        <a:pt x="281" y="217"/>
                        <a:pt x="281" y="217"/>
                        <a:pt x="281" y="217"/>
                      </a:cubicBezTo>
                      <a:cubicBezTo>
                        <a:pt x="88" y="217"/>
                        <a:pt x="88" y="217"/>
                        <a:pt x="88" y="217"/>
                      </a:cubicBezTo>
                      <a:cubicBezTo>
                        <a:pt x="88" y="217"/>
                        <a:pt x="88" y="217"/>
                        <a:pt x="88" y="217"/>
                      </a:cubicBezTo>
                      <a:cubicBezTo>
                        <a:pt x="87" y="217"/>
                        <a:pt x="87" y="217"/>
                        <a:pt x="86" y="217"/>
                      </a:cubicBezTo>
                      <a:cubicBezTo>
                        <a:pt x="39" y="217"/>
                        <a:pt x="0" y="178"/>
                        <a:pt x="0" y="130"/>
                      </a:cubicBezTo>
                      <a:cubicBezTo>
                        <a:pt x="0" y="82"/>
                        <a:pt x="39" y="44"/>
                        <a:pt x="86" y="44"/>
                      </a:cubicBezTo>
                      <a:cubicBezTo>
                        <a:pt x="92" y="44"/>
                        <a:pt x="98" y="44"/>
                        <a:pt x="104" y="45"/>
                      </a:cubicBezTo>
                      <a:cubicBezTo>
                        <a:pt x="121" y="18"/>
                        <a:pt x="150" y="0"/>
                        <a:pt x="184" y="0"/>
                      </a:cubicBezTo>
                      <a:cubicBezTo>
                        <a:pt x="233" y="0"/>
                        <a:pt x="273" y="37"/>
                        <a:pt x="278" y="85"/>
                      </a:cubicBezTo>
                      <a:cubicBezTo>
                        <a:pt x="278" y="85"/>
                        <a:pt x="278" y="85"/>
                        <a:pt x="278" y="85"/>
                      </a:cubicBezTo>
                      <a:cubicBezTo>
                        <a:pt x="315" y="85"/>
                        <a:pt x="344" y="114"/>
                        <a:pt x="344" y="151"/>
                      </a:cubicBezTo>
                      <a:cubicBezTo>
                        <a:pt x="344" y="186"/>
                        <a:pt x="316" y="215"/>
                        <a:pt x="281" y="216"/>
                      </a:cubicBezTo>
                      <a:close/>
                    </a:path>
                  </a:pathLst>
                </a:custGeom>
                <a:noFill/>
                <a:ln w="15875" cap="sq">
                  <a:solidFill>
                    <a:sysClr val="windowText" lastClr="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30" tIns="44814" rIns="89630" bIns="44814" numCol="1" anchor="t" anchorCtr="0" compatLnSpc="1">
                  <a:prstTxWarp prst="textNoShape">
                    <a:avLst/>
                  </a:prstTxWarp>
                </a:bodyPr>
                <a:lstStyle/>
                <a:p>
                  <a:pPr marL="0" marR="0" lvl="0" indent="0" algn="l" defTabSz="914192" rtl="0" eaLnBrk="1" fontAlgn="auto" latinLnBrk="0" hangingPunct="1">
                    <a:lnSpc>
                      <a:spcPct val="100000"/>
                    </a:lnSpc>
                    <a:spcBef>
                      <a:spcPts val="0"/>
                    </a:spcBef>
                    <a:spcAft>
                      <a:spcPts val="0"/>
                    </a:spcAft>
                    <a:buClrTx/>
                    <a:buSzTx/>
                    <a:buFontTx/>
                    <a:buNone/>
                    <a:tabLst/>
                    <a:defRPr/>
                  </a:pPr>
                  <a:endParaRPr kumimoji="0" lang="en-US" sz="882" b="0" i="0" u="none" strike="noStrike" kern="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52" name="GenericApp_EB3B" title="Icon of an app window">
                  <a:extLst>
                    <a:ext uri="{FF2B5EF4-FFF2-40B4-BE49-F238E27FC236}">
                      <a16:creationId xmlns:a16="http://schemas.microsoft.com/office/drawing/2014/main" id="{2179FE15-0ADD-401F-9428-7EA5F8BAE342}"/>
                    </a:ext>
                  </a:extLst>
                </p:cNvPr>
                <p:cNvSpPr>
                  <a:spLocks noChangeAspect="1" noEditPoints="1"/>
                </p:cNvSpPr>
                <p:nvPr/>
              </p:nvSpPr>
              <p:spPr bwMode="auto">
                <a:xfrm>
                  <a:off x="10048618" y="3261639"/>
                  <a:ext cx="603559" cy="483037"/>
                </a:xfrm>
                <a:custGeom>
                  <a:avLst/>
                  <a:gdLst>
                    <a:gd name="T0" fmla="*/ 5088 w 5088"/>
                    <a:gd name="T1" fmla="*/ 4072 h 4072"/>
                    <a:gd name="T2" fmla="*/ 0 w 5088"/>
                    <a:gd name="T3" fmla="*/ 4072 h 4072"/>
                    <a:gd name="T4" fmla="*/ 0 w 5088"/>
                    <a:gd name="T5" fmla="*/ 0 h 4072"/>
                    <a:gd name="T6" fmla="*/ 5088 w 5088"/>
                    <a:gd name="T7" fmla="*/ 0 h 4072"/>
                    <a:gd name="T8" fmla="*/ 5088 w 5088"/>
                    <a:gd name="T9" fmla="*/ 4072 h 4072"/>
                    <a:gd name="T10" fmla="*/ 0 w 5088"/>
                    <a:gd name="T11" fmla="*/ 1018 h 4072"/>
                    <a:gd name="T12" fmla="*/ 5004 w 5088"/>
                    <a:gd name="T13" fmla="*/ 1018 h 4072"/>
                    <a:gd name="T14" fmla="*/ 2035 w 5088"/>
                    <a:gd name="T15" fmla="*/ 1697 h 4072"/>
                    <a:gd name="T16" fmla="*/ 678 w 5088"/>
                    <a:gd name="T17" fmla="*/ 1697 h 4072"/>
                    <a:gd name="T18" fmla="*/ 678 w 5088"/>
                    <a:gd name="T19" fmla="*/ 3393 h 4072"/>
                    <a:gd name="T20" fmla="*/ 2035 w 5088"/>
                    <a:gd name="T21" fmla="*/ 3393 h 4072"/>
                    <a:gd name="T22" fmla="*/ 2035 w 5088"/>
                    <a:gd name="T23" fmla="*/ 1697 h 4072"/>
                    <a:gd name="T24" fmla="*/ 2544 w 5088"/>
                    <a:gd name="T25" fmla="*/ 1697 h 4072"/>
                    <a:gd name="T26" fmla="*/ 3561 w 5088"/>
                    <a:gd name="T27" fmla="*/ 1697 h 4072"/>
                    <a:gd name="T28" fmla="*/ 2544 w 5088"/>
                    <a:gd name="T29" fmla="*/ 2375 h 4072"/>
                    <a:gd name="T30" fmla="*/ 3561 w 5088"/>
                    <a:gd name="T31" fmla="*/ 2375 h 4072"/>
                    <a:gd name="T32" fmla="*/ 2544 w 5088"/>
                    <a:gd name="T33" fmla="*/ 3054 h 4072"/>
                    <a:gd name="T34" fmla="*/ 3222 w 5088"/>
                    <a:gd name="T35" fmla="*/ 3054 h 4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88" h="4072">
                      <a:moveTo>
                        <a:pt x="5088" y="4072"/>
                      </a:moveTo>
                      <a:lnTo>
                        <a:pt x="0" y="4072"/>
                      </a:lnTo>
                      <a:lnTo>
                        <a:pt x="0" y="0"/>
                      </a:lnTo>
                      <a:lnTo>
                        <a:pt x="5088" y="0"/>
                      </a:lnTo>
                      <a:lnTo>
                        <a:pt x="5088" y="4072"/>
                      </a:lnTo>
                      <a:moveTo>
                        <a:pt x="0" y="1018"/>
                      </a:moveTo>
                      <a:lnTo>
                        <a:pt x="5004" y="1018"/>
                      </a:lnTo>
                      <a:moveTo>
                        <a:pt x="2035" y="1697"/>
                      </a:moveTo>
                      <a:lnTo>
                        <a:pt x="678" y="1697"/>
                      </a:lnTo>
                      <a:lnTo>
                        <a:pt x="678" y="3393"/>
                      </a:lnTo>
                      <a:lnTo>
                        <a:pt x="2035" y="3393"/>
                      </a:lnTo>
                      <a:lnTo>
                        <a:pt x="2035" y="1697"/>
                      </a:lnTo>
                      <a:moveTo>
                        <a:pt x="2544" y="1697"/>
                      </a:moveTo>
                      <a:lnTo>
                        <a:pt x="3561" y="1697"/>
                      </a:lnTo>
                      <a:moveTo>
                        <a:pt x="2544" y="2375"/>
                      </a:moveTo>
                      <a:lnTo>
                        <a:pt x="3561" y="2375"/>
                      </a:lnTo>
                      <a:moveTo>
                        <a:pt x="2544" y="3054"/>
                      </a:moveTo>
                      <a:lnTo>
                        <a:pt x="3222" y="3054"/>
                      </a:lnTo>
                    </a:path>
                  </a:pathLst>
                </a:custGeom>
                <a:noFill/>
                <a:ln w="15875" cap="sq">
                  <a:solidFill>
                    <a:sysClr val="windowText" lastClr="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30" tIns="44814" rIns="89630" bIns="44814" numCol="1" anchor="t" anchorCtr="0" compatLnSpc="1">
                  <a:prstTxWarp prst="textNoShape">
                    <a:avLst/>
                  </a:prstTxWarp>
                </a:bodyPr>
                <a:lstStyle/>
                <a:p>
                  <a:pPr marL="0" marR="0" lvl="0" indent="0" algn="l" defTabSz="914192"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p:txBody>
            </p:sp>
            <p:sp>
              <p:nvSpPr>
                <p:cNvPr id="53" name="Data Text">
                  <a:extLst>
                    <a:ext uri="{FF2B5EF4-FFF2-40B4-BE49-F238E27FC236}">
                      <a16:creationId xmlns:a16="http://schemas.microsoft.com/office/drawing/2014/main" id="{3E378288-5C16-49D1-A1A8-D620A3D8AF2C}"/>
                    </a:ext>
                  </a:extLst>
                </p:cNvPr>
                <p:cNvSpPr/>
                <p:nvPr/>
              </p:nvSpPr>
              <p:spPr>
                <a:xfrm>
                  <a:off x="8119195" y="3876598"/>
                  <a:ext cx="2861482" cy="489428"/>
                </a:xfrm>
                <a:prstGeom prst="rect">
                  <a:avLst/>
                </a:prstGeom>
                <a:noFill/>
              </p:spPr>
              <p:txBody>
                <a:bodyPr wrap="square" rtlCol="0" anchor="ctr">
                  <a:sp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r>
                    <a:rPr kumimoji="0" lang="en-US" sz="1371" b="1" i="0" u="none" strike="noStrike" kern="0" cap="none" spc="118" normalizeH="0" baseline="0" noProof="0">
                      <a:ln>
                        <a:noFill/>
                      </a:ln>
                      <a:solidFill>
                        <a:srgbClr val="0078D7"/>
                      </a:solidFill>
                      <a:effectLst/>
                      <a:uLnTx/>
                      <a:uFillTx/>
                      <a:latin typeface="Segoe UI"/>
                      <a:ea typeface="ＭＳ Ｐゴシック" charset="0"/>
                      <a:cs typeface="Segoe UI Semilight" panose="020B0402040204020203" pitchFamily="34" charset="0"/>
                    </a:rPr>
                    <a:t>Azure</a:t>
                  </a:r>
                </a:p>
                <a:p>
                  <a:pPr marL="0" marR="0" lvl="0" indent="0" algn="ctr" defTabSz="913927" rtl="0" eaLnBrk="1" fontAlgn="base" latinLnBrk="0" hangingPunct="1">
                    <a:lnSpc>
                      <a:spcPct val="90000"/>
                    </a:lnSpc>
                    <a:spcBef>
                      <a:spcPct val="0"/>
                    </a:spcBef>
                    <a:spcAft>
                      <a:spcPct val="0"/>
                    </a:spcAft>
                    <a:buClrTx/>
                    <a:buSzTx/>
                    <a:buFontTx/>
                    <a:buNone/>
                    <a:tabLst/>
                    <a:defRPr/>
                  </a:pPr>
                  <a:r>
                    <a:rPr kumimoji="0" lang="en-US" sz="1371" b="1" i="0" u="none" strike="noStrike" kern="0" cap="none" spc="118" normalizeH="0" baseline="0" noProof="0">
                      <a:ln>
                        <a:noFill/>
                      </a:ln>
                      <a:solidFill>
                        <a:srgbClr val="0078D7"/>
                      </a:solidFill>
                      <a:effectLst/>
                      <a:uLnTx/>
                      <a:uFillTx/>
                      <a:latin typeface="Segoe UI"/>
                      <a:ea typeface="ＭＳ Ｐゴシック" charset="0"/>
                      <a:cs typeface="Segoe UI Semilight" panose="020B0402040204020203" pitchFamily="34" charset="0"/>
                    </a:rPr>
                    <a:t>Information Protection</a:t>
                  </a:r>
                </a:p>
              </p:txBody>
            </p:sp>
          </p:grpSp>
        </p:grpSp>
        <p:sp>
          <p:nvSpPr>
            <p:cNvPr id="45" name="Plus Sign 44">
              <a:extLst>
                <a:ext uri="{FF2B5EF4-FFF2-40B4-BE49-F238E27FC236}">
                  <a16:creationId xmlns:a16="http://schemas.microsoft.com/office/drawing/2014/main" id="{17C2E5E9-BA53-444E-983F-717976D5504E}"/>
                </a:ext>
              </a:extLst>
            </p:cNvPr>
            <p:cNvSpPr/>
            <p:nvPr/>
          </p:nvSpPr>
          <p:spPr>
            <a:xfrm>
              <a:off x="4347170" y="2411644"/>
              <a:ext cx="428258" cy="393278"/>
            </a:xfrm>
            <a:prstGeom prst="mathPlus">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46" name="Plus Sign 45">
              <a:extLst>
                <a:ext uri="{FF2B5EF4-FFF2-40B4-BE49-F238E27FC236}">
                  <a16:creationId xmlns:a16="http://schemas.microsoft.com/office/drawing/2014/main" id="{7124F24C-983D-40F3-9BFD-CFD60575FF62}"/>
                </a:ext>
              </a:extLst>
            </p:cNvPr>
            <p:cNvSpPr/>
            <p:nvPr/>
          </p:nvSpPr>
          <p:spPr>
            <a:xfrm>
              <a:off x="7560198" y="2406206"/>
              <a:ext cx="428258" cy="393278"/>
            </a:xfrm>
            <a:prstGeom prst="mathPlus">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1716386991"/>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42E5E376-DD74-4715-8173-0AB6FDF7BE3E}"/>
              </a:ext>
            </a:extLst>
          </p:cNvPr>
          <p:cNvSpPr/>
          <p:nvPr/>
        </p:nvSpPr>
        <p:spPr bwMode="auto">
          <a:xfrm>
            <a:off x="647305" y="1772963"/>
            <a:ext cx="8137708" cy="4106289"/>
          </a:xfrm>
          <a:prstGeom prst="rect">
            <a:avLst/>
          </a:prstGeom>
          <a:solidFill>
            <a:schemeClr val="bg1"/>
          </a:solidFill>
          <a:ln>
            <a:solidFill>
              <a:schemeClr val="accent1"/>
            </a:solid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4" name="TextBox 33">
            <a:extLst>
              <a:ext uri="{FF2B5EF4-FFF2-40B4-BE49-F238E27FC236}">
                <a16:creationId xmlns:a16="http://schemas.microsoft.com/office/drawing/2014/main" id="{80B71F20-0C6A-4CDC-8838-833B78091643}"/>
              </a:ext>
            </a:extLst>
          </p:cNvPr>
          <p:cNvSpPr txBox="1"/>
          <p:nvPr/>
        </p:nvSpPr>
        <p:spPr>
          <a:xfrm>
            <a:off x="922603" y="4265864"/>
            <a:ext cx="2271506" cy="669831"/>
          </a:xfrm>
          <a:prstGeom prst="rect">
            <a:avLst/>
          </a:prstGeom>
          <a:noFill/>
        </p:spPr>
        <p:txBody>
          <a:bodyPr wrap="square" lIns="89642" tIns="143427" rIns="89642" bIns="143427" rtlCol="0">
            <a:spAutoFit/>
          </a:bodyPr>
          <a:lstStyle/>
          <a:p>
            <a:pPr marL="0" marR="0" lvl="0" indent="0" algn="ctr" defTabSz="914367" rtl="0" eaLnBrk="1" fontAlgn="auto" latinLnBrk="0" hangingPunct="1">
              <a:lnSpc>
                <a:spcPct val="90000"/>
              </a:lnSpc>
              <a:spcBef>
                <a:spcPts val="0"/>
              </a:spcBef>
              <a:spcAft>
                <a:spcPts val="588"/>
              </a:spcAft>
              <a:buClrTx/>
              <a:buSzTx/>
              <a:buFontTx/>
              <a:buNone/>
              <a:tabLst/>
              <a:defRPr/>
            </a:pPr>
            <a:r>
              <a:rPr kumimoji="0" lang="en-US" sz="1372" b="0" i="0" u="none" strike="noStrike" kern="1200" cap="none" spc="0" normalizeH="0" baseline="0" noProof="0">
                <a:ln>
                  <a:noFill/>
                </a:ln>
                <a:solidFill>
                  <a:srgbClr val="505050"/>
                </a:solidFill>
                <a:effectLst/>
                <a:uLnTx/>
                <a:uFillTx/>
                <a:latin typeface="Segoe UI"/>
                <a:ea typeface="+mn-ea"/>
                <a:cs typeface="+mn-cs"/>
              </a:rPr>
              <a:t>Scan &amp; detect sensitive data based on policy</a:t>
            </a:r>
          </a:p>
        </p:txBody>
      </p:sp>
      <p:grpSp>
        <p:nvGrpSpPr>
          <p:cNvPr id="39" name="Group 38">
            <a:extLst>
              <a:ext uri="{FF2B5EF4-FFF2-40B4-BE49-F238E27FC236}">
                <a16:creationId xmlns:a16="http://schemas.microsoft.com/office/drawing/2014/main" id="{ECF5DAC6-41EE-4224-99B9-1FB1FACC308F}"/>
              </a:ext>
            </a:extLst>
          </p:cNvPr>
          <p:cNvGrpSpPr/>
          <p:nvPr/>
        </p:nvGrpSpPr>
        <p:grpSpPr>
          <a:xfrm>
            <a:off x="1637425" y="2642964"/>
            <a:ext cx="583925" cy="773541"/>
            <a:chOff x="7063209" y="2163774"/>
            <a:chExt cx="658103" cy="834116"/>
          </a:xfrm>
        </p:grpSpPr>
        <p:sp>
          <p:nvSpPr>
            <p:cNvPr id="40" name="Freeform 29">
              <a:extLst>
                <a:ext uri="{FF2B5EF4-FFF2-40B4-BE49-F238E27FC236}">
                  <a16:creationId xmlns:a16="http://schemas.microsoft.com/office/drawing/2014/main" id="{6548F709-9D01-45CC-9FD9-13CA14F28CE9}"/>
                </a:ext>
              </a:extLst>
            </p:cNvPr>
            <p:cNvSpPr>
              <a:spLocks/>
            </p:cNvSpPr>
            <p:nvPr/>
          </p:nvSpPr>
          <p:spPr bwMode="auto">
            <a:xfrm>
              <a:off x="7063209" y="2163774"/>
              <a:ext cx="658103" cy="834116"/>
            </a:xfrm>
            <a:custGeom>
              <a:avLst/>
              <a:gdLst>
                <a:gd name="T0" fmla="*/ 13 w 172"/>
                <a:gd name="T1" fmla="*/ 0 h 228"/>
                <a:gd name="T2" fmla="*/ 0 w 172"/>
                <a:gd name="T3" fmla="*/ 12 h 228"/>
                <a:gd name="T4" fmla="*/ 0 w 172"/>
                <a:gd name="T5" fmla="*/ 216 h 228"/>
                <a:gd name="T6" fmla="*/ 13 w 172"/>
                <a:gd name="T7" fmla="*/ 228 h 228"/>
                <a:gd name="T8" fmla="*/ 159 w 172"/>
                <a:gd name="T9" fmla="*/ 228 h 228"/>
                <a:gd name="T10" fmla="*/ 172 w 172"/>
                <a:gd name="T11" fmla="*/ 216 h 228"/>
                <a:gd name="T12" fmla="*/ 172 w 172"/>
                <a:gd name="T13" fmla="*/ 59 h 228"/>
                <a:gd name="T14" fmla="*/ 110 w 172"/>
                <a:gd name="T15" fmla="*/ 0 h 228"/>
                <a:gd name="T16" fmla="*/ 13 w 172"/>
                <a:gd name="T1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228">
                  <a:moveTo>
                    <a:pt x="13" y="0"/>
                  </a:moveTo>
                  <a:cubicBezTo>
                    <a:pt x="6" y="0"/>
                    <a:pt x="0" y="5"/>
                    <a:pt x="0" y="12"/>
                  </a:cubicBezTo>
                  <a:cubicBezTo>
                    <a:pt x="0" y="216"/>
                    <a:pt x="0" y="216"/>
                    <a:pt x="0" y="216"/>
                  </a:cubicBezTo>
                  <a:cubicBezTo>
                    <a:pt x="0" y="223"/>
                    <a:pt x="6" y="228"/>
                    <a:pt x="13" y="228"/>
                  </a:cubicBezTo>
                  <a:cubicBezTo>
                    <a:pt x="159" y="228"/>
                    <a:pt x="159" y="228"/>
                    <a:pt x="159" y="228"/>
                  </a:cubicBezTo>
                  <a:cubicBezTo>
                    <a:pt x="166" y="228"/>
                    <a:pt x="172" y="223"/>
                    <a:pt x="172" y="216"/>
                  </a:cubicBezTo>
                  <a:cubicBezTo>
                    <a:pt x="172" y="59"/>
                    <a:pt x="172" y="59"/>
                    <a:pt x="172" y="59"/>
                  </a:cubicBezTo>
                  <a:cubicBezTo>
                    <a:pt x="110" y="0"/>
                    <a:pt x="110" y="0"/>
                    <a:pt x="110" y="0"/>
                  </a:cubicBezTo>
                  <a:lnTo>
                    <a:pt x="13" y="0"/>
                  </a:ln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41" name="Freeform 30">
              <a:extLst>
                <a:ext uri="{FF2B5EF4-FFF2-40B4-BE49-F238E27FC236}">
                  <a16:creationId xmlns:a16="http://schemas.microsoft.com/office/drawing/2014/main" id="{7C805750-B0BA-4DC8-B345-BE1824EED4CD}"/>
                </a:ext>
              </a:extLst>
            </p:cNvPr>
            <p:cNvSpPr>
              <a:spLocks/>
            </p:cNvSpPr>
            <p:nvPr/>
          </p:nvSpPr>
          <p:spPr bwMode="auto">
            <a:xfrm>
              <a:off x="7484904" y="2163776"/>
              <a:ext cx="225224" cy="213129"/>
            </a:xfrm>
            <a:custGeom>
              <a:avLst/>
              <a:gdLst>
                <a:gd name="T0" fmla="*/ 59 w 59"/>
                <a:gd name="T1" fmla="*/ 58 h 58"/>
                <a:gd name="T2" fmla="*/ 13 w 59"/>
                <a:gd name="T3" fmla="*/ 58 h 58"/>
                <a:gd name="T4" fmla="*/ 0 w 59"/>
                <a:gd name="T5" fmla="*/ 45 h 58"/>
                <a:gd name="T6" fmla="*/ 0 w 59"/>
                <a:gd name="T7" fmla="*/ 0 h 58"/>
              </a:gdLst>
              <a:ahLst/>
              <a:cxnLst>
                <a:cxn ang="0">
                  <a:pos x="T0" y="T1"/>
                </a:cxn>
                <a:cxn ang="0">
                  <a:pos x="T2" y="T3"/>
                </a:cxn>
                <a:cxn ang="0">
                  <a:pos x="T4" y="T5"/>
                </a:cxn>
                <a:cxn ang="0">
                  <a:pos x="T6" y="T7"/>
                </a:cxn>
              </a:cxnLst>
              <a:rect l="0" t="0" r="r" b="b"/>
              <a:pathLst>
                <a:path w="59" h="58">
                  <a:moveTo>
                    <a:pt x="59" y="58"/>
                  </a:moveTo>
                  <a:cubicBezTo>
                    <a:pt x="13" y="58"/>
                    <a:pt x="13" y="58"/>
                    <a:pt x="13" y="58"/>
                  </a:cubicBezTo>
                  <a:cubicBezTo>
                    <a:pt x="6" y="58"/>
                    <a:pt x="0" y="52"/>
                    <a:pt x="0" y="45"/>
                  </a:cubicBezTo>
                  <a:cubicBezTo>
                    <a:pt x="0" y="0"/>
                    <a:pt x="0" y="0"/>
                    <a:pt x="0" y="0"/>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45" name="Rectangle 31">
              <a:extLst>
                <a:ext uri="{FF2B5EF4-FFF2-40B4-BE49-F238E27FC236}">
                  <a16:creationId xmlns:a16="http://schemas.microsoft.com/office/drawing/2014/main" id="{65032E0B-C9DB-4243-83A4-6BE672E2C7E5}"/>
                </a:ext>
              </a:extLst>
            </p:cNvPr>
            <p:cNvSpPr>
              <a:spLocks noChangeArrowheads="1"/>
            </p:cNvSpPr>
            <p:nvPr/>
          </p:nvSpPr>
          <p:spPr bwMode="auto">
            <a:xfrm>
              <a:off x="7155849" y="2376905"/>
              <a:ext cx="102229" cy="243795"/>
            </a:xfrm>
            <a:prstGeom prst="rect">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46" name="Rectangle 32">
              <a:extLst>
                <a:ext uri="{FF2B5EF4-FFF2-40B4-BE49-F238E27FC236}">
                  <a16:creationId xmlns:a16="http://schemas.microsoft.com/office/drawing/2014/main" id="{A034E751-ABF1-49CA-8FE8-83E09F7BBB5C}"/>
                </a:ext>
              </a:extLst>
            </p:cNvPr>
            <p:cNvSpPr>
              <a:spLocks noChangeArrowheads="1"/>
            </p:cNvSpPr>
            <p:nvPr/>
          </p:nvSpPr>
          <p:spPr bwMode="auto">
            <a:xfrm>
              <a:off x="7312388" y="2448970"/>
              <a:ext cx="76671" cy="171731"/>
            </a:xfrm>
            <a:prstGeom prst="rect">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48" name="Rectangle 33">
              <a:extLst>
                <a:ext uri="{FF2B5EF4-FFF2-40B4-BE49-F238E27FC236}">
                  <a16:creationId xmlns:a16="http://schemas.microsoft.com/office/drawing/2014/main" id="{BB3F99DA-2FCC-499A-B49B-4DC59860F7FB}"/>
                </a:ext>
              </a:extLst>
            </p:cNvPr>
            <p:cNvSpPr>
              <a:spLocks noChangeArrowheads="1"/>
            </p:cNvSpPr>
            <p:nvPr/>
          </p:nvSpPr>
          <p:spPr bwMode="auto">
            <a:xfrm>
              <a:off x="7441772" y="2501103"/>
              <a:ext cx="65491" cy="119599"/>
            </a:xfrm>
            <a:prstGeom prst="rect">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52" name="Freeform 34">
              <a:extLst>
                <a:ext uri="{FF2B5EF4-FFF2-40B4-BE49-F238E27FC236}">
                  <a16:creationId xmlns:a16="http://schemas.microsoft.com/office/drawing/2014/main" id="{89C01E5F-CB6C-4264-8DB2-C6EFAA393924}"/>
                </a:ext>
              </a:extLst>
            </p:cNvPr>
            <p:cNvSpPr>
              <a:spLocks/>
            </p:cNvSpPr>
            <p:nvPr/>
          </p:nvSpPr>
          <p:spPr bwMode="auto">
            <a:xfrm>
              <a:off x="7559976" y="2573168"/>
              <a:ext cx="62297" cy="47533"/>
            </a:xfrm>
            <a:custGeom>
              <a:avLst/>
              <a:gdLst>
                <a:gd name="T0" fmla="*/ 36 w 39"/>
                <a:gd name="T1" fmla="*/ 0 h 31"/>
                <a:gd name="T2" fmla="*/ 39 w 39"/>
                <a:gd name="T3" fmla="*/ 0 h 31"/>
                <a:gd name="T4" fmla="*/ 39 w 39"/>
                <a:gd name="T5" fmla="*/ 31 h 31"/>
                <a:gd name="T6" fmla="*/ 0 w 39"/>
                <a:gd name="T7" fmla="*/ 31 h 31"/>
                <a:gd name="T8" fmla="*/ 0 w 39"/>
                <a:gd name="T9" fmla="*/ 0 h 31"/>
                <a:gd name="T10" fmla="*/ 36 w 39"/>
                <a:gd name="T11" fmla="*/ 0 h 31"/>
              </a:gdLst>
              <a:ahLst/>
              <a:cxnLst>
                <a:cxn ang="0">
                  <a:pos x="T0" y="T1"/>
                </a:cxn>
                <a:cxn ang="0">
                  <a:pos x="T2" y="T3"/>
                </a:cxn>
                <a:cxn ang="0">
                  <a:pos x="T4" y="T5"/>
                </a:cxn>
                <a:cxn ang="0">
                  <a:pos x="T6" y="T7"/>
                </a:cxn>
                <a:cxn ang="0">
                  <a:pos x="T8" y="T9"/>
                </a:cxn>
                <a:cxn ang="0">
                  <a:pos x="T10" y="T11"/>
                </a:cxn>
              </a:cxnLst>
              <a:rect l="0" t="0" r="r" b="b"/>
              <a:pathLst>
                <a:path w="39" h="31">
                  <a:moveTo>
                    <a:pt x="36" y="0"/>
                  </a:moveTo>
                  <a:lnTo>
                    <a:pt x="39" y="0"/>
                  </a:lnTo>
                  <a:lnTo>
                    <a:pt x="39" y="31"/>
                  </a:lnTo>
                  <a:lnTo>
                    <a:pt x="0" y="31"/>
                  </a:lnTo>
                  <a:lnTo>
                    <a:pt x="0" y="0"/>
                  </a:lnTo>
                  <a:lnTo>
                    <a:pt x="36" y="0"/>
                  </a:ln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53" name="Line 35">
              <a:extLst>
                <a:ext uri="{FF2B5EF4-FFF2-40B4-BE49-F238E27FC236}">
                  <a16:creationId xmlns:a16="http://schemas.microsoft.com/office/drawing/2014/main" id="{3A99CF98-DBFF-4737-94CB-D56FBF266FD4}"/>
                </a:ext>
              </a:extLst>
            </p:cNvPr>
            <p:cNvSpPr>
              <a:spLocks noChangeShapeType="1"/>
            </p:cNvSpPr>
            <p:nvPr/>
          </p:nvSpPr>
          <p:spPr bwMode="auto">
            <a:xfrm flipH="1">
              <a:off x="7155849" y="2709631"/>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54" name="Line 36">
              <a:extLst>
                <a:ext uri="{FF2B5EF4-FFF2-40B4-BE49-F238E27FC236}">
                  <a16:creationId xmlns:a16="http://schemas.microsoft.com/office/drawing/2014/main" id="{8915A556-3B95-4051-8DBE-F687219F8A4D}"/>
                </a:ext>
              </a:extLst>
            </p:cNvPr>
            <p:cNvSpPr>
              <a:spLocks noChangeShapeType="1"/>
            </p:cNvSpPr>
            <p:nvPr/>
          </p:nvSpPr>
          <p:spPr bwMode="auto">
            <a:xfrm flipH="1">
              <a:off x="7155849" y="2800098"/>
              <a:ext cx="132579"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58" name="Line 37">
              <a:extLst>
                <a:ext uri="{FF2B5EF4-FFF2-40B4-BE49-F238E27FC236}">
                  <a16:creationId xmlns:a16="http://schemas.microsoft.com/office/drawing/2014/main" id="{6C8000CC-8DB2-47E9-AAC2-9237DC52E2BC}"/>
                </a:ext>
              </a:extLst>
            </p:cNvPr>
            <p:cNvSpPr>
              <a:spLocks noChangeShapeType="1"/>
            </p:cNvSpPr>
            <p:nvPr/>
          </p:nvSpPr>
          <p:spPr bwMode="auto">
            <a:xfrm flipH="1">
              <a:off x="7155849" y="2884430"/>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3" name="Line 38">
              <a:extLst>
                <a:ext uri="{FF2B5EF4-FFF2-40B4-BE49-F238E27FC236}">
                  <a16:creationId xmlns:a16="http://schemas.microsoft.com/office/drawing/2014/main" id="{C7B67660-B0FC-4443-A379-CD9A71D02615}"/>
                </a:ext>
              </a:extLst>
            </p:cNvPr>
            <p:cNvSpPr>
              <a:spLocks noChangeShapeType="1"/>
            </p:cNvSpPr>
            <p:nvPr/>
          </p:nvSpPr>
          <p:spPr bwMode="auto">
            <a:xfrm flipH="1">
              <a:off x="7449759" y="2709631"/>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4" name="Line 39">
              <a:extLst>
                <a:ext uri="{FF2B5EF4-FFF2-40B4-BE49-F238E27FC236}">
                  <a16:creationId xmlns:a16="http://schemas.microsoft.com/office/drawing/2014/main" id="{3F4CFC7A-2D74-45D4-9C4C-AA4C773719ED}"/>
                </a:ext>
              </a:extLst>
            </p:cNvPr>
            <p:cNvSpPr>
              <a:spLocks noChangeShapeType="1"/>
            </p:cNvSpPr>
            <p:nvPr/>
          </p:nvSpPr>
          <p:spPr bwMode="auto">
            <a:xfrm flipH="1">
              <a:off x="7449759" y="2800098"/>
              <a:ext cx="134177"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5" name="Line 40">
              <a:extLst>
                <a:ext uri="{FF2B5EF4-FFF2-40B4-BE49-F238E27FC236}">
                  <a16:creationId xmlns:a16="http://schemas.microsoft.com/office/drawing/2014/main" id="{9F55146A-A637-42C4-85AE-FFB86C8E81B1}"/>
                </a:ext>
              </a:extLst>
            </p:cNvPr>
            <p:cNvSpPr>
              <a:spLocks noChangeShapeType="1"/>
            </p:cNvSpPr>
            <p:nvPr/>
          </p:nvSpPr>
          <p:spPr bwMode="auto">
            <a:xfrm flipH="1">
              <a:off x="7449759" y="2884430"/>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sp>
        <p:nvSpPr>
          <p:cNvPr id="66" name="Oval 65">
            <a:extLst>
              <a:ext uri="{FF2B5EF4-FFF2-40B4-BE49-F238E27FC236}">
                <a16:creationId xmlns:a16="http://schemas.microsoft.com/office/drawing/2014/main" id="{34531CC3-60A3-41BB-83D3-B0A6FCB8B6F8}"/>
              </a:ext>
            </a:extLst>
          </p:cNvPr>
          <p:cNvSpPr/>
          <p:nvPr/>
        </p:nvSpPr>
        <p:spPr bwMode="auto">
          <a:xfrm>
            <a:off x="2036549" y="3011379"/>
            <a:ext cx="574798" cy="631835"/>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68" name="Group 67">
            <a:extLst>
              <a:ext uri="{FF2B5EF4-FFF2-40B4-BE49-F238E27FC236}">
                <a16:creationId xmlns:a16="http://schemas.microsoft.com/office/drawing/2014/main" id="{12D2F0E9-98D6-48AF-8EE4-5A28FB33FFD4}"/>
              </a:ext>
            </a:extLst>
          </p:cNvPr>
          <p:cNvGrpSpPr/>
          <p:nvPr/>
        </p:nvGrpSpPr>
        <p:grpSpPr>
          <a:xfrm>
            <a:off x="6937648" y="2749879"/>
            <a:ext cx="898127" cy="810051"/>
            <a:chOff x="5783414" y="2980252"/>
            <a:chExt cx="1187480" cy="1071030"/>
          </a:xfrm>
        </p:grpSpPr>
        <p:sp>
          <p:nvSpPr>
            <p:cNvPr id="70" name="shield_3" title="Icon of a shield with an exclamation point inside">
              <a:extLst>
                <a:ext uri="{FF2B5EF4-FFF2-40B4-BE49-F238E27FC236}">
                  <a16:creationId xmlns:a16="http://schemas.microsoft.com/office/drawing/2014/main" id="{D10AEDFB-601B-45B4-9F13-63BB8D3F3170}"/>
                </a:ext>
              </a:extLst>
            </p:cNvPr>
            <p:cNvSpPr>
              <a:spLocks noChangeAspect="1" noEditPoints="1"/>
            </p:cNvSpPr>
            <p:nvPr/>
          </p:nvSpPr>
          <p:spPr bwMode="auto">
            <a:xfrm>
              <a:off x="5783414" y="2980252"/>
              <a:ext cx="869646" cy="881397"/>
            </a:xfrm>
            <a:custGeom>
              <a:avLst/>
              <a:gdLst>
                <a:gd name="T0" fmla="*/ 55 w 322"/>
                <a:gd name="T1" fmla="*/ 246 h 329"/>
                <a:gd name="T2" fmla="*/ 4 w 322"/>
                <a:gd name="T3" fmla="*/ 101 h 329"/>
                <a:gd name="T4" fmla="*/ 4 w 322"/>
                <a:gd name="T5" fmla="*/ 44 h 329"/>
                <a:gd name="T6" fmla="*/ 72 w 322"/>
                <a:gd name="T7" fmla="*/ 34 h 329"/>
                <a:gd name="T8" fmla="*/ 161 w 322"/>
                <a:gd name="T9" fmla="*/ 0 h 329"/>
                <a:gd name="T10" fmla="*/ 250 w 322"/>
                <a:gd name="T11" fmla="*/ 34 h 329"/>
                <a:gd name="T12" fmla="*/ 318 w 322"/>
                <a:gd name="T13" fmla="*/ 44 h 329"/>
                <a:gd name="T14" fmla="*/ 318 w 322"/>
                <a:gd name="T15" fmla="*/ 101 h 329"/>
                <a:gd name="T16" fmla="*/ 267 w 322"/>
                <a:gd name="T17" fmla="*/ 246 h 329"/>
                <a:gd name="T18" fmla="*/ 161 w 322"/>
                <a:gd name="T19" fmla="*/ 329 h 329"/>
                <a:gd name="T20" fmla="*/ 55 w 322"/>
                <a:gd name="T21" fmla="*/ 246 h 329"/>
                <a:gd name="T22" fmla="*/ 161 w 322"/>
                <a:gd name="T23" fmla="*/ 53 h 329"/>
                <a:gd name="T24" fmla="*/ 161 w 322"/>
                <a:gd name="T25" fmla="*/ 207 h 329"/>
                <a:gd name="T26" fmla="*/ 161 w 322"/>
                <a:gd name="T27" fmla="*/ 231 h 329"/>
                <a:gd name="T28" fmla="*/ 161 w 322"/>
                <a:gd name="T29" fmla="*/ 251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2" h="329">
                  <a:moveTo>
                    <a:pt x="55" y="246"/>
                  </a:moveTo>
                  <a:cubicBezTo>
                    <a:pt x="0" y="179"/>
                    <a:pt x="4" y="101"/>
                    <a:pt x="4" y="101"/>
                  </a:cubicBezTo>
                  <a:cubicBezTo>
                    <a:pt x="4" y="44"/>
                    <a:pt x="4" y="44"/>
                    <a:pt x="4" y="44"/>
                  </a:cubicBezTo>
                  <a:cubicBezTo>
                    <a:pt x="4" y="44"/>
                    <a:pt x="38" y="45"/>
                    <a:pt x="72" y="34"/>
                  </a:cubicBezTo>
                  <a:cubicBezTo>
                    <a:pt x="107" y="22"/>
                    <a:pt x="124" y="0"/>
                    <a:pt x="161" y="0"/>
                  </a:cubicBezTo>
                  <a:cubicBezTo>
                    <a:pt x="198" y="0"/>
                    <a:pt x="215" y="22"/>
                    <a:pt x="250" y="34"/>
                  </a:cubicBezTo>
                  <a:cubicBezTo>
                    <a:pt x="284" y="45"/>
                    <a:pt x="318" y="44"/>
                    <a:pt x="318" y="44"/>
                  </a:cubicBezTo>
                  <a:cubicBezTo>
                    <a:pt x="318" y="101"/>
                    <a:pt x="318" y="101"/>
                    <a:pt x="318" y="101"/>
                  </a:cubicBezTo>
                  <a:cubicBezTo>
                    <a:pt x="318" y="101"/>
                    <a:pt x="322" y="179"/>
                    <a:pt x="267" y="246"/>
                  </a:cubicBezTo>
                  <a:cubicBezTo>
                    <a:pt x="234" y="286"/>
                    <a:pt x="161" y="329"/>
                    <a:pt x="161" y="329"/>
                  </a:cubicBezTo>
                  <a:cubicBezTo>
                    <a:pt x="161" y="329"/>
                    <a:pt x="88" y="286"/>
                    <a:pt x="55" y="246"/>
                  </a:cubicBezTo>
                  <a:close/>
                  <a:moveTo>
                    <a:pt x="161" y="53"/>
                  </a:moveTo>
                  <a:cubicBezTo>
                    <a:pt x="161" y="207"/>
                    <a:pt x="161" y="207"/>
                    <a:pt x="161" y="207"/>
                  </a:cubicBezTo>
                  <a:moveTo>
                    <a:pt x="161" y="231"/>
                  </a:moveTo>
                  <a:cubicBezTo>
                    <a:pt x="161" y="251"/>
                    <a:pt x="161" y="251"/>
                    <a:pt x="161" y="251"/>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71" name="Oval 70">
              <a:extLst>
                <a:ext uri="{FF2B5EF4-FFF2-40B4-BE49-F238E27FC236}">
                  <a16:creationId xmlns:a16="http://schemas.microsoft.com/office/drawing/2014/main" id="{9DFBA6C6-7F6D-4263-910F-1048CB50F35A}"/>
                </a:ext>
              </a:extLst>
            </p:cNvPr>
            <p:cNvSpPr/>
            <p:nvPr/>
          </p:nvSpPr>
          <p:spPr bwMode="auto">
            <a:xfrm>
              <a:off x="6310839" y="3391228"/>
              <a:ext cx="660055" cy="660054"/>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72" name="Lock" title="Icon of a padlock">
              <a:extLst>
                <a:ext uri="{FF2B5EF4-FFF2-40B4-BE49-F238E27FC236}">
                  <a16:creationId xmlns:a16="http://schemas.microsoft.com/office/drawing/2014/main" id="{6F63CC3B-76EC-4C17-98AC-A8A70C1E663D}"/>
                </a:ext>
              </a:extLst>
            </p:cNvPr>
            <p:cNvSpPr>
              <a:spLocks noChangeAspect="1" noEditPoints="1"/>
            </p:cNvSpPr>
            <p:nvPr/>
          </p:nvSpPr>
          <p:spPr bwMode="auto">
            <a:xfrm>
              <a:off x="6448278" y="3478141"/>
              <a:ext cx="327121" cy="457200"/>
            </a:xfrm>
            <a:custGeom>
              <a:avLst/>
              <a:gdLst>
                <a:gd name="T0" fmla="*/ 239 w 239"/>
                <a:gd name="T1" fmla="*/ 335 h 335"/>
                <a:gd name="T2" fmla="*/ 0 w 239"/>
                <a:gd name="T3" fmla="*/ 335 h 335"/>
                <a:gd name="T4" fmla="*/ 0 w 239"/>
                <a:gd name="T5" fmla="*/ 157 h 335"/>
                <a:gd name="T6" fmla="*/ 239 w 239"/>
                <a:gd name="T7" fmla="*/ 157 h 335"/>
                <a:gd name="T8" fmla="*/ 239 w 239"/>
                <a:gd name="T9" fmla="*/ 335 h 335"/>
                <a:gd name="T10" fmla="*/ 196 w 239"/>
                <a:gd name="T11" fmla="*/ 157 h 335"/>
                <a:gd name="T12" fmla="*/ 196 w 239"/>
                <a:gd name="T13" fmla="*/ 75 h 335"/>
                <a:gd name="T14" fmla="*/ 121 w 239"/>
                <a:gd name="T15" fmla="*/ 0 h 335"/>
                <a:gd name="T16" fmla="*/ 46 w 239"/>
                <a:gd name="T17" fmla="*/ 75 h 335"/>
                <a:gd name="T18" fmla="*/ 46 w 239"/>
                <a:gd name="T19" fmla="*/ 157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9" h="335">
                  <a:moveTo>
                    <a:pt x="239" y="335"/>
                  </a:moveTo>
                  <a:cubicBezTo>
                    <a:pt x="0" y="335"/>
                    <a:pt x="0" y="335"/>
                    <a:pt x="0" y="335"/>
                  </a:cubicBezTo>
                  <a:cubicBezTo>
                    <a:pt x="0" y="157"/>
                    <a:pt x="0" y="157"/>
                    <a:pt x="0" y="157"/>
                  </a:cubicBezTo>
                  <a:cubicBezTo>
                    <a:pt x="239" y="157"/>
                    <a:pt x="239" y="157"/>
                    <a:pt x="239" y="157"/>
                  </a:cubicBezTo>
                  <a:lnTo>
                    <a:pt x="239" y="335"/>
                  </a:lnTo>
                  <a:close/>
                  <a:moveTo>
                    <a:pt x="196" y="157"/>
                  </a:moveTo>
                  <a:cubicBezTo>
                    <a:pt x="196" y="75"/>
                    <a:pt x="196" y="75"/>
                    <a:pt x="196" y="75"/>
                  </a:cubicBezTo>
                  <a:cubicBezTo>
                    <a:pt x="196" y="34"/>
                    <a:pt x="163" y="0"/>
                    <a:pt x="121" y="0"/>
                  </a:cubicBezTo>
                  <a:cubicBezTo>
                    <a:pt x="79" y="0"/>
                    <a:pt x="46" y="34"/>
                    <a:pt x="46" y="75"/>
                  </a:cubicBezTo>
                  <a:cubicBezTo>
                    <a:pt x="46" y="157"/>
                    <a:pt x="46" y="157"/>
                    <a:pt x="46" y="157"/>
                  </a:cubicBezTo>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sp>
        <p:nvSpPr>
          <p:cNvPr id="81" name="TextBox 10">
            <a:extLst>
              <a:ext uri="{FF2B5EF4-FFF2-40B4-BE49-F238E27FC236}">
                <a16:creationId xmlns:a16="http://schemas.microsoft.com/office/drawing/2014/main" id="{BD03ADBE-048A-48FF-80B6-D86D5AAF55FE}"/>
              </a:ext>
            </a:extLst>
          </p:cNvPr>
          <p:cNvSpPr txBox="1"/>
          <p:nvPr/>
        </p:nvSpPr>
        <p:spPr>
          <a:xfrm>
            <a:off x="8731727" y="3760006"/>
            <a:ext cx="2527918" cy="334916"/>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765" b="0" i="0" u="none" strike="noStrike" kern="0" cap="none" spc="118" normalizeH="0" baseline="0" noProof="0">
                <a:ln>
                  <a:noFill/>
                </a:ln>
                <a:gradFill>
                  <a:gsLst>
                    <a:gs pos="0">
                      <a:srgbClr val="505050"/>
                    </a:gs>
                    <a:gs pos="100000">
                      <a:srgbClr val="505050"/>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Monitor </a:t>
            </a:r>
          </a:p>
        </p:txBody>
      </p:sp>
      <p:grpSp>
        <p:nvGrpSpPr>
          <p:cNvPr id="82" name="Group 81">
            <a:extLst>
              <a:ext uri="{FF2B5EF4-FFF2-40B4-BE49-F238E27FC236}">
                <a16:creationId xmlns:a16="http://schemas.microsoft.com/office/drawing/2014/main" id="{B7871ECF-8D23-416D-9164-A8A4778831A0}"/>
              </a:ext>
            </a:extLst>
          </p:cNvPr>
          <p:cNvGrpSpPr/>
          <p:nvPr/>
        </p:nvGrpSpPr>
        <p:grpSpPr>
          <a:xfrm>
            <a:off x="9580469" y="2700476"/>
            <a:ext cx="1045692" cy="778866"/>
            <a:chOff x="9538692" y="2934569"/>
            <a:chExt cx="1382588" cy="1029800"/>
          </a:xfrm>
        </p:grpSpPr>
        <p:sp>
          <p:nvSpPr>
            <p:cNvPr id="83" name="graph_9" title="Icon of a line chart with connected circles at varying points">
              <a:extLst>
                <a:ext uri="{FF2B5EF4-FFF2-40B4-BE49-F238E27FC236}">
                  <a16:creationId xmlns:a16="http://schemas.microsoft.com/office/drawing/2014/main" id="{9F494C48-7BDA-48BF-B6C3-ABBEBDCA937C}"/>
                </a:ext>
              </a:extLst>
            </p:cNvPr>
            <p:cNvSpPr>
              <a:spLocks noChangeAspect="1" noEditPoints="1"/>
            </p:cNvSpPr>
            <p:nvPr/>
          </p:nvSpPr>
          <p:spPr bwMode="auto">
            <a:xfrm>
              <a:off x="9538692" y="2934569"/>
              <a:ext cx="979991" cy="884290"/>
            </a:xfrm>
            <a:custGeom>
              <a:avLst/>
              <a:gdLst>
                <a:gd name="T0" fmla="*/ 352 w 352"/>
                <a:gd name="T1" fmla="*/ 318 h 318"/>
                <a:gd name="T2" fmla="*/ 0 w 352"/>
                <a:gd name="T3" fmla="*/ 318 h 318"/>
                <a:gd name="T4" fmla="*/ 0 w 352"/>
                <a:gd name="T5" fmla="*/ 0 h 318"/>
                <a:gd name="T6" fmla="*/ 266 w 352"/>
                <a:gd name="T7" fmla="*/ 105 h 318"/>
                <a:gd name="T8" fmla="*/ 286 w 352"/>
                <a:gd name="T9" fmla="*/ 126 h 318"/>
                <a:gd name="T10" fmla="*/ 307 w 352"/>
                <a:gd name="T11" fmla="*/ 105 h 318"/>
                <a:gd name="T12" fmla="*/ 286 w 352"/>
                <a:gd name="T13" fmla="*/ 84 h 318"/>
                <a:gd name="T14" fmla="*/ 266 w 352"/>
                <a:gd name="T15" fmla="*/ 105 h 318"/>
                <a:gd name="T16" fmla="*/ 57 w 352"/>
                <a:gd name="T17" fmla="*/ 252 h 318"/>
                <a:gd name="T18" fmla="*/ 100 w 352"/>
                <a:gd name="T19" fmla="*/ 188 h 318"/>
                <a:gd name="T20" fmla="*/ 200 w 352"/>
                <a:gd name="T21" fmla="*/ 205 h 318"/>
                <a:gd name="T22" fmla="*/ 134 w 352"/>
                <a:gd name="T23" fmla="*/ 181 h 318"/>
                <a:gd name="T24" fmla="*/ 236 w 352"/>
                <a:gd name="T25" fmla="*/ 187 h 318"/>
                <a:gd name="T26" fmla="*/ 276 w 352"/>
                <a:gd name="T27" fmla="*/ 123 h 318"/>
                <a:gd name="T28" fmla="*/ 200 w 352"/>
                <a:gd name="T29" fmla="*/ 201 h 318"/>
                <a:gd name="T30" fmla="*/ 221 w 352"/>
                <a:gd name="T31" fmla="*/ 222 h 318"/>
                <a:gd name="T32" fmla="*/ 241 w 352"/>
                <a:gd name="T33" fmla="*/ 201 h 318"/>
                <a:gd name="T34" fmla="*/ 221 w 352"/>
                <a:gd name="T35" fmla="*/ 180 h 318"/>
                <a:gd name="T36" fmla="*/ 200 w 352"/>
                <a:gd name="T37" fmla="*/ 201 h 318"/>
                <a:gd name="T38" fmla="*/ 200 w 352"/>
                <a:gd name="T39" fmla="*/ 201 h 318"/>
                <a:gd name="T40" fmla="*/ 94 w 352"/>
                <a:gd name="T41" fmla="*/ 174 h 318"/>
                <a:gd name="T42" fmla="*/ 115 w 352"/>
                <a:gd name="T43" fmla="*/ 194 h 318"/>
                <a:gd name="T44" fmla="*/ 136 w 352"/>
                <a:gd name="T45" fmla="*/ 174 h 318"/>
                <a:gd name="T46" fmla="*/ 115 w 352"/>
                <a:gd name="T47" fmla="*/ 153 h 318"/>
                <a:gd name="T48" fmla="*/ 94 w 352"/>
                <a:gd name="T49" fmla="*/ 174 h 318"/>
                <a:gd name="T50" fmla="*/ 94 w 352"/>
                <a:gd name="T51" fmla="*/ 174 h 318"/>
                <a:gd name="T52" fmla="*/ 25 w 352"/>
                <a:gd name="T53" fmla="*/ 269 h 318"/>
                <a:gd name="T54" fmla="*/ 46 w 352"/>
                <a:gd name="T55" fmla="*/ 289 h 318"/>
                <a:gd name="T56" fmla="*/ 66 w 352"/>
                <a:gd name="T57" fmla="*/ 269 h 318"/>
                <a:gd name="T58" fmla="*/ 46 w 352"/>
                <a:gd name="T59" fmla="*/ 248 h 318"/>
                <a:gd name="T60" fmla="*/ 25 w 352"/>
                <a:gd name="T61" fmla="*/ 269 h 318"/>
                <a:gd name="T62" fmla="*/ 25 w 352"/>
                <a:gd name="T63" fmla="*/ 269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2" h="318">
                  <a:moveTo>
                    <a:pt x="352" y="318"/>
                  </a:moveTo>
                  <a:cubicBezTo>
                    <a:pt x="0" y="318"/>
                    <a:pt x="0" y="318"/>
                    <a:pt x="0" y="318"/>
                  </a:cubicBezTo>
                  <a:cubicBezTo>
                    <a:pt x="0" y="0"/>
                    <a:pt x="0" y="0"/>
                    <a:pt x="0" y="0"/>
                  </a:cubicBezTo>
                  <a:moveTo>
                    <a:pt x="266" y="105"/>
                  </a:moveTo>
                  <a:cubicBezTo>
                    <a:pt x="266" y="116"/>
                    <a:pt x="275" y="126"/>
                    <a:pt x="286" y="126"/>
                  </a:cubicBezTo>
                  <a:cubicBezTo>
                    <a:pt x="298" y="126"/>
                    <a:pt x="307" y="116"/>
                    <a:pt x="307" y="105"/>
                  </a:cubicBezTo>
                  <a:cubicBezTo>
                    <a:pt x="307" y="93"/>
                    <a:pt x="298" y="84"/>
                    <a:pt x="286" y="84"/>
                  </a:cubicBezTo>
                  <a:cubicBezTo>
                    <a:pt x="275" y="84"/>
                    <a:pt x="266" y="93"/>
                    <a:pt x="266" y="105"/>
                  </a:cubicBezTo>
                  <a:close/>
                  <a:moveTo>
                    <a:pt x="57" y="252"/>
                  </a:moveTo>
                  <a:cubicBezTo>
                    <a:pt x="100" y="188"/>
                    <a:pt x="100" y="188"/>
                    <a:pt x="100" y="188"/>
                  </a:cubicBezTo>
                  <a:moveTo>
                    <a:pt x="200" y="205"/>
                  </a:moveTo>
                  <a:cubicBezTo>
                    <a:pt x="134" y="181"/>
                    <a:pt x="134" y="181"/>
                    <a:pt x="134" y="181"/>
                  </a:cubicBezTo>
                  <a:moveTo>
                    <a:pt x="236" y="187"/>
                  </a:moveTo>
                  <a:cubicBezTo>
                    <a:pt x="276" y="123"/>
                    <a:pt x="276" y="123"/>
                    <a:pt x="276" y="123"/>
                  </a:cubicBezTo>
                  <a:moveTo>
                    <a:pt x="200" y="201"/>
                  </a:moveTo>
                  <a:cubicBezTo>
                    <a:pt x="200" y="213"/>
                    <a:pt x="209" y="222"/>
                    <a:pt x="221" y="222"/>
                  </a:cubicBezTo>
                  <a:cubicBezTo>
                    <a:pt x="232" y="222"/>
                    <a:pt x="241" y="213"/>
                    <a:pt x="241" y="201"/>
                  </a:cubicBezTo>
                  <a:cubicBezTo>
                    <a:pt x="241" y="190"/>
                    <a:pt x="232" y="180"/>
                    <a:pt x="221" y="180"/>
                  </a:cubicBezTo>
                  <a:cubicBezTo>
                    <a:pt x="209" y="180"/>
                    <a:pt x="200" y="190"/>
                    <a:pt x="200" y="201"/>
                  </a:cubicBezTo>
                  <a:cubicBezTo>
                    <a:pt x="200" y="201"/>
                    <a:pt x="200" y="201"/>
                    <a:pt x="200" y="201"/>
                  </a:cubicBezTo>
                  <a:moveTo>
                    <a:pt x="94" y="174"/>
                  </a:moveTo>
                  <a:cubicBezTo>
                    <a:pt x="94" y="185"/>
                    <a:pt x="104" y="194"/>
                    <a:pt x="115" y="194"/>
                  </a:cubicBezTo>
                  <a:cubicBezTo>
                    <a:pt x="127" y="194"/>
                    <a:pt x="136" y="185"/>
                    <a:pt x="136" y="174"/>
                  </a:cubicBezTo>
                  <a:cubicBezTo>
                    <a:pt x="136" y="162"/>
                    <a:pt x="127" y="153"/>
                    <a:pt x="115" y="153"/>
                  </a:cubicBezTo>
                  <a:cubicBezTo>
                    <a:pt x="104" y="153"/>
                    <a:pt x="94" y="162"/>
                    <a:pt x="94" y="174"/>
                  </a:cubicBezTo>
                  <a:cubicBezTo>
                    <a:pt x="94" y="174"/>
                    <a:pt x="94" y="174"/>
                    <a:pt x="94" y="174"/>
                  </a:cubicBezTo>
                  <a:moveTo>
                    <a:pt x="25" y="269"/>
                  </a:moveTo>
                  <a:cubicBezTo>
                    <a:pt x="25" y="280"/>
                    <a:pt x="34" y="289"/>
                    <a:pt x="46" y="289"/>
                  </a:cubicBezTo>
                  <a:cubicBezTo>
                    <a:pt x="57" y="289"/>
                    <a:pt x="66" y="280"/>
                    <a:pt x="66" y="269"/>
                  </a:cubicBezTo>
                  <a:cubicBezTo>
                    <a:pt x="66" y="257"/>
                    <a:pt x="57" y="248"/>
                    <a:pt x="46" y="248"/>
                  </a:cubicBezTo>
                  <a:cubicBezTo>
                    <a:pt x="34" y="248"/>
                    <a:pt x="25" y="257"/>
                    <a:pt x="25" y="269"/>
                  </a:cubicBezTo>
                  <a:cubicBezTo>
                    <a:pt x="25" y="269"/>
                    <a:pt x="25" y="269"/>
                    <a:pt x="25" y="269"/>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91" name="Oval 90">
              <a:extLst>
                <a:ext uri="{FF2B5EF4-FFF2-40B4-BE49-F238E27FC236}">
                  <a16:creationId xmlns:a16="http://schemas.microsoft.com/office/drawing/2014/main" id="{9366ECDE-914F-40A8-AE7F-7A46600BE462}"/>
                </a:ext>
              </a:extLst>
            </p:cNvPr>
            <p:cNvSpPr/>
            <p:nvPr/>
          </p:nvSpPr>
          <p:spPr bwMode="auto">
            <a:xfrm>
              <a:off x="10261225" y="3304315"/>
              <a:ext cx="660055" cy="660054"/>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9" name="graph_4" title="Icon of a pie chart">
              <a:extLst>
                <a:ext uri="{FF2B5EF4-FFF2-40B4-BE49-F238E27FC236}">
                  <a16:creationId xmlns:a16="http://schemas.microsoft.com/office/drawing/2014/main" id="{82523EA0-478A-42DE-98ED-9A7C2E237317}"/>
                </a:ext>
              </a:extLst>
            </p:cNvPr>
            <p:cNvSpPr>
              <a:spLocks noChangeAspect="1" noEditPoints="1"/>
            </p:cNvSpPr>
            <p:nvPr/>
          </p:nvSpPr>
          <p:spPr bwMode="auto">
            <a:xfrm>
              <a:off x="10355066" y="3478141"/>
              <a:ext cx="472372" cy="470421"/>
            </a:xfrm>
            <a:custGeom>
              <a:avLst/>
              <a:gdLst>
                <a:gd name="T0" fmla="*/ 310 w 334"/>
                <a:gd name="T1" fmla="*/ 178 h 333"/>
                <a:gd name="T2" fmla="*/ 155 w 334"/>
                <a:gd name="T3" fmla="*/ 333 h 333"/>
                <a:gd name="T4" fmla="*/ 0 w 334"/>
                <a:gd name="T5" fmla="*/ 178 h 333"/>
                <a:gd name="T6" fmla="*/ 155 w 334"/>
                <a:gd name="T7" fmla="*/ 23 h 333"/>
                <a:gd name="T8" fmla="*/ 155 w 334"/>
                <a:gd name="T9" fmla="*/ 178 h 333"/>
                <a:gd name="T10" fmla="*/ 310 w 334"/>
                <a:gd name="T11" fmla="*/ 178 h 333"/>
                <a:gd name="T12" fmla="*/ 334 w 334"/>
                <a:gd name="T13" fmla="*/ 139 h 333"/>
                <a:gd name="T14" fmla="*/ 195 w 334"/>
                <a:gd name="T15" fmla="*/ 0 h 333"/>
                <a:gd name="T16" fmla="*/ 195 w 334"/>
                <a:gd name="T17" fmla="*/ 139 h 333"/>
                <a:gd name="T18" fmla="*/ 334 w 334"/>
                <a:gd name="T19" fmla="*/ 139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4" h="333">
                  <a:moveTo>
                    <a:pt x="310" y="178"/>
                  </a:moveTo>
                  <a:cubicBezTo>
                    <a:pt x="310" y="264"/>
                    <a:pt x="241" y="333"/>
                    <a:pt x="155" y="333"/>
                  </a:cubicBezTo>
                  <a:cubicBezTo>
                    <a:pt x="69" y="333"/>
                    <a:pt x="0" y="264"/>
                    <a:pt x="0" y="178"/>
                  </a:cubicBezTo>
                  <a:cubicBezTo>
                    <a:pt x="0" y="93"/>
                    <a:pt x="69" y="23"/>
                    <a:pt x="155" y="23"/>
                  </a:cubicBezTo>
                  <a:cubicBezTo>
                    <a:pt x="155" y="178"/>
                    <a:pt x="155" y="178"/>
                    <a:pt x="155" y="178"/>
                  </a:cubicBezTo>
                  <a:lnTo>
                    <a:pt x="310" y="178"/>
                  </a:lnTo>
                  <a:close/>
                  <a:moveTo>
                    <a:pt x="334" y="139"/>
                  </a:moveTo>
                  <a:cubicBezTo>
                    <a:pt x="334" y="62"/>
                    <a:pt x="272" y="0"/>
                    <a:pt x="195" y="0"/>
                  </a:cubicBezTo>
                  <a:cubicBezTo>
                    <a:pt x="195" y="139"/>
                    <a:pt x="195" y="139"/>
                    <a:pt x="195" y="139"/>
                  </a:cubicBezTo>
                  <a:lnTo>
                    <a:pt x="334" y="139"/>
                  </a:lnTo>
                  <a:close/>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sp>
        <p:nvSpPr>
          <p:cNvPr id="100" name="TextBox 10">
            <a:extLst>
              <a:ext uri="{FF2B5EF4-FFF2-40B4-BE49-F238E27FC236}">
                <a16:creationId xmlns:a16="http://schemas.microsoft.com/office/drawing/2014/main" id="{D30F5015-1BBF-4E31-B564-B216EA2D2260}"/>
              </a:ext>
            </a:extLst>
          </p:cNvPr>
          <p:cNvSpPr txBox="1"/>
          <p:nvPr/>
        </p:nvSpPr>
        <p:spPr>
          <a:xfrm>
            <a:off x="709359" y="3692118"/>
            <a:ext cx="2527918" cy="470693"/>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2745" b="0" i="0" u="none" strike="noStrike" kern="0" cap="none" spc="118" normalizeH="0" baseline="0" noProof="0">
                <a:ln>
                  <a:noFill/>
                </a:ln>
                <a:gradFill>
                  <a:gsLst>
                    <a:gs pos="0">
                      <a:srgbClr val="505050"/>
                    </a:gs>
                    <a:gs pos="100000">
                      <a:srgbClr val="505050"/>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Discover</a:t>
            </a:r>
          </a:p>
        </p:txBody>
      </p:sp>
      <p:sp>
        <p:nvSpPr>
          <p:cNvPr id="101" name="magnify" title="Icon of a magnifying glass">
            <a:extLst>
              <a:ext uri="{FF2B5EF4-FFF2-40B4-BE49-F238E27FC236}">
                <a16:creationId xmlns:a16="http://schemas.microsoft.com/office/drawing/2014/main" id="{E36E3BB6-1CAD-455F-93E1-EC8B310DEA3A}"/>
              </a:ext>
            </a:extLst>
          </p:cNvPr>
          <p:cNvSpPr>
            <a:spLocks noChangeAspect="1" noEditPoints="1"/>
          </p:cNvSpPr>
          <p:nvPr/>
        </p:nvSpPr>
        <p:spPr bwMode="auto">
          <a:xfrm flipH="1">
            <a:off x="2097556" y="3125366"/>
            <a:ext cx="332430" cy="326077"/>
          </a:xfrm>
          <a:custGeom>
            <a:avLst/>
            <a:gdLst>
              <a:gd name="T0" fmla="*/ 112 w 343"/>
              <a:gd name="T1" fmla="*/ 223 h 338"/>
              <a:gd name="T2" fmla="*/ 0 w 343"/>
              <a:gd name="T3" fmla="*/ 111 h 338"/>
              <a:gd name="T4" fmla="*/ 112 w 343"/>
              <a:gd name="T5" fmla="*/ 0 h 338"/>
              <a:gd name="T6" fmla="*/ 223 w 343"/>
              <a:gd name="T7" fmla="*/ 111 h 338"/>
              <a:gd name="T8" fmla="*/ 112 w 343"/>
              <a:gd name="T9" fmla="*/ 223 h 338"/>
              <a:gd name="T10" fmla="*/ 343 w 343"/>
              <a:gd name="T11" fmla="*/ 338 h 338"/>
              <a:gd name="T12" fmla="*/ 191 w 343"/>
              <a:gd name="T13" fmla="*/ 189 h 338"/>
            </a:gdLst>
            <a:ahLst/>
            <a:cxnLst>
              <a:cxn ang="0">
                <a:pos x="T0" y="T1"/>
              </a:cxn>
              <a:cxn ang="0">
                <a:pos x="T2" y="T3"/>
              </a:cxn>
              <a:cxn ang="0">
                <a:pos x="T4" y="T5"/>
              </a:cxn>
              <a:cxn ang="0">
                <a:pos x="T6" y="T7"/>
              </a:cxn>
              <a:cxn ang="0">
                <a:pos x="T8" y="T9"/>
              </a:cxn>
              <a:cxn ang="0">
                <a:pos x="T10" y="T11"/>
              </a:cxn>
              <a:cxn ang="0">
                <a:pos x="T12" y="T13"/>
              </a:cxn>
            </a:cxnLst>
            <a:rect l="0" t="0" r="r" b="b"/>
            <a:pathLst>
              <a:path w="343" h="338">
                <a:moveTo>
                  <a:pt x="112" y="223"/>
                </a:moveTo>
                <a:cubicBezTo>
                  <a:pt x="50" y="223"/>
                  <a:pt x="0" y="173"/>
                  <a:pt x="0" y="111"/>
                </a:cubicBezTo>
                <a:cubicBezTo>
                  <a:pt x="0" y="50"/>
                  <a:pt x="50" y="0"/>
                  <a:pt x="112" y="0"/>
                </a:cubicBezTo>
                <a:cubicBezTo>
                  <a:pt x="173" y="0"/>
                  <a:pt x="223" y="50"/>
                  <a:pt x="223" y="111"/>
                </a:cubicBezTo>
                <a:cubicBezTo>
                  <a:pt x="223" y="173"/>
                  <a:pt x="173" y="223"/>
                  <a:pt x="112" y="223"/>
                </a:cubicBezTo>
                <a:close/>
                <a:moveTo>
                  <a:pt x="343" y="338"/>
                </a:moveTo>
                <a:cubicBezTo>
                  <a:pt x="191" y="189"/>
                  <a:pt x="191" y="189"/>
                  <a:pt x="191" y="189"/>
                </a:cubicBezTo>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cxnSp>
        <p:nvCxnSpPr>
          <p:cNvPr id="3" name="Straight Connector 2">
            <a:extLst>
              <a:ext uri="{FF2B5EF4-FFF2-40B4-BE49-F238E27FC236}">
                <a16:creationId xmlns:a16="http://schemas.microsoft.com/office/drawing/2014/main" id="{B644C400-87E5-4C87-A8A4-C0C160C704B7}"/>
              </a:ext>
            </a:extLst>
          </p:cNvPr>
          <p:cNvCxnSpPr/>
          <p:nvPr/>
        </p:nvCxnSpPr>
        <p:spPr>
          <a:xfrm>
            <a:off x="1137400" y="4270553"/>
            <a:ext cx="1754294" cy="0"/>
          </a:xfrm>
          <a:prstGeom prst="line">
            <a:avLst/>
          </a:prstGeom>
          <a:ln>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36" name="TextBox 10">
            <a:extLst>
              <a:ext uri="{FF2B5EF4-FFF2-40B4-BE49-F238E27FC236}">
                <a16:creationId xmlns:a16="http://schemas.microsoft.com/office/drawing/2014/main" id="{B8DEFAED-5455-4FA4-8136-02DBFA52E6E4}"/>
              </a:ext>
            </a:extLst>
          </p:cNvPr>
          <p:cNvSpPr txBox="1"/>
          <p:nvPr/>
        </p:nvSpPr>
        <p:spPr>
          <a:xfrm>
            <a:off x="3578084" y="3692118"/>
            <a:ext cx="2527918" cy="470693"/>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2745" b="0" i="0" u="none" strike="noStrike" kern="0" cap="none" spc="118" normalizeH="0" baseline="0" noProof="0">
                <a:ln>
                  <a:noFill/>
                </a:ln>
                <a:gradFill>
                  <a:gsLst>
                    <a:gs pos="0">
                      <a:srgbClr val="505050"/>
                    </a:gs>
                    <a:gs pos="100000">
                      <a:srgbClr val="505050"/>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Classify</a:t>
            </a:r>
          </a:p>
        </p:txBody>
      </p:sp>
      <p:sp>
        <p:nvSpPr>
          <p:cNvPr id="37" name="TagLegacy_E1CB" title="Icon of a shopping tag">
            <a:extLst>
              <a:ext uri="{FF2B5EF4-FFF2-40B4-BE49-F238E27FC236}">
                <a16:creationId xmlns:a16="http://schemas.microsoft.com/office/drawing/2014/main" id="{F29ACA76-6158-4318-89DB-83C1011C4706}"/>
              </a:ext>
            </a:extLst>
          </p:cNvPr>
          <p:cNvSpPr>
            <a:spLocks noChangeAspect="1" noEditPoints="1"/>
          </p:cNvSpPr>
          <p:nvPr/>
        </p:nvSpPr>
        <p:spPr bwMode="auto">
          <a:xfrm>
            <a:off x="4331035" y="2662516"/>
            <a:ext cx="820485" cy="654916"/>
          </a:xfrm>
          <a:custGeom>
            <a:avLst/>
            <a:gdLst>
              <a:gd name="T0" fmla="*/ 2950 w 3700"/>
              <a:gd name="T1" fmla="*/ 1330 h 2952"/>
              <a:gd name="T2" fmla="*/ 1328 w 3700"/>
              <a:gd name="T3" fmla="*/ 2952 h 2952"/>
              <a:gd name="T4" fmla="*/ 0 w 3700"/>
              <a:gd name="T5" fmla="*/ 1620 h 2952"/>
              <a:gd name="T6" fmla="*/ 1620 w 3700"/>
              <a:gd name="T7" fmla="*/ 0 h 2952"/>
              <a:gd name="T8" fmla="*/ 2951 w 3700"/>
              <a:gd name="T9" fmla="*/ 1 h 2952"/>
              <a:gd name="T10" fmla="*/ 2950 w 3700"/>
              <a:gd name="T11" fmla="*/ 1330 h 2952"/>
              <a:gd name="T12" fmla="*/ 1820 w 3700"/>
              <a:gd name="T13" fmla="*/ 2460 h 2952"/>
              <a:gd name="T14" fmla="*/ 2576 w 3700"/>
              <a:gd name="T15" fmla="*/ 2753 h 2952"/>
              <a:gd name="T16" fmla="*/ 3700 w 3700"/>
              <a:gd name="T17" fmla="*/ 1629 h 2952"/>
              <a:gd name="T18" fmla="*/ 2576 w 3700"/>
              <a:gd name="T19" fmla="*/ 505 h 2952"/>
              <a:gd name="T20" fmla="*/ 2421 w 3700"/>
              <a:gd name="T21" fmla="*/ 505 h 2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00" h="2952">
                <a:moveTo>
                  <a:pt x="2950" y="1330"/>
                </a:moveTo>
                <a:cubicBezTo>
                  <a:pt x="1328" y="2952"/>
                  <a:pt x="1328" y="2952"/>
                  <a:pt x="1328" y="2952"/>
                </a:cubicBezTo>
                <a:cubicBezTo>
                  <a:pt x="0" y="1620"/>
                  <a:pt x="0" y="1620"/>
                  <a:pt x="0" y="1620"/>
                </a:cubicBezTo>
                <a:cubicBezTo>
                  <a:pt x="1620" y="0"/>
                  <a:pt x="1620" y="0"/>
                  <a:pt x="1620" y="0"/>
                </a:cubicBezTo>
                <a:cubicBezTo>
                  <a:pt x="2951" y="1"/>
                  <a:pt x="2951" y="1"/>
                  <a:pt x="2951" y="1"/>
                </a:cubicBezTo>
                <a:lnTo>
                  <a:pt x="2950" y="1330"/>
                </a:lnTo>
                <a:close/>
                <a:moveTo>
                  <a:pt x="1820" y="2460"/>
                </a:moveTo>
                <a:cubicBezTo>
                  <a:pt x="2020" y="2642"/>
                  <a:pt x="2285" y="2753"/>
                  <a:pt x="2576" y="2753"/>
                </a:cubicBezTo>
                <a:cubicBezTo>
                  <a:pt x="3197" y="2753"/>
                  <a:pt x="3700" y="2249"/>
                  <a:pt x="3700" y="1629"/>
                </a:cubicBezTo>
                <a:cubicBezTo>
                  <a:pt x="3700" y="1008"/>
                  <a:pt x="3198" y="505"/>
                  <a:pt x="2576" y="505"/>
                </a:cubicBezTo>
                <a:cubicBezTo>
                  <a:pt x="2421" y="505"/>
                  <a:pt x="2421" y="505"/>
                  <a:pt x="2421" y="505"/>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nvGrpSpPr>
          <p:cNvPr id="38" name="Group 37">
            <a:extLst>
              <a:ext uri="{FF2B5EF4-FFF2-40B4-BE49-F238E27FC236}">
                <a16:creationId xmlns:a16="http://schemas.microsoft.com/office/drawing/2014/main" id="{74A63108-D91E-4958-812C-9E9706779850}"/>
              </a:ext>
            </a:extLst>
          </p:cNvPr>
          <p:cNvGrpSpPr/>
          <p:nvPr/>
        </p:nvGrpSpPr>
        <p:grpSpPr>
          <a:xfrm>
            <a:off x="4923828" y="2935285"/>
            <a:ext cx="499218" cy="499216"/>
            <a:chOff x="2453105" y="3257535"/>
            <a:chExt cx="660055" cy="660054"/>
          </a:xfrm>
        </p:grpSpPr>
        <p:sp>
          <p:nvSpPr>
            <p:cNvPr id="42" name="Oval 41">
              <a:extLst>
                <a:ext uri="{FF2B5EF4-FFF2-40B4-BE49-F238E27FC236}">
                  <a16:creationId xmlns:a16="http://schemas.microsoft.com/office/drawing/2014/main" id="{1FAE7A6B-E5E9-493E-808A-59027ADB2ED5}"/>
                </a:ext>
              </a:extLst>
            </p:cNvPr>
            <p:cNvSpPr/>
            <p:nvPr/>
          </p:nvSpPr>
          <p:spPr bwMode="auto">
            <a:xfrm>
              <a:off x="2453105" y="3257535"/>
              <a:ext cx="660055" cy="660054"/>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3" name="check 3" title="Icon of a checkmark with a circle around it">
              <a:extLst>
                <a:ext uri="{FF2B5EF4-FFF2-40B4-BE49-F238E27FC236}">
                  <a16:creationId xmlns:a16="http://schemas.microsoft.com/office/drawing/2014/main" id="{A0F04812-6DFB-423A-9CEF-27E507339D1E}"/>
                </a:ext>
              </a:extLst>
            </p:cNvPr>
            <p:cNvSpPr>
              <a:spLocks noChangeAspect="1" noEditPoints="1"/>
            </p:cNvSpPr>
            <p:nvPr/>
          </p:nvSpPr>
          <p:spPr bwMode="auto">
            <a:xfrm>
              <a:off x="2536326" y="3342186"/>
              <a:ext cx="493614" cy="490752"/>
            </a:xfrm>
            <a:custGeom>
              <a:avLst/>
              <a:gdLst>
                <a:gd name="T0" fmla="*/ 250 w 250"/>
                <a:gd name="T1" fmla="*/ 125 h 250"/>
                <a:gd name="T2" fmla="*/ 125 w 250"/>
                <a:gd name="T3" fmla="*/ 250 h 250"/>
                <a:gd name="T4" fmla="*/ 0 w 250"/>
                <a:gd name="T5" fmla="*/ 125 h 250"/>
                <a:gd name="T6" fmla="*/ 125 w 250"/>
                <a:gd name="T7" fmla="*/ 0 h 250"/>
                <a:gd name="T8" fmla="*/ 250 w 250"/>
                <a:gd name="T9" fmla="*/ 125 h 250"/>
                <a:gd name="T10" fmla="*/ 60 w 250"/>
                <a:gd name="T11" fmla="*/ 125 h 250"/>
                <a:gd name="T12" fmla="*/ 100 w 250"/>
                <a:gd name="T13" fmla="*/ 165 h 250"/>
                <a:gd name="T14" fmla="*/ 190 w 250"/>
                <a:gd name="T15" fmla="*/ 74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250">
                  <a:moveTo>
                    <a:pt x="250" y="125"/>
                  </a:moveTo>
                  <a:cubicBezTo>
                    <a:pt x="250" y="194"/>
                    <a:pt x="194" y="250"/>
                    <a:pt x="125" y="250"/>
                  </a:cubicBezTo>
                  <a:cubicBezTo>
                    <a:pt x="56" y="250"/>
                    <a:pt x="0" y="194"/>
                    <a:pt x="0" y="125"/>
                  </a:cubicBezTo>
                  <a:cubicBezTo>
                    <a:pt x="0" y="56"/>
                    <a:pt x="56" y="0"/>
                    <a:pt x="125" y="0"/>
                  </a:cubicBezTo>
                  <a:cubicBezTo>
                    <a:pt x="194" y="0"/>
                    <a:pt x="250" y="56"/>
                    <a:pt x="250" y="125"/>
                  </a:cubicBezTo>
                  <a:close/>
                  <a:moveTo>
                    <a:pt x="60" y="125"/>
                  </a:moveTo>
                  <a:cubicBezTo>
                    <a:pt x="100" y="165"/>
                    <a:pt x="100" y="165"/>
                    <a:pt x="100" y="165"/>
                  </a:cubicBezTo>
                  <a:cubicBezTo>
                    <a:pt x="190" y="74"/>
                    <a:pt x="190" y="74"/>
                    <a:pt x="190" y="74"/>
                  </a:cubicBezTo>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cxnSp>
        <p:nvCxnSpPr>
          <p:cNvPr id="44" name="Straight Connector 43">
            <a:extLst>
              <a:ext uri="{FF2B5EF4-FFF2-40B4-BE49-F238E27FC236}">
                <a16:creationId xmlns:a16="http://schemas.microsoft.com/office/drawing/2014/main" id="{EBBBDA8F-3CA8-4627-88E9-005AC17014AC}"/>
              </a:ext>
            </a:extLst>
          </p:cNvPr>
          <p:cNvCxnSpPr/>
          <p:nvPr/>
        </p:nvCxnSpPr>
        <p:spPr>
          <a:xfrm>
            <a:off x="3964896" y="4270553"/>
            <a:ext cx="1754294" cy="0"/>
          </a:xfrm>
          <a:prstGeom prst="line">
            <a:avLst/>
          </a:prstGeom>
          <a:ln>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0EC887ED-EA6C-40DC-9FA4-893D01D0FC2C}"/>
              </a:ext>
            </a:extLst>
          </p:cNvPr>
          <p:cNvSpPr txBox="1"/>
          <p:nvPr/>
        </p:nvSpPr>
        <p:spPr>
          <a:xfrm>
            <a:off x="3712680" y="4265864"/>
            <a:ext cx="2271506" cy="669831"/>
          </a:xfrm>
          <a:prstGeom prst="rect">
            <a:avLst/>
          </a:prstGeom>
          <a:noFill/>
        </p:spPr>
        <p:txBody>
          <a:bodyPr wrap="square" lIns="89642" tIns="143427" rIns="89642" bIns="143427" rtlCol="0">
            <a:spAutoFit/>
          </a:bodyPr>
          <a:lstStyle/>
          <a:p>
            <a:pPr marL="0" marR="0" lvl="0" indent="0" algn="ctr" defTabSz="914367" rtl="0" eaLnBrk="1" fontAlgn="auto" latinLnBrk="0" hangingPunct="1">
              <a:lnSpc>
                <a:spcPct val="90000"/>
              </a:lnSpc>
              <a:spcBef>
                <a:spcPts val="0"/>
              </a:spcBef>
              <a:spcAft>
                <a:spcPts val="588"/>
              </a:spcAft>
              <a:buClrTx/>
              <a:buSzTx/>
              <a:buFontTx/>
              <a:buNone/>
              <a:tabLst/>
              <a:defRPr/>
            </a:pPr>
            <a:r>
              <a:rPr kumimoji="0" lang="en-US" sz="1372" b="0" i="0" u="none" strike="noStrike" kern="1200" cap="none" spc="0" normalizeH="0" baseline="0" noProof="0">
                <a:ln>
                  <a:noFill/>
                </a:ln>
                <a:solidFill>
                  <a:srgbClr val="505050"/>
                </a:solidFill>
                <a:effectLst/>
                <a:uLnTx/>
                <a:uFillTx/>
                <a:latin typeface="Segoe UI"/>
                <a:ea typeface="+mn-ea"/>
                <a:cs typeface="+mn-cs"/>
              </a:rPr>
              <a:t>Classify and label data based on sensitivity</a:t>
            </a:r>
          </a:p>
        </p:txBody>
      </p:sp>
      <p:sp>
        <p:nvSpPr>
          <p:cNvPr id="51" name="TextBox 10">
            <a:extLst>
              <a:ext uri="{FF2B5EF4-FFF2-40B4-BE49-F238E27FC236}">
                <a16:creationId xmlns:a16="http://schemas.microsoft.com/office/drawing/2014/main" id="{9E5C6E17-3A51-4C8D-9E49-EB1C11E6A137}"/>
              </a:ext>
            </a:extLst>
          </p:cNvPr>
          <p:cNvSpPr txBox="1"/>
          <p:nvPr/>
        </p:nvSpPr>
        <p:spPr>
          <a:xfrm>
            <a:off x="6122753" y="3692118"/>
            <a:ext cx="2527918" cy="470693"/>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2745" b="0" i="0" u="none" strike="noStrike" kern="0" cap="none" spc="118" normalizeH="0" baseline="0" noProof="0">
                <a:ln>
                  <a:noFill/>
                </a:ln>
                <a:gradFill>
                  <a:gsLst>
                    <a:gs pos="0">
                      <a:srgbClr val="505050"/>
                    </a:gs>
                    <a:gs pos="100000">
                      <a:srgbClr val="505050"/>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Protect</a:t>
            </a:r>
          </a:p>
        </p:txBody>
      </p:sp>
      <p:sp>
        <p:nvSpPr>
          <p:cNvPr id="55" name="TextBox 54">
            <a:extLst>
              <a:ext uri="{FF2B5EF4-FFF2-40B4-BE49-F238E27FC236}">
                <a16:creationId xmlns:a16="http://schemas.microsoft.com/office/drawing/2014/main" id="{1E623B83-E18B-4CC0-A7E3-1B8F6E592E3C}"/>
              </a:ext>
            </a:extLst>
          </p:cNvPr>
          <p:cNvSpPr txBox="1"/>
          <p:nvPr/>
        </p:nvSpPr>
        <p:spPr>
          <a:xfrm>
            <a:off x="6240823" y="4264528"/>
            <a:ext cx="2271506" cy="859918"/>
          </a:xfrm>
          <a:prstGeom prst="rect">
            <a:avLst/>
          </a:prstGeom>
          <a:noFill/>
        </p:spPr>
        <p:txBody>
          <a:bodyPr wrap="square" lIns="89642" tIns="143427" rIns="89642" bIns="143427" rtlCol="0">
            <a:spAutoFit/>
          </a:bodyPr>
          <a:lstStyle/>
          <a:p>
            <a:pPr marL="0" marR="0" lvl="0" indent="0" algn="ctr" defTabSz="914367" rtl="0" eaLnBrk="1" fontAlgn="auto" latinLnBrk="0" hangingPunct="1">
              <a:lnSpc>
                <a:spcPct val="90000"/>
              </a:lnSpc>
              <a:spcBef>
                <a:spcPts val="0"/>
              </a:spcBef>
              <a:spcAft>
                <a:spcPts val="588"/>
              </a:spcAft>
              <a:buClrTx/>
              <a:buSzTx/>
              <a:buFontTx/>
              <a:buNone/>
              <a:tabLst/>
              <a:defRPr/>
            </a:pPr>
            <a:r>
              <a:rPr kumimoji="0" lang="en-US" sz="1372" b="0" i="0" u="none" strike="noStrike" kern="1200" cap="none" spc="0" normalizeH="0" baseline="0" noProof="0">
                <a:ln>
                  <a:noFill/>
                </a:ln>
                <a:solidFill>
                  <a:srgbClr val="505050"/>
                </a:solidFill>
                <a:effectLst/>
                <a:uLnTx/>
                <a:uFillTx/>
                <a:latin typeface="Segoe UI"/>
                <a:ea typeface="+mn-ea"/>
                <a:cs typeface="+mn-cs"/>
              </a:rPr>
              <a:t>Apply protection actions, including encryption, access restrictions</a:t>
            </a:r>
          </a:p>
        </p:txBody>
      </p:sp>
      <p:cxnSp>
        <p:nvCxnSpPr>
          <p:cNvPr id="56" name="Straight Connector 55">
            <a:extLst>
              <a:ext uri="{FF2B5EF4-FFF2-40B4-BE49-F238E27FC236}">
                <a16:creationId xmlns:a16="http://schemas.microsoft.com/office/drawing/2014/main" id="{3C9BFBA1-3559-409E-82FA-AA8B60075F1F}"/>
              </a:ext>
            </a:extLst>
          </p:cNvPr>
          <p:cNvCxnSpPr/>
          <p:nvPr/>
        </p:nvCxnSpPr>
        <p:spPr>
          <a:xfrm>
            <a:off x="6459408" y="4265864"/>
            <a:ext cx="1754294" cy="0"/>
          </a:xfrm>
          <a:prstGeom prst="line">
            <a:avLst/>
          </a:prstGeom>
          <a:ln>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30741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500"/>
                                        <p:tgtEl>
                                          <p:spTgt spid="68"/>
                                        </p:tgtEl>
                                      </p:cBhvr>
                                    </p:animEffect>
                                  </p:childTnLst>
                                </p:cTn>
                              </p:par>
                              <p:par>
                                <p:cTn id="8" presetID="42" presetClass="path" presetSubtype="0" decel="100000" fill="hold" nodeType="withEffect">
                                  <p:stCondLst>
                                    <p:cond delay="0"/>
                                  </p:stCondLst>
                                  <p:childTnLst>
                                    <p:animMotion origin="layout" path="M -7.8121E-7 -4.47118E-6 L -7.8121E-7 0.02157 " pathEditMode="relative" rAng="0" ptsTypes="AA">
                                      <p:cBhvr>
                                        <p:cTn id="9" dur="750" spd="-100000" fill="hold"/>
                                        <p:tgtEl>
                                          <p:spTgt spid="68"/>
                                        </p:tgtEl>
                                        <p:attrNameLst>
                                          <p:attrName>ppt_x</p:attrName>
                                          <p:attrName>ppt_y</p:attrName>
                                        </p:attrNameLst>
                                      </p:cBhvr>
                                      <p:rCtr x="0" y="1067"/>
                                    </p:animMotion>
                                  </p:childTnLst>
                                </p:cTn>
                              </p:par>
                              <p:par>
                                <p:cTn id="10" presetID="10" presetClass="entr" presetSubtype="0" fill="hold" nodeType="withEffect">
                                  <p:stCondLst>
                                    <p:cond delay="0"/>
                                  </p:stCondLst>
                                  <p:childTnLst>
                                    <p:set>
                                      <p:cBhvr>
                                        <p:cTn id="11" dur="1" fill="hold">
                                          <p:stCondLst>
                                            <p:cond delay="0"/>
                                          </p:stCondLst>
                                        </p:cTn>
                                        <p:tgtEl>
                                          <p:spTgt spid="82"/>
                                        </p:tgtEl>
                                        <p:attrNameLst>
                                          <p:attrName>style.visibility</p:attrName>
                                        </p:attrNameLst>
                                      </p:cBhvr>
                                      <p:to>
                                        <p:strVal val="visible"/>
                                      </p:to>
                                    </p:set>
                                    <p:animEffect transition="in" filter="fade">
                                      <p:cBhvr>
                                        <p:cTn id="12" dur="500"/>
                                        <p:tgtEl>
                                          <p:spTgt spid="82"/>
                                        </p:tgtEl>
                                      </p:cBhvr>
                                    </p:animEffect>
                                  </p:childTnLst>
                                </p:cTn>
                              </p:par>
                              <p:par>
                                <p:cTn id="13" presetID="42" presetClass="path" presetSubtype="0" decel="100000" fill="hold" nodeType="withEffect">
                                  <p:stCondLst>
                                    <p:cond delay="0"/>
                                  </p:stCondLst>
                                  <p:childTnLst>
                                    <p:animMotion origin="layout" path="M 4.56982E-6 -2.01543E-6 L 4.56982E-6 0.02156 " pathEditMode="relative" rAng="0" ptsTypes="AA">
                                      <p:cBhvr>
                                        <p:cTn id="14" dur="750" spd="-100000" fill="hold"/>
                                        <p:tgtEl>
                                          <p:spTgt spid="82"/>
                                        </p:tgtEl>
                                        <p:attrNameLst>
                                          <p:attrName>ppt_x</p:attrName>
                                          <p:attrName>ppt_y</p:attrName>
                                        </p:attrNameLst>
                                      </p:cBhvr>
                                      <p:rCtr x="0" y="1067"/>
                                    </p:animMotion>
                                  </p:childTnLst>
                                </p:cTn>
                              </p:par>
                              <p:par>
                                <p:cTn id="15" presetID="10" presetClass="entr" presetSubtype="0" fill="hold" grpId="0" nodeType="withEffect">
                                  <p:stCondLst>
                                    <p:cond delay="150"/>
                                  </p:stCondLst>
                                  <p:childTnLst>
                                    <p:set>
                                      <p:cBhvr>
                                        <p:cTn id="16" dur="1" fill="hold">
                                          <p:stCondLst>
                                            <p:cond delay="0"/>
                                          </p:stCondLst>
                                        </p:cTn>
                                        <p:tgtEl>
                                          <p:spTgt spid="81"/>
                                        </p:tgtEl>
                                        <p:attrNameLst>
                                          <p:attrName>style.visibility</p:attrName>
                                        </p:attrNameLst>
                                      </p:cBhvr>
                                      <p:to>
                                        <p:strVal val="visible"/>
                                      </p:to>
                                    </p:set>
                                    <p:animEffect transition="in" filter="fade">
                                      <p:cBhvr>
                                        <p:cTn id="17" dur="500"/>
                                        <p:tgtEl>
                                          <p:spTgt spid="81"/>
                                        </p:tgtEl>
                                      </p:cBhvr>
                                    </p:animEffect>
                                  </p:childTnLst>
                                </p:cTn>
                              </p:par>
                              <p:par>
                                <p:cTn id="18" presetID="42" presetClass="path" presetSubtype="0" decel="100000" fill="hold" grpId="1" nodeType="withEffect">
                                  <p:stCondLst>
                                    <p:cond delay="150"/>
                                  </p:stCondLst>
                                  <p:childTnLst>
                                    <p:animMotion origin="layout" path="M 2.33087E-6 1.76577E-6 L 2.33087E-6 0.02156 " pathEditMode="relative" rAng="0" ptsTypes="AA">
                                      <p:cBhvr>
                                        <p:cTn id="19" dur="750" spd="-100000" fill="hold"/>
                                        <p:tgtEl>
                                          <p:spTgt spid="81"/>
                                        </p:tgtEl>
                                        <p:attrNameLst>
                                          <p:attrName>ppt_x</p:attrName>
                                          <p:attrName>ppt_y</p:attrName>
                                        </p:attrNameLst>
                                      </p:cBhvr>
                                      <p:rCtr x="0" y="1067"/>
                                    </p:animMotion>
                                  </p:childTnLst>
                                </p:cTn>
                              </p:par>
                              <p:par>
                                <p:cTn id="20" presetID="10" presetClass="entr" presetSubtype="0" fill="hold" grpId="0" nodeType="withEffect">
                                  <p:stCondLst>
                                    <p:cond delay="150"/>
                                  </p:stCondLst>
                                  <p:childTnLst>
                                    <p:set>
                                      <p:cBhvr>
                                        <p:cTn id="21" dur="1" fill="hold">
                                          <p:stCondLst>
                                            <p:cond delay="0"/>
                                          </p:stCondLst>
                                        </p:cTn>
                                        <p:tgtEl>
                                          <p:spTgt spid="100"/>
                                        </p:tgtEl>
                                        <p:attrNameLst>
                                          <p:attrName>style.visibility</p:attrName>
                                        </p:attrNameLst>
                                      </p:cBhvr>
                                      <p:to>
                                        <p:strVal val="visible"/>
                                      </p:to>
                                    </p:set>
                                    <p:animEffect transition="in" filter="fade">
                                      <p:cBhvr>
                                        <p:cTn id="22" dur="500"/>
                                        <p:tgtEl>
                                          <p:spTgt spid="100"/>
                                        </p:tgtEl>
                                      </p:cBhvr>
                                    </p:animEffect>
                                  </p:childTnLst>
                                </p:cTn>
                              </p:par>
                              <p:par>
                                <p:cTn id="23" presetID="42" presetClass="path" presetSubtype="0" decel="100000" fill="hold" grpId="1" nodeType="withEffect">
                                  <p:stCondLst>
                                    <p:cond delay="150"/>
                                  </p:stCondLst>
                                  <p:childTnLst>
                                    <p:animMotion origin="layout" path="M 1.43477E-6 1.76577E-6 L 1.43477E-6 0.02156 " pathEditMode="relative" rAng="0" ptsTypes="AA">
                                      <p:cBhvr>
                                        <p:cTn id="24" dur="750" spd="-100000" fill="hold"/>
                                        <p:tgtEl>
                                          <p:spTgt spid="100"/>
                                        </p:tgtEl>
                                        <p:attrNameLst>
                                          <p:attrName>ppt_x</p:attrName>
                                          <p:attrName>ppt_y</p:attrName>
                                        </p:attrNameLst>
                                      </p:cBhvr>
                                      <p:rCtr x="0" y="1067"/>
                                    </p:animMotion>
                                  </p:childTnLst>
                                </p:cTn>
                              </p:par>
                              <p:par>
                                <p:cTn id="25" presetID="10" presetClass="entr" presetSubtype="0" fill="hold" grpId="0" nodeType="withEffect">
                                  <p:stCondLst>
                                    <p:cond delay="15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par>
                                <p:cTn id="28" presetID="42" presetClass="path" presetSubtype="0" decel="100000" fill="hold" grpId="1" nodeType="withEffect">
                                  <p:stCondLst>
                                    <p:cond delay="150"/>
                                  </p:stCondLst>
                                  <p:childTnLst>
                                    <p:animMotion origin="layout" path="M 4.86086E-6 1.76577E-6 L 4.86086E-6 0.02156 " pathEditMode="relative" rAng="0" ptsTypes="AA">
                                      <p:cBhvr>
                                        <p:cTn id="29" dur="750" spd="-100000" fill="hold"/>
                                        <p:tgtEl>
                                          <p:spTgt spid="36"/>
                                        </p:tgtEl>
                                        <p:attrNameLst>
                                          <p:attrName>ppt_x</p:attrName>
                                          <p:attrName>ppt_y</p:attrName>
                                        </p:attrNameLst>
                                      </p:cBhvr>
                                      <p:rCtr x="0" y="1067"/>
                                    </p:animMotion>
                                  </p:childTnLst>
                                </p:cTn>
                              </p:par>
                              <p:par>
                                <p:cTn id="30" presetID="10" presetClass="entr" presetSubtype="0" fill="hold" grpId="0" nodeType="withEffect">
                                  <p:stCondLst>
                                    <p:cond delay="15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500"/>
                                        <p:tgtEl>
                                          <p:spTgt spid="51"/>
                                        </p:tgtEl>
                                      </p:cBhvr>
                                    </p:animEffect>
                                  </p:childTnLst>
                                </p:cTn>
                              </p:par>
                              <p:par>
                                <p:cTn id="33" presetID="42" presetClass="path" presetSubtype="0" decel="100000" fill="hold" grpId="1" nodeType="withEffect">
                                  <p:stCondLst>
                                    <p:cond delay="150"/>
                                  </p:stCondLst>
                                  <p:childTnLst>
                                    <p:animMotion origin="layout" path="M -7.8121E-7 1.76577E-6 L -7.8121E-7 0.02156 " pathEditMode="relative" rAng="0" ptsTypes="AA">
                                      <p:cBhvr>
                                        <p:cTn id="34" dur="750" spd="-100000" fill="hold"/>
                                        <p:tgtEl>
                                          <p:spTgt spid="51"/>
                                        </p:tgtEl>
                                        <p:attrNameLst>
                                          <p:attrName>ppt_x</p:attrName>
                                          <p:attrName>ppt_y</p:attrName>
                                        </p:attrNameLst>
                                      </p:cBhvr>
                                      <p:rCtr x="0" y="10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1" grpId="1"/>
      <p:bldP spid="100" grpId="0"/>
      <p:bldP spid="100" grpId="1"/>
      <p:bldP spid="36" grpId="0"/>
      <p:bldP spid="36" grpId="1"/>
      <p:bldP spid="51" grpId="0"/>
      <p:bldP spid="51" grpId="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9C9F72F4-3C90-4BE4-A0E3-FB16E766C113}"/>
              </a:ext>
            </a:extLst>
          </p:cNvPr>
          <p:cNvSpPr/>
          <p:nvPr/>
        </p:nvSpPr>
        <p:spPr bwMode="auto">
          <a:xfrm rot="16200000">
            <a:off x="4854525" y="935120"/>
            <a:ext cx="1733561" cy="949171"/>
          </a:xfrm>
          <a:prstGeom prst="roundRect">
            <a:avLst/>
          </a:prstGeom>
          <a:solidFill>
            <a:schemeClr val="accent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372"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Office 365, Microsoft Cloud App Security</a:t>
            </a:r>
          </a:p>
        </p:txBody>
      </p:sp>
      <p:sp>
        <p:nvSpPr>
          <p:cNvPr id="167" name="Rectangle: Rounded Corners 166">
            <a:extLst>
              <a:ext uri="{FF2B5EF4-FFF2-40B4-BE49-F238E27FC236}">
                <a16:creationId xmlns:a16="http://schemas.microsoft.com/office/drawing/2014/main" id="{E9276C45-644B-4A13-A888-E1CA588B0E85}"/>
              </a:ext>
            </a:extLst>
          </p:cNvPr>
          <p:cNvSpPr/>
          <p:nvPr/>
        </p:nvSpPr>
        <p:spPr bwMode="auto">
          <a:xfrm rot="16200000">
            <a:off x="4999619" y="3828996"/>
            <a:ext cx="1443374" cy="949169"/>
          </a:xfrm>
          <a:prstGeom prst="roundRect">
            <a:avLst/>
          </a:prstGeom>
          <a:solidFill>
            <a:schemeClr val="accent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372"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Office apps, Windows Information Protection</a:t>
            </a:r>
          </a:p>
        </p:txBody>
      </p:sp>
      <p:sp>
        <p:nvSpPr>
          <p:cNvPr id="169" name="Rectangle: Rounded Corners 168">
            <a:extLst>
              <a:ext uri="{FF2B5EF4-FFF2-40B4-BE49-F238E27FC236}">
                <a16:creationId xmlns:a16="http://schemas.microsoft.com/office/drawing/2014/main" id="{C174F8DC-059B-43D0-9486-6DBD91331FFF}"/>
              </a:ext>
            </a:extLst>
          </p:cNvPr>
          <p:cNvSpPr/>
          <p:nvPr/>
        </p:nvSpPr>
        <p:spPr bwMode="auto">
          <a:xfrm rot="16200000">
            <a:off x="5156682" y="5755498"/>
            <a:ext cx="1129256" cy="949169"/>
          </a:xfrm>
          <a:prstGeom prst="roundRect">
            <a:avLst/>
          </a:prstGeom>
          <a:solidFill>
            <a:schemeClr val="accent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70000"/>
              </a:lnSpc>
              <a:spcBef>
                <a:spcPct val="0"/>
              </a:spcBef>
              <a:spcAft>
                <a:spcPct val="0"/>
              </a:spcAft>
              <a:buClrTx/>
              <a:buSzTx/>
              <a:buFontTx/>
              <a:buNone/>
              <a:tabLst/>
              <a:defRPr/>
            </a:pPr>
            <a:r>
              <a:rPr lang="en-US" sz="1372" b="1">
                <a:gradFill>
                  <a:gsLst>
                    <a:gs pos="0">
                      <a:srgbClr val="FFFFFF"/>
                    </a:gs>
                    <a:gs pos="100000">
                      <a:srgbClr val="FFFFFF"/>
                    </a:gs>
                  </a:gsLst>
                  <a:lin ang="5400000" scaled="0"/>
                </a:gradFill>
                <a:latin typeface="Segoe UI"/>
                <a:ea typeface="Segoe UI" pitchFamily="34" charset="0"/>
                <a:cs typeface="Segoe UI" pitchFamily="34" charset="0"/>
              </a:rPr>
              <a:t>AIP</a:t>
            </a:r>
            <a:r>
              <a:rPr kumimoji="0" lang="en-US" sz="1372"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 scanner</a:t>
            </a:r>
          </a:p>
        </p:txBody>
      </p:sp>
      <p:sp>
        <p:nvSpPr>
          <p:cNvPr id="126" name="Rectangle 125">
            <a:extLst>
              <a:ext uri="{FF2B5EF4-FFF2-40B4-BE49-F238E27FC236}">
                <a16:creationId xmlns:a16="http://schemas.microsoft.com/office/drawing/2014/main" id="{CF8C5495-54E6-4181-B4D3-626D32E575C2}"/>
              </a:ext>
            </a:extLst>
          </p:cNvPr>
          <p:cNvSpPr>
            <a:spLocks noChangeAspect="1"/>
          </p:cNvSpPr>
          <p:nvPr/>
        </p:nvSpPr>
        <p:spPr bwMode="auto">
          <a:xfrm>
            <a:off x="6093931" y="487"/>
            <a:ext cx="6098069" cy="6855344"/>
          </a:xfrm>
          <a:prstGeom prst="rect">
            <a:avLst/>
          </a:prstGeom>
          <a:solidFill>
            <a:schemeClr val="tx2"/>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rtl="0" eaLnBrk="1" fontAlgn="base" latinLnBrk="0" hangingPunct="1">
              <a:lnSpc>
                <a:spcPct val="100000"/>
              </a:lnSpc>
              <a:spcBef>
                <a:spcPct val="0"/>
              </a:spcBef>
              <a:spcAft>
                <a:spcPct val="0"/>
              </a:spcAft>
              <a:buClrTx/>
              <a:buSzTx/>
              <a:buFontTx/>
              <a:buNone/>
              <a:tabLst/>
              <a:defRPr/>
            </a:pPr>
            <a:r>
              <a:rPr kumimoji="0" lang="en-US" sz="1961" b="0" i="0" u="none" strike="noStrike" kern="0" cap="none" spc="0" normalizeH="0" baseline="0" noProof="0">
                <a:ln>
                  <a:noFill/>
                </a:ln>
                <a:solidFill>
                  <a:srgbClr val="0078D7"/>
                </a:solidFill>
                <a:effectLst/>
                <a:uLnTx/>
                <a:uFillTx/>
                <a:latin typeface="Segoe UI"/>
                <a:ea typeface="+mn-ea"/>
                <a:cs typeface="+mn-cs"/>
              </a:rPr>
              <a:t>a</a:t>
            </a:r>
          </a:p>
        </p:txBody>
      </p:sp>
      <p:cxnSp>
        <p:nvCxnSpPr>
          <p:cNvPr id="165" name="Straight Connector 164">
            <a:extLst>
              <a:ext uri="{FF2B5EF4-FFF2-40B4-BE49-F238E27FC236}">
                <a16:creationId xmlns:a16="http://schemas.microsoft.com/office/drawing/2014/main" id="{FF48C072-379A-4711-B08D-0B273A963A91}"/>
              </a:ext>
            </a:extLst>
          </p:cNvPr>
          <p:cNvCxnSpPr>
            <a:cxnSpLocks/>
            <a:stCxn id="130" idx="0"/>
            <a:endCxn id="164" idx="3"/>
          </p:cNvCxnSpPr>
          <p:nvPr/>
        </p:nvCxnSpPr>
        <p:spPr>
          <a:xfrm flipH="1" flipV="1">
            <a:off x="7243648" y="1774807"/>
            <a:ext cx="1967507" cy="870779"/>
          </a:xfrm>
          <a:prstGeom prst="line">
            <a:avLst/>
          </a:prstGeom>
          <a:noFill/>
          <a:ln w="12700" cap="flat" cmpd="sng" algn="ctr">
            <a:solidFill>
              <a:srgbClr val="FFFFFF"/>
            </a:solidFill>
            <a:prstDash val="sysDot"/>
            <a:headEnd type="none"/>
            <a:tailEnd type="none"/>
          </a:ln>
          <a:effectLst/>
        </p:spPr>
      </p:cxnSp>
      <p:sp>
        <p:nvSpPr>
          <p:cNvPr id="36" name="Title 1">
            <a:extLst>
              <a:ext uri="{FF2B5EF4-FFF2-40B4-BE49-F238E27FC236}">
                <a16:creationId xmlns:a16="http://schemas.microsoft.com/office/drawing/2014/main" id="{EE2D87EC-B054-481D-BEF6-0FB5047398F1}"/>
              </a:ext>
            </a:extLst>
          </p:cNvPr>
          <p:cNvSpPr txBox="1">
            <a:spLocks/>
          </p:cNvSpPr>
          <p:nvPr/>
        </p:nvSpPr>
        <p:spPr>
          <a:xfrm>
            <a:off x="1155852" y="1799364"/>
            <a:ext cx="4494428" cy="3033795"/>
          </a:xfrm>
          <a:prstGeom prst="rect">
            <a:avLst/>
          </a:prstGeom>
          <a:noFill/>
          <a:ln>
            <a:noFill/>
          </a:ln>
        </p:spPr>
        <p:txBody>
          <a:bodyPr vert="horz" wrap="square" lIns="143428" tIns="89642" rIns="143428" bIns="89642" anchor="ctr" anchorCtr="0" compatLnSpc="1">
            <a:noAutofit/>
          </a:bodyPr>
          <a:lstStyle>
            <a:lvl1pPr marL="0" marR="0" lvl="0" indent="0" algn="l" defTabSz="932742" rtl="0" fontAlgn="auto" hangingPunct="1">
              <a:lnSpc>
                <a:spcPct val="90000"/>
              </a:lnSpc>
              <a:spcBef>
                <a:spcPts val="0"/>
              </a:spcBef>
              <a:spcAft>
                <a:spcPts val="0"/>
              </a:spcAft>
              <a:buNone/>
              <a:tabLst/>
              <a:defRPr lang="en-US" sz="3200" b="0" i="0" u="none" strike="noStrike" kern="0" cap="all" spc="120" baseline="0">
                <a:solidFill>
                  <a:srgbClr val="000000"/>
                </a:solidFill>
                <a:uFillTx/>
                <a:latin typeface="Segoe UI"/>
                <a:ea typeface="Segoe UI Black" pitchFamily="34"/>
                <a:cs typeface="Segoe UI Black" pitchFamily="34"/>
              </a:defRPr>
            </a:lvl1pPr>
          </a:lstStyle>
          <a:p>
            <a:pPr marL="0" marR="0" lvl="0" indent="0" algn="l" defTabSz="914367"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Discover and classify </a:t>
            </a:r>
            <a:r>
              <a:rPr kumimoji="0" lang="en-US" sz="3600" b="1"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sensitive information</a:t>
            </a:r>
          </a:p>
        </p:txBody>
      </p:sp>
      <p:grpSp>
        <p:nvGrpSpPr>
          <p:cNvPr id="9" name="Group 8">
            <a:extLst>
              <a:ext uri="{FF2B5EF4-FFF2-40B4-BE49-F238E27FC236}">
                <a16:creationId xmlns:a16="http://schemas.microsoft.com/office/drawing/2014/main" id="{D21BEB79-D437-41C4-9429-C7C16E9BC714}"/>
              </a:ext>
            </a:extLst>
          </p:cNvPr>
          <p:cNvGrpSpPr/>
          <p:nvPr/>
        </p:nvGrpSpPr>
        <p:grpSpPr>
          <a:xfrm>
            <a:off x="6866027" y="5726575"/>
            <a:ext cx="627497" cy="627497"/>
            <a:chOff x="7288825" y="6057633"/>
            <a:chExt cx="640080" cy="640080"/>
          </a:xfrm>
        </p:grpSpPr>
        <p:sp>
          <p:nvSpPr>
            <p:cNvPr id="38" name="Oval 37">
              <a:extLst>
                <a:ext uri="{FF2B5EF4-FFF2-40B4-BE49-F238E27FC236}">
                  <a16:creationId xmlns:a16="http://schemas.microsoft.com/office/drawing/2014/main" id="{70F9AAE8-4F0D-4F21-BAB9-2C8A7C848948}"/>
                </a:ext>
              </a:extLst>
            </p:cNvPr>
            <p:cNvSpPr/>
            <p:nvPr/>
          </p:nvSpPr>
          <p:spPr bwMode="auto">
            <a:xfrm>
              <a:off x="7288825" y="6057633"/>
              <a:ext cx="640080" cy="640080"/>
            </a:xfrm>
            <a:prstGeom prst="ellipse">
              <a:avLst/>
            </a:prstGeom>
            <a:solidFill>
              <a:srgbClr val="FFFFFF"/>
            </a:solidFill>
            <a:ln w="15875" cap="flat" cmpd="sng" algn="ctr">
              <a:noFill/>
              <a:prstDash val="solid"/>
              <a:headEnd type="none" w="med" len="med"/>
              <a:tailEnd type="none" w="med" len="med"/>
            </a:ln>
            <a:effectLst/>
          </p:spPr>
          <p:txBody>
            <a:bodyPr rot="0" spcFirstLastPara="0" vertOverflow="overflow" horzOverflow="overflow" vert="horz" wrap="square" lIns="0" tIns="44821" rIns="0" bIns="44821" numCol="1" spcCol="0" rtlCol="0" fromWordArt="0" anchor="ctr" anchorCtr="0" forceAA="0" compatLnSpc="1">
              <a:prstTxWarp prst="textNoShape">
                <a:avLst/>
              </a:prstTxWarp>
              <a:noAutofit/>
            </a:bodyPr>
            <a:lstStyle/>
            <a:p>
              <a:pPr marL="0" marR="0" lvl="0" indent="0" algn="ctr" defTabSz="896094" rtl="0" eaLnBrk="1" fontAlgn="base" latinLnBrk="0" hangingPunct="1">
                <a:lnSpc>
                  <a:spcPct val="100000"/>
                </a:lnSpc>
                <a:spcBef>
                  <a:spcPct val="0"/>
                </a:spcBef>
                <a:spcAft>
                  <a:spcPct val="0"/>
                </a:spcAft>
                <a:buClrTx/>
                <a:buSzTx/>
                <a:buFontTx/>
                <a:buNone/>
                <a:tabLst/>
                <a:defRPr/>
              </a:pPr>
              <a:endParaRPr kumimoji="0" lang="en-US" sz="1922" b="0" i="0" u="none" strike="noStrike" kern="0" cap="none" spc="0" normalizeH="0" baseline="0" noProof="0">
                <a:ln>
                  <a:noFill/>
                </a:ln>
                <a:gradFill>
                  <a:gsLst>
                    <a:gs pos="5439">
                      <a:srgbClr val="F8F8F8"/>
                    </a:gs>
                    <a:gs pos="10000">
                      <a:srgbClr val="F8F8F8"/>
                    </a:gs>
                  </a:gsLst>
                  <a:lin ang="5400000" scaled="0"/>
                </a:gradFill>
                <a:effectLst/>
                <a:uLnTx/>
                <a:uFillTx/>
                <a:latin typeface="Segoe UI"/>
                <a:ea typeface="+mn-ea"/>
                <a:cs typeface="+mn-cs"/>
              </a:endParaRPr>
            </a:p>
          </p:txBody>
        </p:sp>
        <p:sp>
          <p:nvSpPr>
            <p:cNvPr id="39" name="Freeform 6">
              <a:extLst>
                <a:ext uri="{FF2B5EF4-FFF2-40B4-BE49-F238E27FC236}">
                  <a16:creationId xmlns:a16="http://schemas.microsoft.com/office/drawing/2014/main" id="{D3223010-CA7F-4C32-9C14-6E71DA5960A3}"/>
                </a:ext>
              </a:extLst>
            </p:cNvPr>
            <p:cNvSpPr>
              <a:spLocks noEditPoints="1"/>
            </p:cNvSpPr>
            <p:nvPr/>
          </p:nvSpPr>
          <p:spPr bwMode="auto">
            <a:xfrm>
              <a:off x="7399410" y="6220235"/>
              <a:ext cx="418909" cy="314876"/>
            </a:xfrm>
            <a:custGeom>
              <a:avLst/>
              <a:gdLst>
                <a:gd name="T0" fmla="*/ 302 w 302"/>
                <a:gd name="T1" fmla="*/ 208 h 227"/>
                <a:gd name="T2" fmla="*/ 264 w 302"/>
                <a:gd name="T3" fmla="*/ 142 h 227"/>
                <a:gd name="T4" fmla="*/ 264 w 302"/>
                <a:gd name="T5" fmla="*/ 0 h 227"/>
                <a:gd name="T6" fmla="*/ 37 w 302"/>
                <a:gd name="T7" fmla="*/ 0 h 227"/>
                <a:gd name="T8" fmla="*/ 37 w 302"/>
                <a:gd name="T9" fmla="*/ 142 h 227"/>
                <a:gd name="T10" fmla="*/ 0 w 302"/>
                <a:gd name="T11" fmla="*/ 208 h 227"/>
                <a:gd name="T12" fmla="*/ 0 w 302"/>
                <a:gd name="T13" fmla="*/ 227 h 227"/>
                <a:gd name="T14" fmla="*/ 302 w 302"/>
                <a:gd name="T15" fmla="*/ 227 h 227"/>
                <a:gd name="T16" fmla="*/ 302 w 302"/>
                <a:gd name="T17" fmla="*/ 208 h 227"/>
                <a:gd name="T18" fmla="*/ 56 w 302"/>
                <a:gd name="T19" fmla="*/ 19 h 227"/>
                <a:gd name="T20" fmla="*/ 245 w 302"/>
                <a:gd name="T21" fmla="*/ 19 h 227"/>
                <a:gd name="T22" fmla="*/ 245 w 302"/>
                <a:gd name="T23" fmla="*/ 132 h 227"/>
                <a:gd name="T24" fmla="*/ 56 w 302"/>
                <a:gd name="T25" fmla="*/ 132 h 227"/>
                <a:gd name="T26" fmla="*/ 56 w 302"/>
                <a:gd name="T27" fmla="*/ 19 h 227"/>
                <a:gd name="T28" fmla="*/ 21 w 302"/>
                <a:gd name="T29" fmla="*/ 208 h 227"/>
                <a:gd name="T30" fmla="*/ 54 w 302"/>
                <a:gd name="T31" fmla="*/ 151 h 227"/>
                <a:gd name="T32" fmla="*/ 248 w 302"/>
                <a:gd name="T33" fmla="*/ 151 h 227"/>
                <a:gd name="T34" fmla="*/ 281 w 302"/>
                <a:gd name="T35" fmla="*/ 208 h 227"/>
                <a:gd name="T36" fmla="*/ 21 w 302"/>
                <a:gd name="T37" fmla="*/ 20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2" h="227">
                  <a:moveTo>
                    <a:pt x="302" y="208"/>
                  </a:moveTo>
                  <a:lnTo>
                    <a:pt x="264" y="142"/>
                  </a:lnTo>
                  <a:lnTo>
                    <a:pt x="264" y="0"/>
                  </a:lnTo>
                  <a:lnTo>
                    <a:pt x="37" y="0"/>
                  </a:lnTo>
                  <a:lnTo>
                    <a:pt x="37" y="142"/>
                  </a:lnTo>
                  <a:lnTo>
                    <a:pt x="0" y="208"/>
                  </a:lnTo>
                  <a:lnTo>
                    <a:pt x="0" y="227"/>
                  </a:lnTo>
                  <a:lnTo>
                    <a:pt x="302" y="227"/>
                  </a:lnTo>
                  <a:lnTo>
                    <a:pt x="302" y="208"/>
                  </a:lnTo>
                  <a:close/>
                  <a:moveTo>
                    <a:pt x="56" y="19"/>
                  </a:moveTo>
                  <a:lnTo>
                    <a:pt x="245" y="19"/>
                  </a:lnTo>
                  <a:lnTo>
                    <a:pt x="245" y="132"/>
                  </a:lnTo>
                  <a:lnTo>
                    <a:pt x="56" y="132"/>
                  </a:lnTo>
                  <a:lnTo>
                    <a:pt x="56" y="19"/>
                  </a:lnTo>
                  <a:close/>
                  <a:moveTo>
                    <a:pt x="21" y="208"/>
                  </a:moveTo>
                  <a:lnTo>
                    <a:pt x="54" y="151"/>
                  </a:lnTo>
                  <a:lnTo>
                    <a:pt x="248" y="151"/>
                  </a:lnTo>
                  <a:lnTo>
                    <a:pt x="281" y="208"/>
                  </a:lnTo>
                  <a:lnTo>
                    <a:pt x="21" y="208"/>
                  </a:lnTo>
                  <a:close/>
                </a:path>
              </a:pathLst>
            </a:custGeom>
            <a:solidFill>
              <a:schemeClr val="tx2"/>
            </a:solidFill>
            <a:ln>
              <a:noFill/>
            </a:ln>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rgbClr val="505050"/>
                </a:solidFill>
                <a:effectLst/>
                <a:uLnTx/>
                <a:uFillTx/>
                <a:latin typeface="Segoe UI"/>
                <a:ea typeface="+mn-ea"/>
                <a:cs typeface="+mn-cs"/>
              </a:endParaRPr>
            </a:p>
          </p:txBody>
        </p:sp>
      </p:grpSp>
      <p:grpSp>
        <p:nvGrpSpPr>
          <p:cNvPr id="10" name="Group 9">
            <a:extLst>
              <a:ext uri="{FF2B5EF4-FFF2-40B4-BE49-F238E27FC236}">
                <a16:creationId xmlns:a16="http://schemas.microsoft.com/office/drawing/2014/main" id="{DC90DBA8-84E0-426F-B799-C23264516E1D}"/>
              </a:ext>
            </a:extLst>
          </p:cNvPr>
          <p:cNvGrpSpPr/>
          <p:nvPr/>
        </p:nvGrpSpPr>
        <p:grpSpPr>
          <a:xfrm>
            <a:off x="10642332" y="5903468"/>
            <a:ext cx="627497" cy="627497"/>
            <a:chOff x="10407656" y="6013775"/>
            <a:chExt cx="640080" cy="640080"/>
          </a:xfrm>
        </p:grpSpPr>
        <p:sp>
          <p:nvSpPr>
            <p:cNvPr id="41" name="Oval 40">
              <a:extLst>
                <a:ext uri="{FF2B5EF4-FFF2-40B4-BE49-F238E27FC236}">
                  <a16:creationId xmlns:a16="http://schemas.microsoft.com/office/drawing/2014/main" id="{23A817A5-6F44-482B-9834-CEDD7E702404}"/>
                </a:ext>
              </a:extLst>
            </p:cNvPr>
            <p:cNvSpPr/>
            <p:nvPr/>
          </p:nvSpPr>
          <p:spPr bwMode="auto">
            <a:xfrm>
              <a:off x="10407656" y="6013775"/>
              <a:ext cx="640080" cy="640080"/>
            </a:xfrm>
            <a:prstGeom prst="ellipse">
              <a:avLst/>
            </a:prstGeom>
            <a:solidFill>
              <a:srgbClr val="FFFFFF"/>
            </a:solidFill>
            <a:ln w="15875" cap="flat" cmpd="sng" algn="ctr">
              <a:noFill/>
              <a:prstDash val="solid"/>
              <a:headEnd type="none" w="med" len="med"/>
              <a:tailEnd type="none" w="med" len="med"/>
            </a:ln>
            <a:effectLst/>
          </p:spPr>
          <p:txBody>
            <a:bodyPr rot="0" spcFirstLastPara="0" vertOverflow="overflow" horzOverflow="overflow" vert="horz" wrap="square" lIns="0" tIns="44821" rIns="0" bIns="44821" numCol="1" spcCol="0" rtlCol="0" fromWordArt="0" anchor="ctr" anchorCtr="0" forceAA="0" compatLnSpc="1">
              <a:prstTxWarp prst="textNoShape">
                <a:avLst/>
              </a:prstTxWarp>
              <a:noAutofit/>
            </a:bodyPr>
            <a:lstStyle/>
            <a:p>
              <a:pPr marL="0" marR="0" lvl="0" indent="0" algn="ctr" defTabSz="896094" rtl="0" eaLnBrk="1" fontAlgn="base" latinLnBrk="0" hangingPunct="1">
                <a:lnSpc>
                  <a:spcPct val="100000"/>
                </a:lnSpc>
                <a:spcBef>
                  <a:spcPct val="0"/>
                </a:spcBef>
                <a:spcAft>
                  <a:spcPct val="0"/>
                </a:spcAft>
                <a:buClrTx/>
                <a:buSzTx/>
                <a:buFontTx/>
                <a:buNone/>
                <a:tabLst/>
                <a:defRPr/>
              </a:pPr>
              <a:endParaRPr kumimoji="0" lang="en-US" sz="1922" b="0" i="0" u="none" strike="noStrike" kern="0" cap="none" spc="0" normalizeH="0" baseline="0" noProof="0">
                <a:ln>
                  <a:noFill/>
                </a:ln>
                <a:gradFill>
                  <a:gsLst>
                    <a:gs pos="5439">
                      <a:srgbClr val="F8F8F8"/>
                    </a:gs>
                    <a:gs pos="10000">
                      <a:srgbClr val="F8F8F8"/>
                    </a:gs>
                  </a:gsLst>
                  <a:lin ang="5400000" scaled="0"/>
                </a:gradFill>
                <a:effectLst/>
                <a:uLnTx/>
                <a:uFillTx/>
                <a:latin typeface="Segoe UI"/>
                <a:ea typeface="+mn-ea"/>
                <a:cs typeface="+mn-cs"/>
              </a:endParaRPr>
            </a:p>
          </p:txBody>
        </p:sp>
        <p:grpSp>
          <p:nvGrpSpPr>
            <p:cNvPr id="43" name="Group 103">
              <a:extLst>
                <a:ext uri="{FF2B5EF4-FFF2-40B4-BE49-F238E27FC236}">
                  <a16:creationId xmlns:a16="http://schemas.microsoft.com/office/drawing/2014/main" id="{D7576C63-5910-4232-87B8-8751C23AC405}"/>
                </a:ext>
              </a:extLst>
            </p:cNvPr>
            <p:cNvGrpSpPr>
              <a:grpSpLocks noChangeAspect="1"/>
            </p:cNvGrpSpPr>
            <p:nvPr/>
          </p:nvGrpSpPr>
          <p:grpSpPr bwMode="auto">
            <a:xfrm>
              <a:off x="10575470" y="6194593"/>
              <a:ext cx="295747" cy="289637"/>
              <a:chOff x="3796" y="2085"/>
              <a:chExt cx="242" cy="237"/>
            </a:xfrm>
          </p:grpSpPr>
          <p:sp>
            <p:nvSpPr>
              <p:cNvPr id="45" name="Oval 104">
                <a:extLst>
                  <a:ext uri="{FF2B5EF4-FFF2-40B4-BE49-F238E27FC236}">
                    <a16:creationId xmlns:a16="http://schemas.microsoft.com/office/drawing/2014/main" id="{004C464D-1836-40F0-AA1E-7AF675E86062}"/>
                  </a:ext>
                </a:extLst>
              </p:cNvPr>
              <p:cNvSpPr>
                <a:spLocks noChangeArrowheads="1"/>
              </p:cNvSpPr>
              <p:nvPr/>
            </p:nvSpPr>
            <p:spPr bwMode="auto">
              <a:xfrm>
                <a:off x="3796" y="2085"/>
                <a:ext cx="242" cy="79"/>
              </a:xfrm>
              <a:prstGeom prst="ellipse">
                <a:avLst/>
              </a:pr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46" name="Oval 105">
                <a:extLst>
                  <a:ext uri="{FF2B5EF4-FFF2-40B4-BE49-F238E27FC236}">
                    <a16:creationId xmlns:a16="http://schemas.microsoft.com/office/drawing/2014/main" id="{BF441DFC-D055-4868-862B-B0D0D3EDF257}"/>
                  </a:ext>
                </a:extLst>
              </p:cNvPr>
              <p:cNvSpPr>
                <a:spLocks noChangeArrowheads="1"/>
              </p:cNvSpPr>
              <p:nvPr/>
            </p:nvSpPr>
            <p:spPr bwMode="auto">
              <a:xfrm>
                <a:off x="3796" y="2243"/>
                <a:ext cx="242" cy="79"/>
              </a:xfrm>
              <a:prstGeom prst="ellipse">
                <a:avLst/>
              </a:pr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47" name="Line 106">
                <a:extLst>
                  <a:ext uri="{FF2B5EF4-FFF2-40B4-BE49-F238E27FC236}">
                    <a16:creationId xmlns:a16="http://schemas.microsoft.com/office/drawing/2014/main" id="{72ACF457-6CF3-43BF-B745-1A4BEF5219B2}"/>
                  </a:ext>
                </a:extLst>
              </p:cNvPr>
              <p:cNvSpPr>
                <a:spLocks noChangeShapeType="1"/>
              </p:cNvSpPr>
              <p:nvPr/>
            </p:nvSpPr>
            <p:spPr bwMode="auto">
              <a:xfrm>
                <a:off x="3796" y="2125"/>
                <a:ext cx="0" cy="157"/>
              </a:xfrm>
              <a:prstGeom prst="line">
                <a:avLst/>
              </a:pr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48" name="Line 107">
                <a:extLst>
                  <a:ext uri="{FF2B5EF4-FFF2-40B4-BE49-F238E27FC236}">
                    <a16:creationId xmlns:a16="http://schemas.microsoft.com/office/drawing/2014/main" id="{623D4787-9600-456C-A93E-EAB3A43DBF76}"/>
                  </a:ext>
                </a:extLst>
              </p:cNvPr>
              <p:cNvSpPr>
                <a:spLocks noChangeShapeType="1"/>
              </p:cNvSpPr>
              <p:nvPr/>
            </p:nvSpPr>
            <p:spPr bwMode="auto">
              <a:xfrm>
                <a:off x="4038" y="2125"/>
                <a:ext cx="0" cy="157"/>
              </a:xfrm>
              <a:prstGeom prst="line">
                <a:avLst/>
              </a:pr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grpSp>
      </p:grpSp>
      <p:grpSp>
        <p:nvGrpSpPr>
          <p:cNvPr id="12" name="Group 11">
            <a:extLst>
              <a:ext uri="{FF2B5EF4-FFF2-40B4-BE49-F238E27FC236}">
                <a16:creationId xmlns:a16="http://schemas.microsoft.com/office/drawing/2014/main" id="{E9110D2D-A347-4C01-90F8-F10A5A53BC34}"/>
              </a:ext>
            </a:extLst>
          </p:cNvPr>
          <p:cNvGrpSpPr/>
          <p:nvPr/>
        </p:nvGrpSpPr>
        <p:grpSpPr>
          <a:xfrm>
            <a:off x="8006321" y="4967259"/>
            <a:ext cx="627497" cy="627497"/>
            <a:chOff x="8166864" y="5066366"/>
            <a:chExt cx="640080" cy="640080"/>
          </a:xfrm>
        </p:grpSpPr>
        <p:sp>
          <p:nvSpPr>
            <p:cNvPr id="52" name="Oval 51">
              <a:extLst>
                <a:ext uri="{FF2B5EF4-FFF2-40B4-BE49-F238E27FC236}">
                  <a16:creationId xmlns:a16="http://schemas.microsoft.com/office/drawing/2014/main" id="{C28CE2FC-321C-484E-82BC-F6420FA00B85}"/>
                </a:ext>
              </a:extLst>
            </p:cNvPr>
            <p:cNvSpPr/>
            <p:nvPr/>
          </p:nvSpPr>
          <p:spPr bwMode="auto">
            <a:xfrm>
              <a:off x="8166864" y="5066366"/>
              <a:ext cx="640080" cy="640080"/>
            </a:xfrm>
            <a:prstGeom prst="ellipse">
              <a:avLst/>
            </a:prstGeom>
            <a:solidFill>
              <a:srgbClr val="FFFFFF"/>
            </a:solidFill>
            <a:ln w="15875" cap="flat" cmpd="sng" algn="ctr">
              <a:noFill/>
              <a:prstDash val="solid"/>
              <a:headEnd type="none" w="med" len="med"/>
              <a:tailEnd type="none" w="med" len="med"/>
            </a:ln>
            <a:effectLst/>
          </p:spPr>
          <p:txBody>
            <a:bodyPr rot="0" spcFirstLastPara="0" vertOverflow="overflow" horzOverflow="overflow" vert="horz" wrap="square" lIns="0" tIns="44821" rIns="0" bIns="44821" numCol="1" spcCol="0" rtlCol="0" fromWordArt="0" anchor="ctr" anchorCtr="0" forceAA="0" compatLnSpc="1">
              <a:prstTxWarp prst="textNoShape">
                <a:avLst/>
              </a:prstTxWarp>
              <a:noAutofit/>
            </a:bodyPr>
            <a:lstStyle/>
            <a:p>
              <a:pPr marL="0" marR="0" lvl="0" indent="0" algn="ctr" defTabSz="896094" rtl="0" eaLnBrk="1" fontAlgn="base" latinLnBrk="0" hangingPunct="1">
                <a:lnSpc>
                  <a:spcPct val="100000"/>
                </a:lnSpc>
                <a:spcBef>
                  <a:spcPct val="0"/>
                </a:spcBef>
                <a:spcAft>
                  <a:spcPct val="0"/>
                </a:spcAft>
                <a:buClrTx/>
                <a:buSzTx/>
                <a:buFontTx/>
                <a:buNone/>
                <a:tabLst/>
                <a:defRPr/>
              </a:pPr>
              <a:endParaRPr kumimoji="0" lang="en-US" sz="1922" b="0" i="0" u="none" strike="noStrike" kern="0" cap="none" spc="0" normalizeH="0" baseline="0" noProof="0">
                <a:ln>
                  <a:noFill/>
                </a:ln>
                <a:gradFill>
                  <a:gsLst>
                    <a:gs pos="5439">
                      <a:srgbClr val="F8F8F8"/>
                    </a:gs>
                    <a:gs pos="10000">
                      <a:srgbClr val="F8F8F8"/>
                    </a:gs>
                  </a:gsLst>
                  <a:lin ang="5400000" scaled="0"/>
                </a:gradFill>
                <a:effectLst/>
                <a:uLnTx/>
                <a:uFillTx/>
                <a:latin typeface="Segoe UI"/>
                <a:ea typeface="+mn-ea"/>
                <a:cs typeface="+mn-cs"/>
              </a:endParaRPr>
            </a:p>
          </p:txBody>
        </p:sp>
        <p:grpSp>
          <p:nvGrpSpPr>
            <p:cNvPr id="53" name="Group 52">
              <a:extLst>
                <a:ext uri="{FF2B5EF4-FFF2-40B4-BE49-F238E27FC236}">
                  <a16:creationId xmlns:a16="http://schemas.microsoft.com/office/drawing/2014/main" id="{D072D520-6B20-4D71-8DCC-D653BB0F82B8}"/>
                </a:ext>
              </a:extLst>
            </p:cNvPr>
            <p:cNvGrpSpPr/>
            <p:nvPr/>
          </p:nvGrpSpPr>
          <p:grpSpPr>
            <a:xfrm>
              <a:off x="8320946" y="5279621"/>
              <a:ext cx="331916" cy="213569"/>
              <a:chOff x="1319213" y="1714500"/>
              <a:chExt cx="387350" cy="249238"/>
            </a:xfrm>
          </p:grpSpPr>
          <p:sp>
            <p:nvSpPr>
              <p:cNvPr id="54" name="Oval 183">
                <a:extLst>
                  <a:ext uri="{FF2B5EF4-FFF2-40B4-BE49-F238E27FC236}">
                    <a16:creationId xmlns:a16="http://schemas.microsoft.com/office/drawing/2014/main" id="{5C3F9D99-F471-47EE-BA71-9EDDDB7BDF8A}"/>
                  </a:ext>
                </a:extLst>
              </p:cNvPr>
              <p:cNvSpPr>
                <a:spLocks noChangeArrowheads="1"/>
              </p:cNvSpPr>
              <p:nvPr/>
            </p:nvSpPr>
            <p:spPr bwMode="auto">
              <a:xfrm>
                <a:off x="1614488" y="1831975"/>
                <a:ext cx="80963" cy="80963"/>
              </a:xfrm>
              <a:prstGeom prst="ellipse">
                <a:avLst/>
              </a:pr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58" name="Freeform 184">
                <a:extLst>
                  <a:ext uri="{FF2B5EF4-FFF2-40B4-BE49-F238E27FC236}">
                    <a16:creationId xmlns:a16="http://schemas.microsoft.com/office/drawing/2014/main" id="{FD7B6EA8-96A6-4EF1-BC3E-2E0D3F3E574C}"/>
                  </a:ext>
                </a:extLst>
              </p:cNvPr>
              <p:cNvSpPr>
                <a:spLocks/>
              </p:cNvSpPr>
              <p:nvPr/>
            </p:nvSpPr>
            <p:spPr bwMode="auto">
              <a:xfrm>
                <a:off x="1601788" y="1912938"/>
                <a:ext cx="104775" cy="50800"/>
              </a:xfrm>
              <a:custGeom>
                <a:avLst/>
                <a:gdLst>
                  <a:gd name="T0" fmla="*/ 0 w 91"/>
                  <a:gd name="T1" fmla="*/ 45 h 45"/>
                  <a:gd name="T2" fmla="*/ 46 w 91"/>
                  <a:gd name="T3" fmla="*/ 0 h 45"/>
                  <a:gd name="T4" fmla="*/ 91 w 91"/>
                  <a:gd name="T5" fmla="*/ 45 h 45"/>
                </a:gdLst>
                <a:ahLst/>
                <a:cxnLst>
                  <a:cxn ang="0">
                    <a:pos x="T0" y="T1"/>
                  </a:cxn>
                  <a:cxn ang="0">
                    <a:pos x="T2" y="T3"/>
                  </a:cxn>
                  <a:cxn ang="0">
                    <a:pos x="T4" y="T5"/>
                  </a:cxn>
                </a:cxnLst>
                <a:rect l="0" t="0" r="r" b="b"/>
                <a:pathLst>
                  <a:path w="91" h="45">
                    <a:moveTo>
                      <a:pt x="0" y="45"/>
                    </a:moveTo>
                    <a:cubicBezTo>
                      <a:pt x="0" y="20"/>
                      <a:pt x="21" y="0"/>
                      <a:pt x="46" y="0"/>
                    </a:cubicBezTo>
                    <a:cubicBezTo>
                      <a:pt x="71" y="0"/>
                      <a:pt x="91" y="20"/>
                      <a:pt x="91" y="45"/>
                    </a:cubicBezTo>
                  </a:path>
                </a:pathLst>
              </a:cu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63" name="Oval 185">
                <a:extLst>
                  <a:ext uri="{FF2B5EF4-FFF2-40B4-BE49-F238E27FC236}">
                    <a16:creationId xmlns:a16="http://schemas.microsoft.com/office/drawing/2014/main" id="{0BC5B4AA-8B3E-46E9-9A01-417A8E016712}"/>
                  </a:ext>
                </a:extLst>
              </p:cNvPr>
              <p:cNvSpPr>
                <a:spLocks noChangeArrowheads="1"/>
              </p:cNvSpPr>
              <p:nvPr/>
            </p:nvSpPr>
            <p:spPr bwMode="auto">
              <a:xfrm>
                <a:off x="1331913" y="1714500"/>
                <a:ext cx="79375" cy="79375"/>
              </a:xfrm>
              <a:prstGeom prst="ellipse">
                <a:avLst/>
              </a:pr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64" name="Freeform 186">
                <a:extLst>
                  <a:ext uri="{FF2B5EF4-FFF2-40B4-BE49-F238E27FC236}">
                    <a16:creationId xmlns:a16="http://schemas.microsoft.com/office/drawing/2014/main" id="{07623DDE-B1E5-4642-8111-C97B1466E771}"/>
                  </a:ext>
                </a:extLst>
              </p:cNvPr>
              <p:cNvSpPr>
                <a:spLocks/>
              </p:cNvSpPr>
              <p:nvPr/>
            </p:nvSpPr>
            <p:spPr bwMode="auto">
              <a:xfrm>
                <a:off x="1319213" y="1793875"/>
                <a:ext cx="104775" cy="52388"/>
              </a:xfrm>
              <a:custGeom>
                <a:avLst/>
                <a:gdLst>
                  <a:gd name="T0" fmla="*/ 0 w 92"/>
                  <a:gd name="T1" fmla="*/ 46 h 46"/>
                  <a:gd name="T2" fmla="*/ 46 w 92"/>
                  <a:gd name="T3" fmla="*/ 0 h 46"/>
                  <a:gd name="T4" fmla="*/ 92 w 92"/>
                  <a:gd name="T5" fmla="*/ 46 h 46"/>
                </a:gdLst>
                <a:ahLst/>
                <a:cxnLst>
                  <a:cxn ang="0">
                    <a:pos x="T0" y="T1"/>
                  </a:cxn>
                  <a:cxn ang="0">
                    <a:pos x="T2" y="T3"/>
                  </a:cxn>
                  <a:cxn ang="0">
                    <a:pos x="T4" y="T5"/>
                  </a:cxn>
                </a:cxnLst>
                <a:rect l="0" t="0" r="r" b="b"/>
                <a:pathLst>
                  <a:path w="92" h="46">
                    <a:moveTo>
                      <a:pt x="0" y="46"/>
                    </a:moveTo>
                    <a:cubicBezTo>
                      <a:pt x="0" y="21"/>
                      <a:pt x="21" y="0"/>
                      <a:pt x="46" y="0"/>
                    </a:cubicBezTo>
                    <a:cubicBezTo>
                      <a:pt x="71" y="0"/>
                      <a:pt x="92" y="21"/>
                      <a:pt x="92" y="46"/>
                    </a:cubicBezTo>
                  </a:path>
                </a:pathLst>
              </a:cu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65" name="Freeform 187">
                <a:extLst>
                  <a:ext uri="{FF2B5EF4-FFF2-40B4-BE49-F238E27FC236}">
                    <a16:creationId xmlns:a16="http://schemas.microsoft.com/office/drawing/2014/main" id="{95056F3A-2A2B-463A-BC7E-BFD14BCB0EFD}"/>
                  </a:ext>
                </a:extLst>
              </p:cNvPr>
              <p:cNvSpPr>
                <a:spLocks/>
              </p:cNvSpPr>
              <p:nvPr/>
            </p:nvSpPr>
            <p:spPr bwMode="auto">
              <a:xfrm>
                <a:off x="1462088" y="1714500"/>
                <a:ext cx="244475" cy="55563"/>
              </a:xfrm>
              <a:custGeom>
                <a:avLst/>
                <a:gdLst>
                  <a:gd name="T0" fmla="*/ 24 w 154"/>
                  <a:gd name="T1" fmla="*/ 0 h 35"/>
                  <a:gd name="T2" fmla="*/ 24 w 154"/>
                  <a:gd name="T3" fmla="*/ 18 h 35"/>
                  <a:gd name="T4" fmla="*/ 0 w 154"/>
                  <a:gd name="T5" fmla="*/ 35 h 35"/>
                  <a:gd name="T6" fmla="*/ 24 w 154"/>
                  <a:gd name="T7" fmla="*/ 35 h 35"/>
                  <a:gd name="T8" fmla="*/ 33 w 154"/>
                  <a:gd name="T9" fmla="*/ 35 h 35"/>
                  <a:gd name="T10" fmla="*/ 154 w 154"/>
                  <a:gd name="T11" fmla="*/ 35 h 35"/>
                  <a:gd name="T12" fmla="*/ 154 w 154"/>
                  <a:gd name="T13" fmla="*/ 0 h 35"/>
                  <a:gd name="T14" fmla="*/ 24 w 154"/>
                  <a:gd name="T15" fmla="*/ 0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5">
                    <a:moveTo>
                      <a:pt x="24" y="0"/>
                    </a:moveTo>
                    <a:lnTo>
                      <a:pt x="24" y="18"/>
                    </a:lnTo>
                    <a:lnTo>
                      <a:pt x="0" y="35"/>
                    </a:lnTo>
                    <a:lnTo>
                      <a:pt x="24" y="35"/>
                    </a:lnTo>
                    <a:lnTo>
                      <a:pt x="33" y="35"/>
                    </a:lnTo>
                    <a:lnTo>
                      <a:pt x="154" y="35"/>
                    </a:lnTo>
                    <a:lnTo>
                      <a:pt x="154" y="0"/>
                    </a:lnTo>
                    <a:lnTo>
                      <a:pt x="24" y="0"/>
                    </a:lnTo>
                    <a:close/>
                  </a:path>
                </a:pathLst>
              </a:cu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66" name="Freeform 188">
                <a:extLst>
                  <a:ext uri="{FF2B5EF4-FFF2-40B4-BE49-F238E27FC236}">
                    <a16:creationId xmlns:a16="http://schemas.microsoft.com/office/drawing/2014/main" id="{087AD3C7-EB90-4220-A7B4-6DD8472DACF3}"/>
                  </a:ext>
                </a:extLst>
              </p:cNvPr>
              <p:cNvSpPr>
                <a:spLocks/>
              </p:cNvSpPr>
              <p:nvPr/>
            </p:nvSpPr>
            <p:spPr bwMode="auto">
              <a:xfrm>
                <a:off x="1319213" y="1908175"/>
                <a:ext cx="244475" cy="55563"/>
              </a:xfrm>
              <a:custGeom>
                <a:avLst/>
                <a:gdLst>
                  <a:gd name="T0" fmla="*/ 131 w 154"/>
                  <a:gd name="T1" fmla="*/ 35 h 35"/>
                  <a:gd name="T2" fmla="*/ 131 w 154"/>
                  <a:gd name="T3" fmla="*/ 17 h 35"/>
                  <a:gd name="T4" fmla="*/ 154 w 154"/>
                  <a:gd name="T5" fmla="*/ 0 h 35"/>
                  <a:gd name="T6" fmla="*/ 131 w 154"/>
                  <a:gd name="T7" fmla="*/ 0 h 35"/>
                  <a:gd name="T8" fmla="*/ 121 w 154"/>
                  <a:gd name="T9" fmla="*/ 0 h 35"/>
                  <a:gd name="T10" fmla="*/ 0 w 154"/>
                  <a:gd name="T11" fmla="*/ 0 h 35"/>
                  <a:gd name="T12" fmla="*/ 0 w 154"/>
                  <a:gd name="T13" fmla="*/ 35 h 35"/>
                  <a:gd name="T14" fmla="*/ 131 w 154"/>
                  <a:gd name="T15" fmla="*/ 3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5">
                    <a:moveTo>
                      <a:pt x="131" y="35"/>
                    </a:moveTo>
                    <a:lnTo>
                      <a:pt x="131" y="17"/>
                    </a:lnTo>
                    <a:lnTo>
                      <a:pt x="154" y="0"/>
                    </a:lnTo>
                    <a:lnTo>
                      <a:pt x="131" y="0"/>
                    </a:lnTo>
                    <a:lnTo>
                      <a:pt x="121" y="0"/>
                    </a:lnTo>
                    <a:lnTo>
                      <a:pt x="0" y="0"/>
                    </a:lnTo>
                    <a:lnTo>
                      <a:pt x="0" y="35"/>
                    </a:lnTo>
                    <a:lnTo>
                      <a:pt x="131" y="35"/>
                    </a:lnTo>
                    <a:close/>
                  </a:path>
                </a:pathLst>
              </a:cu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grpSp>
      </p:grpSp>
      <p:grpSp>
        <p:nvGrpSpPr>
          <p:cNvPr id="11" name="Group 10">
            <a:extLst>
              <a:ext uri="{FF2B5EF4-FFF2-40B4-BE49-F238E27FC236}">
                <a16:creationId xmlns:a16="http://schemas.microsoft.com/office/drawing/2014/main" id="{78003544-30A1-4D22-AF0B-B7D7453CC644}"/>
              </a:ext>
            </a:extLst>
          </p:cNvPr>
          <p:cNvGrpSpPr/>
          <p:nvPr/>
        </p:nvGrpSpPr>
        <p:grpSpPr>
          <a:xfrm>
            <a:off x="10160550" y="5025269"/>
            <a:ext cx="627497" cy="627497"/>
            <a:chOff x="10364290" y="5125539"/>
            <a:chExt cx="640080" cy="640080"/>
          </a:xfrm>
        </p:grpSpPr>
        <p:sp>
          <p:nvSpPr>
            <p:cNvPr id="68" name="Oval 67">
              <a:extLst>
                <a:ext uri="{FF2B5EF4-FFF2-40B4-BE49-F238E27FC236}">
                  <a16:creationId xmlns:a16="http://schemas.microsoft.com/office/drawing/2014/main" id="{523AEEEB-7031-49B9-8FBE-A5AEDDFC5CC4}"/>
                </a:ext>
              </a:extLst>
            </p:cNvPr>
            <p:cNvSpPr/>
            <p:nvPr/>
          </p:nvSpPr>
          <p:spPr bwMode="auto">
            <a:xfrm>
              <a:off x="10364290" y="5125539"/>
              <a:ext cx="640080" cy="640080"/>
            </a:xfrm>
            <a:prstGeom prst="ellipse">
              <a:avLst/>
            </a:prstGeom>
            <a:solidFill>
              <a:srgbClr val="FFFFFF"/>
            </a:solidFill>
            <a:ln w="15875" cap="flat" cmpd="sng" algn="ctr">
              <a:noFill/>
              <a:prstDash val="solid"/>
              <a:headEnd type="none" w="med" len="med"/>
              <a:tailEnd type="none" w="med" len="med"/>
            </a:ln>
            <a:effectLst/>
          </p:spPr>
          <p:txBody>
            <a:bodyPr rot="0" spcFirstLastPara="0" vertOverflow="overflow" horzOverflow="overflow" vert="horz" wrap="square" lIns="0" tIns="44821" rIns="0" bIns="44821" numCol="1" spcCol="0" rtlCol="0" fromWordArt="0" anchor="ctr" anchorCtr="0" forceAA="0" compatLnSpc="1">
              <a:prstTxWarp prst="textNoShape">
                <a:avLst/>
              </a:prstTxWarp>
              <a:noAutofit/>
            </a:bodyPr>
            <a:lstStyle/>
            <a:p>
              <a:pPr marL="0" marR="0" lvl="0" indent="0" algn="ctr" defTabSz="896094" rtl="0" eaLnBrk="1" fontAlgn="base" latinLnBrk="0" hangingPunct="1">
                <a:lnSpc>
                  <a:spcPct val="100000"/>
                </a:lnSpc>
                <a:spcBef>
                  <a:spcPct val="0"/>
                </a:spcBef>
                <a:spcAft>
                  <a:spcPct val="0"/>
                </a:spcAft>
                <a:buClrTx/>
                <a:buSzTx/>
                <a:buFontTx/>
                <a:buNone/>
                <a:tabLst/>
                <a:defRPr/>
              </a:pPr>
              <a:endParaRPr kumimoji="0" lang="en-US" sz="1922" b="0" i="0" u="none" strike="noStrike" kern="0" cap="none" spc="0" normalizeH="0" baseline="0" noProof="0">
                <a:ln>
                  <a:noFill/>
                </a:ln>
                <a:gradFill>
                  <a:gsLst>
                    <a:gs pos="5439">
                      <a:srgbClr val="F8F8F8"/>
                    </a:gs>
                    <a:gs pos="10000">
                      <a:srgbClr val="F8F8F8"/>
                    </a:gs>
                  </a:gsLst>
                  <a:lin ang="5400000" scaled="0"/>
                </a:gradFill>
                <a:effectLst/>
                <a:uLnTx/>
                <a:uFillTx/>
                <a:latin typeface="Segoe UI"/>
                <a:ea typeface="+mn-ea"/>
                <a:cs typeface="+mn-cs"/>
              </a:endParaRPr>
            </a:p>
          </p:txBody>
        </p:sp>
        <p:grpSp>
          <p:nvGrpSpPr>
            <p:cNvPr id="70" name="Group 69">
              <a:extLst>
                <a:ext uri="{FF2B5EF4-FFF2-40B4-BE49-F238E27FC236}">
                  <a16:creationId xmlns:a16="http://schemas.microsoft.com/office/drawing/2014/main" id="{BC8B8578-3118-4756-8575-626B6F80AA60}"/>
                </a:ext>
              </a:extLst>
            </p:cNvPr>
            <p:cNvGrpSpPr>
              <a:grpSpLocks noChangeAspect="1"/>
            </p:cNvGrpSpPr>
            <p:nvPr/>
          </p:nvGrpSpPr>
          <p:grpSpPr>
            <a:xfrm>
              <a:off x="10508969" y="5310704"/>
              <a:ext cx="346763" cy="293809"/>
              <a:chOff x="4947743" y="5339803"/>
              <a:chExt cx="825499" cy="706436"/>
            </a:xfrm>
          </p:grpSpPr>
          <p:sp>
            <p:nvSpPr>
              <p:cNvPr id="75" name="Freeform 5">
                <a:extLst>
                  <a:ext uri="{FF2B5EF4-FFF2-40B4-BE49-F238E27FC236}">
                    <a16:creationId xmlns:a16="http://schemas.microsoft.com/office/drawing/2014/main" id="{F0556546-B738-4923-88BC-9AEB3E9CCB81}"/>
                  </a:ext>
                </a:extLst>
              </p:cNvPr>
              <p:cNvSpPr>
                <a:spLocks/>
              </p:cNvSpPr>
              <p:nvPr/>
            </p:nvSpPr>
            <p:spPr bwMode="auto">
              <a:xfrm>
                <a:off x="5217618" y="5870026"/>
                <a:ext cx="211136" cy="106364"/>
              </a:xfrm>
              <a:custGeom>
                <a:avLst/>
                <a:gdLst>
                  <a:gd name="T0" fmla="*/ 42 w 48"/>
                  <a:gd name="T1" fmla="*/ 0 h 24"/>
                  <a:gd name="T2" fmla="*/ 42 w 48"/>
                  <a:gd name="T3" fmla="*/ 11 h 24"/>
                  <a:gd name="T4" fmla="*/ 48 w 48"/>
                  <a:gd name="T5" fmla="*/ 22 h 24"/>
                  <a:gd name="T6" fmla="*/ 45 w 48"/>
                  <a:gd name="T7" fmla="*/ 23 h 24"/>
                  <a:gd name="T8" fmla="*/ 3 w 48"/>
                  <a:gd name="T9" fmla="*/ 23 h 24"/>
                  <a:gd name="T10" fmla="*/ 0 w 48"/>
                  <a:gd name="T11" fmla="*/ 22 h 24"/>
                  <a:gd name="T12" fmla="*/ 6 w 48"/>
                  <a:gd name="T13" fmla="*/ 11 h 24"/>
                  <a:gd name="T14" fmla="*/ 6 w 48"/>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4">
                    <a:moveTo>
                      <a:pt x="42" y="0"/>
                    </a:moveTo>
                    <a:cubicBezTo>
                      <a:pt x="42" y="11"/>
                      <a:pt x="42" y="11"/>
                      <a:pt x="42" y="11"/>
                    </a:cubicBezTo>
                    <a:cubicBezTo>
                      <a:pt x="48" y="22"/>
                      <a:pt x="48" y="22"/>
                      <a:pt x="48" y="22"/>
                    </a:cubicBezTo>
                    <a:cubicBezTo>
                      <a:pt x="48" y="24"/>
                      <a:pt x="47" y="23"/>
                      <a:pt x="45" y="23"/>
                    </a:cubicBezTo>
                    <a:cubicBezTo>
                      <a:pt x="3" y="23"/>
                      <a:pt x="3" y="23"/>
                      <a:pt x="3" y="23"/>
                    </a:cubicBezTo>
                    <a:cubicBezTo>
                      <a:pt x="1" y="23"/>
                      <a:pt x="0" y="24"/>
                      <a:pt x="0" y="22"/>
                    </a:cubicBezTo>
                    <a:cubicBezTo>
                      <a:pt x="6" y="11"/>
                      <a:pt x="6" y="11"/>
                      <a:pt x="6" y="11"/>
                    </a:cubicBezTo>
                    <a:cubicBezTo>
                      <a:pt x="6" y="0"/>
                      <a:pt x="6" y="0"/>
                      <a:pt x="6" y="0"/>
                    </a:cubicBezTo>
                  </a:path>
                </a:pathLst>
              </a:custGeom>
              <a:noFill/>
              <a:ln w="19050" cap="flat">
                <a:solidFill>
                  <a:srgbClr val="0078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p:txBody>
          </p:sp>
          <p:sp>
            <p:nvSpPr>
              <p:cNvPr id="78" name="Freeform 6">
                <a:extLst>
                  <a:ext uri="{FF2B5EF4-FFF2-40B4-BE49-F238E27FC236}">
                    <a16:creationId xmlns:a16="http://schemas.microsoft.com/office/drawing/2014/main" id="{6078BF28-07FD-4A4B-9332-1711BB311B28}"/>
                  </a:ext>
                </a:extLst>
              </p:cNvPr>
              <p:cNvSpPr>
                <a:spLocks/>
              </p:cNvSpPr>
              <p:nvPr/>
            </p:nvSpPr>
            <p:spPr bwMode="auto">
              <a:xfrm>
                <a:off x="4947743" y="5339803"/>
                <a:ext cx="742950" cy="531812"/>
              </a:xfrm>
              <a:custGeom>
                <a:avLst/>
                <a:gdLst>
                  <a:gd name="T0" fmla="*/ 118 w 168"/>
                  <a:gd name="T1" fmla="*/ 120 h 120"/>
                  <a:gd name="T2" fmla="*/ 10 w 168"/>
                  <a:gd name="T3" fmla="*/ 120 h 120"/>
                  <a:gd name="T4" fmla="*/ 0 w 168"/>
                  <a:gd name="T5" fmla="*/ 110 h 120"/>
                  <a:gd name="T6" fmla="*/ 0 w 168"/>
                  <a:gd name="T7" fmla="*/ 10 h 120"/>
                  <a:gd name="T8" fmla="*/ 10 w 168"/>
                  <a:gd name="T9" fmla="*/ 0 h 120"/>
                  <a:gd name="T10" fmla="*/ 158 w 168"/>
                  <a:gd name="T11" fmla="*/ 0 h 120"/>
                  <a:gd name="T12" fmla="*/ 168 w 168"/>
                  <a:gd name="T13" fmla="*/ 10 h 120"/>
                  <a:gd name="T14" fmla="*/ 168 w 168"/>
                  <a:gd name="T15" fmla="*/ 29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120">
                    <a:moveTo>
                      <a:pt x="118" y="120"/>
                    </a:moveTo>
                    <a:cubicBezTo>
                      <a:pt x="10" y="120"/>
                      <a:pt x="10" y="120"/>
                      <a:pt x="10" y="120"/>
                    </a:cubicBezTo>
                    <a:cubicBezTo>
                      <a:pt x="4" y="120"/>
                      <a:pt x="0" y="115"/>
                      <a:pt x="0" y="110"/>
                    </a:cubicBezTo>
                    <a:cubicBezTo>
                      <a:pt x="0" y="10"/>
                      <a:pt x="0" y="10"/>
                      <a:pt x="0" y="10"/>
                    </a:cubicBezTo>
                    <a:cubicBezTo>
                      <a:pt x="0" y="4"/>
                      <a:pt x="4" y="0"/>
                      <a:pt x="10" y="0"/>
                    </a:cubicBezTo>
                    <a:cubicBezTo>
                      <a:pt x="158" y="0"/>
                      <a:pt x="158" y="0"/>
                      <a:pt x="158" y="0"/>
                    </a:cubicBezTo>
                    <a:cubicBezTo>
                      <a:pt x="164" y="0"/>
                      <a:pt x="168" y="4"/>
                      <a:pt x="168" y="10"/>
                    </a:cubicBezTo>
                    <a:cubicBezTo>
                      <a:pt x="168" y="29"/>
                      <a:pt x="168" y="29"/>
                      <a:pt x="168" y="29"/>
                    </a:cubicBezTo>
                  </a:path>
                </a:pathLst>
              </a:custGeom>
              <a:noFill/>
              <a:ln w="19050" cap="flat">
                <a:solidFill>
                  <a:srgbClr val="0078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p:txBody>
          </p:sp>
          <p:sp>
            <p:nvSpPr>
              <p:cNvPr id="79" name="Freeform 7">
                <a:extLst>
                  <a:ext uri="{FF2B5EF4-FFF2-40B4-BE49-F238E27FC236}">
                    <a16:creationId xmlns:a16="http://schemas.microsoft.com/office/drawing/2014/main" id="{FF0AB7A7-874D-46D3-9C66-DF1D929C8D9C}"/>
                  </a:ext>
                </a:extLst>
              </p:cNvPr>
              <p:cNvSpPr>
                <a:spLocks/>
              </p:cNvSpPr>
              <p:nvPr/>
            </p:nvSpPr>
            <p:spPr bwMode="auto">
              <a:xfrm>
                <a:off x="4957269" y="5776364"/>
                <a:ext cx="511173" cy="0"/>
              </a:xfrm>
              <a:custGeom>
                <a:avLst/>
                <a:gdLst>
                  <a:gd name="T0" fmla="*/ 0 w 321"/>
                  <a:gd name="T1" fmla="*/ 179 w 321"/>
                  <a:gd name="T2" fmla="*/ 321 w 321"/>
                </a:gdLst>
                <a:ahLst/>
                <a:cxnLst>
                  <a:cxn ang="0">
                    <a:pos x="T0" y="0"/>
                  </a:cxn>
                  <a:cxn ang="0">
                    <a:pos x="T1" y="0"/>
                  </a:cxn>
                  <a:cxn ang="0">
                    <a:pos x="T2" y="0"/>
                  </a:cxn>
                </a:cxnLst>
                <a:rect l="0" t="0" r="r" b="b"/>
                <a:pathLst>
                  <a:path w="321">
                    <a:moveTo>
                      <a:pt x="0" y="0"/>
                    </a:moveTo>
                    <a:lnTo>
                      <a:pt x="179" y="0"/>
                    </a:lnTo>
                    <a:lnTo>
                      <a:pt x="321" y="0"/>
                    </a:lnTo>
                  </a:path>
                </a:pathLst>
              </a:custGeom>
              <a:noFill/>
              <a:ln w="19050" cap="flat">
                <a:solidFill>
                  <a:srgbClr val="0078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p:txBody>
          </p:sp>
          <p:sp>
            <p:nvSpPr>
              <p:cNvPr id="80" name="Freeform 8">
                <a:extLst>
                  <a:ext uri="{FF2B5EF4-FFF2-40B4-BE49-F238E27FC236}">
                    <a16:creationId xmlns:a16="http://schemas.microsoft.com/office/drawing/2014/main" id="{EA30EC05-43B4-487F-91E0-E4EBBC58BDA8}"/>
                  </a:ext>
                </a:extLst>
              </p:cNvPr>
              <p:cNvSpPr>
                <a:spLocks/>
              </p:cNvSpPr>
              <p:nvPr/>
            </p:nvSpPr>
            <p:spPr bwMode="auto">
              <a:xfrm>
                <a:off x="5468442" y="5466803"/>
                <a:ext cx="304800" cy="579436"/>
              </a:xfrm>
              <a:custGeom>
                <a:avLst/>
                <a:gdLst>
                  <a:gd name="T0" fmla="*/ 69 w 69"/>
                  <a:gd name="T1" fmla="*/ 118 h 131"/>
                  <a:gd name="T2" fmla="*/ 56 w 69"/>
                  <a:gd name="T3" fmla="*/ 131 h 131"/>
                  <a:gd name="T4" fmla="*/ 12 w 69"/>
                  <a:gd name="T5" fmla="*/ 131 h 131"/>
                  <a:gd name="T6" fmla="*/ 0 w 69"/>
                  <a:gd name="T7" fmla="*/ 118 h 131"/>
                  <a:gd name="T8" fmla="*/ 0 w 69"/>
                  <a:gd name="T9" fmla="*/ 13 h 131"/>
                  <a:gd name="T10" fmla="*/ 12 w 69"/>
                  <a:gd name="T11" fmla="*/ 0 h 131"/>
                  <a:gd name="T12" fmla="*/ 56 w 69"/>
                  <a:gd name="T13" fmla="*/ 0 h 131"/>
                  <a:gd name="T14" fmla="*/ 69 w 69"/>
                  <a:gd name="T15" fmla="*/ 13 h 131"/>
                  <a:gd name="T16" fmla="*/ 69 w 69"/>
                  <a:gd name="T17" fmla="*/ 118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31">
                    <a:moveTo>
                      <a:pt x="69" y="118"/>
                    </a:moveTo>
                    <a:cubicBezTo>
                      <a:pt x="69" y="126"/>
                      <a:pt x="64" y="131"/>
                      <a:pt x="56" y="131"/>
                    </a:cubicBezTo>
                    <a:cubicBezTo>
                      <a:pt x="12" y="131"/>
                      <a:pt x="12" y="131"/>
                      <a:pt x="12" y="131"/>
                    </a:cubicBezTo>
                    <a:cubicBezTo>
                      <a:pt x="4" y="131"/>
                      <a:pt x="0" y="126"/>
                      <a:pt x="0" y="118"/>
                    </a:cubicBezTo>
                    <a:cubicBezTo>
                      <a:pt x="0" y="13"/>
                      <a:pt x="0" y="13"/>
                      <a:pt x="0" y="13"/>
                    </a:cubicBezTo>
                    <a:cubicBezTo>
                      <a:pt x="0" y="4"/>
                      <a:pt x="4" y="0"/>
                      <a:pt x="12" y="0"/>
                    </a:cubicBezTo>
                    <a:cubicBezTo>
                      <a:pt x="56" y="0"/>
                      <a:pt x="56" y="0"/>
                      <a:pt x="56" y="0"/>
                    </a:cubicBezTo>
                    <a:cubicBezTo>
                      <a:pt x="64" y="0"/>
                      <a:pt x="69" y="4"/>
                      <a:pt x="69" y="13"/>
                    </a:cubicBezTo>
                    <a:lnTo>
                      <a:pt x="69" y="118"/>
                    </a:lnTo>
                    <a:close/>
                  </a:path>
                </a:pathLst>
              </a:custGeom>
              <a:noFill/>
              <a:ln w="19050" cap="flat">
                <a:solidFill>
                  <a:srgbClr val="0078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p:txBody>
          </p:sp>
          <p:sp>
            <p:nvSpPr>
              <p:cNvPr id="81" name="Line 9">
                <a:extLst>
                  <a:ext uri="{FF2B5EF4-FFF2-40B4-BE49-F238E27FC236}">
                    <a16:creationId xmlns:a16="http://schemas.microsoft.com/office/drawing/2014/main" id="{8F20F10E-7FAE-45F0-8661-5B4A25E187D0}"/>
                  </a:ext>
                </a:extLst>
              </p:cNvPr>
              <p:cNvSpPr>
                <a:spLocks noChangeShapeType="1"/>
              </p:cNvSpPr>
              <p:nvPr/>
            </p:nvSpPr>
            <p:spPr bwMode="auto">
              <a:xfrm flipH="1" flipV="1">
                <a:off x="5468442" y="5963690"/>
                <a:ext cx="304800" cy="0"/>
              </a:xfrm>
              <a:prstGeom prst="line">
                <a:avLst/>
              </a:prstGeom>
              <a:noFill/>
              <a:ln w="19050" cap="flat">
                <a:solidFill>
                  <a:srgbClr val="0078D7"/>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p:txBody>
          </p:sp>
          <p:sp>
            <p:nvSpPr>
              <p:cNvPr id="82" name="Line 10">
                <a:extLst>
                  <a:ext uri="{FF2B5EF4-FFF2-40B4-BE49-F238E27FC236}">
                    <a16:creationId xmlns:a16="http://schemas.microsoft.com/office/drawing/2014/main" id="{C917114E-9D0D-4A56-8E23-36479B084835}"/>
                  </a:ext>
                </a:extLst>
              </p:cNvPr>
              <p:cNvSpPr>
                <a:spLocks noChangeShapeType="1"/>
              </p:cNvSpPr>
              <p:nvPr/>
            </p:nvSpPr>
            <p:spPr bwMode="auto">
              <a:xfrm>
                <a:off x="5468442" y="5543002"/>
                <a:ext cx="304800" cy="4763"/>
              </a:xfrm>
              <a:prstGeom prst="line">
                <a:avLst/>
              </a:prstGeom>
              <a:noFill/>
              <a:ln w="19050" cap="flat">
                <a:solidFill>
                  <a:srgbClr val="0078D7"/>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p:txBody>
          </p:sp>
        </p:grpSp>
      </p:grpSp>
      <p:grpSp>
        <p:nvGrpSpPr>
          <p:cNvPr id="27" name="Group 26">
            <a:extLst>
              <a:ext uri="{FF2B5EF4-FFF2-40B4-BE49-F238E27FC236}">
                <a16:creationId xmlns:a16="http://schemas.microsoft.com/office/drawing/2014/main" id="{2793CA7E-95C1-494F-9B3E-33E751C15324}"/>
              </a:ext>
            </a:extLst>
          </p:cNvPr>
          <p:cNvGrpSpPr/>
          <p:nvPr/>
        </p:nvGrpSpPr>
        <p:grpSpPr>
          <a:xfrm>
            <a:off x="8883390" y="5717186"/>
            <a:ext cx="627497" cy="627497"/>
            <a:chOff x="9061520" y="5831331"/>
            <a:chExt cx="640080" cy="640080"/>
          </a:xfrm>
        </p:grpSpPr>
        <p:sp>
          <p:nvSpPr>
            <p:cNvPr id="91" name="Oval 90">
              <a:extLst>
                <a:ext uri="{FF2B5EF4-FFF2-40B4-BE49-F238E27FC236}">
                  <a16:creationId xmlns:a16="http://schemas.microsoft.com/office/drawing/2014/main" id="{D51F90A6-6D0F-4555-A448-32139343C995}"/>
                </a:ext>
              </a:extLst>
            </p:cNvPr>
            <p:cNvSpPr/>
            <p:nvPr/>
          </p:nvSpPr>
          <p:spPr bwMode="auto">
            <a:xfrm>
              <a:off x="9061520" y="5831331"/>
              <a:ext cx="640080" cy="640080"/>
            </a:xfrm>
            <a:prstGeom prst="ellipse">
              <a:avLst/>
            </a:prstGeom>
            <a:solidFill>
              <a:srgbClr val="FFFFFF"/>
            </a:solidFill>
            <a:ln w="15875" cap="flat" cmpd="sng" algn="ctr">
              <a:noFill/>
              <a:prstDash val="solid"/>
              <a:headEnd type="none" w="med" len="med"/>
              <a:tailEnd type="none" w="med" len="med"/>
            </a:ln>
            <a:effectLst/>
          </p:spPr>
          <p:txBody>
            <a:bodyPr rot="0" spcFirstLastPara="0" vertOverflow="overflow" horzOverflow="overflow" vert="horz" wrap="square" lIns="0" tIns="44821" rIns="0" bIns="44821" numCol="1" spcCol="0" rtlCol="0" fromWordArt="0" anchor="ctr" anchorCtr="0" forceAA="0" compatLnSpc="1">
              <a:prstTxWarp prst="textNoShape">
                <a:avLst/>
              </a:prstTxWarp>
              <a:noAutofit/>
            </a:bodyPr>
            <a:lstStyle/>
            <a:p>
              <a:pPr marL="0" marR="0" lvl="0" indent="0" algn="ctr" defTabSz="896094" rtl="0" eaLnBrk="1" fontAlgn="base" latinLnBrk="0" hangingPunct="1">
                <a:lnSpc>
                  <a:spcPct val="100000"/>
                </a:lnSpc>
                <a:spcBef>
                  <a:spcPct val="0"/>
                </a:spcBef>
                <a:spcAft>
                  <a:spcPct val="0"/>
                </a:spcAft>
                <a:buClrTx/>
                <a:buSzTx/>
                <a:buFontTx/>
                <a:buNone/>
                <a:tabLst/>
                <a:defRPr/>
              </a:pPr>
              <a:endParaRPr kumimoji="0" lang="en-US" sz="1009" b="0" i="0" u="none" strike="noStrike" kern="0" cap="none" spc="0" normalizeH="0" baseline="0" noProof="0">
                <a:ln>
                  <a:noFill/>
                </a:ln>
                <a:solidFill>
                  <a:srgbClr val="FF0000"/>
                </a:solidFill>
                <a:effectLst/>
                <a:uLnTx/>
                <a:uFillTx/>
                <a:latin typeface="Segoe UI"/>
                <a:ea typeface="+mn-ea"/>
                <a:cs typeface="+mn-cs"/>
              </a:endParaRPr>
            </a:p>
          </p:txBody>
        </p:sp>
        <p:grpSp>
          <p:nvGrpSpPr>
            <p:cNvPr id="96" name="Group 95">
              <a:extLst>
                <a:ext uri="{FF2B5EF4-FFF2-40B4-BE49-F238E27FC236}">
                  <a16:creationId xmlns:a16="http://schemas.microsoft.com/office/drawing/2014/main" id="{F016A390-F7A4-4E15-92A3-061E996CC5C2}"/>
                </a:ext>
              </a:extLst>
            </p:cNvPr>
            <p:cNvGrpSpPr/>
            <p:nvPr/>
          </p:nvGrpSpPr>
          <p:grpSpPr>
            <a:xfrm>
              <a:off x="9190252" y="6000172"/>
              <a:ext cx="382617" cy="335997"/>
              <a:chOff x="9135068" y="1892300"/>
              <a:chExt cx="446519" cy="392113"/>
            </a:xfrm>
          </p:grpSpPr>
          <p:grpSp>
            <p:nvGrpSpPr>
              <p:cNvPr id="97" name="Group 92">
                <a:extLst>
                  <a:ext uri="{FF2B5EF4-FFF2-40B4-BE49-F238E27FC236}">
                    <a16:creationId xmlns:a16="http://schemas.microsoft.com/office/drawing/2014/main" id="{B7BA13E0-9175-4FC6-9A4A-1C3A88815EA1}"/>
                  </a:ext>
                </a:extLst>
              </p:cNvPr>
              <p:cNvGrpSpPr>
                <a:grpSpLocks noChangeAspect="1"/>
              </p:cNvGrpSpPr>
              <p:nvPr/>
            </p:nvGrpSpPr>
            <p:grpSpPr bwMode="auto">
              <a:xfrm>
                <a:off x="9381563" y="1892300"/>
                <a:ext cx="200024" cy="392113"/>
                <a:chOff x="158" y="1888"/>
                <a:chExt cx="131" cy="247"/>
              </a:xfrm>
            </p:grpSpPr>
            <p:sp>
              <p:nvSpPr>
                <p:cNvPr id="103" name="Rectangle 93">
                  <a:extLst>
                    <a:ext uri="{FF2B5EF4-FFF2-40B4-BE49-F238E27FC236}">
                      <a16:creationId xmlns:a16="http://schemas.microsoft.com/office/drawing/2014/main" id="{77A1C59B-83B5-47F7-8958-E195948E02C6}"/>
                    </a:ext>
                  </a:extLst>
                </p:cNvPr>
                <p:cNvSpPr>
                  <a:spLocks noChangeArrowheads="1"/>
                </p:cNvSpPr>
                <p:nvPr/>
              </p:nvSpPr>
              <p:spPr bwMode="auto">
                <a:xfrm>
                  <a:off x="158" y="1888"/>
                  <a:ext cx="131" cy="247"/>
                </a:xfrm>
                <a:prstGeom prst="rect">
                  <a:avLst/>
                </a:pr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104" name="Line 94">
                  <a:extLst>
                    <a:ext uri="{FF2B5EF4-FFF2-40B4-BE49-F238E27FC236}">
                      <a16:creationId xmlns:a16="http://schemas.microsoft.com/office/drawing/2014/main" id="{65222682-C92F-4C9B-B421-AA64F1D41C2F}"/>
                    </a:ext>
                  </a:extLst>
                </p:cNvPr>
                <p:cNvSpPr>
                  <a:spLocks noChangeShapeType="1"/>
                </p:cNvSpPr>
                <p:nvPr/>
              </p:nvSpPr>
              <p:spPr bwMode="auto">
                <a:xfrm>
                  <a:off x="186" y="1928"/>
                  <a:ext cx="74" cy="0"/>
                </a:xfrm>
                <a:prstGeom prst="line">
                  <a:avLst/>
                </a:pr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105" name="Line 95">
                  <a:extLst>
                    <a:ext uri="{FF2B5EF4-FFF2-40B4-BE49-F238E27FC236}">
                      <a16:creationId xmlns:a16="http://schemas.microsoft.com/office/drawing/2014/main" id="{FFC6704F-74E1-48A4-A00D-29CF32B0737B}"/>
                    </a:ext>
                  </a:extLst>
                </p:cNvPr>
                <p:cNvSpPr>
                  <a:spLocks noChangeShapeType="1"/>
                </p:cNvSpPr>
                <p:nvPr/>
              </p:nvSpPr>
              <p:spPr bwMode="auto">
                <a:xfrm>
                  <a:off x="186" y="2058"/>
                  <a:ext cx="74" cy="0"/>
                </a:xfrm>
                <a:prstGeom prst="line">
                  <a:avLst/>
                </a:pr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106" name="Line 96">
                  <a:extLst>
                    <a:ext uri="{FF2B5EF4-FFF2-40B4-BE49-F238E27FC236}">
                      <a16:creationId xmlns:a16="http://schemas.microsoft.com/office/drawing/2014/main" id="{F443A467-49FB-4DA3-A8E8-E3E3D2654D83}"/>
                    </a:ext>
                  </a:extLst>
                </p:cNvPr>
                <p:cNvSpPr>
                  <a:spLocks noChangeShapeType="1"/>
                </p:cNvSpPr>
                <p:nvPr/>
              </p:nvSpPr>
              <p:spPr bwMode="auto">
                <a:xfrm>
                  <a:off x="186" y="2094"/>
                  <a:ext cx="74" cy="0"/>
                </a:xfrm>
                <a:prstGeom prst="line">
                  <a:avLst/>
                </a:pr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grpSp>
          <p:grpSp>
            <p:nvGrpSpPr>
              <p:cNvPr id="98" name="Group 92">
                <a:extLst>
                  <a:ext uri="{FF2B5EF4-FFF2-40B4-BE49-F238E27FC236}">
                    <a16:creationId xmlns:a16="http://schemas.microsoft.com/office/drawing/2014/main" id="{C74D95FC-00A3-4E18-A44A-CED9B0563EA2}"/>
                  </a:ext>
                </a:extLst>
              </p:cNvPr>
              <p:cNvGrpSpPr>
                <a:grpSpLocks noChangeAspect="1"/>
              </p:cNvGrpSpPr>
              <p:nvPr/>
            </p:nvGrpSpPr>
            <p:grpSpPr bwMode="auto">
              <a:xfrm>
                <a:off x="9135068" y="1892300"/>
                <a:ext cx="200024" cy="392113"/>
                <a:chOff x="158" y="1888"/>
                <a:chExt cx="131" cy="247"/>
              </a:xfrm>
            </p:grpSpPr>
            <p:sp>
              <p:nvSpPr>
                <p:cNvPr id="99" name="Rectangle 93">
                  <a:extLst>
                    <a:ext uri="{FF2B5EF4-FFF2-40B4-BE49-F238E27FC236}">
                      <a16:creationId xmlns:a16="http://schemas.microsoft.com/office/drawing/2014/main" id="{6A9CDD6A-25D5-4B35-B48C-AF85E71ABC43}"/>
                    </a:ext>
                  </a:extLst>
                </p:cNvPr>
                <p:cNvSpPr>
                  <a:spLocks noChangeArrowheads="1"/>
                </p:cNvSpPr>
                <p:nvPr/>
              </p:nvSpPr>
              <p:spPr bwMode="auto">
                <a:xfrm>
                  <a:off x="158" y="1888"/>
                  <a:ext cx="131" cy="247"/>
                </a:xfrm>
                <a:prstGeom prst="rect">
                  <a:avLst/>
                </a:pr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100" name="Line 94">
                  <a:extLst>
                    <a:ext uri="{FF2B5EF4-FFF2-40B4-BE49-F238E27FC236}">
                      <a16:creationId xmlns:a16="http://schemas.microsoft.com/office/drawing/2014/main" id="{F3CA989D-750A-4191-9B71-08D7B3269F5D}"/>
                    </a:ext>
                  </a:extLst>
                </p:cNvPr>
                <p:cNvSpPr>
                  <a:spLocks noChangeShapeType="1"/>
                </p:cNvSpPr>
                <p:nvPr/>
              </p:nvSpPr>
              <p:spPr bwMode="auto">
                <a:xfrm>
                  <a:off x="186" y="1928"/>
                  <a:ext cx="74" cy="0"/>
                </a:xfrm>
                <a:prstGeom prst="line">
                  <a:avLst/>
                </a:pr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101" name="Line 95">
                  <a:extLst>
                    <a:ext uri="{FF2B5EF4-FFF2-40B4-BE49-F238E27FC236}">
                      <a16:creationId xmlns:a16="http://schemas.microsoft.com/office/drawing/2014/main" id="{C61C598A-9912-4E94-8322-57B31140C420}"/>
                    </a:ext>
                  </a:extLst>
                </p:cNvPr>
                <p:cNvSpPr>
                  <a:spLocks noChangeShapeType="1"/>
                </p:cNvSpPr>
                <p:nvPr/>
              </p:nvSpPr>
              <p:spPr bwMode="auto">
                <a:xfrm>
                  <a:off x="186" y="2058"/>
                  <a:ext cx="74" cy="0"/>
                </a:xfrm>
                <a:prstGeom prst="line">
                  <a:avLst/>
                </a:pr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102" name="Line 96">
                  <a:extLst>
                    <a:ext uri="{FF2B5EF4-FFF2-40B4-BE49-F238E27FC236}">
                      <a16:creationId xmlns:a16="http://schemas.microsoft.com/office/drawing/2014/main" id="{2C09D00D-8F19-4708-BC91-180383CBE1E9}"/>
                    </a:ext>
                  </a:extLst>
                </p:cNvPr>
                <p:cNvSpPr>
                  <a:spLocks noChangeShapeType="1"/>
                </p:cNvSpPr>
                <p:nvPr/>
              </p:nvSpPr>
              <p:spPr bwMode="auto">
                <a:xfrm>
                  <a:off x="186" y="2094"/>
                  <a:ext cx="74" cy="0"/>
                </a:xfrm>
                <a:prstGeom prst="line">
                  <a:avLst/>
                </a:pr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grpSp>
        </p:grpSp>
      </p:grpSp>
      <p:cxnSp>
        <p:nvCxnSpPr>
          <p:cNvPr id="110" name="Straight Connector 109">
            <a:extLst>
              <a:ext uri="{FF2B5EF4-FFF2-40B4-BE49-F238E27FC236}">
                <a16:creationId xmlns:a16="http://schemas.microsoft.com/office/drawing/2014/main" id="{F76D38CC-49DF-48C5-A542-55EF9F96B728}"/>
              </a:ext>
            </a:extLst>
          </p:cNvPr>
          <p:cNvCxnSpPr>
            <a:cxnSpLocks/>
            <a:stCxn id="91" idx="2"/>
            <a:endCxn id="38" idx="6"/>
          </p:cNvCxnSpPr>
          <p:nvPr/>
        </p:nvCxnSpPr>
        <p:spPr>
          <a:xfrm flipH="1">
            <a:off x="7493524" y="6030935"/>
            <a:ext cx="1389866" cy="9389"/>
          </a:xfrm>
          <a:prstGeom prst="line">
            <a:avLst/>
          </a:prstGeom>
          <a:noFill/>
          <a:ln w="12700" cap="flat" cmpd="sng" algn="ctr">
            <a:solidFill>
              <a:srgbClr val="FFFFFF"/>
            </a:solidFill>
            <a:prstDash val="sysDot"/>
            <a:headEnd type="none"/>
            <a:tailEnd type="none"/>
          </a:ln>
          <a:effectLst/>
        </p:spPr>
      </p:cxnSp>
      <p:cxnSp>
        <p:nvCxnSpPr>
          <p:cNvPr id="111" name="Straight Connector 110">
            <a:extLst>
              <a:ext uri="{FF2B5EF4-FFF2-40B4-BE49-F238E27FC236}">
                <a16:creationId xmlns:a16="http://schemas.microsoft.com/office/drawing/2014/main" id="{EED2F85D-5191-4704-8FE9-D993096C63F7}"/>
              </a:ext>
            </a:extLst>
          </p:cNvPr>
          <p:cNvCxnSpPr>
            <a:cxnSpLocks/>
            <a:stCxn id="52" idx="3"/>
            <a:endCxn id="38" idx="7"/>
          </p:cNvCxnSpPr>
          <p:nvPr/>
        </p:nvCxnSpPr>
        <p:spPr>
          <a:xfrm flipH="1">
            <a:off x="7401628" y="5502861"/>
            <a:ext cx="696588" cy="315609"/>
          </a:xfrm>
          <a:prstGeom prst="line">
            <a:avLst/>
          </a:prstGeom>
          <a:noFill/>
          <a:ln w="12700" cap="flat" cmpd="sng" algn="ctr">
            <a:solidFill>
              <a:srgbClr val="FFFFFF"/>
            </a:solidFill>
            <a:prstDash val="sysDot"/>
            <a:headEnd type="none"/>
            <a:tailEnd type="none"/>
          </a:ln>
          <a:effectLst/>
        </p:spPr>
      </p:cxnSp>
      <p:cxnSp>
        <p:nvCxnSpPr>
          <p:cNvPr id="112" name="Straight Connector 111">
            <a:extLst>
              <a:ext uri="{FF2B5EF4-FFF2-40B4-BE49-F238E27FC236}">
                <a16:creationId xmlns:a16="http://schemas.microsoft.com/office/drawing/2014/main" id="{6D7DBE5D-F77A-4DB5-82E2-D186E507EA77}"/>
              </a:ext>
            </a:extLst>
          </p:cNvPr>
          <p:cNvCxnSpPr>
            <a:cxnSpLocks/>
            <a:stCxn id="41" idx="2"/>
            <a:endCxn id="91" idx="6"/>
          </p:cNvCxnSpPr>
          <p:nvPr/>
        </p:nvCxnSpPr>
        <p:spPr>
          <a:xfrm flipH="1" flipV="1">
            <a:off x="9510887" y="6030935"/>
            <a:ext cx="1131444" cy="186282"/>
          </a:xfrm>
          <a:prstGeom prst="line">
            <a:avLst/>
          </a:prstGeom>
          <a:noFill/>
          <a:ln w="12700" cap="flat" cmpd="sng" algn="ctr">
            <a:solidFill>
              <a:srgbClr val="FFFFFF"/>
            </a:solidFill>
            <a:prstDash val="sysDot"/>
            <a:headEnd type="none"/>
            <a:tailEnd type="none"/>
          </a:ln>
          <a:effectLst/>
        </p:spPr>
      </p:cxnSp>
      <p:cxnSp>
        <p:nvCxnSpPr>
          <p:cNvPr id="113" name="Straight Connector 112">
            <a:extLst>
              <a:ext uri="{FF2B5EF4-FFF2-40B4-BE49-F238E27FC236}">
                <a16:creationId xmlns:a16="http://schemas.microsoft.com/office/drawing/2014/main" id="{61A1F25B-AA5B-4FE4-BB01-E7D95825702E}"/>
              </a:ext>
            </a:extLst>
          </p:cNvPr>
          <p:cNvCxnSpPr>
            <a:cxnSpLocks/>
            <a:endCxn id="48" idx="1"/>
          </p:cNvCxnSpPr>
          <p:nvPr/>
        </p:nvCxnSpPr>
        <p:spPr>
          <a:xfrm>
            <a:off x="10455361" y="5348356"/>
            <a:ext cx="641420" cy="968396"/>
          </a:xfrm>
          <a:prstGeom prst="line">
            <a:avLst/>
          </a:prstGeom>
          <a:noFill/>
          <a:ln w="12700" cap="flat" cmpd="sng" algn="ctr">
            <a:solidFill>
              <a:srgbClr val="FFFFFF"/>
            </a:solidFill>
            <a:prstDash val="sysDot"/>
            <a:headEnd type="none"/>
            <a:tailEnd type="none"/>
          </a:ln>
          <a:effectLst/>
        </p:spPr>
      </p:cxnSp>
      <p:cxnSp>
        <p:nvCxnSpPr>
          <p:cNvPr id="114" name="Straight Connector 113">
            <a:extLst>
              <a:ext uri="{FF2B5EF4-FFF2-40B4-BE49-F238E27FC236}">
                <a16:creationId xmlns:a16="http://schemas.microsoft.com/office/drawing/2014/main" id="{BA4F1084-C702-4885-BDC6-D9070029B387}"/>
              </a:ext>
            </a:extLst>
          </p:cNvPr>
          <p:cNvCxnSpPr>
            <a:cxnSpLocks/>
            <a:stCxn id="91" idx="7"/>
            <a:endCxn id="68" idx="3"/>
          </p:cNvCxnSpPr>
          <p:nvPr/>
        </p:nvCxnSpPr>
        <p:spPr>
          <a:xfrm flipV="1">
            <a:off x="9418992" y="5560870"/>
            <a:ext cx="833454" cy="248211"/>
          </a:xfrm>
          <a:prstGeom prst="line">
            <a:avLst/>
          </a:prstGeom>
          <a:noFill/>
          <a:ln w="12700" cap="flat" cmpd="sng" algn="ctr">
            <a:solidFill>
              <a:srgbClr val="FFFFFF"/>
            </a:solidFill>
            <a:prstDash val="sysDot"/>
            <a:headEnd type="none"/>
            <a:tailEnd type="none"/>
          </a:ln>
          <a:effectLst/>
        </p:spPr>
      </p:cxnSp>
      <p:cxnSp>
        <p:nvCxnSpPr>
          <p:cNvPr id="115" name="Straight Connector 114">
            <a:extLst>
              <a:ext uri="{FF2B5EF4-FFF2-40B4-BE49-F238E27FC236}">
                <a16:creationId xmlns:a16="http://schemas.microsoft.com/office/drawing/2014/main" id="{FEA68B8B-DFC3-4792-89C4-DC0A6E843FA0}"/>
              </a:ext>
            </a:extLst>
          </p:cNvPr>
          <p:cNvCxnSpPr>
            <a:cxnSpLocks/>
            <a:stCxn id="52" idx="6"/>
            <a:endCxn id="68" idx="2"/>
          </p:cNvCxnSpPr>
          <p:nvPr/>
        </p:nvCxnSpPr>
        <p:spPr>
          <a:xfrm>
            <a:off x="8633818" y="5281008"/>
            <a:ext cx="1526732" cy="58010"/>
          </a:xfrm>
          <a:prstGeom prst="line">
            <a:avLst/>
          </a:prstGeom>
          <a:noFill/>
          <a:ln w="12700" cap="flat" cmpd="sng" algn="ctr">
            <a:solidFill>
              <a:srgbClr val="FFFFFF"/>
            </a:solidFill>
            <a:prstDash val="sysDot"/>
            <a:headEnd type="none"/>
            <a:tailEnd type="none"/>
          </a:ln>
          <a:effectLst/>
        </p:spPr>
      </p:cxnSp>
      <p:grpSp>
        <p:nvGrpSpPr>
          <p:cNvPr id="116" name="Group 115">
            <a:extLst>
              <a:ext uri="{FF2B5EF4-FFF2-40B4-BE49-F238E27FC236}">
                <a16:creationId xmlns:a16="http://schemas.microsoft.com/office/drawing/2014/main" id="{0D5B0089-8FC7-42CA-919E-04169B3ACA10}"/>
              </a:ext>
            </a:extLst>
          </p:cNvPr>
          <p:cNvGrpSpPr>
            <a:grpSpLocks noChangeAspect="1"/>
          </p:cNvGrpSpPr>
          <p:nvPr/>
        </p:nvGrpSpPr>
        <p:grpSpPr>
          <a:xfrm>
            <a:off x="9941870" y="3213463"/>
            <a:ext cx="627497" cy="627497"/>
            <a:chOff x="5722510" y="573907"/>
            <a:chExt cx="746982" cy="746982"/>
          </a:xfrm>
        </p:grpSpPr>
        <p:sp>
          <p:nvSpPr>
            <p:cNvPr id="117" name="Oval 116">
              <a:extLst>
                <a:ext uri="{FF2B5EF4-FFF2-40B4-BE49-F238E27FC236}">
                  <a16:creationId xmlns:a16="http://schemas.microsoft.com/office/drawing/2014/main" id="{B2DD9839-FE65-4D02-A5B7-0D593F193896}"/>
                </a:ext>
              </a:extLst>
            </p:cNvPr>
            <p:cNvSpPr/>
            <p:nvPr/>
          </p:nvSpPr>
          <p:spPr bwMode="auto">
            <a:xfrm>
              <a:off x="5722510" y="573907"/>
              <a:ext cx="746982" cy="746982"/>
            </a:xfrm>
            <a:prstGeom prst="ellipse">
              <a:avLst/>
            </a:prstGeom>
            <a:solidFill>
              <a:srgbClr val="FFFFFF"/>
            </a:solidFill>
            <a:ln w="15875" cap="flat" cmpd="sng" algn="ctr">
              <a:noFill/>
              <a:prstDash val="solid"/>
              <a:headEnd type="none" w="med" len="med"/>
              <a:tailEnd type="none" w="med" len="med"/>
            </a:ln>
            <a:effectLst/>
          </p:spPr>
          <p:txBody>
            <a:bodyPr rot="0" spcFirstLastPara="0" vertOverflow="overflow" horzOverflow="overflow" vert="horz" wrap="square" lIns="0" tIns="44821" rIns="0" bIns="44821" numCol="1" spcCol="0" rtlCol="0" fromWordArt="0" anchor="ctr" anchorCtr="0" forceAA="0" compatLnSpc="1">
              <a:prstTxWarp prst="textNoShape">
                <a:avLst/>
              </a:prstTxWarp>
              <a:noAutofit/>
            </a:bodyPr>
            <a:lstStyle/>
            <a:p>
              <a:pPr marL="0" marR="0" lvl="0" indent="0" algn="ctr" defTabSz="896094" rtl="0" eaLnBrk="1" fontAlgn="base" latinLnBrk="0" hangingPunct="1">
                <a:lnSpc>
                  <a:spcPct val="100000"/>
                </a:lnSpc>
                <a:spcBef>
                  <a:spcPct val="0"/>
                </a:spcBef>
                <a:spcAft>
                  <a:spcPct val="0"/>
                </a:spcAft>
                <a:buClrTx/>
                <a:buSzTx/>
                <a:buFontTx/>
                <a:buNone/>
                <a:tabLst/>
                <a:defRPr/>
              </a:pPr>
              <a:endParaRPr kumimoji="0" lang="en-US" sz="1922" b="0" i="0" u="none" strike="noStrike" kern="0" cap="none" spc="0" normalizeH="0" baseline="0" noProof="0">
                <a:ln>
                  <a:noFill/>
                </a:ln>
                <a:gradFill>
                  <a:gsLst>
                    <a:gs pos="5439">
                      <a:srgbClr val="F8F8F8"/>
                    </a:gs>
                    <a:gs pos="10000">
                      <a:srgbClr val="F8F8F8"/>
                    </a:gs>
                  </a:gsLst>
                  <a:lin ang="5400000" scaled="0"/>
                </a:gradFill>
                <a:effectLst/>
                <a:uLnTx/>
                <a:uFillTx/>
                <a:latin typeface="Segoe UI"/>
                <a:ea typeface="+mn-ea"/>
                <a:cs typeface="+mn-cs"/>
              </a:endParaRPr>
            </a:p>
          </p:txBody>
        </p:sp>
        <p:sp>
          <p:nvSpPr>
            <p:cNvPr id="118" name="Freeform 6">
              <a:extLst>
                <a:ext uri="{FF2B5EF4-FFF2-40B4-BE49-F238E27FC236}">
                  <a16:creationId xmlns:a16="http://schemas.microsoft.com/office/drawing/2014/main" id="{C260304F-D4FF-4AB8-82A9-EB1A66D61ECF}"/>
                </a:ext>
              </a:extLst>
            </p:cNvPr>
            <p:cNvSpPr>
              <a:spLocks noEditPoints="1"/>
            </p:cNvSpPr>
            <p:nvPr/>
          </p:nvSpPr>
          <p:spPr bwMode="auto">
            <a:xfrm>
              <a:off x="5886217" y="789713"/>
              <a:ext cx="419568" cy="315371"/>
            </a:xfrm>
            <a:custGeom>
              <a:avLst/>
              <a:gdLst>
                <a:gd name="T0" fmla="*/ 302 w 302"/>
                <a:gd name="T1" fmla="*/ 208 h 227"/>
                <a:gd name="T2" fmla="*/ 264 w 302"/>
                <a:gd name="T3" fmla="*/ 142 h 227"/>
                <a:gd name="T4" fmla="*/ 264 w 302"/>
                <a:gd name="T5" fmla="*/ 0 h 227"/>
                <a:gd name="T6" fmla="*/ 37 w 302"/>
                <a:gd name="T7" fmla="*/ 0 h 227"/>
                <a:gd name="T8" fmla="*/ 37 w 302"/>
                <a:gd name="T9" fmla="*/ 142 h 227"/>
                <a:gd name="T10" fmla="*/ 0 w 302"/>
                <a:gd name="T11" fmla="*/ 208 h 227"/>
                <a:gd name="T12" fmla="*/ 0 w 302"/>
                <a:gd name="T13" fmla="*/ 227 h 227"/>
                <a:gd name="T14" fmla="*/ 302 w 302"/>
                <a:gd name="T15" fmla="*/ 227 h 227"/>
                <a:gd name="T16" fmla="*/ 302 w 302"/>
                <a:gd name="T17" fmla="*/ 208 h 227"/>
                <a:gd name="T18" fmla="*/ 56 w 302"/>
                <a:gd name="T19" fmla="*/ 19 h 227"/>
                <a:gd name="T20" fmla="*/ 245 w 302"/>
                <a:gd name="T21" fmla="*/ 19 h 227"/>
                <a:gd name="T22" fmla="*/ 245 w 302"/>
                <a:gd name="T23" fmla="*/ 132 h 227"/>
                <a:gd name="T24" fmla="*/ 56 w 302"/>
                <a:gd name="T25" fmla="*/ 132 h 227"/>
                <a:gd name="T26" fmla="*/ 56 w 302"/>
                <a:gd name="T27" fmla="*/ 19 h 227"/>
                <a:gd name="T28" fmla="*/ 21 w 302"/>
                <a:gd name="T29" fmla="*/ 208 h 227"/>
                <a:gd name="T30" fmla="*/ 54 w 302"/>
                <a:gd name="T31" fmla="*/ 151 h 227"/>
                <a:gd name="T32" fmla="*/ 248 w 302"/>
                <a:gd name="T33" fmla="*/ 151 h 227"/>
                <a:gd name="T34" fmla="*/ 281 w 302"/>
                <a:gd name="T35" fmla="*/ 208 h 227"/>
                <a:gd name="T36" fmla="*/ 21 w 302"/>
                <a:gd name="T37" fmla="*/ 20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2" h="227">
                  <a:moveTo>
                    <a:pt x="302" y="208"/>
                  </a:moveTo>
                  <a:lnTo>
                    <a:pt x="264" y="142"/>
                  </a:lnTo>
                  <a:lnTo>
                    <a:pt x="264" y="0"/>
                  </a:lnTo>
                  <a:lnTo>
                    <a:pt x="37" y="0"/>
                  </a:lnTo>
                  <a:lnTo>
                    <a:pt x="37" y="142"/>
                  </a:lnTo>
                  <a:lnTo>
                    <a:pt x="0" y="208"/>
                  </a:lnTo>
                  <a:lnTo>
                    <a:pt x="0" y="227"/>
                  </a:lnTo>
                  <a:lnTo>
                    <a:pt x="302" y="227"/>
                  </a:lnTo>
                  <a:lnTo>
                    <a:pt x="302" y="208"/>
                  </a:lnTo>
                  <a:close/>
                  <a:moveTo>
                    <a:pt x="56" y="19"/>
                  </a:moveTo>
                  <a:lnTo>
                    <a:pt x="245" y="19"/>
                  </a:lnTo>
                  <a:lnTo>
                    <a:pt x="245" y="132"/>
                  </a:lnTo>
                  <a:lnTo>
                    <a:pt x="56" y="132"/>
                  </a:lnTo>
                  <a:lnTo>
                    <a:pt x="56" y="19"/>
                  </a:lnTo>
                  <a:close/>
                  <a:moveTo>
                    <a:pt x="21" y="208"/>
                  </a:moveTo>
                  <a:lnTo>
                    <a:pt x="54" y="151"/>
                  </a:lnTo>
                  <a:lnTo>
                    <a:pt x="248" y="151"/>
                  </a:lnTo>
                  <a:lnTo>
                    <a:pt x="281" y="208"/>
                  </a:lnTo>
                  <a:lnTo>
                    <a:pt x="21" y="208"/>
                  </a:lnTo>
                  <a:close/>
                </a:path>
              </a:pathLst>
            </a:custGeom>
            <a:solidFill>
              <a:srgbClr val="0078D7"/>
            </a:solidFill>
            <a:ln>
              <a:noFill/>
            </a:ln>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rgbClr val="505050"/>
                </a:solidFill>
                <a:effectLst/>
                <a:uLnTx/>
                <a:uFillTx/>
                <a:latin typeface="Segoe UI"/>
                <a:ea typeface="+mn-ea"/>
                <a:cs typeface="+mn-cs"/>
              </a:endParaRPr>
            </a:p>
          </p:txBody>
        </p:sp>
      </p:grpSp>
      <p:grpSp>
        <p:nvGrpSpPr>
          <p:cNvPr id="119" name="Group 118">
            <a:extLst>
              <a:ext uri="{FF2B5EF4-FFF2-40B4-BE49-F238E27FC236}">
                <a16:creationId xmlns:a16="http://schemas.microsoft.com/office/drawing/2014/main" id="{214BD66C-966E-460F-A48B-BC9C9B98686B}"/>
              </a:ext>
            </a:extLst>
          </p:cNvPr>
          <p:cNvGrpSpPr>
            <a:grpSpLocks noChangeAspect="1"/>
          </p:cNvGrpSpPr>
          <p:nvPr/>
        </p:nvGrpSpPr>
        <p:grpSpPr>
          <a:xfrm>
            <a:off x="6804956" y="3362698"/>
            <a:ext cx="627497" cy="627497"/>
            <a:chOff x="5722510" y="573907"/>
            <a:chExt cx="746982" cy="746982"/>
          </a:xfrm>
        </p:grpSpPr>
        <p:sp>
          <p:nvSpPr>
            <p:cNvPr id="120" name="Oval 119">
              <a:extLst>
                <a:ext uri="{FF2B5EF4-FFF2-40B4-BE49-F238E27FC236}">
                  <a16:creationId xmlns:a16="http://schemas.microsoft.com/office/drawing/2014/main" id="{6EAFFAB0-B644-4A2E-A7FB-7371E0B9B39C}"/>
                </a:ext>
              </a:extLst>
            </p:cNvPr>
            <p:cNvSpPr/>
            <p:nvPr/>
          </p:nvSpPr>
          <p:spPr bwMode="auto">
            <a:xfrm>
              <a:off x="5722510" y="573907"/>
              <a:ext cx="746982" cy="746982"/>
            </a:xfrm>
            <a:prstGeom prst="ellipse">
              <a:avLst/>
            </a:prstGeom>
            <a:solidFill>
              <a:srgbClr val="FFFFFF"/>
            </a:solidFill>
            <a:ln w="15875" cap="flat" cmpd="sng" algn="ctr">
              <a:noFill/>
              <a:prstDash val="solid"/>
              <a:headEnd type="none" w="med" len="med"/>
              <a:tailEnd type="none" w="med" len="med"/>
            </a:ln>
            <a:effectLst/>
          </p:spPr>
          <p:txBody>
            <a:bodyPr rot="0" spcFirstLastPara="0" vertOverflow="overflow" horzOverflow="overflow" vert="horz" wrap="square" lIns="0" tIns="44821" rIns="0" bIns="44821" numCol="1" spcCol="0" rtlCol="0" fromWordArt="0" anchor="ctr" anchorCtr="0" forceAA="0" compatLnSpc="1">
              <a:prstTxWarp prst="textNoShape">
                <a:avLst/>
              </a:prstTxWarp>
              <a:noAutofit/>
            </a:bodyPr>
            <a:lstStyle/>
            <a:p>
              <a:pPr marL="0" marR="0" lvl="0" indent="0" algn="ctr" defTabSz="896094" rtl="0" eaLnBrk="1" fontAlgn="base" latinLnBrk="0" hangingPunct="1">
                <a:lnSpc>
                  <a:spcPct val="100000"/>
                </a:lnSpc>
                <a:spcBef>
                  <a:spcPct val="0"/>
                </a:spcBef>
                <a:spcAft>
                  <a:spcPct val="0"/>
                </a:spcAft>
                <a:buClrTx/>
                <a:buSzTx/>
                <a:buFontTx/>
                <a:buNone/>
                <a:tabLst/>
                <a:defRPr/>
              </a:pPr>
              <a:endParaRPr kumimoji="0" lang="en-US" sz="1922" b="0" i="0" u="none" strike="noStrike" kern="0" cap="none" spc="0" normalizeH="0" baseline="0" noProof="0">
                <a:ln>
                  <a:noFill/>
                </a:ln>
                <a:gradFill>
                  <a:gsLst>
                    <a:gs pos="5439">
                      <a:srgbClr val="F8F8F8"/>
                    </a:gs>
                    <a:gs pos="10000">
                      <a:srgbClr val="F8F8F8"/>
                    </a:gs>
                  </a:gsLst>
                  <a:lin ang="5400000" scaled="0"/>
                </a:gradFill>
                <a:effectLst/>
                <a:uLnTx/>
                <a:uFillTx/>
                <a:latin typeface="Segoe UI"/>
                <a:ea typeface="+mn-ea"/>
                <a:cs typeface="+mn-cs"/>
              </a:endParaRPr>
            </a:p>
          </p:txBody>
        </p:sp>
        <p:sp>
          <p:nvSpPr>
            <p:cNvPr id="121" name="Freeform 6">
              <a:extLst>
                <a:ext uri="{FF2B5EF4-FFF2-40B4-BE49-F238E27FC236}">
                  <a16:creationId xmlns:a16="http://schemas.microsoft.com/office/drawing/2014/main" id="{C4CA4C08-AF2A-4ACD-999A-DCAD4917E69E}"/>
                </a:ext>
              </a:extLst>
            </p:cNvPr>
            <p:cNvSpPr>
              <a:spLocks noEditPoints="1"/>
            </p:cNvSpPr>
            <p:nvPr/>
          </p:nvSpPr>
          <p:spPr bwMode="auto">
            <a:xfrm>
              <a:off x="5886217" y="789713"/>
              <a:ext cx="419568" cy="315371"/>
            </a:xfrm>
            <a:custGeom>
              <a:avLst/>
              <a:gdLst>
                <a:gd name="T0" fmla="*/ 302 w 302"/>
                <a:gd name="T1" fmla="*/ 208 h 227"/>
                <a:gd name="T2" fmla="*/ 264 w 302"/>
                <a:gd name="T3" fmla="*/ 142 h 227"/>
                <a:gd name="T4" fmla="*/ 264 w 302"/>
                <a:gd name="T5" fmla="*/ 0 h 227"/>
                <a:gd name="T6" fmla="*/ 37 w 302"/>
                <a:gd name="T7" fmla="*/ 0 h 227"/>
                <a:gd name="T8" fmla="*/ 37 w 302"/>
                <a:gd name="T9" fmla="*/ 142 h 227"/>
                <a:gd name="T10" fmla="*/ 0 w 302"/>
                <a:gd name="T11" fmla="*/ 208 h 227"/>
                <a:gd name="T12" fmla="*/ 0 w 302"/>
                <a:gd name="T13" fmla="*/ 227 h 227"/>
                <a:gd name="T14" fmla="*/ 302 w 302"/>
                <a:gd name="T15" fmla="*/ 227 h 227"/>
                <a:gd name="T16" fmla="*/ 302 w 302"/>
                <a:gd name="T17" fmla="*/ 208 h 227"/>
                <a:gd name="T18" fmla="*/ 56 w 302"/>
                <a:gd name="T19" fmla="*/ 19 h 227"/>
                <a:gd name="T20" fmla="*/ 245 w 302"/>
                <a:gd name="T21" fmla="*/ 19 h 227"/>
                <a:gd name="T22" fmla="*/ 245 w 302"/>
                <a:gd name="T23" fmla="*/ 132 h 227"/>
                <a:gd name="T24" fmla="*/ 56 w 302"/>
                <a:gd name="T25" fmla="*/ 132 h 227"/>
                <a:gd name="T26" fmla="*/ 56 w 302"/>
                <a:gd name="T27" fmla="*/ 19 h 227"/>
                <a:gd name="T28" fmla="*/ 21 w 302"/>
                <a:gd name="T29" fmla="*/ 208 h 227"/>
                <a:gd name="T30" fmla="*/ 54 w 302"/>
                <a:gd name="T31" fmla="*/ 151 h 227"/>
                <a:gd name="T32" fmla="*/ 248 w 302"/>
                <a:gd name="T33" fmla="*/ 151 h 227"/>
                <a:gd name="T34" fmla="*/ 281 w 302"/>
                <a:gd name="T35" fmla="*/ 208 h 227"/>
                <a:gd name="T36" fmla="*/ 21 w 302"/>
                <a:gd name="T37" fmla="*/ 20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2" h="227">
                  <a:moveTo>
                    <a:pt x="302" y="208"/>
                  </a:moveTo>
                  <a:lnTo>
                    <a:pt x="264" y="142"/>
                  </a:lnTo>
                  <a:lnTo>
                    <a:pt x="264" y="0"/>
                  </a:lnTo>
                  <a:lnTo>
                    <a:pt x="37" y="0"/>
                  </a:lnTo>
                  <a:lnTo>
                    <a:pt x="37" y="142"/>
                  </a:lnTo>
                  <a:lnTo>
                    <a:pt x="0" y="208"/>
                  </a:lnTo>
                  <a:lnTo>
                    <a:pt x="0" y="227"/>
                  </a:lnTo>
                  <a:lnTo>
                    <a:pt x="302" y="227"/>
                  </a:lnTo>
                  <a:lnTo>
                    <a:pt x="302" y="208"/>
                  </a:lnTo>
                  <a:close/>
                  <a:moveTo>
                    <a:pt x="56" y="19"/>
                  </a:moveTo>
                  <a:lnTo>
                    <a:pt x="245" y="19"/>
                  </a:lnTo>
                  <a:lnTo>
                    <a:pt x="245" y="132"/>
                  </a:lnTo>
                  <a:lnTo>
                    <a:pt x="56" y="132"/>
                  </a:lnTo>
                  <a:lnTo>
                    <a:pt x="56" y="19"/>
                  </a:lnTo>
                  <a:close/>
                  <a:moveTo>
                    <a:pt x="21" y="208"/>
                  </a:moveTo>
                  <a:lnTo>
                    <a:pt x="54" y="151"/>
                  </a:lnTo>
                  <a:lnTo>
                    <a:pt x="248" y="151"/>
                  </a:lnTo>
                  <a:lnTo>
                    <a:pt x="281" y="208"/>
                  </a:lnTo>
                  <a:lnTo>
                    <a:pt x="21" y="208"/>
                  </a:lnTo>
                  <a:close/>
                </a:path>
              </a:pathLst>
            </a:custGeom>
            <a:solidFill>
              <a:srgbClr val="0078D7"/>
            </a:solidFill>
            <a:ln>
              <a:noFill/>
            </a:ln>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rgbClr val="505050"/>
                </a:solidFill>
                <a:effectLst/>
                <a:uLnTx/>
                <a:uFillTx/>
                <a:latin typeface="Segoe UI"/>
                <a:ea typeface="+mn-ea"/>
                <a:cs typeface="+mn-cs"/>
              </a:endParaRPr>
            </a:p>
          </p:txBody>
        </p:sp>
      </p:grpSp>
      <p:cxnSp>
        <p:nvCxnSpPr>
          <p:cNvPr id="125" name="Straight Connector 124">
            <a:extLst>
              <a:ext uri="{FF2B5EF4-FFF2-40B4-BE49-F238E27FC236}">
                <a16:creationId xmlns:a16="http://schemas.microsoft.com/office/drawing/2014/main" id="{06956B2D-EF59-4FC1-9267-BB4E1AD913B0}"/>
              </a:ext>
            </a:extLst>
          </p:cNvPr>
          <p:cNvCxnSpPr>
            <a:cxnSpLocks/>
            <a:stCxn id="120" idx="5"/>
            <a:endCxn id="52" idx="1"/>
          </p:cNvCxnSpPr>
          <p:nvPr/>
        </p:nvCxnSpPr>
        <p:spPr>
          <a:xfrm>
            <a:off x="7340559" y="3898300"/>
            <a:ext cx="757658" cy="1160854"/>
          </a:xfrm>
          <a:prstGeom prst="line">
            <a:avLst/>
          </a:prstGeom>
          <a:noFill/>
          <a:ln w="12700" cap="flat" cmpd="sng" algn="ctr">
            <a:solidFill>
              <a:srgbClr val="FFFFFF"/>
            </a:solidFill>
            <a:prstDash val="sysDot"/>
            <a:headEnd type="none"/>
            <a:tailEnd type="none"/>
          </a:ln>
          <a:effectLst/>
        </p:spPr>
      </p:cxnSp>
      <p:grpSp>
        <p:nvGrpSpPr>
          <p:cNvPr id="13" name="Group 12">
            <a:extLst>
              <a:ext uri="{FF2B5EF4-FFF2-40B4-BE49-F238E27FC236}">
                <a16:creationId xmlns:a16="http://schemas.microsoft.com/office/drawing/2014/main" id="{0FE1ACBF-5661-47AF-8B84-100325ABBBA1}"/>
              </a:ext>
            </a:extLst>
          </p:cNvPr>
          <p:cNvGrpSpPr/>
          <p:nvPr/>
        </p:nvGrpSpPr>
        <p:grpSpPr>
          <a:xfrm>
            <a:off x="8994784" y="2438006"/>
            <a:ext cx="627497" cy="627497"/>
            <a:chOff x="9072199" y="2682534"/>
            <a:chExt cx="640080" cy="640080"/>
          </a:xfrm>
        </p:grpSpPr>
        <p:sp>
          <p:nvSpPr>
            <p:cNvPr id="127" name="Oval 126">
              <a:extLst>
                <a:ext uri="{FF2B5EF4-FFF2-40B4-BE49-F238E27FC236}">
                  <a16:creationId xmlns:a16="http://schemas.microsoft.com/office/drawing/2014/main" id="{33479AC4-C394-486D-8A87-3BF894D78D7B}"/>
                </a:ext>
              </a:extLst>
            </p:cNvPr>
            <p:cNvSpPr/>
            <p:nvPr/>
          </p:nvSpPr>
          <p:spPr bwMode="auto">
            <a:xfrm>
              <a:off x="9072199" y="2682534"/>
              <a:ext cx="640080" cy="640080"/>
            </a:xfrm>
            <a:prstGeom prst="ellipse">
              <a:avLst/>
            </a:prstGeom>
            <a:solidFill>
              <a:srgbClr val="FFFFFF"/>
            </a:solidFill>
            <a:ln w="15875" cap="flat" cmpd="sng" algn="ctr">
              <a:noFill/>
              <a:prstDash val="solid"/>
              <a:headEnd type="none" w="med" len="med"/>
              <a:tailEnd type="none" w="med" len="med"/>
            </a:ln>
            <a:effectLst/>
          </p:spPr>
          <p:txBody>
            <a:bodyPr rot="0" spcFirstLastPara="0" vertOverflow="overflow" horzOverflow="overflow" vert="horz" wrap="square" lIns="0" tIns="44821" rIns="0" bIns="44821" numCol="1" spcCol="0" rtlCol="0" fromWordArt="0" anchor="ctr" anchorCtr="0" forceAA="0" compatLnSpc="1">
              <a:prstTxWarp prst="textNoShape">
                <a:avLst/>
              </a:prstTxWarp>
              <a:noAutofit/>
            </a:bodyPr>
            <a:lstStyle/>
            <a:p>
              <a:pPr marL="0" marR="0" lvl="0" indent="0" algn="ctr" defTabSz="896094" rtl="0" eaLnBrk="1" fontAlgn="base" latinLnBrk="0" hangingPunct="1">
                <a:lnSpc>
                  <a:spcPct val="100000"/>
                </a:lnSpc>
                <a:spcBef>
                  <a:spcPct val="0"/>
                </a:spcBef>
                <a:spcAft>
                  <a:spcPct val="0"/>
                </a:spcAft>
                <a:buClrTx/>
                <a:buSzTx/>
                <a:buFontTx/>
                <a:buNone/>
                <a:tabLst/>
                <a:defRPr/>
              </a:pPr>
              <a:endParaRPr kumimoji="0" lang="en-US" sz="1922" b="0" i="0" u="none" strike="noStrike" kern="0" cap="none" spc="0" normalizeH="0" baseline="0" noProof="0">
                <a:ln>
                  <a:noFill/>
                </a:ln>
                <a:gradFill>
                  <a:gsLst>
                    <a:gs pos="5439">
                      <a:srgbClr val="F8F8F8"/>
                    </a:gs>
                    <a:gs pos="10000">
                      <a:srgbClr val="F8F8F8"/>
                    </a:gs>
                  </a:gsLst>
                  <a:lin ang="5400000" scaled="0"/>
                </a:gradFill>
                <a:effectLst/>
                <a:uLnTx/>
                <a:uFillTx/>
                <a:latin typeface="Segoe UI"/>
                <a:ea typeface="+mn-ea"/>
                <a:cs typeface="+mn-cs"/>
              </a:endParaRPr>
            </a:p>
          </p:txBody>
        </p:sp>
        <p:grpSp>
          <p:nvGrpSpPr>
            <p:cNvPr id="128" name="Group 85">
              <a:extLst>
                <a:ext uri="{FF2B5EF4-FFF2-40B4-BE49-F238E27FC236}">
                  <a16:creationId xmlns:a16="http://schemas.microsoft.com/office/drawing/2014/main" id="{5DE8E860-5E2D-44FD-B5AE-001785FC43F4}"/>
                </a:ext>
              </a:extLst>
            </p:cNvPr>
            <p:cNvGrpSpPr>
              <a:grpSpLocks noChangeAspect="1"/>
            </p:cNvGrpSpPr>
            <p:nvPr/>
          </p:nvGrpSpPr>
          <p:grpSpPr bwMode="auto">
            <a:xfrm>
              <a:off x="9292910" y="2854828"/>
              <a:ext cx="202687" cy="323754"/>
              <a:chOff x="2495" y="148"/>
              <a:chExt cx="149" cy="238"/>
            </a:xfrm>
          </p:grpSpPr>
          <p:sp>
            <p:nvSpPr>
              <p:cNvPr id="129" name="Rectangle 86">
                <a:extLst>
                  <a:ext uri="{FF2B5EF4-FFF2-40B4-BE49-F238E27FC236}">
                    <a16:creationId xmlns:a16="http://schemas.microsoft.com/office/drawing/2014/main" id="{94794F2C-3969-45DF-88ED-1B8CD1B625C3}"/>
                  </a:ext>
                </a:extLst>
              </p:cNvPr>
              <p:cNvSpPr>
                <a:spLocks noChangeArrowheads="1"/>
              </p:cNvSpPr>
              <p:nvPr/>
            </p:nvSpPr>
            <p:spPr bwMode="auto">
              <a:xfrm>
                <a:off x="2495" y="148"/>
                <a:ext cx="149" cy="238"/>
              </a:xfrm>
              <a:prstGeom prst="rect">
                <a:avLst/>
              </a:pr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130" name="Line 87">
                <a:extLst>
                  <a:ext uri="{FF2B5EF4-FFF2-40B4-BE49-F238E27FC236}">
                    <a16:creationId xmlns:a16="http://schemas.microsoft.com/office/drawing/2014/main" id="{B1F48F9E-7EF4-46D5-807B-1AAE49832984}"/>
                  </a:ext>
                </a:extLst>
              </p:cNvPr>
              <p:cNvSpPr>
                <a:spLocks noChangeShapeType="1"/>
              </p:cNvSpPr>
              <p:nvPr/>
            </p:nvSpPr>
            <p:spPr bwMode="auto">
              <a:xfrm>
                <a:off x="2495" y="177"/>
                <a:ext cx="149" cy="0"/>
              </a:xfrm>
              <a:prstGeom prst="line">
                <a:avLst/>
              </a:pr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131" name="Line 88">
                <a:extLst>
                  <a:ext uri="{FF2B5EF4-FFF2-40B4-BE49-F238E27FC236}">
                    <a16:creationId xmlns:a16="http://schemas.microsoft.com/office/drawing/2014/main" id="{DEF6DF0C-5E70-4BF1-B4C5-4F8F58C3BDE0}"/>
                  </a:ext>
                </a:extLst>
              </p:cNvPr>
              <p:cNvSpPr>
                <a:spLocks noChangeShapeType="1"/>
              </p:cNvSpPr>
              <p:nvPr/>
            </p:nvSpPr>
            <p:spPr bwMode="auto">
              <a:xfrm>
                <a:off x="2495" y="320"/>
                <a:ext cx="149" cy="0"/>
              </a:xfrm>
              <a:prstGeom prst="line">
                <a:avLst/>
              </a:pr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132" name="Line 89">
                <a:extLst>
                  <a:ext uri="{FF2B5EF4-FFF2-40B4-BE49-F238E27FC236}">
                    <a16:creationId xmlns:a16="http://schemas.microsoft.com/office/drawing/2014/main" id="{F89AA289-E53A-412D-82E8-429FDC58DD57}"/>
                  </a:ext>
                </a:extLst>
              </p:cNvPr>
              <p:cNvSpPr>
                <a:spLocks noChangeShapeType="1"/>
              </p:cNvSpPr>
              <p:nvPr/>
            </p:nvSpPr>
            <p:spPr bwMode="auto">
              <a:xfrm>
                <a:off x="2561" y="353"/>
                <a:ext cx="16" cy="0"/>
              </a:xfrm>
              <a:prstGeom prst="line">
                <a:avLst/>
              </a:pr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grpSp>
      </p:grpSp>
      <p:cxnSp>
        <p:nvCxnSpPr>
          <p:cNvPr id="133" name="Straight Connector 132">
            <a:extLst>
              <a:ext uri="{FF2B5EF4-FFF2-40B4-BE49-F238E27FC236}">
                <a16:creationId xmlns:a16="http://schemas.microsoft.com/office/drawing/2014/main" id="{17A4ECF4-1A6F-4C4D-ACC9-3B9D061975C1}"/>
              </a:ext>
            </a:extLst>
          </p:cNvPr>
          <p:cNvCxnSpPr>
            <a:cxnSpLocks/>
            <a:stCxn id="156" idx="1"/>
            <a:endCxn id="120" idx="0"/>
          </p:cNvCxnSpPr>
          <p:nvPr/>
        </p:nvCxnSpPr>
        <p:spPr>
          <a:xfrm flipH="1">
            <a:off x="7118705" y="2728987"/>
            <a:ext cx="696215" cy="633711"/>
          </a:xfrm>
          <a:prstGeom prst="line">
            <a:avLst/>
          </a:prstGeom>
          <a:noFill/>
          <a:ln w="12700" cap="flat" cmpd="sng" algn="ctr">
            <a:solidFill>
              <a:srgbClr val="FFFFFF"/>
            </a:solidFill>
            <a:prstDash val="sysDot"/>
            <a:headEnd type="none"/>
            <a:tailEnd type="none"/>
          </a:ln>
          <a:effectLst/>
        </p:spPr>
      </p:cxnSp>
      <p:cxnSp>
        <p:nvCxnSpPr>
          <p:cNvPr id="134" name="Straight Connector 133">
            <a:extLst>
              <a:ext uri="{FF2B5EF4-FFF2-40B4-BE49-F238E27FC236}">
                <a16:creationId xmlns:a16="http://schemas.microsoft.com/office/drawing/2014/main" id="{3C453484-795F-4361-B810-73D70608A05D}"/>
              </a:ext>
            </a:extLst>
          </p:cNvPr>
          <p:cNvCxnSpPr>
            <a:cxnSpLocks/>
            <a:stCxn id="127" idx="3"/>
            <a:endCxn id="120" idx="7"/>
          </p:cNvCxnSpPr>
          <p:nvPr/>
        </p:nvCxnSpPr>
        <p:spPr>
          <a:xfrm flipH="1">
            <a:off x="7340558" y="2973608"/>
            <a:ext cx="1746121" cy="480985"/>
          </a:xfrm>
          <a:prstGeom prst="line">
            <a:avLst/>
          </a:prstGeom>
          <a:noFill/>
          <a:ln w="12700" cap="flat" cmpd="sng" algn="ctr">
            <a:solidFill>
              <a:srgbClr val="FFFFFF"/>
            </a:solidFill>
            <a:prstDash val="sysDot"/>
            <a:headEnd type="none"/>
            <a:tailEnd type="none"/>
          </a:ln>
          <a:effectLst/>
        </p:spPr>
      </p:cxnSp>
      <p:cxnSp>
        <p:nvCxnSpPr>
          <p:cNvPr id="135" name="Straight Connector 134">
            <a:extLst>
              <a:ext uri="{FF2B5EF4-FFF2-40B4-BE49-F238E27FC236}">
                <a16:creationId xmlns:a16="http://schemas.microsoft.com/office/drawing/2014/main" id="{B95AE57F-C43C-4696-93B0-6BC23C4F3728}"/>
              </a:ext>
            </a:extLst>
          </p:cNvPr>
          <p:cNvCxnSpPr>
            <a:cxnSpLocks/>
            <a:endCxn id="127" idx="2"/>
          </p:cNvCxnSpPr>
          <p:nvPr/>
        </p:nvCxnSpPr>
        <p:spPr>
          <a:xfrm flipV="1">
            <a:off x="7494938" y="2751754"/>
            <a:ext cx="1499845" cy="179179"/>
          </a:xfrm>
          <a:prstGeom prst="line">
            <a:avLst/>
          </a:prstGeom>
          <a:noFill/>
          <a:ln w="12700" cap="flat" cmpd="sng" algn="ctr">
            <a:solidFill>
              <a:srgbClr val="FFFFFF"/>
            </a:solidFill>
            <a:prstDash val="sysDot"/>
            <a:headEnd type="none"/>
            <a:tailEnd type="none"/>
          </a:ln>
          <a:effectLst/>
        </p:spPr>
      </p:cxnSp>
      <p:cxnSp>
        <p:nvCxnSpPr>
          <p:cNvPr id="136" name="Straight Connector 135">
            <a:extLst>
              <a:ext uri="{FF2B5EF4-FFF2-40B4-BE49-F238E27FC236}">
                <a16:creationId xmlns:a16="http://schemas.microsoft.com/office/drawing/2014/main" id="{BB0D537C-74C6-4789-8EE1-C88DA080CE1C}"/>
              </a:ext>
            </a:extLst>
          </p:cNvPr>
          <p:cNvCxnSpPr>
            <a:cxnSpLocks/>
            <a:endCxn id="127" idx="6"/>
          </p:cNvCxnSpPr>
          <p:nvPr/>
        </p:nvCxnSpPr>
        <p:spPr>
          <a:xfrm flipH="1" flipV="1">
            <a:off x="9622281" y="2751754"/>
            <a:ext cx="1631585" cy="434911"/>
          </a:xfrm>
          <a:prstGeom prst="line">
            <a:avLst/>
          </a:prstGeom>
          <a:noFill/>
          <a:ln w="12700" cap="flat" cmpd="sng" algn="ctr">
            <a:solidFill>
              <a:srgbClr val="FFFFFF"/>
            </a:solidFill>
            <a:prstDash val="sysDot"/>
            <a:headEnd type="none"/>
            <a:tailEnd type="none"/>
          </a:ln>
          <a:effectLst/>
        </p:spPr>
      </p:cxnSp>
      <p:cxnSp>
        <p:nvCxnSpPr>
          <p:cNvPr id="137" name="Straight Connector 136">
            <a:extLst>
              <a:ext uri="{FF2B5EF4-FFF2-40B4-BE49-F238E27FC236}">
                <a16:creationId xmlns:a16="http://schemas.microsoft.com/office/drawing/2014/main" id="{0EEF5419-A488-4F6F-B605-B39954225A9F}"/>
              </a:ext>
            </a:extLst>
          </p:cNvPr>
          <p:cNvCxnSpPr>
            <a:cxnSpLocks/>
            <a:endCxn id="117" idx="0"/>
          </p:cNvCxnSpPr>
          <p:nvPr/>
        </p:nvCxnSpPr>
        <p:spPr>
          <a:xfrm>
            <a:off x="9510888" y="2953033"/>
            <a:ext cx="744732" cy="260431"/>
          </a:xfrm>
          <a:prstGeom prst="line">
            <a:avLst/>
          </a:prstGeom>
          <a:noFill/>
          <a:ln w="12700" cap="flat" cmpd="sng" algn="ctr">
            <a:solidFill>
              <a:srgbClr val="FFFFFF"/>
            </a:solidFill>
            <a:prstDash val="sysDot"/>
            <a:headEnd type="none"/>
            <a:tailEnd type="none"/>
          </a:ln>
          <a:effectLst/>
        </p:spPr>
      </p:cxnSp>
      <p:cxnSp>
        <p:nvCxnSpPr>
          <p:cNvPr id="138" name="Straight Connector 137">
            <a:extLst>
              <a:ext uri="{FF2B5EF4-FFF2-40B4-BE49-F238E27FC236}">
                <a16:creationId xmlns:a16="http://schemas.microsoft.com/office/drawing/2014/main" id="{BB012277-5E39-4F4E-9A3B-6A3C5CF32C37}"/>
              </a:ext>
            </a:extLst>
          </p:cNvPr>
          <p:cNvCxnSpPr>
            <a:cxnSpLocks/>
            <a:stCxn id="160" idx="4"/>
            <a:endCxn id="68" idx="7"/>
          </p:cNvCxnSpPr>
          <p:nvPr/>
        </p:nvCxnSpPr>
        <p:spPr>
          <a:xfrm flipH="1">
            <a:off x="10696153" y="3509691"/>
            <a:ext cx="687676" cy="1607473"/>
          </a:xfrm>
          <a:prstGeom prst="line">
            <a:avLst/>
          </a:prstGeom>
          <a:noFill/>
          <a:ln w="12700" cap="flat" cmpd="sng" algn="ctr">
            <a:solidFill>
              <a:srgbClr val="FFFFFF"/>
            </a:solidFill>
            <a:prstDash val="sysDot"/>
            <a:headEnd type="none"/>
            <a:tailEnd type="none"/>
          </a:ln>
          <a:effectLst/>
        </p:spPr>
      </p:cxnSp>
      <p:cxnSp>
        <p:nvCxnSpPr>
          <p:cNvPr id="139" name="Straight Connector 138">
            <a:extLst>
              <a:ext uri="{FF2B5EF4-FFF2-40B4-BE49-F238E27FC236}">
                <a16:creationId xmlns:a16="http://schemas.microsoft.com/office/drawing/2014/main" id="{BE1A15BE-3A8C-4990-B800-7EC65DEF86F7}"/>
              </a:ext>
            </a:extLst>
          </p:cNvPr>
          <p:cNvCxnSpPr>
            <a:cxnSpLocks/>
            <a:endCxn id="117" idx="6"/>
          </p:cNvCxnSpPr>
          <p:nvPr/>
        </p:nvCxnSpPr>
        <p:spPr>
          <a:xfrm flipH="1">
            <a:off x="10569368" y="3178494"/>
            <a:ext cx="814460" cy="348717"/>
          </a:xfrm>
          <a:prstGeom prst="line">
            <a:avLst/>
          </a:prstGeom>
          <a:noFill/>
          <a:ln w="12700" cap="flat" cmpd="sng" algn="ctr">
            <a:solidFill>
              <a:srgbClr val="FFFFFF"/>
            </a:solidFill>
            <a:prstDash val="sysDot"/>
            <a:headEnd type="none"/>
            <a:tailEnd type="none"/>
          </a:ln>
          <a:effectLst/>
        </p:spPr>
      </p:cxnSp>
      <p:sp>
        <p:nvSpPr>
          <p:cNvPr id="141" name="TextBox 140">
            <a:extLst>
              <a:ext uri="{FF2B5EF4-FFF2-40B4-BE49-F238E27FC236}">
                <a16:creationId xmlns:a16="http://schemas.microsoft.com/office/drawing/2014/main" id="{BF48CFF9-84D6-4B09-B4BB-D2BA20D053D8}"/>
              </a:ext>
            </a:extLst>
          </p:cNvPr>
          <p:cNvSpPr txBox="1"/>
          <p:nvPr/>
        </p:nvSpPr>
        <p:spPr>
          <a:xfrm>
            <a:off x="7773041" y="366974"/>
            <a:ext cx="2910281" cy="361637"/>
          </a:xfrm>
          <a:prstGeom prst="rect">
            <a:avLst/>
          </a:prstGeom>
        </p:spPr>
        <p:txBody>
          <a:bodyPr wrap="square" lIns="143428" rIns="143428">
            <a:spAutoFit/>
          </a:bodyPr>
          <a:lstStyle>
            <a:defPPr>
              <a:defRPr lang="en-US"/>
            </a:defPPr>
            <a:lvl1pPr algn="ctr">
              <a:lnSpc>
                <a:spcPts val="2120"/>
              </a:lnSpc>
              <a:defRPr b="1" spc="-50">
                <a:solidFill>
                  <a:schemeClr val="bg1"/>
                </a:solidFill>
              </a:defRPr>
            </a:lvl1pPr>
          </a:lstStyle>
          <a:p>
            <a:pPr marL="0" marR="0" lvl="0" indent="0" algn="ctr" defTabSz="896386" rtl="0" eaLnBrk="1" fontAlgn="auto" latinLnBrk="0" hangingPunct="1">
              <a:lnSpc>
                <a:spcPts val="2078"/>
              </a:lnSpc>
              <a:spcBef>
                <a:spcPts val="0"/>
              </a:spcBef>
              <a:spcAft>
                <a:spcPts val="0"/>
              </a:spcAft>
              <a:buClrTx/>
              <a:buSzTx/>
              <a:buFontTx/>
              <a:buNone/>
              <a:tabLst/>
              <a:defRPr/>
            </a:pPr>
            <a:r>
              <a:rPr kumimoji="0" lang="en-US" sz="1765" b="0" i="0" u="none" strike="noStrike" kern="1200" cap="none" spc="-49" normalizeH="0" baseline="0" noProof="0">
                <a:ln>
                  <a:noFill/>
                </a:ln>
                <a:solidFill>
                  <a:srgbClr val="FFFFFF"/>
                </a:solidFill>
                <a:effectLst/>
                <a:uLnTx/>
                <a:uFillTx/>
                <a:latin typeface="Segoe UI Semibold" panose="020B0702040204020203" pitchFamily="34" charset="0"/>
                <a:ea typeface="+mn-ea"/>
                <a:cs typeface="Segoe UI Semibold" panose="020B0702040204020203" pitchFamily="34" charset="0"/>
              </a:rPr>
              <a:t>CLOUD &amp; SaaS APPS</a:t>
            </a:r>
          </a:p>
        </p:txBody>
      </p:sp>
      <p:cxnSp>
        <p:nvCxnSpPr>
          <p:cNvPr id="142" name="Straight Connector 141">
            <a:extLst>
              <a:ext uri="{FF2B5EF4-FFF2-40B4-BE49-F238E27FC236}">
                <a16:creationId xmlns:a16="http://schemas.microsoft.com/office/drawing/2014/main" id="{77E810B9-DE52-4D45-A5C5-69E18E46C7EC}"/>
              </a:ext>
            </a:extLst>
          </p:cNvPr>
          <p:cNvCxnSpPr>
            <a:cxnSpLocks/>
          </p:cNvCxnSpPr>
          <p:nvPr/>
        </p:nvCxnSpPr>
        <p:spPr>
          <a:xfrm>
            <a:off x="11343709" y="1980056"/>
            <a:ext cx="0" cy="1351622"/>
          </a:xfrm>
          <a:prstGeom prst="line">
            <a:avLst/>
          </a:prstGeom>
          <a:noFill/>
          <a:ln w="12700" cap="flat" cmpd="sng" algn="ctr">
            <a:solidFill>
              <a:srgbClr val="FFFFFF"/>
            </a:solidFill>
            <a:prstDash val="sysDot"/>
            <a:headEnd type="none"/>
            <a:tailEnd type="none"/>
          </a:ln>
          <a:effectLst/>
        </p:spPr>
      </p:cxnSp>
      <p:cxnSp>
        <p:nvCxnSpPr>
          <p:cNvPr id="146" name="Straight Connector 145">
            <a:extLst>
              <a:ext uri="{FF2B5EF4-FFF2-40B4-BE49-F238E27FC236}">
                <a16:creationId xmlns:a16="http://schemas.microsoft.com/office/drawing/2014/main" id="{1AC3A319-369E-4205-A767-002DB3EC36D4}"/>
              </a:ext>
            </a:extLst>
          </p:cNvPr>
          <p:cNvCxnSpPr>
            <a:cxnSpLocks/>
          </p:cNvCxnSpPr>
          <p:nvPr/>
        </p:nvCxnSpPr>
        <p:spPr>
          <a:xfrm>
            <a:off x="7077193" y="1804294"/>
            <a:ext cx="674264" cy="1365236"/>
          </a:xfrm>
          <a:prstGeom prst="line">
            <a:avLst/>
          </a:prstGeom>
          <a:noFill/>
          <a:ln w="12700" cap="flat" cmpd="sng" algn="ctr">
            <a:solidFill>
              <a:srgbClr val="FFFFFF"/>
            </a:solidFill>
            <a:prstDash val="sysDot"/>
            <a:headEnd type="none"/>
            <a:tailEnd type="none"/>
          </a:ln>
          <a:effectLst/>
        </p:spPr>
      </p:cxnSp>
      <p:cxnSp>
        <p:nvCxnSpPr>
          <p:cNvPr id="147" name="Straight Connector 146">
            <a:extLst>
              <a:ext uri="{FF2B5EF4-FFF2-40B4-BE49-F238E27FC236}">
                <a16:creationId xmlns:a16="http://schemas.microsoft.com/office/drawing/2014/main" id="{EBE0BDDD-1A83-48B7-81CA-02C472E046BD}"/>
              </a:ext>
            </a:extLst>
          </p:cNvPr>
          <p:cNvCxnSpPr>
            <a:cxnSpLocks/>
          </p:cNvCxnSpPr>
          <p:nvPr/>
        </p:nvCxnSpPr>
        <p:spPr>
          <a:xfrm flipH="1">
            <a:off x="6991199" y="830466"/>
            <a:ext cx="128295" cy="656716"/>
          </a:xfrm>
          <a:prstGeom prst="line">
            <a:avLst/>
          </a:prstGeom>
          <a:noFill/>
          <a:ln w="12700" cap="flat" cmpd="sng" algn="ctr">
            <a:solidFill>
              <a:srgbClr val="FFFFFF"/>
            </a:solidFill>
            <a:prstDash val="sysDot"/>
            <a:headEnd type="none"/>
            <a:tailEnd type="none"/>
          </a:ln>
          <a:effectLst/>
        </p:spPr>
      </p:cxnSp>
      <p:cxnSp>
        <p:nvCxnSpPr>
          <p:cNvPr id="148" name="Straight Connector 147">
            <a:extLst>
              <a:ext uri="{FF2B5EF4-FFF2-40B4-BE49-F238E27FC236}">
                <a16:creationId xmlns:a16="http://schemas.microsoft.com/office/drawing/2014/main" id="{79759A72-4D54-4AD2-9E49-1D30D8746AFE}"/>
              </a:ext>
            </a:extLst>
          </p:cNvPr>
          <p:cNvCxnSpPr>
            <a:cxnSpLocks/>
            <a:stCxn id="152" idx="7"/>
          </p:cNvCxnSpPr>
          <p:nvPr/>
        </p:nvCxnSpPr>
        <p:spPr>
          <a:xfrm flipH="1" flipV="1">
            <a:off x="7278277" y="877575"/>
            <a:ext cx="999069" cy="259938"/>
          </a:xfrm>
          <a:prstGeom prst="line">
            <a:avLst/>
          </a:prstGeom>
          <a:noFill/>
          <a:ln w="12700" cap="flat" cmpd="sng" algn="ctr">
            <a:solidFill>
              <a:srgbClr val="FFFFFF"/>
            </a:solidFill>
            <a:prstDash val="sysDot"/>
            <a:headEnd type="none"/>
            <a:tailEnd type="none"/>
          </a:ln>
          <a:effectLst/>
        </p:spPr>
      </p:cxnSp>
      <p:cxnSp>
        <p:nvCxnSpPr>
          <p:cNvPr id="149" name="Straight Connector 148">
            <a:extLst>
              <a:ext uri="{FF2B5EF4-FFF2-40B4-BE49-F238E27FC236}">
                <a16:creationId xmlns:a16="http://schemas.microsoft.com/office/drawing/2014/main" id="{BD8997DB-7989-406A-8487-275AAAFF54E4}"/>
              </a:ext>
            </a:extLst>
          </p:cNvPr>
          <p:cNvCxnSpPr>
            <a:cxnSpLocks/>
            <a:stCxn id="145" idx="5"/>
          </p:cNvCxnSpPr>
          <p:nvPr/>
        </p:nvCxnSpPr>
        <p:spPr>
          <a:xfrm flipH="1" flipV="1">
            <a:off x="7202859" y="814236"/>
            <a:ext cx="3836882" cy="72353"/>
          </a:xfrm>
          <a:prstGeom prst="line">
            <a:avLst/>
          </a:prstGeom>
          <a:noFill/>
          <a:ln w="12700" cap="flat" cmpd="sng" algn="ctr">
            <a:solidFill>
              <a:srgbClr val="FFFFFF"/>
            </a:solidFill>
            <a:prstDash val="sysDot"/>
            <a:headEnd type="none"/>
            <a:tailEnd type="none"/>
          </a:ln>
          <a:effectLst/>
        </p:spPr>
      </p:cxnSp>
      <p:cxnSp>
        <p:nvCxnSpPr>
          <p:cNvPr id="150" name="Straight Connector 149">
            <a:extLst>
              <a:ext uri="{FF2B5EF4-FFF2-40B4-BE49-F238E27FC236}">
                <a16:creationId xmlns:a16="http://schemas.microsoft.com/office/drawing/2014/main" id="{8CADAF4C-E541-46E9-9A39-094D4F26BA67}"/>
              </a:ext>
            </a:extLst>
          </p:cNvPr>
          <p:cNvCxnSpPr>
            <a:cxnSpLocks/>
            <a:endCxn id="145" idx="3"/>
          </p:cNvCxnSpPr>
          <p:nvPr/>
        </p:nvCxnSpPr>
        <p:spPr>
          <a:xfrm flipH="1" flipV="1">
            <a:off x="11041941" y="1016854"/>
            <a:ext cx="302769" cy="836778"/>
          </a:xfrm>
          <a:prstGeom prst="line">
            <a:avLst/>
          </a:prstGeom>
          <a:noFill/>
          <a:ln w="12700" cap="flat" cmpd="sng" algn="ctr">
            <a:solidFill>
              <a:srgbClr val="FFFFFF"/>
            </a:solidFill>
            <a:prstDash val="sysDot"/>
            <a:headEnd type="none"/>
            <a:tailEnd type="none"/>
          </a:ln>
          <a:effectLst/>
        </p:spPr>
      </p:cxnSp>
      <p:cxnSp>
        <p:nvCxnSpPr>
          <p:cNvPr id="151" name="Straight Connector 150">
            <a:extLst>
              <a:ext uri="{FF2B5EF4-FFF2-40B4-BE49-F238E27FC236}">
                <a16:creationId xmlns:a16="http://schemas.microsoft.com/office/drawing/2014/main" id="{DC074B94-D2E7-4F6A-91D6-75E37C0A279C}"/>
              </a:ext>
            </a:extLst>
          </p:cNvPr>
          <p:cNvCxnSpPr>
            <a:cxnSpLocks/>
          </p:cNvCxnSpPr>
          <p:nvPr/>
        </p:nvCxnSpPr>
        <p:spPr>
          <a:xfrm flipH="1">
            <a:off x="7138552" y="1236143"/>
            <a:ext cx="1495267" cy="476345"/>
          </a:xfrm>
          <a:prstGeom prst="line">
            <a:avLst/>
          </a:prstGeom>
          <a:noFill/>
          <a:ln w="12700" cap="flat" cmpd="sng" algn="ctr">
            <a:solidFill>
              <a:srgbClr val="FFFFFF"/>
            </a:solidFill>
            <a:prstDash val="sysDot"/>
            <a:headEnd type="none"/>
            <a:tailEnd type="none"/>
          </a:ln>
          <a:effectLst/>
        </p:spPr>
      </p:cxnSp>
      <p:grpSp>
        <p:nvGrpSpPr>
          <p:cNvPr id="17" name="Group 16">
            <a:extLst>
              <a:ext uri="{FF2B5EF4-FFF2-40B4-BE49-F238E27FC236}">
                <a16:creationId xmlns:a16="http://schemas.microsoft.com/office/drawing/2014/main" id="{5AE975EC-F677-4036-9E96-C2AFB830A6D4}"/>
              </a:ext>
            </a:extLst>
          </p:cNvPr>
          <p:cNvGrpSpPr/>
          <p:nvPr/>
        </p:nvGrpSpPr>
        <p:grpSpPr>
          <a:xfrm>
            <a:off x="7399845" y="2521405"/>
            <a:ext cx="627497" cy="627497"/>
            <a:chOff x="7057870" y="2940696"/>
            <a:chExt cx="640080" cy="640080"/>
          </a:xfrm>
        </p:grpSpPr>
        <p:sp>
          <p:nvSpPr>
            <p:cNvPr id="153" name="Oval 152">
              <a:extLst>
                <a:ext uri="{FF2B5EF4-FFF2-40B4-BE49-F238E27FC236}">
                  <a16:creationId xmlns:a16="http://schemas.microsoft.com/office/drawing/2014/main" id="{8F3FC4E4-033F-4F5B-ABE5-331AFB8E421B}"/>
                </a:ext>
              </a:extLst>
            </p:cNvPr>
            <p:cNvSpPr/>
            <p:nvPr/>
          </p:nvSpPr>
          <p:spPr bwMode="auto">
            <a:xfrm>
              <a:off x="7057870" y="2940696"/>
              <a:ext cx="640080" cy="640080"/>
            </a:xfrm>
            <a:prstGeom prst="ellipse">
              <a:avLst/>
            </a:prstGeom>
            <a:solidFill>
              <a:srgbClr val="FFFFFF"/>
            </a:solidFill>
            <a:ln w="15875" cap="flat" cmpd="sng" algn="ctr">
              <a:noFill/>
              <a:prstDash val="solid"/>
              <a:headEnd type="none" w="med" len="med"/>
              <a:tailEnd type="none" w="med" len="med"/>
            </a:ln>
            <a:effectLst/>
          </p:spPr>
          <p:txBody>
            <a:bodyPr rot="0" spcFirstLastPara="0" vertOverflow="overflow" horzOverflow="overflow" vert="horz" wrap="square" lIns="0" tIns="44821" rIns="0" bIns="44821" numCol="1" spcCol="0" rtlCol="0" fromWordArt="0" anchor="ctr" anchorCtr="0" forceAA="0" compatLnSpc="1">
              <a:prstTxWarp prst="textNoShape">
                <a:avLst/>
              </a:prstTxWarp>
              <a:noAutofit/>
            </a:bodyPr>
            <a:lstStyle/>
            <a:p>
              <a:pPr marL="0" marR="0" lvl="0" indent="0" algn="ctr" defTabSz="896094" rtl="0" eaLnBrk="1" fontAlgn="base" latinLnBrk="0" hangingPunct="1">
                <a:lnSpc>
                  <a:spcPct val="100000"/>
                </a:lnSpc>
                <a:spcBef>
                  <a:spcPct val="0"/>
                </a:spcBef>
                <a:spcAft>
                  <a:spcPct val="0"/>
                </a:spcAft>
                <a:buClrTx/>
                <a:buSzTx/>
                <a:buFontTx/>
                <a:buNone/>
                <a:tabLst/>
                <a:defRPr/>
              </a:pPr>
              <a:endParaRPr kumimoji="0" lang="en-US" sz="1922" b="0" i="0" u="none" strike="noStrike" kern="0" cap="none" spc="0" normalizeH="0" baseline="0" noProof="0">
                <a:ln>
                  <a:noFill/>
                </a:ln>
                <a:gradFill>
                  <a:gsLst>
                    <a:gs pos="5439">
                      <a:srgbClr val="F8F8F8"/>
                    </a:gs>
                    <a:gs pos="10000">
                      <a:srgbClr val="F8F8F8"/>
                    </a:gs>
                  </a:gsLst>
                  <a:lin ang="5400000" scaled="0"/>
                </a:gradFill>
                <a:effectLst/>
                <a:uLnTx/>
                <a:uFillTx/>
                <a:latin typeface="Segoe UI"/>
                <a:ea typeface="+mn-ea"/>
                <a:cs typeface="+mn-cs"/>
              </a:endParaRPr>
            </a:p>
          </p:txBody>
        </p:sp>
        <p:grpSp>
          <p:nvGrpSpPr>
            <p:cNvPr id="154" name="Group 85">
              <a:extLst>
                <a:ext uri="{FF2B5EF4-FFF2-40B4-BE49-F238E27FC236}">
                  <a16:creationId xmlns:a16="http://schemas.microsoft.com/office/drawing/2014/main" id="{B15CADA9-031D-4AD0-94F9-87ABB07AE921}"/>
                </a:ext>
              </a:extLst>
            </p:cNvPr>
            <p:cNvGrpSpPr>
              <a:grpSpLocks noChangeAspect="1"/>
            </p:cNvGrpSpPr>
            <p:nvPr/>
          </p:nvGrpSpPr>
          <p:grpSpPr bwMode="auto">
            <a:xfrm>
              <a:off x="7278581" y="3112990"/>
              <a:ext cx="202687" cy="323754"/>
              <a:chOff x="2495" y="148"/>
              <a:chExt cx="149" cy="238"/>
            </a:xfrm>
          </p:grpSpPr>
          <p:sp>
            <p:nvSpPr>
              <p:cNvPr id="155" name="Rectangle 86">
                <a:extLst>
                  <a:ext uri="{FF2B5EF4-FFF2-40B4-BE49-F238E27FC236}">
                    <a16:creationId xmlns:a16="http://schemas.microsoft.com/office/drawing/2014/main" id="{60B73413-A9A2-4D5B-8801-EEB91B8D6428}"/>
                  </a:ext>
                </a:extLst>
              </p:cNvPr>
              <p:cNvSpPr>
                <a:spLocks noChangeArrowheads="1"/>
              </p:cNvSpPr>
              <p:nvPr/>
            </p:nvSpPr>
            <p:spPr bwMode="auto">
              <a:xfrm>
                <a:off x="2495" y="148"/>
                <a:ext cx="149" cy="238"/>
              </a:xfrm>
              <a:prstGeom prst="rect">
                <a:avLst/>
              </a:pr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156" name="Line 87">
                <a:extLst>
                  <a:ext uri="{FF2B5EF4-FFF2-40B4-BE49-F238E27FC236}">
                    <a16:creationId xmlns:a16="http://schemas.microsoft.com/office/drawing/2014/main" id="{B1B566F9-DB56-4741-87BB-5C14E55518BA}"/>
                  </a:ext>
                </a:extLst>
              </p:cNvPr>
              <p:cNvSpPr>
                <a:spLocks noChangeShapeType="1"/>
              </p:cNvSpPr>
              <p:nvPr/>
            </p:nvSpPr>
            <p:spPr bwMode="auto">
              <a:xfrm>
                <a:off x="2495" y="177"/>
                <a:ext cx="149" cy="0"/>
              </a:xfrm>
              <a:prstGeom prst="line">
                <a:avLst/>
              </a:pr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157" name="Line 88">
                <a:extLst>
                  <a:ext uri="{FF2B5EF4-FFF2-40B4-BE49-F238E27FC236}">
                    <a16:creationId xmlns:a16="http://schemas.microsoft.com/office/drawing/2014/main" id="{2FAF080F-FD89-436A-B40C-C95D96DB57D0}"/>
                  </a:ext>
                </a:extLst>
              </p:cNvPr>
              <p:cNvSpPr>
                <a:spLocks noChangeShapeType="1"/>
              </p:cNvSpPr>
              <p:nvPr/>
            </p:nvSpPr>
            <p:spPr bwMode="auto">
              <a:xfrm>
                <a:off x="2495" y="320"/>
                <a:ext cx="149" cy="0"/>
              </a:xfrm>
              <a:prstGeom prst="line">
                <a:avLst/>
              </a:pr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sp>
            <p:nvSpPr>
              <p:cNvPr id="158" name="Line 89">
                <a:extLst>
                  <a:ext uri="{FF2B5EF4-FFF2-40B4-BE49-F238E27FC236}">
                    <a16:creationId xmlns:a16="http://schemas.microsoft.com/office/drawing/2014/main" id="{948049B5-617F-4825-B124-77ACC9B4DB37}"/>
                  </a:ext>
                </a:extLst>
              </p:cNvPr>
              <p:cNvSpPr>
                <a:spLocks noChangeShapeType="1"/>
              </p:cNvSpPr>
              <p:nvPr/>
            </p:nvSpPr>
            <p:spPr bwMode="auto">
              <a:xfrm>
                <a:off x="2561" y="353"/>
                <a:ext cx="16" cy="0"/>
              </a:xfrm>
              <a:prstGeom prst="line">
                <a:avLst/>
              </a:prstGeom>
              <a:noFill/>
              <a:ln w="19050" cap="flat" cmpd="sng" algn="ctr">
                <a:solidFill>
                  <a:srgbClr val="0078D7"/>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grpSp>
      </p:grpSp>
      <p:grpSp>
        <p:nvGrpSpPr>
          <p:cNvPr id="159" name="Group 158">
            <a:extLst>
              <a:ext uri="{FF2B5EF4-FFF2-40B4-BE49-F238E27FC236}">
                <a16:creationId xmlns:a16="http://schemas.microsoft.com/office/drawing/2014/main" id="{D4AF4AB1-0E6B-4E94-8C22-2902512010E2}"/>
              </a:ext>
            </a:extLst>
          </p:cNvPr>
          <p:cNvGrpSpPr>
            <a:grpSpLocks noChangeAspect="1"/>
          </p:cNvGrpSpPr>
          <p:nvPr/>
        </p:nvGrpSpPr>
        <p:grpSpPr>
          <a:xfrm>
            <a:off x="11070080" y="2882194"/>
            <a:ext cx="627497" cy="627497"/>
            <a:chOff x="5722510" y="573907"/>
            <a:chExt cx="746982" cy="746982"/>
          </a:xfrm>
        </p:grpSpPr>
        <p:sp>
          <p:nvSpPr>
            <p:cNvPr id="160" name="Oval 159">
              <a:extLst>
                <a:ext uri="{FF2B5EF4-FFF2-40B4-BE49-F238E27FC236}">
                  <a16:creationId xmlns:a16="http://schemas.microsoft.com/office/drawing/2014/main" id="{839E7792-34C1-4CC7-8FF0-1C529D5A261B}"/>
                </a:ext>
              </a:extLst>
            </p:cNvPr>
            <p:cNvSpPr/>
            <p:nvPr/>
          </p:nvSpPr>
          <p:spPr bwMode="auto">
            <a:xfrm>
              <a:off x="5722510" y="573907"/>
              <a:ext cx="746982" cy="746982"/>
            </a:xfrm>
            <a:prstGeom prst="ellipse">
              <a:avLst/>
            </a:prstGeom>
            <a:solidFill>
              <a:srgbClr val="FFFFFF"/>
            </a:solidFill>
            <a:ln w="15875" cap="flat" cmpd="sng" algn="ctr">
              <a:noFill/>
              <a:prstDash val="solid"/>
              <a:headEnd type="none" w="med" len="med"/>
              <a:tailEnd type="none" w="med" len="med"/>
            </a:ln>
            <a:effectLst/>
          </p:spPr>
          <p:txBody>
            <a:bodyPr rot="0" spcFirstLastPara="0" vertOverflow="overflow" horzOverflow="overflow" vert="horz" wrap="square" lIns="0" tIns="44821" rIns="0" bIns="44821" numCol="1" spcCol="0" rtlCol="0" fromWordArt="0" anchor="ctr" anchorCtr="0" forceAA="0" compatLnSpc="1">
              <a:prstTxWarp prst="textNoShape">
                <a:avLst/>
              </a:prstTxWarp>
              <a:noAutofit/>
            </a:bodyPr>
            <a:lstStyle/>
            <a:p>
              <a:pPr marL="0" marR="0" lvl="0" indent="0" algn="ctr" defTabSz="896094" rtl="0" eaLnBrk="1" fontAlgn="base" latinLnBrk="0" hangingPunct="1">
                <a:lnSpc>
                  <a:spcPct val="100000"/>
                </a:lnSpc>
                <a:spcBef>
                  <a:spcPct val="0"/>
                </a:spcBef>
                <a:spcAft>
                  <a:spcPct val="0"/>
                </a:spcAft>
                <a:buClrTx/>
                <a:buSzTx/>
                <a:buFontTx/>
                <a:buNone/>
                <a:tabLst/>
                <a:defRPr/>
              </a:pPr>
              <a:endParaRPr kumimoji="0" lang="en-US" sz="1922" b="0" i="0" u="none" strike="noStrike" kern="0" cap="none" spc="0" normalizeH="0" baseline="0" noProof="0">
                <a:ln>
                  <a:noFill/>
                </a:ln>
                <a:gradFill>
                  <a:gsLst>
                    <a:gs pos="5439">
                      <a:srgbClr val="F8F8F8"/>
                    </a:gs>
                    <a:gs pos="10000">
                      <a:srgbClr val="F8F8F8"/>
                    </a:gs>
                  </a:gsLst>
                  <a:lin ang="5400000" scaled="0"/>
                </a:gradFill>
                <a:effectLst/>
                <a:uLnTx/>
                <a:uFillTx/>
                <a:latin typeface="Segoe UI"/>
                <a:ea typeface="+mn-ea"/>
                <a:cs typeface="+mn-cs"/>
              </a:endParaRPr>
            </a:p>
          </p:txBody>
        </p:sp>
        <p:sp>
          <p:nvSpPr>
            <p:cNvPr id="161" name="Freeform 6">
              <a:extLst>
                <a:ext uri="{FF2B5EF4-FFF2-40B4-BE49-F238E27FC236}">
                  <a16:creationId xmlns:a16="http://schemas.microsoft.com/office/drawing/2014/main" id="{54B7FA3E-F08A-470B-B965-2957990A712B}"/>
                </a:ext>
              </a:extLst>
            </p:cNvPr>
            <p:cNvSpPr>
              <a:spLocks noEditPoints="1"/>
            </p:cNvSpPr>
            <p:nvPr/>
          </p:nvSpPr>
          <p:spPr bwMode="auto">
            <a:xfrm>
              <a:off x="5886217" y="789713"/>
              <a:ext cx="419568" cy="315371"/>
            </a:xfrm>
            <a:custGeom>
              <a:avLst/>
              <a:gdLst>
                <a:gd name="T0" fmla="*/ 302 w 302"/>
                <a:gd name="T1" fmla="*/ 208 h 227"/>
                <a:gd name="T2" fmla="*/ 264 w 302"/>
                <a:gd name="T3" fmla="*/ 142 h 227"/>
                <a:gd name="T4" fmla="*/ 264 w 302"/>
                <a:gd name="T5" fmla="*/ 0 h 227"/>
                <a:gd name="T6" fmla="*/ 37 w 302"/>
                <a:gd name="T7" fmla="*/ 0 h 227"/>
                <a:gd name="T8" fmla="*/ 37 w 302"/>
                <a:gd name="T9" fmla="*/ 142 h 227"/>
                <a:gd name="T10" fmla="*/ 0 w 302"/>
                <a:gd name="T11" fmla="*/ 208 h 227"/>
                <a:gd name="T12" fmla="*/ 0 w 302"/>
                <a:gd name="T13" fmla="*/ 227 h 227"/>
                <a:gd name="T14" fmla="*/ 302 w 302"/>
                <a:gd name="T15" fmla="*/ 227 h 227"/>
                <a:gd name="T16" fmla="*/ 302 w 302"/>
                <a:gd name="T17" fmla="*/ 208 h 227"/>
                <a:gd name="T18" fmla="*/ 56 w 302"/>
                <a:gd name="T19" fmla="*/ 19 h 227"/>
                <a:gd name="T20" fmla="*/ 245 w 302"/>
                <a:gd name="T21" fmla="*/ 19 h 227"/>
                <a:gd name="T22" fmla="*/ 245 w 302"/>
                <a:gd name="T23" fmla="*/ 132 h 227"/>
                <a:gd name="T24" fmla="*/ 56 w 302"/>
                <a:gd name="T25" fmla="*/ 132 h 227"/>
                <a:gd name="T26" fmla="*/ 56 w 302"/>
                <a:gd name="T27" fmla="*/ 19 h 227"/>
                <a:gd name="T28" fmla="*/ 21 w 302"/>
                <a:gd name="T29" fmla="*/ 208 h 227"/>
                <a:gd name="T30" fmla="*/ 54 w 302"/>
                <a:gd name="T31" fmla="*/ 151 h 227"/>
                <a:gd name="T32" fmla="*/ 248 w 302"/>
                <a:gd name="T33" fmla="*/ 151 h 227"/>
                <a:gd name="T34" fmla="*/ 281 w 302"/>
                <a:gd name="T35" fmla="*/ 208 h 227"/>
                <a:gd name="T36" fmla="*/ 21 w 302"/>
                <a:gd name="T37" fmla="*/ 20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2" h="227">
                  <a:moveTo>
                    <a:pt x="302" y="208"/>
                  </a:moveTo>
                  <a:lnTo>
                    <a:pt x="264" y="142"/>
                  </a:lnTo>
                  <a:lnTo>
                    <a:pt x="264" y="0"/>
                  </a:lnTo>
                  <a:lnTo>
                    <a:pt x="37" y="0"/>
                  </a:lnTo>
                  <a:lnTo>
                    <a:pt x="37" y="142"/>
                  </a:lnTo>
                  <a:lnTo>
                    <a:pt x="0" y="208"/>
                  </a:lnTo>
                  <a:lnTo>
                    <a:pt x="0" y="227"/>
                  </a:lnTo>
                  <a:lnTo>
                    <a:pt x="302" y="227"/>
                  </a:lnTo>
                  <a:lnTo>
                    <a:pt x="302" y="208"/>
                  </a:lnTo>
                  <a:close/>
                  <a:moveTo>
                    <a:pt x="56" y="19"/>
                  </a:moveTo>
                  <a:lnTo>
                    <a:pt x="245" y="19"/>
                  </a:lnTo>
                  <a:lnTo>
                    <a:pt x="245" y="132"/>
                  </a:lnTo>
                  <a:lnTo>
                    <a:pt x="56" y="132"/>
                  </a:lnTo>
                  <a:lnTo>
                    <a:pt x="56" y="19"/>
                  </a:lnTo>
                  <a:close/>
                  <a:moveTo>
                    <a:pt x="21" y="208"/>
                  </a:moveTo>
                  <a:lnTo>
                    <a:pt x="54" y="151"/>
                  </a:lnTo>
                  <a:lnTo>
                    <a:pt x="248" y="151"/>
                  </a:lnTo>
                  <a:lnTo>
                    <a:pt x="281" y="208"/>
                  </a:lnTo>
                  <a:lnTo>
                    <a:pt x="21" y="208"/>
                  </a:lnTo>
                  <a:close/>
                </a:path>
              </a:pathLst>
            </a:custGeom>
            <a:solidFill>
              <a:srgbClr val="0078D7"/>
            </a:solidFill>
            <a:ln>
              <a:noFill/>
            </a:ln>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rgbClr val="505050"/>
                </a:solidFill>
                <a:effectLst/>
                <a:uLnTx/>
                <a:uFillTx/>
                <a:latin typeface="Segoe UI"/>
                <a:ea typeface="+mn-ea"/>
                <a:cs typeface="+mn-cs"/>
              </a:endParaRPr>
            </a:p>
          </p:txBody>
        </p:sp>
      </p:grpSp>
      <p:grpSp>
        <p:nvGrpSpPr>
          <p:cNvPr id="162" name="Group 161">
            <a:extLst>
              <a:ext uri="{FF2B5EF4-FFF2-40B4-BE49-F238E27FC236}">
                <a16:creationId xmlns:a16="http://schemas.microsoft.com/office/drawing/2014/main" id="{6BEF807B-567F-4377-8A8E-71A786DFB537}"/>
              </a:ext>
            </a:extLst>
          </p:cNvPr>
          <p:cNvGrpSpPr>
            <a:grpSpLocks noChangeAspect="1"/>
          </p:cNvGrpSpPr>
          <p:nvPr/>
        </p:nvGrpSpPr>
        <p:grpSpPr>
          <a:xfrm>
            <a:off x="6567149" y="1445191"/>
            <a:ext cx="961173" cy="582676"/>
            <a:chOff x="15511950" y="589229"/>
            <a:chExt cx="1157479" cy="701679"/>
          </a:xfrm>
        </p:grpSpPr>
        <p:sp>
          <p:nvSpPr>
            <p:cNvPr id="163" name="Freeform 5">
              <a:extLst>
                <a:ext uri="{FF2B5EF4-FFF2-40B4-BE49-F238E27FC236}">
                  <a16:creationId xmlns:a16="http://schemas.microsoft.com/office/drawing/2014/main" id="{168E7A62-D4CC-46A5-89D8-97E6A840F745}"/>
                </a:ext>
              </a:extLst>
            </p:cNvPr>
            <p:cNvSpPr>
              <a:spLocks/>
            </p:cNvSpPr>
            <p:nvPr/>
          </p:nvSpPr>
          <p:spPr bwMode="auto">
            <a:xfrm>
              <a:off x="15511950" y="589229"/>
              <a:ext cx="1157479" cy="701679"/>
            </a:xfrm>
            <a:custGeom>
              <a:avLst/>
              <a:gdLst>
                <a:gd name="T0" fmla="*/ 28 w 120"/>
                <a:gd name="T1" fmla="*/ 32 h 80"/>
                <a:gd name="T2" fmla="*/ 60 w 120"/>
                <a:gd name="T3" fmla="*/ 0 h 80"/>
                <a:gd name="T4" fmla="*/ 90 w 120"/>
                <a:gd name="T5" fmla="*/ 20 h 80"/>
                <a:gd name="T6" fmla="*/ 90 w 120"/>
                <a:gd name="T7" fmla="*/ 20 h 80"/>
                <a:gd name="T8" fmla="*/ 120 w 120"/>
                <a:gd name="T9" fmla="*/ 50 h 80"/>
                <a:gd name="T10" fmla="*/ 90 w 120"/>
                <a:gd name="T11" fmla="*/ 80 h 80"/>
                <a:gd name="T12" fmla="*/ 24 w 120"/>
                <a:gd name="T13" fmla="*/ 80 h 80"/>
                <a:gd name="T14" fmla="*/ 0 w 120"/>
                <a:gd name="T15" fmla="*/ 56 h 80"/>
                <a:gd name="T16" fmla="*/ 24 w 120"/>
                <a:gd name="T17" fmla="*/ 32 h 80"/>
                <a:gd name="T18" fmla="*/ 28 w 120"/>
                <a:gd name="T1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80">
                  <a:moveTo>
                    <a:pt x="28" y="32"/>
                  </a:moveTo>
                  <a:cubicBezTo>
                    <a:pt x="28" y="14"/>
                    <a:pt x="42" y="0"/>
                    <a:pt x="60" y="0"/>
                  </a:cubicBezTo>
                  <a:cubicBezTo>
                    <a:pt x="73" y="0"/>
                    <a:pt x="85" y="8"/>
                    <a:pt x="90" y="20"/>
                  </a:cubicBezTo>
                  <a:cubicBezTo>
                    <a:pt x="90" y="20"/>
                    <a:pt x="90" y="20"/>
                    <a:pt x="90" y="20"/>
                  </a:cubicBezTo>
                  <a:cubicBezTo>
                    <a:pt x="107" y="20"/>
                    <a:pt x="120" y="33"/>
                    <a:pt x="120" y="50"/>
                  </a:cubicBezTo>
                  <a:cubicBezTo>
                    <a:pt x="120" y="67"/>
                    <a:pt x="107" y="80"/>
                    <a:pt x="90" y="80"/>
                  </a:cubicBezTo>
                  <a:cubicBezTo>
                    <a:pt x="24" y="80"/>
                    <a:pt x="24" y="80"/>
                    <a:pt x="24" y="80"/>
                  </a:cubicBezTo>
                  <a:cubicBezTo>
                    <a:pt x="11" y="80"/>
                    <a:pt x="0" y="69"/>
                    <a:pt x="0" y="56"/>
                  </a:cubicBezTo>
                  <a:cubicBezTo>
                    <a:pt x="0" y="43"/>
                    <a:pt x="11" y="32"/>
                    <a:pt x="24" y="32"/>
                  </a:cubicBezTo>
                  <a:cubicBezTo>
                    <a:pt x="25" y="32"/>
                    <a:pt x="27" y="32"/>
                    <a:pt x="28" y="32"/>
                  </a:cubicBezTo>
                  <a:close/>
                </a:path>
              </a:pathLst>
            </a:custGeom>
            <a:solidFill>
              <a:srgbClr val="FFFFFF"/>
            </a:solidFill>
            <a:ln w="15875">
              <a:noFill/>
            </a:ln>
            <a:extLst/>
          </p:spPr>
          <p:txBody>
            <a:bodyPr vert="horz" wrap="square" lIns="91427" tIns="45713" rIns="91427" bIns="45713"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p:txBody>
        </p:sp>
        <p:pic>
          <p:nvPicPr>
            <p:cNvPr id="164" name="Picture 2" descr="Image result for dropbox icon">
              <a:extLst>
                <a:ext uri="{FF2B5EF4-FFF2-40B4-BE49-F238E27FC236}">
                  <a16:creationId xmlns:a16="http://schemas.microsoft.com/office/drawing/2014/main" id="{E4BDB6C9-E1C2-454B-B090-339D3C66534A}"/>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883922" y="764817"/>
              <a:ext cx="442693" cy="442693"/>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168" name="Straight Connector 167">
            <a:extLst>
              <a:ext uri="{FF2B5EF4-FFF2-40B4-BE49-F238E27FC236}">
                <a16:creationId xmlns:a16="http://schemas.microsoft.com/office/drawing/2014/main" id="{ECC26716-4E7F-4B47-9511-27F110A3442B}"/>
              </a:ext>
            </a:extLst>
          </p:cNvPr>
          <p:cNvCxnSpPr>
            <a:cxnSpLocks/>
            <a:stCxn id="117" idx="3"/>
            <a:endCxn id="120" idx="6"/>
          </p:cNvCxnSpPr>
          <p:nvPr/>
        </p:nvCxnSpPr>
        <p:spPr>
          <a:xfrm flipH="1" flipV="1">
            <a:off x="7432453" y="3676447"/>
            <a:ext cx="2601312" cy="72619"/>
          </a:xfrm>
          <a:prstGeom prst="line">
            <a:avLst/>
          </a:prstGeom>
          <a:noFill/>
          <a:ln w="12700" cap="flat" cmpd="sng" algn="ctr">
            <a:solidFill>
              <a:srgbClr val="FFFFFF"/>
            </a:solidFill>
            <a:prstDash val="sysDot"/>
            <a:headEnd type="none"/>
            <a:tailEnd type="none"/>
          </a:ln>
          <a:effectLst/>
        </p:spPr>
      </p:cxnSp>
      <p:grpSp>
        <p:nvGrpSpPr>
          <p:cNvPr id="16" name="Group 15">
            <a:extLst>
              <a:ext uri="{FF2B5EF4-FFF2-40B4-BE49-F238E27FC236}">
                <a16:creationId xmlns:a16="http://schemas.microsoft.com/office/drawing/2014/main" id="{5B1EBDA5-9B3A-4FC4-B2A5-E9918A3BB1DB}"/>
              </a:ext>
            </a:extLst>
          </p:cNvPr>
          <p:cNvGrpSpPr/>
          <p:nvPr/>
        </p:nvGrpSpPr>
        <p:grpSpPr>
          <a:xfrm>
            <a:off x="6668037" y="528804"/>
            <a:ext cx="961173" cy="582676"/>
            <a:chOff x="7352570" y="680614"/>
            <a:chExt cx="980447" cy="594360"/>
          </a:xfrm>
        </p:grpSpPr>
        <p:sp>
          <p:nvSpPr>
            <p:cNvPr id="140" name="Freeform 5">
              <a:extLst>
                <a:ext uri="{FF2B5EF4-FFF2-40B4-BE49-F238E27FC236}">
                  <a16:creationId xmlns:a16="http://schemas.microsoft.com/office/drawing/2014/main" id="{A55994EA-8F6D-4C6C-BB01-F5DA40DB23D3}"/>
                </a:ext>
              </a:extLst>
            </p:cNvPr>
            <p:cNvSpPr>
              <a:spLocks/>
            </p:cNvSpPr>
            <p:nvPr/>
          </p:nvSpPr>
          <p:spPr bwMode="auto">
            <a:xfrm>
              <a:off x="7352570" y="680614"/>
              <a:ext cx="980447" cy="594360"/>
            </a:xfrm>
            <a:custGeom>
              <a:avLst/>
              <a:gdLst>
                <a:gd name="T0" fmla="*/ 28 w 120"/>
                <a:gd name="T1" fmla="*/ 32 h 80"/>
                <a:gd name="T2" fmla="*/ 60 w 120"/>
                <a:gd name="T3" fmla="*/ 0 h 80"/>
                <a:gd name="T4" fmla="*/ 90 w 120"/>
                <a:gd name="T5" fmla="*/ 20 h 80"/>
                <a:gd name="T6" fmla="*/ 90 w 120"/>
                <a:gd name="T7" fmla="*/ 20 h 80"/>
                <a:gd name="T8" fmla="*/ 120 w 120"/>
                <a:gd name="T9" fmla="*/ 50 h 80"/>
                <a:gd name="T10" fmla="*/ 90 w 120"/>
                <a:gd name="T11" fmla="*/ 80 h 80"/>
                <a:gd name="T12" fmla="*/ 24 w 120"/>
                <a:gd name="T13" fmla="*/ 80 h 80"/>
                <a:gd name="T14" fmla="*/ 0 w 120"/>
                <a:gd name="T15" fmla="*/ 56 h 80"/>
                <a:gd name="T16" fmla="*/ 24 w 120"/>
                <a:gd name="T17" fmla="*/ 32 h 80"/>
                <a:gd name="T18" fmla="*/ 28 w 120"/>
                <a:gd name="T1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80">
                  <a:moveTo>
                    <a:pt x="28" y="32"/>
                  </a:moveTo>
                  <a:cubicBezTo>
                    <a:pt x="28" y="14"/>
                    <a:pt x="42" y="0"/>
                    <a:pt x="60" y="0"/>
                  </a:cubicBezTo>
                  <a:cubicBezTo>
                    <a:pt x="73" y="0"/>
                    <a:pt x="85" y="8"/>
                    <a:pt x="90" y="20"/>
                  </a:cubicBezTo>
                  <a:cubicBezTo>
                    <a:pt x="90" y="20"/>
                    <a:pt x="90" y="20"/>
                    <a:pt x="90" y="20"/>
                  </a:cubicBezTo>
                  <a:cubicBezTo>
                    <a:pt x="107" y="20"/>
                    <a:pt x="120" y="33"/>
                    <a:pt x="120" y="50"/>
                  </a:cubicBezTo>
                  <a:cubicBezTo>
                    <a:pt x="120" y="67"/>
                    <a:pt x="107" y="80"/>
                    <a:pt x="90" y="80"/>
                  </a:cubicBezTo>
                  <a:cubicBezTo>
                    <a:pt x="24" y="80"/>
                    <a:pt x="24" y="80"/>
                    <a:pt x="24" y="80"/>
                  </a:cubicBezTo>
                  <a:cubicBezTo>
                    <a:pt x="11" y="80"/>
                    <a:pt x="0" y="69"/>
                    <a:pt x="0" y="56"/>
                  </a:cubicBezTo>
                  <a:cubicBezTo>
                    <a:pt x="0" y="43"/>
                    <a:pt x="11" y="32"/>
                    <a:pt x="24" y="32"/>
                  </a:cubicBezTo>
                  <a:cubicBezTo>
                    <a:pt x="25" y="32"/>
                    <a:pt x="27" y="32"/>
                    <a:pt x="28" y="32"/>
                  </a:cubicBezTo>
                  <a:close/>
                </a:path>
              </a:pathLst>
            </a:custGeom>
            <a:solidFill>
              <a:srgbClr val="FFFFFF"/>
            </a:solidFill>
            <a:ln w="15875">
              <a:noFill/>
            </a:ln>
            <a:extLst/>
          </p:spPr>
          <p:txBody>
            <a:bodyPr vert="horz" wrap="square" lIns="91427" tIns="45713" rIns="91427" bIns="45713"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p:txBody>
        </p:sp>
        <p:pic>
          <p:nvPicPr>
            <p:cNvPr id="170" name="Picture 169">
              <a:extLst>
                <a:ext uri="{FF2B5EF4-FFF2-40B4-BE49-F238E27FC236}">
                  <a16:creationId xmlns:a16="http://schemas.microsoft.com/office/drawing/2014/main" id="{E7FB4D7D-E36A-4C07-B958-20F7C318D4B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97175" y="843035"/>
              <a:ext cx="524270" cy="367173"/>
            </a:xfrm>
            <a:prstGeom prst="rect">
              <a:avLst/>
            </a:prstGeom>
          </p:spPr>
        </p:pic>
      </p:grpSp>
      <p:cxnSp>
        <p:nvCxnSpPr>
          <p:cNvPr id="173" name="Straight Connector 172">
            <a:extLst>
              <a:ext uri="{FF2B5EF4-FFF2-40B4-BE49-F238E27FC236}">
                <a16:creationId xmlns:a16="http://schemas.microsoft.com/office/drawing/2014/main" id="{A2280EEB-E832-428A-B93D-FF41433FE9B0}"/>
              </a:ext>
            </a:extLst>
          </p:cNvPr>
          <p:cNvCxnSpPr>
            <a:cxnSpLocks/>
            <a:endCxn id="152" idx="5"/>
          </p:cNvCxnSpPr>
          <p:nvPr/>
        </p:nvCxnSpPr>
        <p:spPr>
          <a:xfrm flipH="1" flipV="1">
            <a:off x="8998225" y="1312316"/>
            <a:ext cx="2251395" cy="1942462"/>
          </a:xfrm>
          <a:prstGeom prst="line">
            <a:avLst/>
          </a:prstGeom>
          <a:noFill/>
          <a:ln w="12700" cap="flat" cmpd="sng" algn="ctr">
            <a:solidFill>
              <a:srgbClr val="FFFFFF"/>
            </a:solidFill>
            <a:prstDash val="sysDot"/>
            <a:headEnd type="none"/>
            <a:tailEnd type="none"/>
          </a:ln>
          <a:effectLst/>
        </p:spPr>
      </p:cxnSp>
      <p:cxnSp>
        <p:nvCxnSpPr>
          <p:cNvPr id="174" name="Straight Connector 173">
            <a:extLst>
              <a:ext uri="{FF2B5EF4-FFF2-40B4-BE49-F238E27FC236}">
                <a16:creationId xmlns:a16="http://schemas.microsoft.com/office/drawing/2014/main" id="{2564A8E7-B907-4052-ADB5-D813687F1B55}"/>
              </a:ext>
            </a:extLst>
          </p:cNvPr>
          <p:cNvCxnSpPr>
            <a:cxnSpLocks/>
            <a:stCxn id="152" idx="4"/>
          </p:cNvCxnSpPr>
          <p:nvPr/>
        </p:nvCxnSpPr>
        <p:spPr>
          <a:xfrm>
            <a:off x="9238520" y="1093813"/>
            <a:ext cx="1026360" cy="239116"/>
          </a:xfrm>
          <a:prstGeom prst="line">
            <a:avLst/>
          </a:prstGeom>
          <a:noFill/>
          <a:ln w="12700" cap="flat" cmpd="sng" algn="ctr">
            <a:solidFill>
              <a:srgbClr val="FFFFFF"/>
            </a:solidFill>
            <a:prstDash val="sysDot"/>
            <a:headEnd type="none"/>
            <a:tailEnd type="none"/>
          </a:ln>
          <a:effectLst/>
        </p:spPr>
      </p:cxnSp>
      <p:cxnSp>
        <p:nvCxnSpPr>
          <p:cNvPr id="175" name="Straight Connector 174">
            <a:extLst>
              <a:ext uri="{FF2B5EF4-FFF2-40B4-BE49-F238E27FC236}">
                <a16:creationId xmlns:a16="http://schemas.microsoft.com/office/drawing/2014/main" id="{2DB6B968-0ADA-456D-9FF1-5010BFBE886B}"/>
              </a:ext>
            </a:extLst>
          </p:cNvPr>
          <p:cNvCxnSpPr>
            <a:cxnSpLocks/>
            <a:endCxn id="145" idx="5"/>
          </p:cNvCxnSpPr>
          <p:nvPr/>
        </p:nvCxnSpPr>
        <p:spPr>
          <a:xfrm flipV="1">
            <a:off x="10222155" y="886589"/>
            <a:ext cx="817586" cy="472766"/>
          </a:xfrm>
          <a:prstGeom prst="line">
            <a:avLst/>
          </a:prstGeom>
          <a:noFill/>
          <a:ln w="12700" cap="flat" cmpd="sng" algn="ctr">
            <a:solidFill>
              <a:srgbClr val="FFFFFF"/>
            </a:solidFill>
            <a:prstDash val="sysDot"/>
            <a:headEnd type="none"/>
            <a:tailEnd type="none"/>
          </a:ln>
          <a:effectLst/>
        </p:spPr>
      </p:cxnSp>
      <p:grpSp>
        <p:nvGrpSpPr>
          <p:cNvPr id="15" name="Group 14">
            <a:extLst>
              <a:ext uri="{FF2B5EF4-FFF2-40B4-BE49-F238E27FC236}">
                <a16:creationId xmlns:a16="http://schemas.microsoft.com/office/drawing/2014/main" id="{FBC4C5D7-DF53-4CD5-A733-9399A315116C}"/>
              </a:ext>
            </a:extLst>
          </p:cNvPr>
          <p:cNvGrpSpPr/>
          <p:nvPr/>
        </p:nvGrpSpPr>
        <p:grpSpPr>
          <a:xfrm>
            <a:off x="10838035" y="1445191"/>
            <a:ext cx="961173" cy="582676"/>
            <a:chOff x="11055359" y="1473673"/>
            <a:chExt cx="980447" cy="594360"/>
          </a:xfrm>
        </p:grpSpPr>
        <p:sp>
          <p:nvSpPr>
            <p:cNvPr id="166" name="Freeform 5">
              <a:extLst>
                <a:ext uri="{FF2B5EF4-FFF2-40B4-BE49-F238E27FC236}">
                  <a16:creationId xmlns:a16="http://schemas.microsoft.com/office/drawing/2014/main" id="{26E22906-D429-4674-B0FD-5116D6F16EE6}"/>
                </a:ext>
              </a:extLst>
            </p:cNvPr>
            <p:cNvSpPr>
              <a:spLocks/>
            </p:cNvSpPr>
            <p:nvPr/>
          </p:nvSpPr>
          <p:spPr bwMode="auto">
            <a:xfrm>
              <a:off x="11055359" y="1473673"/>
              <a:ext cx="980447" cy="594360"/>
            </a:xfrm>
            <a:custGeom>
              <a:avLst/>
              <a:gdLst>
                <a:gd name="T0" fmla="*/ 28 w 120"/>
                <a:gd name="T1" fmla="*/ 32 h 80"/>
                <a:gd name="T2" fmla="*/ 60 w 120"/>
                <a:gd name="T3" fmla="*/ 0 h 80"/>
                <a:gd name="T4" fmla="*/ 90 w 120"/>
                <a:gd name="T5" fmla="*/ 20 h 80"/>
                <a:gd name="T6" fmla="*/ 90 w 120"/>
                <a:gd name="T7" fmla="*/ 20 h 80"/>
                <a:gd name="T8" fmla="*/ 120 w 120"/>
                <a:gd name="T9" fmla="*/ 50 h 80"/>
                <a:gd name="T10" fmla="*/ 90 w 120"/>
                <a:gd name="T11" fmla="*/ 80 h 80"/>
                <a:gd name="T12" fmla="*/ 24 w 120"/>
                <a:gd name="T13" fmla="*/ 80 h 80"/>
                <a:gd name="T14" fmla="*/ 0 w 120"/>
                <a:gd name="T15" fmla="*/ 56 h 80"/>
                <a:gd name="T16" fmla="*/ 24 w 120"/>
                <a:gd name="T17" fmla="*/ 32 h 80"/>
                <a:gd name="T18" fmla="*/ 28 w 120"/>
                <a:gd name="T1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80">
                  <a:moveTo>
                    <a:pt x="28" y="32"/>
                  </a:moveTo>
                  <a:cubicBezTo>
                    <a:pt x="28" y="14"/>
                    <a:pt x="42" y="0"/>
                    <a:pt x="60" y="0"/>
                  </a:cubicBezTo>
                  <a:cubicBezTo>
                    <a:pt x="73" y="0"/>
                    <a:pt x="85" y="8"/>
                    <a:pt x="90" y="20"/>
                  </a:cubicBezTo>
                  <a:cubicBezTo>
                    <a:pt x="90" y="20"/>
                    <a:pt x="90" y="20"/>
                    <a:pt x="90" y="20"/>
                  </a:cubicBezTo>
                  <a:cubicBezTo>
                    <a:pt x="107" y="20"/>
                    <a:pt x="120" y="33"/>
                    <a:pt x="120" y="50"/>
                  </a:cubicBezTo>
                  <a:cubicBezTo>
                    <a:pt x="120" y="67"/>
                    <a:pt x="107" y="80"/>
                    <a:pt x="90" y="80"/>
                  </a:cubicBezTo>
                  <a:cubicBezTo>
                    <a:pt x="24" y="80"/>
                    <a:pt x="24" y="80"/>
                    <a:pt x="24" y="80"/>
                  </a:cubicBezTo>
                  <a:cubicBezTo>
                    <a:pt x="11" y="80"/>
                    <a:pt x="0" y="69"/>
                    <a:pt x="0" y="56"/>
                  </a:cubicBezTo>
                  <a:cubicBezTo>
                    <a:pt x="0" y="43"/>
                    <a:pt x="11" y="32"/>
                    <a:pt x="24" y="32"/>
                  </a:cubicBezTo>
                  <a:cubicBezTo>
                    <a:pt x="25" y="32"/>
                    <a:pt x="27" y="32"/>
                    <a:pt x="28" y="32"/>
                  </a:cubicBezTo>
                  <a:close/>
                </a:path>
              </a:pathLst>
            </a:custGeom>
            <a:solidFill>
              <a:srgbClr val="FFFFFF"/>
            </a:solidFill>
            <a:ln w="15875">
              <a:noFill/>
            </a:ln>
            <a:extLst/>
          </p:spPr>
          <p:txBody>
            <a:bodyPr vert="horz" wrap="square" lIns="91427" tIns="45713" rIns="91427" bIns="45713"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p:txBody>
        </p:sp>
        <p:pic>
          <p:nvPicPr>
            <p:cNvPr id="176" name="Picture 34" descr="https://az495088.vo.msecnd.net/app-logo/workday_215.png">
              <a:extLst>
                <a:ext uri="{FF2B5EF4-FFF2-40B4-BE49-F238E27FC236}">
                  <a16:creationId xmlns:a16="http://schemas.microsoft.com/office/drawing/2014/main" id="{273FF5B7-5F11-4BFF-AB82-D3BE2BDB4F39}"/>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11312431" y="1562890"/>
              <a:ext cx="466302" cy="466302"/>
            </a:xfrm>
            <a:prstGeom prst="ellipse">
              <a:avLst/>
            </a:prstGeom>
            <a:noFill/>
            <a:extLst>
              <a:ext uri="{909E8E84-426E-40DD-AFC4-6F175D3DCCD1}">
                <a14:hiddenFill xmlns:a14="http://schemas.microsoft.com/office/drawing/2010/main">
                  <a:solidFill>
                    <a:srgbClr val="FFFFFF"/>
                  </a:solidFill>
                </a14:hiddenFill>
              </a:ext>
            </a:extLst>
          </p:spPr>
        </p:pic>
      </p:grpSp>
      <p:grpSp>
        <p:nvGrpSpPr>
          <p:cNvPr id="14" name="Group 13">
            <a:extLst>
              <a:ext uri="{FF2B5EF4-FFF2-40B4-BE49-F238E27FC236}">
                <a16:creationId xmlns:a16="http://schemas.microsoft.com/office/drawing/2014/main" id="{2D8E7028-7E14-4D87-BBEE-EE40C735AEE7}"/>
              </a:ext>
            </a:extLst>
          </p:cNvPr>
          <p:cNvGrpSpPr/>
          <p:nvPr/>
        </p:nvGrpSpPr>
        <p:grpSpPr>
          <a:xfrm>
            <a:off x="9728683" y="990477"/>
            <a:ext cx="961173" cy="582676"/>
            <a:chOff x="9923762" y="1009841"/>
            <a:chExt cx="980447" cy="594360"/>
          </a:xfrm>
        </p:grpSpPr>
        <p:sp>
          <p:nvSpPr>
            <p:cNvPr id="171" name="Freeform 5">
              <a:extLst>
                <a:ext uri="{FF2B5EF4-FFF2-40B4-BE49-F238E27FC236}">
                  <a16:creationId xmlns:a16="http://schemas.microsoft.com/office/drawing/2014/main" id="{E212C40D-1B8C-49ED-9E47-06BDE14C6446}"/>
                </a:ext>
              </a:extLst>
            </p:cNvPr>
            <p:cNvSpPr>
              <a:spLocks/>
            </p:cNvSpPr>
            <p:nvPr/>
          </p:nvSpPr>
          <p:spPr bwMode="auto">
            <a:xfrm>
              <a:off x="9923762" y="1009841"/>
              <a:ext cx="980447" cy="594360"/>
            </a:xfrm>
            <a:custGeom>
              <a:avLst/>
              <a:gdLst>
                <a:gd name="T0" fmla="*/ 28 w 120"/>
                <a:gd name="T1" fmla="*/ 32 h 80"/>
                <a:gd name="T2" fmla="*/ 60 w 120"/>
                <a:gd name="T3" fmla="*/ 0 h 80"/>
                <a:gd name="T4" fmla="*/ 90 w 120"/>
                <a:gd name="T5" fmla="*/ 20 h 80"/>
                <a:gd name="T6" fmla="*/ 90 w 120"/>
                <a:gd name="T7" fmla="*/ 20 h 80"/>
                <a:gd name="T8" fmla="*/ 120 w 120"/>
                <a:gd name="T9" fmla="*/ 50 h 80"/>
                <a:gd name="T10" fmla="*/ 90 w 120"/>
                <a:gd name="T11" fmla="*/ 80 h 80"/>
                <a:gd name="T12" fmla="*/ 24 w 120"/>
                <a:gd name="T13" fmla="*/ 80 h 80"/>
                <a:gd name="T14" fmla="*/ 0 w 120"/>
                <a:gd name="T15" fmla="*/ 56 h 80"/>
                <a:gd name="T16" fmla="*/ 24 w 120"/>
                <a:gd name="T17" fmla="*/ 32 h 80"/>
                <a:gd name="T18" fmla="*/ 28 w 120"/>
                <a:gd name="T1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80">
                  <a:moveTo>
                    <a:pt x="28" y="32"/>
                  </a:moveTo>
                  <a:cubicBezTo>
                    <a:pt x="28" y="14"/>
                    <a:pt x="42" y="0"/>
                    <a:pt x="60" y="0"/>
                  </a:cubicBezTo>
                  <a:cubicBezTo>
                    <a:pt x="73" y="0"/>
                    <a:pt x="85" y="8"/>
                    <a:pt x="90" y="20"/>
                  </a:cubicBezTo>
                  <a:cubicBezTo>
                    <a:pt x="90" y="20"/>
                    <a:pt x="90" y="20"/>
                    <a:pt x="90" y="20"/>
                  </a:cubicBezTo>
                  <a:cubicBezTo>
                    <a:pt x="107" y="20"/>
                    <a:pt x="120" y="33"/>
                    <a:pt x="120" y="50"/>
                  </a:cubicBezTo>
                  <a:cubicBezTo>
                    <a:pt x="120" y="67"/>
                    <a:pt x="107" y="80"/>
                    <a:pt x="90" y="80"/>
                  </a:cubicBezTo>
                  <a:cubicBezTo>
                    <a:pt x="24" y="80"/>
                    <a:pt x="24" y="80"/>
                    <a:pt x="24" y="80"/>
                  </a:cubicBezTo>
                  <a:cubicBezTo>
                    <a:pt x="11" y="80"/>
                    <a:pt x="0" y="69"/>
                    <a:pt x="0" y="56"/>
                  </a:cubicBezTo>
                  <a:cubicBezTo>
                    <a:pt x="0" y="43"/>
                    <a:pt x="11" y="32"/>
                    <a:pt x="24" y="32"/>
                  </a:cubicBezTo>
                  <a:cubicBezTo>
                    <a:pt x="25" y="32"/>
                    <a:pt x="27" y="32"/>
                    <a:pt x="28" y="32"/>
                  </a:cubicBezTo>
                  <a:close/>
                </a:path>
              </a:pathLst>
            </a:custGeom>
            <a:solidFill>
              <a:srgbClr val="FFFFFF"/>
            </a:solidFill>
            <a:ln w="15875">
              <a:noFill/>
            </a:ln>
            <a:extLst/>
          </p:spPr>
          <p:txBody>
            <a:bodyPr vert="horz" wrap="square" lIns="91427" tIns="45713" rIns="91427" bIns="45713"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p:txBody>
        </p:sp>
        <p:pic>
          <p:nvPicPr>
            <p:cNvPr id="172" name="Picture 171">
              <a:extLst>
                <a:ext uri="{FF2B5EF4-FFF2-40B4-BE49-F238E27FC236}">
                  <a16:creationId xmlns:a16="http://schemas.microsoft.com/office/drawing/2014/main" id="{27085ADD-FADD-44E6-8772-CEC65872648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217191" y="1110227"/>
              <a:ext cx="393588" cy="393588"/>
            </a:xfrm>
            <a:prstGeom prst="rect">
              <a:avLst/>
            </a:prstGeom>
          </p:spPr>
        </p:pic>
      </p:grpSp>
      <p:grpSp>
        <p:nvGrpSpPr>
          <p:cNvPr id="143" name="Group 142">
            <a:extLst>
              <a:ext uri="{FF2B5EF4-FFF2-40B4-BE49-F238E27FC236}">
                <a16:creationId xmlns:a16="http://schemas.microsoft.com/office/drawing/2014/main" id="{6344DF4F-9620-4B56-9A69-37ED44FFFF02}"/>
              </a:ext>
            </a:extLst>
          </p:cNvPr>
          <p:cNvGrpSpPr>
            <a:grpSpLocks noChangeAspect="1"/>
          </p:cNvGrpSpPr>
          <p:nvPr/>
        </p:nvGrpSpPr>
        <p:grpSpPr>
          <a:xfrm>
            <a:off x="10617337" y="544139"/>
            <a:ext cx="961173" cy="582676"/>
            <a:chOff x="7100061" y="1390395"/>
            <a:chExt cx="1157479" cy="701679"/>
          </a:xfrm>
        </p:grpSpPr>
        <p:sp>
          <p:nvSpPr>
            <p:cNvPr id="144" name="Freeform 5">
              <a:extLst>
                <a:ext uri="{FF2B5EF4-FFF2-40B4-BE49-F238E27FC236}">
                  <a16:creationId xmlns:a16="http://schemas.microsoft.com/office/drawing/2014/main" id="{BA9E1C77-0D96-4D55-8A54-D0D458BCCFC9}"/>
                </a:ext>
              </a:extLst>
            </p:cNvPr>
            <p:cNvSpPr>
              <a:spLocks/>
            </p:cNvSpPr>
            <p:nvPr/>
          </p:nvSpPr>
          <p:spPr bwMode="auto">
            <a:xfrm>
              <a:off x="7100061" y="1390395"/>
              <a:ext cx="1157479" cy="701679"/>
            </a:xfrm>
            <a:custGeom>
              <a:avLst/>
              <a:gdLst>
                <a:gd name="T0" fmla="*/ 28 w 120"/>
                <a:gd name="T1" fmla="*/ 32 h 80"/>
                <a:gd name="T2" fmla="*/ 60 w 120"/>
                <a:gd name="T3" fmla="*/ 0 h 80"/>
                <a:gd name="T4" fmla="*/ 90 w 120"/>
                <a:gd name="T5" fmla="*/ 20 h 80"/>
                <a:gd name="T6" fmla="*/ 90 w 120"/>
                <a:gd name="T7" fmla="*/ 20 h 80"/>
                <a:gd name="T8" fmla="*/ 120 w 120"/>
                <a:gd name="T9" fmla="*/ 50 h 80"/>
                <a:gd name="T10" fmla="*/ 90 w 120"/>
                <a:gd name="T11" fmla="*/ 80 h 80"/>
                <a:gd name="T12" fmla="*/ 24 w 120"/>
                <a:gd name="T13" fmla="*/ 80 h 80"/>
                <a:gd name="T14" fmla="*/ 0 w 120"/>
                <a:gd name="T15" fmla="*/ 56 h 80"/>
                <a:gd name="T16" fmla="*/ 24 w 120"/>
                <a:gd name="T17" fmla="*/ 32 h 80"/>
                <a:gd name="T18" fmla="*/ 28 w 120"/>
                <a:gd name="T1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80">
                  <a:moveTo>
                    <a:pt x="28" y="32"/>
                  </a:moveTo>
                  <a:cubicBezTo>
                    <a:pt x="28" y="14"/>
                    <a:pt x="42" y="0"/>
                    <a:pt x="60" y="0"/>
                  </a:cubicBezTo>
                  <a:cubicBezTo>
                    <a:pt x="73" y="0"/>
                    <a:pt x="85" y="8"/>
                    <a:pt x="90" y="20"/>
                  </a:cubicBezTo>
                  <a:cubicBezTo>
                    <a:pt x="90" y="20"/>
                    <a:pt x="90" y="20"/>
                    <a:pt x="90" y="20"/>
                  </a:cubicBezTo>
                  <a:cubicBezTo>
                    <a:pt x="107" y="20"/>
                    <a:pt x="120" y="33"/>
                    <a:pt x="120" y="50"/>
                  </a:cubicBezTo>
                  <a:cubicBezTo>
                    <a:pt x="120" y="67"/>
                    <a:pt x="107" y="80"/>
                    <a:pt x="90" y="80"/>
                  </a:cubicBezTo>
                  <a:cubicBezTo>
                    <a:pt x="24" y="80"/>
                    <a:pt x="24" y="80"/>
                    <a:pt x="24" y="80"/>
                  </a:cubicBezTo>
                  <a:cubicBezTo>
                    <a:pt x="11" y="80"/>
                    <a:pt x="0" y="69"/>
                    <a:pt x="0" y="56"/>
                  </a:cubicBezTo>
                  <a:cubicBezTo>
                    <a:pt x="0" y="43"/>
                    <a:pt x="11" y="32"/>
                    <a:pt x="24" y="32"/>
                  </a:cubicBezTo>
                  <a:cubicBezTo>
                    <a:pt x="25" y="32"/>
                    <a:pt x="27" y="32"/>
                    <a:pt x="28" y="32"/>
                  </a:cubicBezTo>
                  <a:close/>
                </a:path>
              </a:pathLst>
            </a:custGeom>
            <a:solidFill>
              <a:srgbClr val="FFFFFF"/>
            </a:solidFill>
            <a:ln w="15875">
              <a:noFill/>
            </a:ln>
            <a:extLst/>
          </p:spPr>
          <p:txBody>
            <a:bodyPr vert="horz" wrap="square" lIns="91427" tIns="45713" rIns="91427" bIns="45713"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p:txBody>
        </p:sp>
        <p:sp>
          <p:nvSpPr>
            <p:cNvPr id="145" name="Freeform 22">
              <a:extLst>
                <a:ext uri="{FF2B5EF4-FFF2-40B4-BE49-F238E27FC236}">
                  <a16:creationId xmlns:a16="http://schemas.microsoft.com/office/drawing/2014/main" id="{DDA7D080-1E8F-4CC0-85AD-69DEB1057ACA}"/>
                </a:ext>
              </a:extLst>
            </p:cNvPr>
            <p:cNvSpPr>
              <a:spLocks noChangeAspect="1" noEditPoints="1"/>
            </p:cNvSpPr>
            <p:nvPr/>
          </p:nvSpPr>
          <p:spPr bwMode="black">
            <a:xfrm>
              <a:off x="7396733" y="1596729"/>
              <a:ext cx="581684" cy="362926"/>
            </a:xfrm>
            <a:custGeom>
              <a:avLst/>
              <a:gdLst>
                <a:gd name="T0" fmla="*/ 398 w 439"/>
                <a:gd name="T1" fmla="*/ 177 h 273"/>
                <a:gd name="T2" fmla="*/ 439 w 439"/>
                <a:gd name="T3" fmla="*/ 226 h 273"/>
                <a:gd name="T4" fmla="*/ 398 w 439"/>
                <a:gd name="T5" fmla="*/ 273 h 273"/>
                <a:gd name="T6" fmla="*/ 162 w 439"/>
                <a:gd name="T7" fmla="*/ 273 h 273"/>
                <a:gd name="T8" fmla="*/ 101 w 439"/>
                <a:gd name="T9" fmla="*/ 211 h 273"/>
                <a:gd name="T10" fmla="*/ 160 w 439"/>
                <a:gd name="T11" fmla="*/ 155 h 273"/>
                <a:gd name="T12" fmla="*/ 217 w 439"/>
                <a:gd name="T13" fmla="*/ 85 h 273"/>
                <a:gd name="T14" fmla="*/ 302 w 439"/>
                <a:gd name="T15" fmla="*/ 118 h 273"/>
                <a:gd name="T16" fmla="*/ 362 w 439"/>
                <a:gd name="T17" fmla="*/ 116 h 273"/>
                <a:gd name="T18" fmla="*/ 398 w 439"/>
                <a:gd name="T19" fmla="*/ 177 h 273"/>
                <a:gd name="T20" fmla="*/ 86 w 439"/>
                <a:gd name="T21" fmla="*/ 213 h 273"/>
                <a:gd name="T22" fmla="*/ 149 w 439"/>
                <a:gd name="T23" fmla="*/ 144 h 273"/>
                <a:gd name="T24" fmla="*/ 213 w 439"/>
                <a:gd name="T25" fmla="*/ 73 h 273"/>
                <a:gd name="T26" fmla="*/ 305 w 439"/>
                <a:gd name="T27" fmla="*/ 103 h 273"/>
                <a:gd name="T28" fmla="*/ 336 w 439"/>
                <a:gd name="T29" fmla="*/ 97 h 273"/>
                <a:gd name="T30" fmla="*/ 276 w 439"/>
                <a:gd name="T31" fmla="*/ 19 h 273"/>
                <a:gd name="T32" fmla="*/ 161 w 439"/>
                <a:gd name="T33" fmla="*/ 61 h 273"/>
                <a:gd name="T34" fmla="*/ 92 w 439"/>
                <a:gd name="T35" fmla="*/ 60 h 273"/>
                <a:gd name="T36" fmla="*/ 53 w 439"/>
                <a:gd name="T37" fmla="*/ 135 h 273"/>
                <a:gd name="T38" fmla="*/ 0 w 439"/>
                <a:gd name="T39" fmla="*/ 196 h 273"/>
                <a:gd name="T40" fmla="*/ 59 w 439"/>
                <a:gd name="T41" fmla="*/ 255 h 273"/>
                <a:gd name="T42" fmla="*/ 98 w 439"/>
                <a:gd name="T43" fmla="*/ 255 h 273"/>
                <a:gd name="T44" fmla="*/ 86 w 439"/>
                <a:gd name="T45" fmla="*/ 213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39" h="273">
                  <a:moveTo>
                    <a:pt x="398" y="177"/>
                  </a:moveTo>
                  <a:cubicBezTo>
                    <a:pt x="398" y="177"/>
                    <a:pt x="439" y="181"/>
                    <a:pt x="439" y="226"/>
                  </a:cubicBezTo>
                  <a:cubicBezTo>
                    <a:pt x="439" y="248"/>
                    <a:pt x="427" y="273"/>
                    <a:pt x="398" y="273"/>
                  </a:cubicBezTo>
                  <a:cubicBezTo>
                    <a:pt x="398" y="273"/>
                    <a:pt x="177" y="273"/>
                    <a:pt x="162" y="273"/>
                  </a:cubicBezTo>
                  <a:cubicBezTo>
                    <a:pt x="117" y="273"/>
                    <a:pt x="101" y="242"/>
                    <a:pt x="101" y="211"/>
                  </a:cubicBezTo>
                  <a:cubicBezTo>
                    <a:pt x="101" y="157"/>
                    <a:pt x="160" y="155"/>
                    <a:pt x="160" y="155"/>
                  </a:cubicBezTo>
                  <a:cubicBezTo>
                    <a:pt x="160" y="155"/>
                    <a:pt x="165" y="97"/>
                    <a:pt x="217" y="85"/>
                  </a:cubicBezTo>
                  <a:cubicBezTo>
                    <a:pt x="263" y="75"/>
                    <a:pt x="289" y="99"/>
                    <a:pt x="302" y="118"/>
                  </a:cubicBezTo>
                  <a:cubicBezTo>
                    <a:pt x="302" y="118"/>
                    <a:pt x="330" y="102"/>
                    <a:pt x="362" y="116"/>
                  </a:cubicBezTo>
                  <a:cubicBezTo>
                    <a:pt x="381" y="124"/>
                    <a:pt x="399" y="144"/>
                    <a:pt x="398" y="177"/>
                  </a:cubicBezTo>
                  <a:close/>
                  <a:moveTo>
                    <a:pt x="86" y="213"/>
                  </a:moveTo>
                  <a:cubicBezTo>
                    <a:pt x="86" y="153"/>
                    <a:pt x="149" y="144"/>
                    <a:pt x="149" y="144"/>
                  </a:cubicBezTo>
                  <a:cubicBezTo>
                    <a:pt x="149" y="144"/>
                    <a:pt x="157" y="87"/>
                    <a:pt x="213" y="73"/>
                  </a:cubicBezTo>
                  <a:cubicBezTo>
                    <a:pt x="258" y="62"/>
                    <a:pt x="291" y="81"/>
                    <a:pt x="305" y="103"/>
                  </a:cubicBezTo>
                  <a:cubicBezTo>
                    <a:pt x="305" y="103"/>
                    <a:pt x="315" y="97"/>
                    <a:pt x="336" y="97"/>
                  </a:cubicBezTo>
                  <a:cubicBezTo>
                    <a:pt x="334" y="78"/>
                    <a:pt x="320" y="37"/>
                    <a:pt x="276" y="19"/>
                  </a:cubicBezTo>
                  <a:cubicBezTo>
                    <a:pt x="225" y="0"/>
                    <a:pt x="181" y="24"/>
                    <a:pt x="161" y="61"/>
                  </a:cubicBezTo>
                  <a:cubicBezTo>
                    <a:pt x="161" y="61"/>
                    <a:pt x="129" y="41"/>
                    <a:pt x="92" y="60"/>
                  </a:cubicBezTo>
                  <a:cubicBezTo>
                    <a:pt x="66" y="74"/>
                    <a:pt x="50" y="105"/>
                    <a:pt x="53" y="135"/>
                  </a:cubicBezTo>
                  <a:cubicBezTo>
                    <a:pt x="53" y="135"/>
                    <a:pt x="0" y="139"/>
                    <a:pt x="0" y="196"/>
                  </a:cubicBezTo>
                  <a:cubicBezTo>
                    <a:pt x="0" y="227"/>
                    <a:pt x="28" y="255"/>
                    <a:pt x="59" y="255"/>
                  </a:cubicBezTo>
                  <a:cubicBezTo>
                    <a:pt x="98" y="255"/>
                    <a:pt x="98" y="255"/>
                    <a:pt x="98" y="255"/>
                  </a:cubicBezTo>
                  <a:cubicBezTo>
                    <a:pt x="88" y="240"/>
                    <a:pt x="86" y="225"/>
                    <a:pt x="86" y="213"/>
                  </a:cubicBezTo>
                  <a:close/>
                </a:path>
              </a:pathLst>
            </a:custGeom>
            <a:solidFill>
              <a:srgbClr val="0078D7"/>
            </a:solidFill>
            <a:ln>
              <a:noFill/>
            </a:ln>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rgbClr val="FFFFFF"/>
                </a:solidFill>
                <a:effectLst/>
                <a:uLnTx/>
                <a:uFillTx/>
                <a:latin typeface="Segoe UI"/>
                <a:ea typeface="+mn-ea"/>
                <a:cs typeface="+mn-cs"/>
              </a:endParaRPr>
            </a:p>
          </p:txBody>
        </p:sp>
      </p:grpSp>
      <p:grpSp>
        <p:nvGrpSpPr>
          <p:cNvPr id="215" name="Group 214">
            <a:extLst>
              <a:ext uri="{FF2B5EF4-FFF2-40B4-BE49-F238E27FC236}">
                <a16:creationId xmlns:a16="http://schemas.microsoft.com/office/drawing/2014/main" id="{CEF1D307-9175-4318-982D-80FF3E66F5DF}"/>
              </a:ext>
            </a:extLst>
          </p:cNvPr>
          <p:cNvGrpSpPr/>
          <p:nvPr/>
        </p:nvGrpSpPr>
        <p:grpSpPr>
          <a:xfrm>
            <a:off x="6096001" y="3931596"/>
            <a:ext cx="6095999" cy="1695567"/>
            <a:chOff x="6218238" y="4009935"/>
            <a:chExt cx="6218236" cy="1729567"/>
          </a:xfrm>
        </p:grpSpPr>
        <p:sp>
          <p:nvSpPr>
            <p:cNvPr id="108" name="TextBox 107">
              <a:extLst>
                <a:ext uri="{FF2B5EF4-FFF2-40B4-BE49-F238E27FC236}">
                  <a16:creationId xmlns:a16="http://schemas.microsoft.com/office/drawing/2014/main" id="{2E97FD65-09A7-459E-A01A-DC30B7B8C7B2}"/>
                </a:ext>
              </a:extLst>
            </p:cNvPr>
            <p:cNvSpPr txBox="1"/>
            <p:nvPr/>
          </p:nvSpPr>
          <p:spPr>
            <a:xfrm>
              <a:off x="7985781" y="4527661"/>
              <a:ext cx="2807048" cy="661060"/>
            </a:xfrm>
            <a:prstGeom prst="rect">
              <a:avLst/>
            </a:prstGeom>
          </p:spPr>
          <p:txBody>
            <a:bodyPr spcFirstLastPara="1" wrap="square" lIns="143428" rIns="143428" numCol="1">
              <a:prstTxWarp prst="textArchUp">
                <a:avLst/>
              </a:prstTxWarp>
              <a:spAutoFit/>
            </a:bodyPr>
            <a:lstStyle>
              <a:defPPr>
                <a:defRPr lang="en-US"/>
              </a:defPPr>
              <a:lvl1pPr algn="ctr">
                <a:lnSpc>
                  <a:spcPts val="2120"/>
                </a:lnSpc>
                <a:defRPr b="1" spc="-50">
                  <a:solidFill>
                    <a:schemeClr val="bg1"/>
                  </a:solidFill>
                </a:defRPr>
              </a:lvl1pPr>
            </a:lstStyle>
            <a:p>
              <a:pPr marL="0" marR="0" lvl="0" indent="0" algn="ctr" defTabSz="896386" rtl="0" eaLnBrk="1" fontAlgn="auto" latinLnBrk="0" hangingPunct="1">
                <a:lnSpc>
                  <a:spcPts val="2078"/>
                </a:lnSpc>
                <a:spcBef>
                  <a:spcPts val="0"/>
                </a:spcBef>
                <a:spcAft>
                  <a:spcPts val="0"/>
                </a:spcAft>
                <a:buClrTx/>
                <a:buSzTx/>
                <a:buFontTx/>
                <a:buNone/>
                <a:tabLst/>
                <a:defRPr/>
              </a:pPr>
              <a:r>
                <a:rPr kumimoji="0" lang="en-US" sz="1765" b="0" i="0" u="none" strike="noStrike" kern="0" cap="none" spc="294" normalizeH="0" baseline="0" noProof="0">
                  <a:ln>
                    <a:noFill/>
                  </a:ln>
                  <a:solidFill>
                    <a:srgbClr val="FFFFFF"/>
                  </a:solidFill>
                  <a:effectLst/>
                  <a:uLnTx/>
                  <a:uFillTx/>
                  <a:latin typeface="Segoe UI Semibold" panose="020B0702040204020203" pitchFamily="34" charset="0"/>
                  <a:ea typeface="+mn-ea"/>
                  <a:cs typeface="Segoe UI Semibold" panose="020B0702040204020203" pitchFamily="34" charset="0"/>
                </a:rPr>
                <a:t>ON PREMISES</a:t>
              </a:r>
            </a:p>
          </p:txBody>
        </p:sp>
        <p:sp>
          <p:nvSpPr>
            <p:cNvPr id="206" name="Freeform: Shape 205">
              <a:extLst>
                <a:ext uri="{FF2B5EF4-FFF2-40B4-BE49-F238E27FC236}">
                  <a16:creationId xmlns:a16="http://schemas.microsoft.com/office/drawing/2014/main" id="{0582E0DB-5935-411C-B8F3-DE21BD6BDCC2}"/>
                </a:ext>
              </a:extLst>
            </p:cNvPr>
            <p:cNvSpPr/>
            <p:nvPr/>
          </p:nvSpPr>
          <p:spPr bwMode="auto">
            <a:xfrm>
              <a:off x="6218238" y="4009935"/>
              <a:ext cx="6218236" cy="1729567"/>
            </a:xfrm>
            <a:custGeom>
              <a:avLst/>
              <a:gdLst>
                <a:gd name="connsiteX0" fmla="*/ 3110174 w 6218236"/>
                <a:gd name="connsiteY0" fmla="*/ 0 h 1729567"/>
                <a:gd name="connsiteX1" fmla="*/ 6105407 w 6218236"/>
                <a:gd name="connsiteY1" fmla="*/ 1282968 h 1729567"/>
                <a:gd name="connsiteX2" fmla="*/ 6218236 w 6218236"/>
                <a:gd name="connsiteY2" fmla="*/ 1410125 h 1729567"/>
                <a:gd name="connsiteX3" fmla="*/ 6218236 w 6218236"/>
                <a:gd name="connsiteY3" fmla="*/ 1721369 h 1729567"/>
                <a:gd name="connsiteX4" fmla="*/ 6056199 w 6218236"/>
                <a:gd name="connsiteY4" fmla="*/ 1525616 h 1729567"/>
                <a:gd name="connsiteX5" fmla="*/ 3110174 w 6218236"/>
                <a:gd name="connsiteY5" fmla="*/ 200518 h 1729567"/>
                <a:gd name="connsiteX6" fmla="*/ 71966 w 6218236"/>
                <a:gd name="connsiteY6" fmla="*/ 1633328 h 1729567"/>
                <a:gd name="connsiteX7" fmla="*/ 0 w 6218236"/>
                <a:gd name="connsiteY7" fmla="*/ 1729567 h 1729567"/>
                <a:gd name="connsiteX8" fmla="*/ 0 w 6218236"/>
                <a:gd name="connsiteY8" fmla="*/ 1414717 h 1729567"/>
                <a:gd name="connsiteX9" fmla="*/ 184298 w 6218236"/>
                <a:gd name="connsiteY9" fmla="*/ 1211937 h 1729567"/>
                <a:gd name="connsiteX10" fmla="*/ 3110174 w 6218236"/>
                <a:gd name="connsiteY10" fmla="*/ 0 h 1729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18236" h="1729567">
                  <a:moveTo>
                    <a:pt x="3110174" y="0"/>
                  </a:moveTo>
                  <a:cubicBezTo>
                    <a:pt x="4288506" y="0"/>
                    <a:pt x="5351800" y="492539"/>
                    <a:pt x="6105407" y="1282968"/>
                  </a:cubicBezTo>
                  <a:lnTo>
                    <a:pt x="6218236" y="1410125"/>
                  </a:lnTo>
                  <a:lnTo>
                    <a:pt x="6218236" y="1721369"/>
                  </a:lnTo>
                  <a:lnTo>
                    <a:pt x="6056199" y="1525616"/>
                  </a:lnTo>
                  <a:cubicBezTo>
                    <a:pt x="5334925" y="712763"/>
                    <a:pt x="4282370" y="200518"/>
                    <a:pt x="3110174" y="200518"/>
                  </a:cubicBezTo>
                  <a:cubicBezTo>
                    <a:pt x="1887013" y="200518"/>
                    <a:pt x="794124" y="758275"/>
                    <a:pt x="71966" y="1633328"/>
                  </a:cubicBezTo>
                  <a:lnTo>
                    <a:pt x="0" y="1729567"/>
                  </a:lnTo>
                  <a:lnTo>
                    <a:pt x="0" y="1414717"/>
                  </a:lnTo>
                  <a:lnTo>
                    <a:pt x="184298" y="1211937"/>
                  </a:lnTo>
                  <a:cubicBezTo>
                    <a:pt x="933095" y="463141"/>
                    <a:pt x="1967549" y="0"/>
                    <a:pt x="3110174" y="0"/>
                  </a:cubicBezTo>
                  <a:close/>
                </a:path>
              </a:pathLst>
            </a:custGeom>
            <a:solidFill>
              <a:schemeClr val="bg1">
                <a:alpha val="74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grpSp>
      <p:grpSp>
        <p:nvGrpSpPr>
          <p:cNvPr id="216" name="Group 215">
            <a:extLst>
              <a:ext uri="{FF2B5EF4-FFF2-40B4-BE49-F238E27FC236}">
                <a16:creationId xmlns:a16="http://schemas.microsoft.com/office/drawing/2014/main" id="{6DCCD0E0-504D-4A4F-865C-946F231E085B}"/>
              </a:ext>
            </a:extLst>
          </p:cNvPr>
          <p:cNvGrpSpPr/>
          <p:nvPr/>
        </p:nvGrpSpPr>
        <p:grpSpPr>
          <a:xfrm>
            <a:off x="6089874" y="1661662"/>
            <a:ext cx="6104197" cy="1703762"/>
            <a:chOff x="6211988" y="2098111"/>
            <a:chExt cx="6226599" cy="1737926"/>
          </a:xfrm>
        </p:grpSpPr>
        <p:sp>
          <p:nvSpPr>
            <p:cNvPr id="195" name="Freeform: Shape 194">
              <a:extLst>
                <a:ext uri="{FF2B5EF4-FFF2-40B4-BE49-F238E27FC236}">
                  <a16:creationId xmlns:a16="http://schemas.microsoft.com/office/drawing/2014/main" id="{6B3217B0-A893-44EC-989F-7ADFB6CF1BD8}"/>
                </a:ext>
              </a:extLst>
            </p:cNvPr>
            <p:cNvSpPr>
              <a:spLocks noChangeAspect="1"/>
            </p:cNvSpPr>
            <p:nvPr/>
          </p:nvSpPr>
          <p:spPr bwMode="auto">
            <a:xfrm>
              <a:off x="6211988" y="2098111"/>
              <a:ext cx="6226599" cy="1737926"/>
            </a:xfrm>
            <a:custGeom>
              <a:avLst/>
              <a:gdLst>
                <a:gd name="connsiteX0" fmla="*/ 3116425 w 6226599"/>
                <a:gd name="connsiteY0" fmla="*/ 0 h 1737926"/>
                <a:gd name="connsiteX1" fmla="*/ 6042301 w 6226599"/>
                <a:gd name="connsiteY1" fmla="*/ 1211937 h 1737926"/>
                <a:gd name="connsiteX2" fmla="*/ 6226599 w 6226599"/>
                <a:gd name="connsiteY2" fmla="*/ 1414717 h 1737926"/>
                <a:gd name="connsiteX3" fmla="*/ 6226599 w 6226599"/>
                <a:gd name="connsiteY3" fmla="*/ 1729567 h 1737926"/>
                <a:gd name="connsiteX4" fmla="*/ 6154633 w 6226599"/>
                <a:gd name="connsiteY4" fmla="*/ 1633328 h 1737926"/>
                <a:gd name="connsiteX5" fmla="*/ 3116425 w 6226599"/>
                <a:gd name="connsiteY5" fmla="*/ 200518 h 1737926"/>
                <a:gd name="connsiteX6" fmla="*/ 78217 w 6226599"/>
                <a:gd name="connsiteY6" fmla="*/ 1633328 h 1737926"/>
                <a:gd name="connsiteX7" fmla="*/ 0 w 6226599"/>
                <a:gd name="connsiteY7" fmla="*/ 1737926 h 1737926"/>
                <a:gd name="connsiteX8" fmla="*/ 0 w 6226599"/>
                <a:gd name="connsiteY8" fmla="*/ 1421594 h 1737926"/>
                <a:gd name="connsiteX9" fmla="*/ 190549 w 6226599"/>
                <a:gd name="connsiteY9" fmla="*/ 1211937 h 1737926"/>
                <a:gd name="connsiteX10" fmla="*/ 3116425 w 6226599"/>
                <a:gd name="connsiteY10" fmla="*/ 0 h 1737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26599" h="1737926">
                  <a:moveTo>
                    <a:pt x="3116425" y="0"/>
                  </a:moveTo>
                  <a:cubicBezTo>
                    <a:pt x="4259051" y="0"/>
                    <a:pt x="5293504" y="463141"/>
                    <a:pt x="6042301" y="1211937"/>
                  </a:cubicBezTo>
                  <a:lnTo>
                    <a:pt x="6226599" y="1414717"/>
                  </a:lnTo>
                  <a:lnTo>
                    <a:pt x="6226599" y="1729567"/>
                  </a:lnTo>
                  <a:lnTo>
                    <a:pt x="6154633" y="1633328"/>
                  </a:lnTo>
                  <a:cubicBezTo>
                    <a:pt x="5432475" y="758275"/>
                    <a:pt x="4339586" y="200518"/>
                    <a:pt x="3116425" y="200518"/>
                  </a:cubicBezTo>
                  <a:cubicBezTo>
                    <a:pt x="1893264" y="200518"/>
                    <a:pt x="800375" y="758275"/>
                    <a:pt x="78217" y="1633328"/>
                  </a:cubicBezTo>
                  <a:lnTo>
                    <a:pt x="0" y="1737926"/>
                  </a:lnTo>
                  <a:lnTo>
                    <a:pt x="0" y="1421594"/>
                  </a:lnTo>
                  <a:lnTo>
                    <a:pt x="190549" y="1211937"/>
                  </a:lnTo>
                  <a:cubicBezTo>
                    <a:pt x="939346" y="463141"/>
                    <a:pt x="1973800" y="0"/>
                    <a:pt x="3116425" y="0"/>
                  </a:cubicBezTo>
                  <a:close/>
                </a:path>
              </a:pathLst>
            </a:custGeom>
            <a:solidFill>
              <a:schemeClr val="bg1">
                <a:alpha val="74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209" name="TextBox 208">
              <a:extLst>
                <a:ext uri="{FF2B5EF4-FFF2-40B4-BE49-F238E27FC236}">
                  <a16:creationId xmlns:a16="http://schemas.microsoft.com/office/drawing/2014/main" id="{6F900E7F-998C-409F-B843-178AD50DC2DA}"/>
                </a:ext>
              </a:extLst>
            </p:cNvPr>
            <p:cNvSpPr txBox="1"/>
            <p:nvPr/>
          </p:nvSpPr>
          <p:spPr>
            <a:xfrm>
              <a:off x="7943434" y="2564838"/>
              <a:ext cx="2807048" cy="661060"/>
            </a:xfrm>
            <a:prstGeom prst="rect">
              <a:avLst/>
            </a:prstGeom>
          </p:spPr>
          <p:txBody>
            <a:bodyPr spcFirstLastPara="1" wrap="square" lIns="143428" rIns="143428" numCol="1">
              <a:prstTxWarp prst="textArchUp">
                <a:avLst/>
              </a:prstTxWarp>
              <a:spAutoFit/>
            </a:bodyPr>
            <a:lstStyle>
              <a:defPPr>
                <a:defRPr lang="en-US"/>
              </a:defPPr>
              <a:lvl1pPr algn="ctr">
                <a:lnSpc>
                  <a:spcPts val="2120"/>
                </a:lnSpc>
                <a:defRPr b="1" spc="-50">
                  <a:solidFill>
                    <a:schemeClr val="bg1"/>
                  </a:solidFill>
                </a:defRPr>
              </a:lvl1pPr>
            </a:lstStyle>
            <a:p>
              <a:pPr marL="0" marR="0" lvl="0" indent="0" algn="ctr" defTabSz="896386" rtl="0" eaLnBrk="1" fontAlgn="auto" latinLnBrk="0" hangingPunct="1">
                <a:lnSpc>
                  <a:spcPts val="2078"/>
                </a:lnSpc>
                <a:spcBef>
                  <a:spcPts val="0"/>
                </a:spcBef>
                <a:spcAft>
                  <a:spcPts val="0"/>
                </a:spcAft>
                <a:buClrTx/>
                <a:buSzTx/>
                <a:buFontTx/>
                <a:buNone/>
                <a:tabLst/>
                <a:defRPr/>
              </a:pPr>
              <a:r>
                <a:rPr kumimoji="0" lang="en-US" sz="1765" b="0" i="0" u="none" strike="noStrike" kern="0" cap="none" spc="294" normalizeH="0" baseline="0" noProof="0">
                  <a:ln>
                    <a:noFill/>
                  </a:ln>
                  <a:solidFill>
                    <a:srgbClr val="FFFFFF"/>
                  </a:solidFill>
                  <a:effectLst/>
                  <a:uLnTx/>
                  <a:uFillTx/>
                  <a:latin typeface="Segoe UI Semibold" panose="020B0702040204020203" pitchFamily="34" charset="0"/>
                  <a:ea typeface="+mn-ea"/>
                  <a:cs typeface="Segoe UI Semibold" panose="020B0702040204020203" pitchFamily="34" charset="0"/>
                </a:rPr>
                <a:t>DEVICES</a:t>
              </a:r>
            </a:p>
          </p:txBody>
        </p:sp>
      </p:grpSp>
      <p:sp>
        <p:nvSpPr>
          <p:cNvPr id="3" name="Rectangle 2">
            <a:extLst>
              <a:ext uri="{FF2B5EF4-FFF2-40B4-BE49-F238E27FC236}">
                <a16:creationId xmlns:a16="http://schemas.microsoft.com/office/drawing/2014/main" id="{1087EBA1-5DB5-4FCE-953F-641A19E91881}"/>
              </a:ext>
            </a:extLst>
          </p:cNvPr>
          <p:cNvSpPr/>
          <p:nvPr/>
        </p:nvSpPr>
        <p:spPr>
          <a:xfrm>
            <a:off x="1220049" y="4037405"/>
            <a:ext cx="4129908" cy="693970"/>
          </a:xfrm>
          <a:prstGeom prst="rect">
            <a:avLst/>
          </a:prstGeom>
        </p:spPr>
        <p:txBody>
          <a:bodyPr wrap="square">
            <a:spAutoFit/>
          </a:bodyPr>
          <a:lstStyle/>
          <a:p>
            <a:pPr marL="0" marR="0" lvl="0" indent="0" algn="l" defTabSz="896386" rtl="0" eaLnBrk="1" fontAlgn="auto" latinLnBrk="0" hangingPunct="1">
              <a:lnSpc>
                <a:spcPct val="100000"/>
              </a:lnSpc>
              <a:spcBef>
                <a:spcPts val="0"/>
              </a:spcBef>
              <a:spcAft>
                <a:spcPts val="0"/>
              </a:spcAft>
              <a:buClrTx/>
              <a:buSzTx/>
              <a:buFontTx/>
              <a:buNone/>
              <a:tabLst/>
              <a:defRPr/>
            </a:pPr>
            <a:r>
              <a:rPr kumimoji="0" lang="en-US" sz="1961" b="0" i="0" u="none" strike="noStrike" kern="1200" cap="none" spc="0" normalizeH="0" baseline="0" noProof="0">
                <a:ln w="3175">
                  <a:noFill/>
                </a:ln>
                <a:gradFill>
                  <a:gsLst>
                    <a:gs pos="1250">
                      <a:srgbClr val="505050"/>
                    </a:gs>
                    <a:gs pos="100000">
                      <a:srgbClr val="505050"/>
                    </a:gs>
                  </a:gsLst>
                  <a:lin ang="5400000" scaled="0"/>
                </a:gradFill>
                <a:effectLst/>
                <a:uLnTx/>
                <a:uFillTx/>
                <a:latin typeface="Segoe UI"/>
                <a:ea typeface="+mn-ea"/>
                <a:cs typeface="Segoe UI" pitchFamily="34" charset="0"/>
              </a:rPr>
              <a:t>No matter where it’s created, modified or shared</a:t>
            </a:r>
            <a:endParaRPr kumimoji="0" lang="en-US" sz="1961" b="0" i="0" u="none" strike="noStrike" kern="1200" cap="none" spc="0" normalizeH="0" baseline="0" noProof="0">
              <a:ln>
                <a:noFill/>
              </a:ln>
              <a:solidFill>
                <a:srgbClr val="505050"/>
              </a:solidFill>
              <a:effectLst/>
              <a:uLnTx/>
              <a:uFillTx/>
              <a:latin typeface="Segoe UI"/>
              <a:ea typeface="+mn-ea"/>
              <a:cs typeface="+mn-cs"/>
            </a:endParaRPr>
          </a:p>
        </p:txBody>
      </p:sp>
      <p:grpSp>
        <p:nvGrpSpPr>
          <p:cNvPr id="124" name="Group 123">
            <a:extLst>
              <a:ext uri="{FF2B5EF4-FFF2-40B4-BE49-F238E27FC236}">
                <a16:creationId xmlns:a16="http://schemas.microsoft.com/office/drawing/2014/main" id="{01E2A139-8A02-4527-AEE4-063089B04C99}"/>
              </a:ext>
            </a:extLst>
          </p:cNvPr>
          <p:cNvGrpSpPr/>
          <p:nvPr/>
        </p:nvGrpSpPr>
        <p:grpSpPr>
          <a:xfrm>
            <a:off x="8277346" y="729640"/>
            <a:ext cx="961173" cy="582676"/>
            <a:chOff x="8899719" y="1322952"/>
            <a:chExt cx="980447" cy="594360"/>
          </a:xfrm>
        </p:grpSpPr>
        <p:sp>
          <p:nvSpPr>
            <p:cNvPr id="152" name="Freeform 5">
              <a:extLst>
                <a:ext uri="{FF2B5EF4-FFF2-40B4-BE49-F238E27FC236}">
                  <a16:creationId xmlns:a16="http://schemas.microsoft.com/office/drawing/2014/main" id="{422519C3-9C7F-4DFB-BBB8-39D92F185F14}"/>
                </a:ext>
              </a:extLst>
            </p:cNvPr>
            <p:cNvSpPr>
              <a:spLocks/>
            </p:cNvSpPr>
            <p:nvPr/>
          </p:nvSpPr>
          <p:spPr bwMode="auto">
            <a:xfrm>
              <a:off x="8899719" y="1322952"/>
              <a:ext cx="980447" cy="594360"/>
            </a:xfrm>
            <a:custGeom>
              <a:avLst/>
              <a:gdLst>
                <a:gd name="T0" fmla="*/ 28 w 120"/>
                <a:gd name="T1" fmla="*/ 32 h 80"/>
                <a:gd name="T2" fmla="*/ 60 w 120"/>
                <a:gd name="T3" fmla="*/ 0 h 80"/>
                <a:gd name="T4" fmla="*/ 90 w 120"/>
                <a:gd name="T5" fmla="*/ 20 h 80"/>
                <a:gd name="T6" fmla="*/ 90 w 120"/>
                <a:gd name="T7" fmla="*/ 20 h 80"/>
                <a:gd name="T8" fmla="*/ 120 w 120"/>
                <a:gd name="T9" fmla="*/ 50 h 80"/>
                <a:gd name="T10" fmla="*/ 90 w 120"/>
                <a:gd name="T11" fmla="*/ 80 h 80"/>
                <a:gd name="T12" fmla="*/ 24 w 120"/>
                <a:gd name="T13" fmla="*/ 80 h 80"/>
                <a:gd name="T14" fmla="*/ 0 w 120"/>
                <a:gd name="T15" fmla="*/ 56 h 80"/>
                <a:gd name="T16" fmla="*/ 24 w 120"/>
                <a:gd name="T17" fmla="*/ 32 h 80"/>
                <a:gd name="T18" fmla="*/ 28 w 120"/>
                <a:gd name="T1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80">
                  <a:moveTo>
                    <a:pt x="28" y="32"/>
                  </a:moveTo>
                  <a:cubicBezTo>
                    <a:pt x="28" y="14"/>
                    <a:pt x="42" y="0"/>
                    <a:pt x="60" y="0"/>
                  </a:cubicBezTo>
                  <a:cubicBezTo>
                    <a:pt x="73" y="0"/>
                    <a:pt x="85" y="8"/>
                    <a:pt x="90" y="20"/>
                  </a:cubicBezTo>
                  <a:cubicBezTo>
                    <a:pt x="90" y="20"/>
                    <a:pt x="90" y="20"/>
                    <a:pt x="90" y="20"/>
                  </a:cubicBezTo>
                  <a:cubicBezTo>
                    <a:pt x="107" y="20"/>
                    <a:pt x="120" y="33"/>
                    <a:pt x="120" y="50"/>
                  </a:cubicBezTo>
                  <a:cubicBezTo>
                    <a:pt x="120" y="67"/>
                    <a:pt x="107" y="80"/>
                    <a:pt x="90" y="80"/>
                  </a:cubicBezTo>
                  <a:cubicBezTo>
                    <a:pt x="24" y="80"/>
                    <a:pt x="24" y="80"/>
                    <a:pt x="24" y="80"/>
                  </a:cubicBezTo>
                  <a:cubicBezTo>
                    <a:pt x="11" y="80"/>
                    <a:pt x="0" y="69"/>
                    <a:pt x="0" y="56"/>
                  </a:cubicBezTo>
                  <a:cubicBezTo>
                    <a:pt x="0" y="43"/>
                    <a:pt x="11" y="32"/>
                    <a:pt x="24" y="32"/>
                  </a:cubicBezTo>
                  <a:cubicBezTo>
                    <a:pt x="25" y="32"/>
                    <a:pt x="27" y="32"/>
                    <a:pt x="28" y="32"/>
                  </a:cubicBezTo>
                  <a:close/>
                </a:path>
              </a:pathLst>
            </a:custGeom>
            <a:solidFill>
              <a:srgbClr val="FFFFFF"/>
            </a:solidFill>
            <a:ln w="15875">
              <a:noFill/>
            </a:ln>
            <a:extLst/>
          </p:spPr>
          <p:txBody>
            <a:bodyPr vert="horz" wrap="square" lIns="91427" tIns="45713" rIns="91427" bIns="45713"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p:txBody>
        </p:sp>
        <p:pic>
          <p:nvPicPr>
            <p:cNvPr id="177" name="Picture 176">
              <a:extLst>
                <a:ext uri="{FF2B5EF4-FFF2-40B4-BE49-F238E27FC236}">
                  <a16:creationId xmlns:a16="http://schemas.microsoft.com/office/drawing/2014/main" id="{C3424623-6174-47D7-B19D-DD27372A2E2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19257" y="1632041"/>
              <a:ext cx="721999" cy="151999"/>
            </a:xfrm>
            <a:prstGeom prst="rect">
              <a:avLst/>
            </a:prstGeom>
          </p:spPr>
        </p:pic>
      </p:grpSp>
      <p:grpSp>
        <p:nvGrpSpPr>
          <p:cNvPr id="192" name="Group 191">
            <a:extLst>
              <a:ext uri="{FF2B5EF4-FFF2-40B4-BE49-F238E27FC236}">
                <a16:creationId xmlns:a16="http://schemas.microsoft.com/office/drawing/2014/main" id="{DAB7A62B-1DC4-496B-A0F8-BC834C417615}"/>
              </a:ext>
            </a:extLst>
          </p:cNvPr>
          <p:cNvGrpSpPr/>
          <p:nvPr/>
        </p:nvGrpSpPr>
        <p:grpSpPr>
          <a:xfrm>
            <a:off x="2307139" y="1370566"/>
            <a:ext cx="792561" cy="808479"/>
            <a:chOff x="512506" y="394152"/>
            <a:chExt cx="792561" cy="808479"/>
          </a:xfrm>
        </p:grpSpPr>
        <p:grpSp>
          <p:nvGrpSpPr>
            <p:cNvPr id="193" name="Group 192">
              <a:extLst>
                <a:ext uri="{FF2B5EF4-FFF2-40B4-BE49-F238E27FC236}">
                  <a16:creationId xmlns:a16="http://schemas.microsoft.com/office/drawing/2014/main" id="{68D0BC71-5B40-4A09-A0A2-E3EC126061F0}"/>
                </a:ext>
              </a:extLst>
            </p:cNvPr>
            <p:cNvGrpSpPr/>
            <p:nvPr/>
          </p:nvGrpSpPr>
          <p:grpSpPr>
            <a:xfrm>
              <a:off x="512506" y="394152"/>
              <a:ext cx="583925" cy="773541"/>
              <a:chOff x="7063209" y="2163774"/>
              <a:chExt cx="658103" cy="834116"/>
            </a:xfrm>
          </p:grpSpPr>
          <p:sp>
            <p:nvSpPr>
              <p:cNvPr id="196" name="Freeform 29">
                <a:extLst>
                  <a:ext uri="{FF2B5EF4-FFF2-40B4-BE49-F238E27FC236}">
                    <a16:creationId xmlns:a16="http://schemas.microsoft.com/office/drawing/2014/main" id="{FFF14192-9566-4888-A0B2-5A39FFFB12AD}"/>
                  </a:ext>
                </a:extLst>
              </p:cNvPr>
              <p:cNvSpPr>
                <a:spLocks/>
              </p:cNvSpPr>
              <p:nvPr/>
            </p:nvSpPr>
            <p:spPr bwMode="auto">
              <a:xfrm>
                <a:off x="7063209" y="2163774"/>
                <a:ext cx="658103" cy="834116"/>
              </a:xfrm>
              <a:custGeom>
                <a:avLst/>
                <a:gdLst>
                  <a:gd name="T0" fmla="*/ 13 w 172"/>
                  <a:gd name="T1" fmla="*/ 0 h 228"/>
                  <a:gd name="T2" fmla="*/ 0 w 172"/>
                  <a:gd name="T3" fmla="*/ 12 h 228"/>
                  <a:gd name="T4" fmla="*/ 0 w 172"/>
                  <a:gd name="T5" fmla="*/ 216 h 228"/>
                  <a:gd name="T6" fmla="*/ 13 w 172"/>
                  <a:gd name="T7" fmla="*/ 228 h 228"/>
                  <a:gd name="T8" fmla="*/ 159 w 172"/>
                  <a:gd name="T9" fmla="*/ 228 h 228"/>
                  <a:gd name="T10" fmla="*/ 172 w 172"/>
                  <a:gd name="T11" fmla="*/ 216 h 228"/>
                  <a:gd name="T12" fmla="*/ 172 w 172"/>
                  <a:gd name="T13" fmla="*/ 59 h 228"/>
                  <a:gd name="T14" fmla="*/ 110 w 172"/>
                  <a:gd name="T15" fmla="*/ 0 h 228"/>
                  <a:gd name="T16" fmla="*/ 13 w 172"/>
                  <a:gd name="T1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228">
                    <a:moveTo>
                      <a:pt x="13" y="0"/>
                    </a:moveTo>
                    <a:cubicBezTo>
                      <a:pt x="6" y="0"/>
                      <a:pt x="0" y="5"/>
                      <a:pt x="0" y="12"/>
                    </a:cubicBezTo>
                    <a:cubicBezTo>
                      <a:pt x="0" y="216"/>
                      <a:pt x="0" y="216"/>
                      <a:pt x="0" y="216"/>
                    </a:cubicBezTo>
                    <a:cubicBezTo>
                      <a:pt x="0" y="223"/>
                      <a:pt x="6" y="228"/>
                      <a:pt x="13" y="228"/>
                    </a:cubicBezTo>
                    <a:cubicBezTo>
                      <a:pt x="159" y="228"/>
                      <a:pt x="159" y="228"/>
                      <a:pt x="159" y="228"/>
                    </a:cubicBezTo>
                    <a:cubicBezTo>
                      <a:pt x="166" y="228"/>
                      <a:pt x="172" y="223"/>
                      <a:pt x="172" y="216"/>
                    </a:cubicBezTo>
                    <a:cubicBezTo>
                      <a:pt x="172" y="59"/>
                      <a:pt x="172" y="59"/>
                      <a:pt x="172" y="59"/>
                    </a:cubicBezTo>
                    <a:cubicBezTo>
                      <a:pt x="110" y="0"/>
                      <a:pt x="110" y="0"/>
                      <a:pt x="110" y="0"/>
                    </a:cubicBezTo>
                    <a:lnTo>
                      <a:pt x="13" y="0"/>
                    </a:ln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197" name="Freeform 30">
                <a:extLst>
                  <a:ext uri="{FF2B5EF4-FFF2-40B4-BE49-F238E27FC236}">
                    <a16:creationId xmlns:a16="http://schemas.microsoft.com/office/drawing/2014/main" id="{19C6CEC3-0B89-4658-A750-6DBC054AFA1C}"/>
                  </a:ext>
                </a:extLst>
              </p:cNvPr>
              <p:cNvSpPr>
                <a:spLocks/>
              </p:cNvSpPr>
              <p:nvPr/>
            </p:nvSpPr>
            <p:spPr bwMode="auto">
              <a:xfrm>
                <a:off x="7484904" y="2163776"/>
                <a:ext cx="225224" cy="213129"/>
              </a:xfrm>
              <a:custGeom>
                <a:avLst/>
                <a:gdLst>
                  <a:gd name="T0" fmla="*/ 59 w 59"/>
                  <a:gd name="T1" fmla="*/ 58 h 58"/>
                  <a:gd name="T2" fmla="*/ 13 w 59"/>
                  <a:gd name="T3" fmla="*/ 58 h 58"/>
                  <a:gd name="T4" fmla="*/ 0 w 59"/>
                  <a:gd name="T5" fmla="*/ 45 h 58"/>
                  <a:gd name="T6" fmla="*/ 0 w 59"/>
                  <a:gd name="T7" fmla="*/ 0 h 58"/>
                </a:gdLst>
                <a:ahLst/>
                <a:cxnLst>
                  <a:cxn ang="0">
                    <a:pos x="T0" y="T1"/>
                  </a:cxn>
                  <a:cxn ang="0">
                    <a:pos x="T2" y="T3"/>
                  </a:cxn>
                  <a:cxn ang="0">
                    <a:pos x="T4" y="T5"/>
                  </a:cxn>
                  <a:cxn ang="0">
                    <a:pos x="T6" y="T7"/>
                  </a:cxn>
                </a:cxnLst>
                <a:rect l="0" t="0" r="r" b="b"/>
                <a:pathLst>
                  <a:path w="59" h="58">
                    <a:moveTo>
                      <a:pt x="59" y="58"/>
                    </a:moveTo>
                    <a:cubicBezTo>
                      <a:pt x="13" y="58"/>
                      <a:pt x="13" y="58"/>
                      <a:pt x="13" y="58"/>
                    </a:cubicBezTo>
                    <a:cubicBezTo>
                      <a:pt x="6" y="58"/>
                      <a:pt x="0" y="52"/>
                      <a:pt x="0" y="45"/>
                    </a:cubicBezTo>
                    <a:cubicBezTo>
                      <a:pt x="0" y="0"/>
                      <a:pt x="0" y="0"/>
                      <a:pt x="0" y="0"/>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198" name="Rectangle 31">
                <a:extLst>
                  <a:ext uri="{FF2B5EF4-FFF2-40B4-BE49-F238E27FC236}">
                    <a16:creationId xmlns:a16="http://schemas.microsoft.com/office/drawing/2014/main" id="{A4611AD8-B629-4142-9A7B-5258AC0412E5}"/>
                  </a:ext>
                </a:extLst>
              </p:cNvPr>
              <p:cNvSpPr>
                <a:spLocks noChangeArrowheads="1"/>
              </p:cNvSpPr>
              <p:nvPr/>
            </p:nvSpPr>
            <p:spPr bwMode="auto">
              <a:xfrm>
                <a:off x="7155849" y="2376905"/>
                <a:ext cx="102229" cy="243795"/>
              </a:xfrm>
              <a:prstGeom prst="rect">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199" name="Rectangle 32">
                <a:extLst>
                  <a:ext uri="{FF2B5EF4-FFF2-40B4-BE49-F238E27FC236}">
                    <a16:creationId xmlns:a16="http://schemas.microsoft.com/office/drawing/2014/main" id="{6EAA49BA-C1DE-48A7-B37F-BB4AC784C537}"/>
                  </a:ext>
                </a:extLst>
              </p:cNvPr>
              <p:cNvSpPr>
                <a:spLocks noChangeArrowheads="1"/>
              </p:cNvSpPr>
              <p:nvPr/>
            </p:nvSpPr>
            <p:spPr bwMode="auto">
              <a:xfrm>
                <a:off x="7312388" y="2448970"/>
                <a:ext cx="76671" cy="171731"/>
              </a:xfrm>
              <a:prstGeom prst="rect">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00" name="Rectangle 33">
                <a:extLst>
                  <a:ext uri="{FF2B5EF4-FFF2-40B4-BE49-F238E27FC236}">
                    <a16:creationId xmlns:a16="http://schemas.microsoft.com/office/drawing/2014/main" id="{72F541DA-79B0-48B6-BFD5-9F0F26F4CED2}"/>
                  </a:ext>
                </a:extLst>
              </p:cNvPr>
              <p:cNvSpPr>
                <a:spLocks noChangeArrowheads="1"/>
              </p:cNvSpPr>
              <p:nvPr/>
            </p:nvSpPr>
            <p:spPr bwMode="auto">
              <a:xfrm>
                <a:off x="7441772" y="2501103"/>
                <a:ext cx="65491" cy="119599"/>
              </a:xfrm>
              <a:prstGeom prst="rect">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01" name="Freeform 34">
                <a:extLst>
                  <a:ext uri="{FF2B5EF4-FFF2-40B4-BE49-F238E27FC236}">
                    <a16:creationId xmlns:a16="http://schemas.microsoft.com/office/drawing/2014/main" id="{770491EB-9F3E-4E08-AC95-297E3D6393FB}"/>
                  </a:ext>
                </a:extLst>
              </p:cNvPr>
              <p:cNvSpPr>
                <a:spLocks/>
              </p:cNvSpPr>
              <p:nvPr/>
            </p:nvSpPr>
            <p:spPr bwMode="auto">
              <a:xfrm>
                <a:off x="7559976" y="2573168"/>
                <a:ext cx="62297" cy="47533"/>
              </a:xfrm>
              <a:custGeom>
                <a:avLst/>
                <a:gdLst>
                  <a:gd name="T0" fmla="*/ 36 w 39"/>
                  <a:gd name="T1" fmla="*/ 0 h 31"/>
                  <a:gd name="T2" fmla="*/ 39 w 39"/>
                  <a:gd name="T3" fmla="*/ 0 h 31"/>
                  <a:gd name="T4" fmla="*/ 39 w 39"/>
                  <a:gd name="T5" fmla="*/ 31 h 31"/>
                  <a:gd name="T6" fmla="*/ 0 w 39"/>
                  <a:gd name="T7" fmla="*/ 31 h 31"/>
                  <a:gd name="T8" fmla="*/ 0 w 39"/>
                  <a:gd name="T9" fmla="*/ 0 h 31"/>
                  <a:gd name="T10" fmla="*/ 36 w 39"/>
                  <a:gd name="T11" fmla="*/ 0 h 31"/>
                </a:gdLst>
                <a:ahLst/>
                <a:cxnLst>
                  <a:cxn ang="0">
                    <a:pos x="T0" y="T1"/>
                  </a:cxn>
                  <a:cxn ang="0">
                    <a:pos x="T2" y="T3"/>
                  </a:cxn>
                  <a:cxn ang="0">
                    <a:pos x="T4" y="T5"/>
                  </a:cxn>
                  <a:cxn ang="0">
                    <a:pos x="T6" y="T7"/>
                  </a:cxn>
                  <a:cxn ang="0">
                    <a:pos x="T8" y="T9"/>
                  </a:cxn>
                  <a:cxn ang="0">
                    <a:pos x="T10" y="T11"/>
                  </a:cxn>
                </a:cxnLst>
                <a:rect l="0" t="0" r="r" b="b"/>
                <a:pathLst>
                  <a:path w="39" h="31">
                    <a:moveTo>
                      <a:pt x="36" y="0"/>
                    </a:moveTo>
                    <a:lnTo>
                      <a:pt x="39" y="0"/>
                    </a:lnTo>
                    <a:lnTo>
                      <a:pt x="39" y="31"/>
                    </a:lnTo>
                    <a:lnTo>
                      <a:pt x="0" y="31"/>
                    </a:lnTo>
                    <a:lnTo>
                      <a:pt x="0" y="0"/>
                    </a:lnTo>
                    <a:lnTo>
                      <a:pt x="36" y="0"/>
                    </a:ln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02" name="Line 35">
                <a:extLst>
                  <a:ext uri="{FF2B5EF4-FFF2-40B4-BE49-F238E27FC236}">
                    <a16:creationId xmlns:a16="http://schemas.microsoft.com/office/drawing/2014/main" id="{06DC54AD-0AC0-44A6-8BA5-B4AA90125B1F}"/>
                  </a:ext>
                </a:extLst>
              </p:cNvPr>
              <p:cNvSpPr>
                <a:spLocks noChangeShapeType="1"/>
              </p:cNvSpPr>
              <p:nvPr/>
            </p:nvSpPr>
            <p:spPr bwMode="auto">
              <a:xfrm flipH="1">
                <a:off x="7155849" y="2709631"/>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03" name="Line 36">
                <a:extLst>
                  <a:ext uri="{FF2B5EF4-FFF2-40B4-BE49-F238E27FC236}">
                    <a16:creationId xmlns:a16="http://schemas.microsoft.com/office/drawing/2014/main" id="{185775B4-80BC-41E2-8BDB-5FC08491B5A3}"/>
                  </a:ext>
                </a:extLst>
              </p:cNvPr>
              <p:cNvSpPr>
                <a:spLocks noChangeShapeType="1"/>
              </p:cNvSpPr>
              <p:nvPr/>
            </p:nvSpPr>
            <p:spPr bwMode="auto">
              <a:xfrm flipH="1">
                <a:off x="7155849" y="2800098"/>
                <a:ext cx="132579"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04" name="Line 37">
                <a:extLst>
                  <a:ext uri="{FF2B5EF4-FFF2-40B4-BE49-F238E27FC236}">
                    <a16:creationId xmlns:a16="http://schemas.microsoft.com/office/drawing/2014/main" id="{8DCCE980-8CA5-4218-96FC-1FC8A447052A}"/>
                  </a:ext>
                </a:extLst>
              </p:cNvPr>
              <p:cNvSpPr>
                <a:spLocks noChangeShapeType="1"/>
              </p:cNvSpPr>
              <p:nvPr/>
            </p:nvSpPr>
            <p:spPr bwMode="auto">
              <a:xfrm flipH="1">
                <a:off x="7155849" y="2884430"/>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05" name="Line 38">
                <a:extLst>
                  <a:ext uri="{FF2B5EF4-FFF2-40B4-BE49-F238E27FC236}">
                    <a16:creationId xmlns:a16="http://schemas.microsoft.com/office/drawing/2014/main" id="{B1925C41-5EE7-4CD8-96F7-A83296DFAD75}"/>
                  </a:ext>
                </a:extLst>
              </p:cNvPr>
              <p:cNvSpPr>
                <a:spLocks noChangeShapeType="1"/>
              </p:cNvSpPr>
              <p:nvPr/>
            </p:nvSpPr>
            <p:spPr bwMode="auto">
              <a:xfrm flipH="1">
                <a:off x="7449759" y="2709631"/>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07" name="Line 39">
                <a:extLst>
                  <a:ext uri="{FF2B5EF4-FFF2-40B4-BE49-F238E27FC236}">
                    <a16:creationId xmlns:a16="http://schemas.microsoft.com/office/drawing/2014/main" id="{1CD4ED9B-473E-4208-9F6F-CF76F5161AF4}"/>
                  </a:ext>
                </a:extLst>
              </p:cNvPr>
              <p:cNvSpPr>
                <a:spLocks noChangeShapeType="1"/>
              </p:cNvSpPr>
              <p:nvPr/>
            </p:nvSpPr>
            <p:spPr bwMode="auto">
              <a:xfrm flipH="1">
                <a:off x="7449759" y="2800098"/>
                <a:ext cx="134177"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08" name="Line 40">
                <a:extLst>
                  <a:ext uri="{FF2B5EF4-FFF2-40B4-BE49-F238E27FC236}">
                    <a16:creationId xmlns:a16="http://schemas.microsoft.com/office/drawing/2014/main" id="{DBF5EE3E-058D-4AAC-904F-19B167EDBF6B}"/>
                  </a:ext>
                </a:extLst>
              </p:cNvPr>
              <p:cNvSpPr>
                <a:spLocks noChangeShapeType="1"/>
              </p:cNvSpPr>
              <p:nvPr/>
            </p:nvSpPr>
            <p:spPr bwMode="auto">
              <a:xfrm flipH="1">
                <a:off x="7449759" y="2884430"/>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sp>
          <p:nvSpPr>
            <p:cNvPr id="194" name="magnify" title="Icon of a magnifying glass">
              <a:extLst>
                <a:ext uri="{FF2B5EF4-FFF2-40B4-BE49-F238E27FC236}">
                  <a16:creationId xmlns:a16="http://schemas.microsoft.com/office/drawing/2014/main" id="{EA2F3612-CF7B-4FD3-8A7A-3732CB689A35}"/>
                </a:ext>
              </a:extLst>
            </p:cNvPr>
            <p:cNvSpPr>
              <a:spLocks noChangeAspect="1" noEditPoints="1"/>
            </p:cNvSpPr>
            <p:nvPr/>
          </p:nvSpPr>
          <p:spPr bwMode="auto">
            <a:xfrm flipH="1">
              <a:off x="972637" y="876554"/>
              <a:ext cx="332430" cy="326077"/>
            </a:xfrm>
            <a:custGeom>
              <a:avLst/>
              <a:gdLst>
                <a:gd name="T0" fmla="*/ 112 w 343"/>
                <a:gd name="T1" fmla="*/ 223 h 338"/>
                <a:gd name="T2" fmla="*/ 0 w 343"/>
                <a:gd name="T3" fmla="*/ 111 h 338"/>
                <a:gd name="T4" fmla="*/ 112 w 343"/>
                <a:gd name="T5" fmla="*/ 0 h 338"/>
                <a:gd name="T6" fmla="*/ 223 w 343"/>
                <a:gd name="T7" fmla="*/ 111 h 338"/>
                <a:gd name="T8" fmla="*/ 112 w 343"/>
                <a:gd name="T9" fmla="*/ 223 h 338"/>
                <a:gd name="T10" fmla="*/ 343 w 343"/>
                <a:gd name="T11" fmla="*/ 338 h 338"/>
                <a:gd name="T12" fmla="*/ 191 w 343"/>
                <a:gd name="T13" fmla="*/ 189 h 338"/>
              </a:gdLst>
              <a:ahLst/>
              <a:cxnLst>
                <a:cxn ang="0">
                  <a:pos x="T0" y="T1"/>
                </a:cxn>
                <a:cxn ang="0">
                  <a:pos x="T2" y="T3"/>
                </a:cxn>
                <a:cxn ang="0">
                  <a:pos x="T4" y="T5"/>
                </a:cxn>
                <a:cxn ang="0">
                  <a:pos x="T6" y="T7"/>
                </a:cxn>
                <a:cxn ang="0">
                  <a:pos x="T8" y="T9"/>
                </a:cxn>
                <a:cxn ang="0">
                  <a:pos x="T10" y="T11"/>
                </a:cxn>
                <a:cxn ang="0">
                  <a:pos x="T12" y="T13"/>
                </a:cxn>
              </a:cxnLst>
              <a:rect l="0" t="0" r="r" b="b"/>
              <a:pathLst>
                <a:path w="343" h="338">
                  <a:moveTo>
                    <a:pt x="112" y="223"/>
                  </a:moveTo>
                  <a:cubicBezTo>
                    <a:pt x="50" y="223"/>
                    <a:pt x="0" y="173"/>
                    <a:pt x="0" y="111"/>
                  </a:cubicBezTo>
                  <a:cubicBezTo>
                    <a:pt x="0" y="50"/>
                    <a:pt x="50" y="0"/>
                    <a:pt x="112" y="0"/>
                  </a:cubicBezTo>
                  <a:cubicBezTo>
                    <a:pt x="173" y="0"/>
                    <a:pt x="223" y="50"/>
                    <a:pt x="223" y="111"/>
                  </a:cubicBezTo>
                  <a:cubicBezTo>
                    <a:pt x="223" y="173"/>
                    <a:pt x="173" y="223"/>
                    <a:pt x="112" y="223"/>
                  </a:cubicBezTo>
                  <a:close/>
                  <a:moveTo>
                    <a:pt x="343" y="338"/>
                  </a:moveTo>
                  <a:cubicBezTo>
                    <a:pt x="191" y="189"/>
                    <a:pt x="191" y="189"/>
                    <a:pt x="191" y="189"/>
                  </a:cubicBezTo>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nvGrpSpPr>
          <p:cNvPr id="210" name="Group 209">
            <a:extLst>
              <a:ext uri="{FF2B5EF4-FFF2-40B4-BE49-F238E27FC236}">
                <a16:creationId xmlns:a16="http://schemas.microsoft.com/office/drawing/2014/main" id="{6C5DF447-2BBB-45E2-B476-8E53FF46DAB6}"/>
              </a:ext>
            </a:extLst>
          </p:cNvPr>
          <p:cNvGrpSpPr/>
          <p:nvPr/>
        </p:nvGrpSpPr>
        <p:grpSpPr>
          <a:xfrm>
            <a:off x="2070631" y="5050792"/>
            <a:ext cx="1092011" cy="771985"/>
            <a:chOff x="4331035" y="2662516"/>
            <a:chExt cx="1092011" cy="771985"/>
          </a:xfrm>
        </p:grpSpPr>
        <p:sp>
          <p:nvSpPr>
            <p:cNvPr id="211" name="TagLegacy_E1CB" title="Icon of a shopping tag">
              <a:extLst>
                <a:ext uri="{FF2B5EF4-FFF2-40B4-BE49-F238E27FC236}">
                  <a16:creationId xmlns:a16="http://schemas.microsoft.com/office/drawing/2014/main" id="{2CACA3FD-F4ED-4ADC-A14A-12B0743CAD9D}"/>
                </a:ext>
              </a:extLst>
            </p:cNvPr>
            <p:cNvSpPr>
              <a:spLocks noChangeAspect="1" noEditPoints="1"/>
            </p:cNvSpPr>
            <p:nvPr/>
          </p:nvSpPr>
          <p:spPr bwMode="auto">
            <a:xfrm>
              <a:off x="4331035" y="2662516"/>
              <a:ext cx="820485" cy="654916"/>
            </a:xfrm>
            <a:custGeom>
              <a:avLst/>
              <a:gdLst>
                <a:gd name="T0" fmla="*/ 2950 w 3700"/>
                <a:gd name="T1" fmla="*/ 1330 h 2952"/>
                <a:gd name="T2" fmla="*/ 1328 w 3700"/>
                <a:gd name="T3" fmla="*/ 2952 h 2952"/>
                <a:gd name="T4" fmla="*/ 0 w 3700"/>
                <a:gd name="T5" fmla="*/ 1620 h 2952"/>
                <a:gd name="T6" fmla="*/ 1620 w 3700"/>
                <a:gd name="T7" fmla="*/ 0 h 2952"/>
                <a:gd name="T8" fmla="*/ 2951 w 3700"/>
                <a:gd name="T9" fmla="*/ 1 h 2952"/>
                <a:gd name="T10" fmla="*/ 2950 w 3700"/>
                <a:gd name="T11" fmla="*/ 1330 h 2952"/>
                <a:gd name="T12" fmla="*/ 1820 w 3700"/>
                <a:gd name="T13" fmla="*/ 2460 h 2952"/>
                <a:gd name="T14" fmla="*/ 2576 w 3700"/>
                <a:gd name="T15" fmla="*/ 2753 h 2952"/>
                <a:gd name="T16" fmla="*/ 3700 w 3700"/>
                <a:gd name="T17" fmla="*/ 1629 h 2952"/>
                <a:gd name="T18" fmla="*/ 2576 w 3700"/>
                <a:gd name="T19" fmla="*/ 505 h 2952"/>
                <a:gd name="T20" fmla="*/ 2421 w 3700"/>
                <a:gd name="T21" fmla="*/ 505 h 2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00" h="2952">
                  <a:moveTo>
                    <a:pt x="2950" y="1330"/>
                  </a:moveTo>
                  <a:cubicBezTo>
                    <a:pt x="1328" y="2952"/>
                    <a:pt x="1328" y="2952"/>
                    <a:pt x="1328" y="2952"/>
                  </a:cubicBezTo>
                  <a:cubicBezTo>
                    <a:pt x="0" y="1620"/>
                    <a:pt x="0" y="1620"/>
                    <a:pt x="0" y="1620"/>
                  </a:cubicBezTo>
                  <a:cubicBezTo>
                    <a:pt x="1620" y="0"/>
                    <a:pt x="1620" y="0"/>
                    <a:pt x="1620" y="0"/>
                  </a:cubicBezTo>
                  <a:cubicBezTo>
                    <a:pt x="2951" y="1"/>
                    <a:pt x="2951" y="1"/>
                    <a:pt x="2951" y="1"/>
                  </a:cubicBezTo>
                  <a:lnTo>
                    <a:pt x="2950" y="1330"/>
                  </a:lnTo>
                  <a:close/>
                  <a:moveTo>
                    <a:pt x="1820" y="2460"/>
                  </a:moveTo>
                  <a:cubicBezTo>
                    <a:pt x="2020" y="2642"/>
                    <a:pt x="2285" y="2753"/>
                    <a:pt x="2576" y="2753"/>
                  </a:cubicBezTo>
                  <a:cubicBezTo>
                    <a:pt x="3197" y="2753"/>
                    <a:pt x="3700" y="2249"/>
                    <a:pt x="3700" y="1629"/>
                  </a:cubicBezTo>
                  <a:cubicBezTo>
                    <a:pt x="3700" y="1008"/>
                    <a:pt x="3198" y="505"/>
                    <a:pt x="2576" y="505"/>
                  </a:cubicBezTo>
                  <a:cubicBezTo>
                    <a:pt x="2421" y="505"/>
                    <a:pt x="2421" y="505"/>
                    <a:pt x="2421" y="505"/>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nvGrpSpPr>
            <p:cNvPr id="212" name="Group 211">
              <a:extLst>
                <a:ext uri="{FF2B5EF4-FFF2-40B4-BE49-F238E27FC236}">
                  <a16:creationId xmlns:a16="http://schemas.microsoft.com/office/drawing/2014/main" id="{C78EFA1C-1BA3-4629-912E-9C6240D3C4F0}"/>
                </a:ext>
              </a:extLst>
            </p:cNvPr>
            <p:cNvGrpSpPr/>
            <p:nvPr/>
          </p:nvGrpSpPr>
          <p:grpSpPr>
            <a:xfrm>
              <a:off x="4923828" y="2935285"/>
              <a:ext cx="499218" cy="499216"/>
              <a:chOff x="2453105" y="3257535"/>
              <a:chExt cx="660055" cy="660054"/>
            </a:xfrm>
          </p:grpSpPr>
          <p:sp>
            <p:nvSpPr>
              <p:cNvPr id="213" name="Oval 212">
                <a:extLst>
                  <a:ext uri="{FF2B5EF4-FFF2-40B4-BE49-F238E27FC236}">
                    <a16:creationId xmlns:a16="http://schemas.microsoft.com/office/drawing/2014/main" id="{320E05C8-6BF7-4DB0-9566-C767365EB933}"/>
                  </a:ext>
                </a:extLst>
              </p:cNvPr>
              <p:cNvSpPr/>
              <p:nvPr/>
            </p:nvSpPr>
            <p:spPr bwMode="auto">
              <a:xfrm>
                <a:off x="2453105" y="3257535"/>
                <a:ext cx="660055" cy="660054"/>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14" name="check 3" title="Icon of a checkmark with a circle around it">
                <a:extLst>
                  <a:ext uri="{FF2B5EF4-FFF2-40B4-BE49-F238E27FC236}">
                    <a16:creationId xmlns:a16="http://schemas.microsoft.com/office/drawing/2014/main" id="{1B23A347-F88E-4F7F-B9DD-CC0954A9E1C7}"/>
                  </a:ext>
                </a:extLst>
              </p:cNvPr>
              <p:cNvSpPr>
                <a:spLocks noChangeAspect="1" noEditPoints="1"/>
              </p:cNvSpPr>
              <p:nvPr/>
            </p:nvSpPr>
            <p:spPr bwMode="auto">
              <a:xfrm>
                <a:off x="2536326" y="3342186"/>
                <a:ext cx="493614" cy="490752"/>
              </a:xfrm>
              <a:custGeom>
                <a:avLst/>
                <a:gdLst>
                  <a:gd name="T0" fmla="*/ 250 w 250"/>
                  <a:gd name="T1" fmla="*/ 125 h 250"/>
                  <a:gd name="T2" fmla="*/ 125 w 250"/>
                  <a:gd name="T3" fmla="*/ 250 h 250"/>
                  <a:gd name="T4" fmla="*/ 0 w 250"/>
                  <a:gd name="T5" fmla="*/ 125 h 250"/>
                  <a:gd name="T6" fmla="*/ 125 w 250"/>
                  <a:gd name="T7" fmla="*/ 0 h 250"/>
                  <a:gd name="T8" fmla="*/ 250 w 250"/>
                  <a:gd name="T9" fmla="*/ 125 h 250"/>
                  <a:gd name="T10" fmla="*/ 60 w 250"/>
                  <a:gd name="T11" fmla="*/ 125 h 250"/>
                  <a:gd name="T12" fmla="*/ 100 w 250"/>
                  <a:gd name="T13" fmla="*/ 165 h 250"/>
                  <a:gd name="T14" fmla="*/ 190 w 250"/>
                  <a:gd name="T15" fmla="*/ 74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250">
                    <a:moveTo>
                      <a:pt x="250" y="125"/>
                    </a:moveTo>
                    <a:cubicBezTo>
                      <a:pt x="250" y="194"/>
                      <a:pt x="194" y="250"/>
                      <a:pt x="125" y="250"/>
                    </a:cubicBezTo>
                    <a:cubicBezTo>
                      <a:pt x="56" y="250"/>
                      <a:pt x="0" y="194"/>
                      <a:pt x="0" y="125"/>
                    </a:cubicBezTo>
                    <a:cubicBezTo>
                      <a:pt x="0" y="56"/>
                      <a:pt x="56" y="0"/>
                      <a:pt x="125" y="0"/>
                    </a:cubicBezTo>
                    <a:cubicBezTo>
                      <a:pt x="194" y="0"/>
                      <a:pt x="250" y="56"/>
                      <a:pt x="250" y="125"/>
                    </a:cubicBezTo>
                    <a:close/>
                    <a:moveTo>
                      <a:pt x="60" y="125"/>
                    </a:moveTo>
                    <a:cubicBezTo>
                      <a:pt x="100" y="165"/>
                      <a:pt x="100" y="165"/>
                      <a:pt x="100" y="165"/>
                    </a:cubicBezTo>
                    <a:cubicBezTo>
                      <a:pt x="190" y="74"/>
                      <a:pt x="190" y="74"/>
                      <a:pt x="190" y="74"/>
                    </a:cubicBezTo>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spTree>
    <p:extLst>
      <p:ext uri="{BB962C8B-B14F-4D97-AF65-F5344CB8AC3E}">
        <p14:creationId xmlns:p14="http://schemas.microsoft.com/office/powerpoint/2010/main" val="141691563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5"/>
                                        </p:tgtEl>
                                        <p:attrNameLst>
                                          <p:attrName>style.visibility</p:attrName>
                                        </p:attrNameLst>
                                      </p:cBhvr>
                                      <p:to>
                                        <p:strVal val="visible"/>
                                      </p:to>
                                    </p:set>
                                    <p:animEffect transition="in" filter="fade">
                                      <p:cBhvr>
                                        <p:cTn id="7" dur="750"/>
                                        <p:tgtEl>
                                          <p:spTgt spid="215"/>
                                        </p:tgtEl>
                                      </p:cBhvr>
                                    </p:animEffect>
                                    <p:anim calcmode="lin" valueType="num">
                                      <p:cBhvr>
                                        <p:cTn id="8" dur="750" fill="hold"/>
                                        <p:tgtEl>
                                          <p:spTgt spid="215"/>
                                        </p:tgtEl>
                                        <p:attrNameLst>
                                          <p:attrName>ppt_x</p:attrName>
                                        </p:attrNameLst>
                                      </p:cBhvr>
                                      <p:tavLst>
                                        <p:tav tm="0">
                                          <p:val>
                                            <p:strVal val="#ppt_x"/>
                                          </p:val>
                                        </p:tav>
                                        <p:tav tm="100000">
                                          <p:val>
                                            <p:strVal val="#ppt_x"/>
                                          </p:val>
                                        </p:tav>
                                      </p:tavLst>
                                    </p:anim>
                                    <p:anim calcmode="lin" valueType="num">
                                      <p:cBhvr>
                                        <p:cTn id="9" dur="750" fill="hold"/>
                                        <p:tgtEl>
                                          <p:spTgt spid="215"/>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53" presetClass="entr" presetSubtype="16"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par>
                                <p:cTn id="16" presetID="53" presetClass="entr" presetSubtype="16"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par>
                                <p:cTn id="21" presetID="53" presetClass="entr" presetSubtype="16"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p:cTn id="23" dur="500" fill="hold"/>
                                        <p:tgtEl>
                                          <p:spTgt spid="27"/>
                                        </p:tgtEl>
                                        <p:attrNameLst>
                                          <p:attrName>ppt_w</p:attrName>
                                        </p:attrNameLst>
                                      </p:cBhvr>
                                      <p:tavLst>
                                        <p:tav tm="0">
                                          <p:val>
                                            <p:fltVal val="0"/>
                                          </p:val>
                                        </p:tav>
                                        <p:tav tm="100000">
                                          <p:val>
                                            <p:strVal val="#ppt_w"/>
                                          </p:val>
                                        </p:tav>
                                      </p:tavLst>
                                    </p:anim>
                                    <p:anim calcmode="lin" valueType="num">
                                      <p:cBhvr>
                                        <p:cTn id="24" dur="500" fill="hold"/>
                                        <p:tgtEl>
                                          <p:spTgt spid="27"/>
                                        </p:tgtEl>
                                        <p:attrNameLst>
                                          <p:attrName>ppt_h</p:attrName>
                                        </p:attrNameLst>
                                      </p:cBhvr>
                                      <p:tavLst>
                                        <p:tav tm="0">
                                          <p:val>
                                            <p:fltVal val="0"/>
                                          </p:val>
                                        </p:tav>
                                        <p:tav tm="100000">
                                          <p:val>
                                            <p:strVal val="#ppt_h"/>
                                          </p:val>
                                        </p:tav>
                                      </p:tavLst>
                                    </p:anim>
                                    <p:animEffect transition="in" filter="fade">
                                      <p:cBhvr>
                                        <p:cTn id="25" dur="500"/>
                                        <p:tgtEl>
                                          <p:spTgt spid="27"/>
                                        </p:tgtEl>
                                      </p:cBhvr>
                                    </p:animEffect>
                                  </p:childTnLst>
                                </p:cTn>
                              </p:par>
                              <p:par>
                                <p:cTn id="26" presetID="53" presetClass="entr" presetSubtype="16"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par>
                                <p:cTn id="31" presetID="53" presetClass="entr" presetSubtype="16"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childTnLst>
                          </p:cTn>
                        </p:par>
                        <p:par>
                          <p:cTn id="36" fill="hold">
                            <p:stCondLst>
                              <p:cond delay="1250"/>
                            </p:stCondLst>
                            <p:childTnLst>
                              <p:par>
                                <p:cTn id="37" presetID="22" presetClass="entr" presetSubtype="4" fill="hold" nodeType="afterEffect">
                                  <p:stCondLst>
                                    <p:cond delay="0"/>
                                  </p:stCondLst>
                                  <p:childTnLst>
                                    <p:set>
                                      <p:cBhvr>
                                        <p:cTn id="38" dur="1" fill="hold">
                                          <p:stCondLst>
                                            <p:cond delay="0"/>
                                          </p:stCondLst>
                                        </p:cTn>
                                        <p:tgtEl>
                                          <p:spTgt spid="111"/>
                                        </p:tgtEl>
                                        <p:attrNameLst>
                                          <p:attrName>style.visibility</p:attrName>
                                        </p:attrNameLst>
                                      </p:cBhvr>
                                      <p:to>
                                        <p:strVal val="visible"/>
                                      </p:to>
                                    </p:set>
                                    <p:animEffect transition="in" filter="wipe(down)">
                                      <p:cBhvr>
                                        <p:cTn id="39" dur="500"/>
                                        <p:tgtEl>
                                          <p:spTgt spid="111"/>
                                        </p:tgtEl>
                                      </p:cBhvr>
                                    </p:animEffect>
                                  </p:childTnLst>
                                </p:cTn>
                              </p:par>
                              <p:par>
                                <p:cTn id="40" presetID="22" presetClass="entr" presetSubtype="4" fill="hold" nodeType="withEffect">
                                  <p:stCondLst>
                                    <p:cond delay="0"/>
                                  </p:stCondLst>
                                  <p:childTnLst>
                                    <p:set>
                                      <p:cBhvr>
                                        <p:cTn id="41" dur="1" fill="hold">
                                          <p:stCondLst>
                                            <p:cond delay="0"/>
                                          </p:stCondLst>
                                        </p:cTn>
                                        <p:tgtEl>
                                          <p:spTgt spid="110"/>
                                        </p:tgtEl>
                                        <p:attrNameLst>
                                          <p:attrName>style.visibility</p:attrName>
                                        </p:attrNameLst>
                                      </p:cBhvr>
                                      <p:to>
                                        <p:strVal val="visible"/>
                                      </p:to>
                                    </p:set>
                                    <p:animEffect transition="in" filter="wipe(down)">
                                      <p:cBhvr>
                                        <p:cTn id="42" dur="500"/>
                                        <p:tgtEl>
                                          <p:spTgt spid="110"/>
                                        </p:tgtEl>
                                      </p:cBhvr>
                                    </p:animEffect>
                                  </p:childTnLst>
                                </p:cTn>
                              </p:par>
                              <p:par>
                                <p:cTn id="43" presetID="22" presetClass="entr" presetSubtype="4" fill="hold" nodeType="withEffect">
                                  <p:stCondLst>
                                    <p:cond delay="0"/>
                                  </p:stCondLst>
                                  <p:childTnLst>
                                    <p:set>
                                      <p:cBhvr>
                                        <p:cTn id="44" dur="1" fill="hold">
                                          <p:stCondLst>
                                            <p:cond delay="0"/>
                                          </p:stCondLst>
                                        </p:cTn>
                                        <p:tgtEl>
                                          <p:spTgt spid="114"/>
                                        </p:tgtEl>
                                        <p:attrNameLst>
                                          <p:attrName>style.visibility</p:attrName>
                                        </p:attrNameLst>
                                      </p:cBhvr>
                                      <p:to>
                                        <p:strVal val="visible"/>
                                      </p:to>
                                    </p:set>
                                    <p:animEffect transition="in" filter="wipe(down)">
                                      <p:cBhvr>
                                        <p:cTn id="45" dur="500"/>
                                        <p:tgtEl>
                                          <p:spTgt spid="114"/>
                                        </p:tgtEl>
                                      </p:cBhvr>
                                    </p:animEffect>
                                  </p:childTnLst>
                                </p:cTn>
                              </p:par>
                              <p:par>
                                <p:cTn id="46" presetID="22" presetClass="entr" presetSubtype="4" fill="hold" nodeType="withEffect">
                                  <p:stCondLst>
                                    <p:cond delay="0"/>
                                  </p:stCondLst>
                                  <p:childTnLst>
                                    <p:set>
                                      <p:cBhvr>
                                        <p:cTn id="47" dur="1" fill="hold">
                                          <p:stCondLst>
                                            <p:cond delay="0"/>
                                          </p:stCondLst>
                                        </p:cTn>
                                        <p:tgtEl>
                                          <p:spTgt spid="112"/>
                                        </p:tgtEl>
                                        <p:attrNameLst>
                                          <p:attrName>style.visibility</p:attrName>
                                        </p:attrNameLst>
                                      </p:cBhvr>
                                      <p:to>
                                        <p:strVal val="visible"/>
                                      </p:to>
                                    </p:set>
                                    <p:animEffect transition="in" filter="wipe(down)">
                                      <p:cBhvr>
                                        <p:cTn id="48" dur="500"/>
                                        <p:tgtEl>
                                          <p:spTgt spid="112"/>
                                        </p:tgtEl>
                                      </p:cBhvr>
                                    </p:animEffect>
                                  </p:childTnLst>
                                </p:cTn>
                              </p:par>
                              <p:par>
                                <p:cTn id="49" presetID="22" presetClass="entr" presetSubtype="4" fill="hold" nodeType="withEffect">
                                  <p:stCondLst>
                                    <p:cond delay="0"/>
                                  </p:stCondLst>
                                  <p:childTnLst>
                                    <p:set>
                                      <p:cBhvr>
                                        <p:cTn id="50" dur="1" fill="hold">
                                          <p:stCondLst>
                                            <p:cond delay="0"/>
                                          </p:stCondLst>
                                        </p:cTn>
                                        <p:tgtEl>
                                          <p:spTgt spid="113"/>
                                        </p:tgtEl>
                                        <p:attrNameLst>
                                          <p:attrName>style.visibility</p:attrName>
                                        </p:attrNameLst>
                                      </p:cBhvr>
                                      <p:to>
                                        <p:strVal val="visible"/>
                                      </p:to>
                                    </p:set>
                                    <p:animEffect transition="in" filter="wipe(down)">
                                      <p:cBhvr>
                                        <p:cTn id="51" dur="500"/>
                                        <p:tgtEl>
                                          <p:spTgt spid="113"/>
                                        </p:tgtEl>
                                      </p:cBhvr>
                                    </p:animEffect>
                                  </p:childTnLst>
                                </p:cTn>
                              </p:par>
                              <p:par>
                                <p:cTn id="52" presetID="22" presetClass="entr" presetSubtype="4" fill="hold" nodeType="withEffect">
                                  <p:stCondLst>
                                    <p:cond delay="0"/>
                                  </p:stCondLst>
                                  <p:childTnLst>
                                    <p:set>
                                      <p:cBhvr>
                                        <p:cTn id="53" dur="1" fill="hold">
                                          <p:stCondLst>
                                            <p:cond delay="0"/>
                                          </p:stCondLst>
                                        </p:cTn>
                                        <p:tgtEl>
                                          <p:spTgt spid="115"/>
                                        </p:tgtEl>
                                        <p:attrNameLst>
                                          <p:attrName>style.visibility</p:attrName>
                                        </p:attrNameLst>
                                      </p:cBhvr>
                                      <p:to>
                                        <p:strVal val="visible"/>
                                      </p:to>
                                    </p:set>
                                    <p:animEffect transition="in" filter="wipe(down)">
                                      <p:cBhvr>
                                        <p:cTn id="54" dur="500"/>
                                        <p:tgtEl>
                                          <p:spTgt spid="115"/>
                                        </p:tgtEl>
                                      </p:cBhvr>
                                    </p:animEffect>
                                  </p:childTnLst>
                                </p:cTn>
                              </p:par>
                            </p:childTnLst>
                          </p:cTn>
                        </p:par>
                        <p:par>
                          <p:cTn id="55" fill="hold">
                            <p:stCondLst>
                              <p:cond delay="1750"/>
                            </p:stCondLst>
                            <p:childTnLst>
                              <p:par>
                                <p:cTn id="56" presetID="42" presetClass="entr" presetSubtype="0" fill="hold" nodeType="afterEffect">
                                  <p:stCondLst>
                                    <p:cond delay="0"/>
                                  </p:stCondLst>
                                  <p:childTnLst>
                                    <p:set>
                                      <p:cBhvr>
                                        <p:cTn id="57" dur="1" fill="hold">
                                          <p:stCondLst>
                                            <p:cond delay="0"/>
                                          </p:stCondLst>
                                        </p:cTn>
                                        <p:tgtEl>
                                          <p:spTgt spid="216"/>
                                        </p:tgtEl>
                                        <p:attrNameLst>
                                          <p:attrName>style.visibility</p:attrName>
                                        </p:attrNameLst>
                                      </p:cBhvr>
                                      <p:to>
                                        <p:strVal val="visible"/>
                                      </p:to>
                                    </p:set>
                                    <p:animEffect transition="in" filter="fade">
                                      <p:cBhvr>
                                        <p:cTn id="58" dur="750"/>
                                        <p:tgtEl>
                                          <p:spTgt spid="216"/>
                                        </p:tgtEl>
                                      </p:cBhvr>
                                    </p:animEffect>
                                    <p:anim calcmode="lin" valueType="num">
                                      <p:cBhvr>
                                        <p:cTn id="59" dur="750" fill="hold"/>
                                        <p:tgtEl>
                                          <p:spTgt spid="216"/>
                                        </p:tgtEl>
                                        <p:attrNameLst>
                                          <p:attrName>ppt_x</p:attrName>
                                        </p:attrNameLst>
                                      </p:cBhvr>
                                      <p:tavLst>
                                        <p:tav tm="0">
                                          <p:val>
                                            <p:strVal val="#ppt_x"/>
                                          </p:val>
                                        </p:tav>
                                        <p:tav tm="100000">
                                          <p:val>
                                            <p:strVal val="#ppt_x"/>
                                          </p:val>
                                        </p:tav>
                                      </p:tavLst>
                                    </p:anim>
                                    <p:anim calcmode="lin" valueType="num">
                                      <p:cBhvr>
                                        <p:cTn id="60" dur="750" fill="hold"/>
                                        <p:tgtEl>
                                          <p:spTgt spid="216"/>
                                        </p:tgtEl>
                                        <p:attrNameLst>
                                          <p:attrName>ppt_y</p:attrName>
                                        </p:attrNameLst>
                                      </p:cBhvr>
                                      <p:tavLst>
                                        <p:tav tm="0">
                                          <p:val>
                                            <p:strVal val="#ppt_y+.1"/>
                                          </p:val>
                                        </p:tav>
                                        <p:tav tm="100000">
                                          <p:val>
                                            <p:strVal val="#ppt_y"/>
                                          </p:val>
                                        </p:tav>
                                      </p:tavLst>
                                    </p:anim>
                                  </p:childTnLst>
                                </p:cTn>
                              </p:par>
                            </p:childTnLst>
                          </p:cTn>
                        </p:par>
                        <p:par>
                          <p:cTn id="61" fill="hold">
                            <p:stCondLst>
                              <p:cond delay="2500"/>
                            </p:stCondLst>
                            <p:childTnLst>
                              <p:par>
                                <p:cTn id="62" presetID="53" presetClass="entr" presetSubtype="16" fill="hold" nodeType="after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p:cTn id="64" dur="500" fill="hold"/>
                                        <p:tgtEl>
                                          <p:spTgt spid="17"/>
                                        </p:tgtEl>
                                        <p:attrNameLst>
                                          <p:attrName>ppt_w</p:attrName>
                                        </p:attrNameLst>
                                      </p:cBhvr>
                                      <p:tavLst>
                                        <p:tav tm="0">
                                          <p:val>
                                            <p:fltVal val="0"/>
                                          </p:val>
                                        </p:tav>
                                        <p:tav tm="100000">
                                          <p:val>
                                            <p:strVal val="#ppt_w"/>
                                          </p:val>
                                        </p:tav>
                                      </p:tavLst>
                                    </p:anim>
                                    <p:anim calcmode="lin" valueType="num">
                                      <p:cBhvr>
                                        <p:cTn id="65" dur="500" fill="hold"/>
                                        <p:tgtEl>
                                          <p:spTgt spid="17"/>
                                        </p:tgtEl>
                                        <p:attrNameLst>
                                          <p:attrName>ppt_h</p:attrName>
                                        </p:attrNameLst>
                                      </p:cBhvr>
                                      <p:tavLst>
                                        <p:tav tm="0">
                                          <p:val>
                                            <p:fltVal val="0"/>
                                          </p:val>
                                        </p:tav>
                                        <p:tav tm="100000">
                                          <p:val>
                                            <p:strVal val="#ppt_h"/>
                                          </p:val>
                                        </p:tav>
                                      </p:tavLst>
                                    </p:anim>
                                    <p:animEffect transition="in" filter="fade">
                                      <p:cBhvr>
                                        <p:cTn id="66" dur="500"/>
                                        <p:tgtEl>
                                          <p:spTgt spid="17"/>
                                        </p:tgtEl>
                                      </p:cBhvr>
                                    </p:animEffect>
                                  </p:childTnLst>
                                </p:cTn>
                              </p:par>
                              <p:par>
                                <p:cTn id="67" presetID="53" presetClass="entr" presetSubtype="16" fill="hold" nodeType="withEffect">
                                  <p:stCondLst>
                                    <p:cond delay="0"/>
                                  </p:stCondLst>
                                  <p:childTnLst>
                                    <p:set>
                                      <p:cBhvr>
                                        <p:cTn id="68" dur="1" fill="hold">
                                          <p:stCondLst>
                                            <p:cond delay="0"/>
                                          </p:stCondLst>
                                        </p:cTn>
                                        <p:tgtEl>
                                          <p:spTgt spid="119"/>
                                        </p:tgtEl>
                                        <p:attrNameLst>
                                          <p:attrName>style.visibility</p:attrName>
                                        </p:attrNameLst>
                                      </p:cBhvr>
                                      <p:to>
                                        <p:strVal val="visible"/>
                                      </p:to>
                                    </p:set>
                                    <p:anim calcmode="lin" valueType="num">
                                      <p:cBhvr>
                                        <p:cTn id="69" dur="500" fill="hold"/>
                                        <p:tgtEl>
                                          <p:spTgt spid="119"/>
                                        </p:tgtEl>
                                        <p:attrNameLst>
                                          <p:attrName>ppt_w</p:attrName>
                                        </p:attrNameLst>
                                      </p:cBhvr>
                                      <p:tavLst>
                                        <p:tav tm="0">
                                          <p:val>
                                            <p:fltVal val="0"/>
                                          </p:val>
                                        </p:tav>
                                        <p:tav tm="100000">
                                          <p:val>
                                            <p:strVal val="#ppt_w"/>
                                          </p:val>
                                        </p:tav>
                                      </p:tavLst>
                                    </p:anim>
                                    <p:anim calcmode="lin" valueType="num">
                                      <p:cBhvr>
                                        <p:cTn id="70" dur="500" fill="hold"/>
                                        <p:tgtEl>
                                          <p:spTgt spid="119"/>
                                        </p:tgtEl>
                                        <p:attrNameLst>
                                          <p:attrName>ppt_h</p:attrName>
                                        </p:attrNameLst>
                                      </p:cBhvr>
                                      <p:tavLst>
                                        <p:tav tm="0">
                                          <p:val>
                                            <p:fltVal val="0"/>
                                          </p:val>
                                        </p:tav>
                                        <p:tav tm="100000">
                                          <p:val>
                                            <p:strVal val="#ppt_h"/>
                                          </p:val>
                                        </p:tav>
                                      </p:tavLst>
                                    </p:anim>
                                    <p:animEffect transition="in" filter="fade">
                                      <p:cBhvr>
                                        <p:cTn id="71" dur="500"/>
                                        <p:tgtEl>
                                          <p:spTgt spid="119"/>
                                        </p:tgtEl>
                                      </p:cBhvr>
                                    </p:animEffect>
                                  </p:childTnLst>
                                </p:cTn>
                              </p:par>
                              <p:par>
                                <p:cTn id="72" presetID="53" presetClass="entr" presetSubtype="16" fill="hold" nodeType="withEffect">
                                  <p:stCondLst>
                                    <p:cond delay="0"/>
                                  </p:stCondLst>
                                  <p:childTnLst>
                                    <p:set>
                                      <p:cBhvr>
                                        <p:cTn id="73" dur="1" fill="hold">
                                          <p:stCondLst>
                                            <p:cond delay="0"/>
                                          </p:stCondLst>
                                        </p:cTn>
                                        <p:tgtEl>
                                          <p:spTgt spid="116"/>
                                        </p:tgtEl>
                                        <p:attrNameLst>
                                          <p:attrName>style.visibility</p:attrName>
                                        </p:attrNameLst>
                                      </p:cBhvr>
                                      <p:to>
                                        <p:strVal val="visible"/>
                                      </p:to>
                                    </p:set>
                                    <p:anim calcmode="lin" valueType="num">
                                      <p:cBhvr>
                                        <p:cTn id="74" dur="500" fill="hold"/>
                                        <p:tgtEl>
                                          <p:spTgt spid="116"/>
                                        </p:tgtEl>
                                        <p:attrNameLst>
                                          <p:attrName>ppt_w</p:attrName>
                                        </p:attrNameLst>
                                      </p:cBhvr>
                                      <p:tavLst>
                                        <p:tav tm="0">
                                          <p:val>
                                            <p:fltVal val="0"/>
                                          </p:val>
                                        </p:tav>
                                        <p:tav tm="100000">
                                          <p:val>
                                            <p:strVal val="#ppt_w"/>
                                          </p:val>
                                        </p:tav>
                                      </p:tavLst>
                                    </p:anim>
                                    <p:anim calcmode="lin" valueType="num">
                                      <p:cBhvr>
                                        <p:cTn id="75" dur="500" fill="hold"/>
                                        <p:tgtEl>
                                          <p:spTgt spid="116"/>
                                        </p:tgtEl>
                                        <p:attrNameLst>
                                          <p:attrName>ppt_h</p:attrName>
                                        </p:attrNameLst>
                                      </p:cBhvr>
                                      <p:tavLst>
                                        <p:tav tm="0">
                                          <p:val>
                                            <p:fltVal val="0"/>
                                          </p:val>
                                        </p:tav>
                                        <p:tav tm="100000">
                                          <p:val>
                                            <p:strVal val="#ppt_h"/>
                                          </p:val>
                                        </p:tav>
                                      </p:tavLst>
                                    </p:anim>
                                    <p:animEffect transition="in" filter="fade">
                                      <p:cBhvr>
                                        <p:cTn id="76" dur="500"/>
                                        <p:tgtEl>
                                          <p:spTgt spid="116"/>
                                        </p:tgtEl>
                                      </p:cBhvr>
                                    </p:animEffect>
                                  </p:childTnLst>
                                </p:cTn>
                              </p:par>
                              <p:par>
                                <p:cTn id="77" presetID="53" presetClass="entr" presetSubtype="16" fill="hold" nodeType="withEffect">
                                  <p:stCondLst>
                                    <p:cond delay="0"/>
                                  </p:stCondLst>
                                  <p:childTnLst>
                                    <p:set>
                                      <p:cBhvr>
                                        <p:cTn id="78" dur="1" fill="hold">
                                          <p:stCondLst>
                                            <p:cond delay="0"/>
                                          </p:stCondLst>
                                        </p:cTn>
                                        <p:tgtEl>
                                          <p:spTgt spid="13"/>
                                        </p:tgtEl>
                                        <p:attrNameLst>
                                          <p:attrName>style.visibility</p:attrName>
                                        </p:attrNameLst>
                                      </p:cBhvr>
                                      <p:to>
                                        <p:strVal val="visible"/>
                                      </p:to>
                                    </p:set>
                                    <p:anim calcmode="lin" valueType="num">
                                      <p:cBhvr>
                                        <p:cTn id="79" dur="500" fill="hold"/>
                                        <p:tgtEl>
                                          <p:spTgt spid="13"/>
                                        </p:tgtEl>
                                        <p:attrNameLst>
                                          <p:attrName>ppt_w</p:attrName>
                                        </p:attrNameLst>
                                      </p:cBhvr>
                                      <p:tavLst>
                                        <p:tav tm="0">
                                          <p:val>
                                            <p:fltVal val="0"/>
                                          </p:val>
                                        </p:tav>
                                        <p:tav tm="100000">
                                          <p:val>
                                            <p:strVal val="#ppt_w"/>
                                          </p:val>
                                        </p:tav>
                                      </p:tavLst>
                                    </p:anim>
                                    <p:anim calcmode="lin" valueType="num">
                                      <p:cBhvr>
                                        <p:cTn id="80" dur="500" fill="hold"/>
                                        <p:tgtEl>
                                          <p:spTgt spid="13"/>
                                        </p:tgtEl>
                                        <p:attrNameLst>
                                          <p:attrName>ppt_h</p:attrName>
                                        </p:attrNameLst>
                                      </p:cBhvr>
                                      <p:tavLst>
                                        <p:tav tm="0">
                                          <p:val>
                                            <p:fltVal val="0"/>
                                          </p:val>
                                        </p:tav>
                                        <p:tav tm="100000">
                                          <p:val>
                                            <p:strVal val="#ppt_h"/>
                                          </p:val>
                                        </p:tav>
                                      </p:tavLst>
                                    </p:anim>
                                    <p:animEffect transition="in" filter="fade">
                                      <p:cBhvr>
                                        <p:cTn id="81" dur="500"/>
                                        <p:tgtEl>
                                          <p:spTgt spid="13"/>
                                        </p:tgtEl>
                                      </p:cBhvr>
                                    </p:animEffect>
                                  </p:childTnLst>
                                </p:cTn>
                              </p:par>
                              <p:par>
                                <p:cTn id="82" presetID="53" presetClass="entr" presetSubtype="16" fill="hold" nodeType="withEffect">
                                  <p:stCondLst>
                                    <p:cond delay="0"/>
                                  </p:stCondLst>
                                  <p:childTnLst>
                                    <p:set>
                                      <p:cBhvr>
                                        <p:cTn id="83" dur="1" fill="hold">
                                          <p:stCondLst>
                                            <p:cond delay="0"/>
                                          </p:stCondLst>
                                        </p:cTn>
                                        <p:tgtEl>
                                          <p:spTgt spid="159"/>
                                        </p:tgtEl>
                                        <p:attrNameLst>
                                          <p:attrName>style.visibility</p:attrName>
                                        </p:attrNameLst>
                                      </p:cBhvr>
                                      <p:to>
                                        <p:strVal val="visible"/>
                                      </p:to>
                                    </p:set>
                                    <p:anim calcmode="lin" valueType="num">
                                      <p:cBhvr>
                                        <p:cTn id="84" dur="500" fill="hold"/>
                                        <p:tgtEl>
                                          <p:spTgt spid="159"/>
                                        </p:tgtEl>
                                        <p:attrNameLst>
                                          <p:attrName>ppt_w</p:attrName>
                                        </p:attrNameLst>
                                      </p:cBhvr>
                                      <p:tavLst>
                                        <p:tav tm="0">
                                          <p:val>
                                            <p:fltVal val="0"/>
                                          </p:val>
                                        </p:tav>
                                        <p:tav tm="100000">
                                          <p:val>
                                            <p:strVal val="#ppt_w"/>
                                          </p:val>
                                        </p:tav>
                                      </p:tavLst>
                                    </p:anim>
                                    <p:anim calcmode="lin" valueType="num">
                                      <p:cBhvr>
                                        <p:cTn id="85" dur="500" fill="hold"/>
                                        <p:tgtEl>
                                          <p:spTgt spid="159"/>
                                        </p:tgtEl>
                                        <p:attrNameLst>
                                          <p:attrName>ppt_h</p:attrName>
                                        </p:attrNameLst>
                                      </p:cBhvr>
                                      <p:tavLst>
                                        <p:tav tm="0">
                                          <p:val>
                                            <p:fltVal val="0"/>
                                          </p:val>
                                        </p:tav>
                                        <p:tav tm="100000">
                                          <p:val>
                                            <p:strVal val="#ppt_h"/>
                                          </p:val>
                                        </p:tav>
                                      </p:tavLst>
                                    </p:anim>
                                    <p:animEffect transition="in" filter="fade">
                                      <p:cBhvr>
                                        <p:cTn id="86" dur="500"/>
                                        <p:tgtEl>
                                          <p:spTgt spid="159"/>
                                        </p:tgtEl>
                                      </p:cBhvr>
                                    </p:animEffect>
                                  </p:childTnLst>
                                </p:cTn>
                              </p:par>
                            </p:childTnLst>
                          </p:cTn>
                        </p:par>
                        <p:par>
                          <p:cTn id="87" fill="hold">
                            <p:stCondLst>
                              <p:cond delay="3000"/>
                            </p:stCondLst>
                            <p:childTnLst>
                              <p:par>
                                <p:cTn id="88" presetID="22" presetClass="entr" presetSubtype="4" fill="hold" nodeType="afterEffect">
                                  <p:stCondLst>
                                    <p:cond delay="0"/>
                                  </p:stCondLst>
                                  <p:childTnLst>
                                    <p:set>
                                      <p:cBhvr>
                                        <p:cTn id="89" dur="1" fill="hold">
                                          <p:stCondLst>
                                            <p:cond delay="0"/>
                                          </p:stCondLst>
                                        </p:cTn>
                                        <p:tgtEl>
                                          <p:spTgt spid="137"/>
                                        </p:tgtEl>
                                        <p:attrNameLst>
                                          <p:attrName>style.visibility</p:attrName>
                                        </p:attrNameLst>
                                      </p:cBhvr>
                                      <p:to>
                                        <p:strVal val="visible"/>
                                      </p:to>
                                    </p:set>
                                    <p:animEffect transition="in" filter="wipe(down)">
                                      <p:cBhvr>
                                        <p:cTn id="90" dur="500"/>
                                        <p:tgtEl>
                                          <p:spTgt spid="137"/>
                                        </p:tgtEl>
                                      </p:cBhvr>
                                    </p:animEffect>
                                  </p:childTnLst>
                                </p:cTn>
                              </p:par>
                              <p:par>
                                <p:cTn id="91" presetID="22" presetClass="entr" presetSubtype="4" fill="hold" nodeType="withEffect">
                                  <p:stCondLst>
                                    <p:cond delay="0"/>
                                  </p:stCondLst>
                                  <p:childTnLst>
                                    <p:set>
                                      <p:cBhvr>
                                        <p:cTn id="92" dur="1" fill="hold">
                                          <p:stCondLst>
                                            <p:cond delay="0"/>
                                          </p:stCondLst>
                                        </p:cTn>
                                        <p:tgtEl>
                                          <p:spTgt spid="136"/>
                                        </p:tgtEl>
                                        <p:attrNameLst>
                                          <p:attrName>style.visibility</p:attrName>
                                        </p:attrNameLst>
                                      </p:cBhvr>
                                      <p:to>
                                        <p:strVal val="visible"/>
                                      </p:to>
                                    </p:set>
                                    <p:animEffect transition="in" filter="wipe(down)">
                                      <p:cBhvr>
                                        <p:cTn id="93" dur="500"/>
                                        <p:tgtEl>
                                          <p:spTgt spid="136"/>
                                        </p:tgtEl>
                                      </p:cBhvr>
                                    </p:animEffect>
                                  </p:childTnLst>
                                </p:cTn>
                              </p:par>
                              <p:par>
                                <p:cTn id="94" presetID="22" presetClass="entr" presetSubtype="4" fill="hold" nodeType="withEffect">
                                  <p:stCondLst>
                                    <p:cond delay="0"/>
                                  </p:stCondLst>
                                  <p:childTnLst>
                                    <p:set>
                                      <p:cBhvr>
                                        <p:cTn id="95" dur="1" fill="hold">
                                          <p:stCondLst>
                                            <p:cond delay="0"/>
                                          </p:stCondLst>
                                        </p:cTn>
                                        <p:tgtEl>
                                          <p:spTgt spid="138"/>
                                        </p:tgtEl>
                                        <p:attrNameLst>
                                          <p:attrName>style.visibility</p:attrName>
                                        </p:attrNameLst>
                                      </p:cBhvr>
                                      <p:to>
                                        <p:strVal val="visible"/>
                                      </p:to>
                                    </p:set>
                                    <p:animEffect transition="in" filter="wipe(down)">
                                      <p:cBhvr>
                                        <p:cTn id="96" dur="500"/>
                                        <p:tgtEl>
                                          <p:spTgt spid="138"/>
                                        </p:tgtEl>
                                      </p:cBhvr>
                                    </p:animEffect>
                                  </p:childTnLst>
                                </p:cTn>
                              </p:par>
                              <p:par>
                                <p:cTn id="97" presetID="22" presetClass="entr" presetSubtype="4" fill="hold" nodeType="withEffect">
                                  <p:stCondLst>
                                    <p:cond delay="0"/>
                                  </p:stCondLst>
                                  <p:childTnLst>
                                    <p:set>
                                      <p:cBhvr>
                                        <p:cTn id="98" dur="1" fill="hold">
                                          <p:stCondLst>
                                            <p:cond delay="0"/>
                                          </p:stCondLst>
                                        </p:cTn>
                                        <p:tgtEl>
                                          <p:spTgt spid="139"/>
                                        </p:tgtEl>
                                        <p:attrNameLst>
                                          <p:attrName>style.visibility</p:attrName>
                                        </p:attrNameLst>
                                      </p:cBhvr>
                                      <p:to>
                                        <p:strVal val="visible"/>
                                      </p:to>
                                    </p:set>
                                    <p:animEffect transition="in" filter="wipe(down)">
                                      <p:cBhvr>
                                        <p:cTn id="99" dur="500"/>
                                        <p:tgtEl>
                                          <p:spTgt spid="139"/>
                                        </p:tgtEl>
                                      </p:cBhvr>
                                    </p:animEffect>
                                  </p:childTnLst>
                                </p:cTn>
                              </p:par>
                              <p:par>
                                <p:cTn id="100" presetID="22" presetClass="entr" presetSubtype="4" fill="hold" nodeType="withEffect">
                                  <p:stCondLst>
                                    <p:cond delay="0"/>
                                  </p:stCondLst>
                                  <p:childTnLst>
                                    <p:set>
                                      <p:cBhvr>
                                        <p:cTn id="101" dur="1" fill="hold">
                                          <p:stCondLst>
                                            <p:cond delay="0"/>
                                          </p:stCondLst>
                                        </p:cTn>
                                        <p:tgtEl>
                                          <p:spTgt spid="168"/>
                                        </p:tgtEl>
                                        <p:attrNameLst>
                                          <p:attrName>style.visibility</p:attrName>
                                        </p:attrNameLst>
                                      </p:cBhvr>
                                      <p:to>
                                        <p:strVal val="visible"/>
                                      </p:to>
                                    </p:set>
                                    <p:animEffect transition="in" filter="wipe(down)">
                                      <p:cBhvr>
                                        <p:cTn id="102" dur="500"/>
                                        <p:tgtEl>
                                          <p:spTgt spid="168"/>
                                        </p:tgtEl>
                                      </p:cBhvr>
                                    </p:animEffect>
                                  </p:childTnLst>
                                </p:cTn>
                              </p:par>
                              <p:par>
                                <p:cTn id="103" presetID="22" presetClass="entr" presetSubtype="4" fill="hold" nodeType="withEffect">
                                  <p:stCondLst>
                                    <p:cond delay="0"/>
                                  </p:stCondLst>
                                  <p:childTnLst>
                                    <p:set>
                                      <p:cBhvr>
                                        <p:cTn id="104" dur="1" fill="hold">
                                          <p:stCondLst>
                                            <p:cond delay="0"/>
                                          </p:stCondLst>
                                        </p:cTn>
                                        <p:tgtEl>
                                          <p:spTgt spid="134"/>
                                        </p:tgtEl>
                                        <p:attrNameLst>
                                          <p:attrName>style.visibility</p:attrName>
                                        </p:attrNameLst>
                                      </p:cBhvr>
                                      <p:to>
                                        <p:strVal val="visible"/>
                                      </p:to>
                                    </p:set>
                                    <p:animEffect transition="in" filter="wipe(down)">
                                      <p:cBhvr>
                                        <p:cTn id="105" dur="500"/>
                                        <p:tgtEl>
                                          <p:spTgt spid="134"/>
                                        </p:tgtEl>
                                      </p:cBhvr>
                                    </p:animEffect>
                                  </p:childTnLst>
                                </p:cTn>
                              </p:par>
                              <p:par>
                                <p:cTn id="106" presetID="22" presetClass="entr" presetSubtype="4" fill="hold" nodeType="withEffect">
                                  <p:stCondLst>
                                    <p:cond delay="0"/>
                                  </p:stCondLst>
                                  <p:childTnLst>
                                    <p:set>
                                      <p:cBhvr>
                                        <p:cTn id="107" dur="1" fill="hold">
                                          <p:stCondLst>
                                            <p:cond delay="0"/>
                                          </p:stCondLst>
                                        </p:cTn>
                                        <p:tgtEl>
                                          <p:spTgt spid="125"/>
                                        </p:tgtEl>
                                        <p:attrNameLst>
                                          <p:attrName>style.visibility</p:attrName>
                                        </p:attrNameLst>
                                      </p:cBhvr>
                                      <p:to>
                                        <p:strVal val="visible"/>
                                      </p:to>
                                    </p:set>
                                    <p:animEffect transition="in" filter="wipe(down)">
                                      <p:cBhvr>
                                        <p:cTn id="108" dur="500"/>
                                        <p:tgtEl>
                                          <p:spTgt spid="125"/>
                                        </p:tgtEl>
                                      </p:cBhvr>
                                    </p:animEffect>
                                  </p:childTnLst>
                                </p:cTn>
                              </p:par>
                              <p:par>
                                <p:cTn id="109" presetID="22" presetClass="entr" presetSubtype="4" fill="hold" nodeType="withEffect">
                                  <p:stCondLst>
                                    <p:cond delay="0"/>
                                  </p:stCondLst>
                                  <p:childTnLst>
                                    <p:set>
                                      <p:cBhvr>
                                        <p:cTn id="110" dur="1" fill="hold">
                                          <p:stCondLst>
                                            <p:cond delay="0"/>
                                          </p:stCondLst>
                                        </p:cTn>
                                        <p:tgtEl>
                                          <p:spTgt spid="133"/>
                                        </p:tgtEl>
                                        <p:attrNameLst>
                                          <p:attrName>style.visibility</p:attrName>
                                        </p:attrNameLst>
                                      </p:cBhvr>
                                      <p:to>
                                        <p:strVal val="visible"/>
                                      </p:to>
                                    </p:set>
                                    <p:animEffect transition="in" filter="wipe(down)">
                                      <p:cBhvr>
                                        <p:cTn id="111" dur="500"/>
                                        <p:tgtEl>
                                          <p:spTgt spid="133"/>
                                        </p:tgtEl>
                                      </p:cBhvr>
                                    </p:animEffect>
                                  </p:childTnLst>
                                </p:cTn>
                              </p:par>
                              <p:par>
                                <p:cTn id="112" presetID="22" presetClass="entr" presetSubtype="4" fill="hold" nodeType="withEffect">
                                  <p:stCondLst>
                                    <p:cond delay="0"/>
                                  </p:stCondLst>
                                  <p:childTnLst>
                                    <p:set>
                                      <p:cBhvr>
                                        <p:cTn id="113" dur="1" fill="hold">
                                          <p:stCondLst>
                                            <p:cond delay="0"/>
                                          </p:stCondLst>
                                        </p:cTn>
                                        <p:tgtEl>
                                          <p:spTgt spid="135"/>
                                        </p:tgtEl>
                                        <p:attrNameLst>
                                          <p:attrName>style.visibility</p:attrName>
                                        </p:attrNameLst>
                                      </p:cBhvr>
                                      <p:to>
                                        <p:strVal val="visible"/>
                                      </p:to>
                                    </p:set>
                                    <p:animEffect transition="in" filter="wipe(down)">
                                      <p:cBhvr>
                                        <p:cTn id="114" dur="500"/>
                                        <p:tgtEl>
                                          <p:spTgt spid="135"/>
                                        </p:tgtEl>
                                      </p:cBhvr>
                                    </p:animEffect>
                                  </p:childTnLst>
                                </p:cTn>
                              </p:par>
                            </p:childTnLst>
                          </p:cTn>
                        </p:par>
                        <p:par>
                          <p:cTn id="115" fill="hold">
                            <p:stCondLst>
                              <p:cond delay="3500"/>
                            </p:stCondLst>
                            <p:childTnLst>
                              <p:par>
                                <p:cTn id="116" presetID="42" presetClass="entr" presetSubtype="0" fill="hold" grpId="0" nodeType="afterEffect">
                                  <p:stCondLst>
                                    <p:cond delay="0"/>
                                  </p:stCondLst>
                                  <p:childTnLst>
                                    <p:set>
                                      <p:cBhvr>
                                        <p:cTn id="117" dur="1" fill="hold">
                                          <p:stCondLst>
                                            <p:cond delay="0"/>
                                          </p:stCondLst>
                                        </p:cTn>
                                        <p:tgtEl>
                                          <p:spTgt spid="141"/>
                                        </p:tgtEl>
                                        <p:attrNameLst>
                                          <p:attrName>style.visibility</p:attrName>
                                        </p:attrNameLst>
                                      </p:cBhvr>
                                      <p:to>
                                        <p:strVal val="visible"/>
                                      </p:to>
                                    </p:set>
                                    <p:animEffect transition="in" filter="fade">
                                      <p:cBhvr>
                                        <p:cTn id="118" dur="1000"/>
                                        <p:tgtEl>
                                          <p:spTgt spid="141"/>
                                        </p:tgtEl>
                                      </p:cBhvr>
                                    </p:animEffect>
                                    <p:anim calcmode="lin" valueType="num">
                                      <p:cBhvr>
                                        <p:cTn id="119" dur="1000" fill="hold"/>
                                        <p:tgtEl>
                                          <p:spTgt spid="141"/>
                                        </p:tgtEl>
                                        <p:attrNameLst>
                                          <p:attrName>ppt_x</p:attrName>
                                        </p:attrNameLst>
                                      </p:cBhvr>
                                      <p:tavLst>
                                        <p:tav tm="0">
                                          <p:val>
                                            <p:strVal val="#ppt_x"/>
                                          </p:val>
                                        </p:tav>
                                        <p:tav tm="100000">
                                          <p:val>
                                            <p:strVal val="#ppt_x"/>
                                          </p:val>
                                        </p:tav>
                                      </p:tavLst>
                                    </p:anim>
                                    <p:anim calcmode="lin" valueType="num">
                                      <p:cBhvr>
                                        <p:cTn id="120" dur="1000" fill="hold"/>
                                        <p:tgtEl>
                                          <p:spTgt spid="141"/>
                                        </p:tgtEl>
                                        <p:attrNameLst>
                                          <p:attrName>ppt_y</p:attrName>
                                        </p:attrNameLst>
                                      </p:cBhvr>
                                      <p:tavLst>
                                        <p:tav tm="0">
                                          <p:val>
                                            <p:strVal val="#ppt_y+.1"/>
                                          </p:val>
                                        </p:tav>
                                        <p:tav tm="100000">
                                          <p:val>
                                            <p:strVal val="#ppt_y"/>
                                          </p:val>
                                        </p:tav>
                                      </p:tavLst>
                                    </p:anim>
                                  </p:childTnLst>
                                </p:cTn>
                              </p:par>
                            </p:childTnLst>
                          </p:cTn>
                        </p:par>
                        <p:par>
                          <p:cTn id="121" fill="hold">
                            <p:stCondLst>
                              <p:cond delay="4500"/>
                            </p:stCondLst>
                            <p:childTnLst>
                              <p:par>
                                <p:cTn id="122" presetID="53" presetClass="entr" presetSubtype="16" fill="hold" nodeType="afterEffect">
                                  <p:stCondLst>
                                    <p:cond delay="0"/>
                                  </p:stCondLst>
                                  <p:childTnLst>
                                    <p:set>
                                      <p:cBhvr>
                                        <p:cTn id="123" dur="1" fill="hold">
                                          <p:stCondLst>
                                            <p:cond delay="0"/>
                                          </p:stCondLst>
                                        </p:cTn>
                                        <p:tgtEl>
                                          <p:spTgt spid="16"/>
                                        </p:tgtEl>
                                        <p:attrNameLst>
                                          <p:attrName>style.visibility</p:attrName>
                                        </p:attrNameLst>
                                      </p:cBhvr>
                                      <p:to>
                                        <p:strVal val="visible"/>
                                      </p:to>
                                    </p:set>
                                    <p:anim calcmode="lin" valueType="num">
                                      <p:cBhvr>
                                        <p:cTn id="124" dur="500" fill="hold"/>
                                        <p:tgtEl>
                                          <p:spTgt spid="16"/>
                                        </p:tgtEl>
                                        <p:attrNameLst>
                                          <p:attrName>ppt_w</p:attrName>
                                        </p:attrNameLst>
                                      </p:cBhvr>
                                      <p:tavLst>
                                        <p:tav tm="0">
                                          <p:val>
                                            <p:fltVal val="0"/>
                                          </p:val>
                                        </p:tav>
                                        <p:tav tm="100000">
                                          <p:val>
                                            <p:strVal val="#ppt_w"/>
                                          </p:val>
                                        </p:tav>
                                      </p:tavLst>
                                    </p:anim>
                                    <p:anim calcmode="lin" valueType="num">
                                      <p:cBhvr>
                                        <p:cTn id="125" dur="500" fill="hold"/>
                                        <p:tgtEl>
                                          <p:spTgt spid="16"/>
                                        </p:tgtEl>
                                        <p:attrNameLst>
                                          <p:attrName>ppt_h</p:attrName>
                                        </p:attrNameLst>
                                      </p:cBhvr>
                                      <p:tavLst>
                                        <p:tav tm="0">
                                          <p:val>
                                            <p:fltVal val="0"/>
                                          </p:val>
                                        </p:tav>
                                        <p:tav tm="100000">
                                          <p:val>
                                            <p:strVal val="#ppt_h"/>
                                          </p:val>
                                        </p:tav>
                                      </p:tavLst>
                                    </p:anim>
                                    <p:animEffect transition="in" filter="fade">
                                      <p:cBhvr>
                                        <p:cTn id="126" dur="500"/>
                                        <p:tgtEl>
                                          <p:spTgt spid="16"/>
                                        </p:tgtEl>
                                      </p:cBhvr>
                                    </p:animEffect>
                                  </p:childTnLst>
                                </p:cTn>
                              </p:par>
                              <p:par>
                                <p:cTn id="127" presetID="53" presetClass="entr" presetSubtype="16" fill="hold" nodeType="withEffect">
                                  <p:stCondLst>
                                    <p:cond delay="0"/>
                                  </p:stCondLst>
                                  <p:childTnLst>
                                    <p:set>
                                      <p:cBhvr>
                                        <p:cTn id="128" dur="1" fill="hold">
                                          <p:stCondLst>
                                            <p:cond delay="0"/>
                                          </p:stCondLst>
                                        </p:cTn>
                                        <p:tgtEl>
                                          <p:spTgt spid="162"/>
                                        </p:tgtEl>
                                        <p:attrNameLst>
                                          <p:attrName>style.visibility</p:attrName>
                                        </p:attrNameLst>
                                      </p:cBhvr>
                                      <p:to>
                                        <p:strVal val="visible"/>
                                      </p:to>
                                    </p:set>
                                    <p:anim calcmode="lin" valueType="num">
                                      <p:cBhvr>
                                        <p:cTn id="129" dur="500" fill="hold"/>
                                        <p:tgtEl>
                                          <p:spTgt spid="162"/>
                                        </p:tgtEl>
                                        <p:attrNameLst>
                                          <p:attrName>ppt_w</p:attrName>
                                        </p:attrNameLst>
                                      </p:cBhvr>
                                      <p:tavLst>
                                        <p:tav tm="0">
                                          <p:val>
                                            <p:fltVal val="0"/>
                                          </p:val>
                                        </p:tav>
                                        <p:tav tm="100000">
                                          <p:val>
                                            <p:strVal val="#ppt_w"/>
                                          </p:val>
                                        </p:tav>
                                      </p:tavLst>
                                    </p:anim>
                                    <p:anim calcmode="lin" valueType="num">
                                      <p:cBhvr>
                                        <p:cTn id="130" dur="500" fill="hold"/>
                                        <p:tgtEl>
                                          <p:spTgt spid="162"/>
                                        </p:tgtEl>
                                        <p:attrNameLst>
                                          <p:attrName>ppt_h</p:attrName>
                                        </p:attrNameLst>
                                      </p:cBhvr>
                                      <p:tavLst>
                                        <p:tav tm="0">
                                          <p:val>
                                            <p:fltVal val="0"/>
                                          </p:val>
                                        </p:tav>
                                        <p:tav tm="100000">
                                          <p:val>
                                            <p:strVal val="#ppt_h"/>
                                          </p:val>
                                        </p:tav>
                                      </p:tavLst>
                                    </p:anim>
                                    <p:animEffect transition="in" filter="fade">
                                      <p:cBhvr>
                                        <p:cTn id="131" dur="500"/>
                                        <p:tgtEl>
                                          <p:spTgt spid="162"/>
                                        </p:tgtEl>
                                      </p:cBhvr>
                                    </p:animEffect>
                                  </p:childTnLst>
                                </p:cTn>
                              </p:par>
                              <p:par>
                                <p:cTn id="132" presetID="53" presetClass="entr" presetSubtype="16" fill="hold" nodeType="withEffect">
                                  <p:stCondLst>
                                    <p:cond delay="0"/>
                                  </p:stCondLst>
                                  <p:childTnLst>
                                    <p:set>
                                      <p:cBhvr>
                                        <p:cTn id="133" dur="1" fill="hold">
                                          <p:stCondLst>
                                            <p:cond delay="0"/>
                                          </p:stCondLst>
                                        </p:cTn>
                                        <p:tgtEl>
                                          <p:spTgt spid="14"/>
                                        </p:tgtEl>
                                        <p:attrNameLst>
                                          <p:attrName>style.visibility</p:attrName>
                                        </p:attrNameLst>
                                      </p:cBhvr>
                                      <p:to>
                                        <p:strVal val="visible"/>
                                      </p:to>
                                    </p:set>
                                    <p:anim calcmode="lin" valueType="num">
                                      <p:cBhvr>
                                        <p:cTn id="134" dur="500" fill="hold"/>
                                        <p:tgtEl>
                                          <p:spTgt spid="14"/>
                                        </p:tgtEl>
                                        <p:attrNameLst>
                                          <p:attrName>ppt_w</p:attrName>
                                        </p:attrNameLst>
                                      </p:cBhvr>
                                      <p:tavLst>
                                        <p:tav tm="0">
                                          <p:val>
                                            <p:fltVal val="0"/>
                                          </p:val>
                                        </p:tav>
                                        <p:tav tm="100000">
                                          <p:val>
                                            <p:strVal val="#ppt_w"/>
                                          </p:val>
                                        </p:tav>
                                      </p:tavLst>
                                    </p:anim>
                                    <p:anim calcmode="lin" valueType="num">
                                      <p:cBhvr>
                                        <p:cTn id="135" dur="500" fill="hold"/>
                                        <p:tgtEl>
                                          <p:spTgt spid="14"/>
                                        </p:tgtEl>
                                        <p:attrNameLst>
                                          <p:attrName>ppt_h</p:attrName>
                                        </p:attrNameLst>
                                      </p:cBhvr>
                                      <p:tavLst>
                                        <p:tav tm="0">
                                          <p:val>
                                            <p:fltVal val="0"/>
                                          </p:val>
                                        </p:tav>
                                        <p:tav tm="100000">
                                          <p:val>
                                            <p:strVal val="#ppt_h"/>
                                          </p:val>
                                        </p:tav>
                                      </p:tavLst>
                                    </p:anim>
                                    <p:animEffect transition="in" filter="fade">
                                      <p:cBhvr>
                                        <p:cTn id="136" dur="500"/>
                                        <p:tgtEl>
                                          <p:spTgt spid="14"/>
                                        </p:tgtEl>
                                      </p:cBhvr>
                                    </p:animEffect>
                                  </p:childTnLst>
                                </p:cTn>
                              </p:par>
                              <p:par>
                                <p:cTn id="137" presetID="53" presetClass="entr" presetSubtype="16" fill="hold" nodeType="withEffect">
                                  <p:stCondLst>
                                    <p:cond delay="0"/>
                                  </p:stCondLst>
                                  <p:childTnLst>
                                    <p:set>
                                      <p:cBhvr>
                                        <p:cTn id="138" dur="1" fill="hold">
                                          <p:stCondLst>
                                            <p:cond delay="0"/>
                                          </p:stCondLst>
                                        </p:cTn>
                                        <p:tgtEl>
                                          <p:spTgt spid="143"/>
                                        </p:tgtEl>
                                        <p:attrNameLst>
                                          <p:attrName>style.visibility</p:attrName>
                                        </p:attrNameLst>
                                      </p:cBhvr>
                                      <p:to>
                                        <p:strVal val="visible"/>
                                      </p:to>
                                    </p:set>
                                    <p:anim calcmode="lin" valueType="num">
                                      <p:cBhvr>
                                        <p:cTn id="139" dur="500" fill="hold"/>
                                        <p:tgtEl>
                                          <p:spTgt spid="143"/>
                                        </p:tgtEl>
                                        <p:attrNameLst>
                                          <p:attrName>ppt_w</p:attrName>
                                        </p:attrNameLst>
                                      </p:cBhvr>
                                      <p:tavLst>
                                        <p:tav tm="0">
                                          <p:val>
                                            <p:fltVal val="0"/>
                                          </p:val>
                                        </p:tav>
                                        <p:tav tm="100000">
                                          <p:val>
                                            <p:strVal val="#ppt_w"/>
                                          </p:val>
                                        </p:tav>
                                      </p:tavLst>
                                    </p:anim>
                                    <p:anim calcmode="lin" valueType="num">
                                      <p:cBhvr>
                                        <p:cTn id="140" dur="500" fill="hold"/>
                                        <p:tgtEl>
                                          <p:spTgt spid="143"/>
                                        </p:tgtEl>
                                        <p:attrNameLst>
                                          <p:attrName>ppt_h</p:attrName>
                                        </p:attrNameLst>
                                      </p:cBhvr>
                                      <p:tavLst>
                                        <p:tav tm="0">
                                          <p:val>
                                            <p:fltVal val="0"/>
                                          </p:val>
                                        </p:tav>
                                        <p:tav tm="100000">
                                          <p:val>
                                            <p:strVal val="#ppt_h"/>
                                          </p:val>
                                        </p:tav>
                                      </p:tavLst>
                                    </p:anim>
                                    <p:animEffect transition="in" filter="fade">
                                      <p:cBhvr>
                                        <p:cTn id="141" dur="500"/>
                                        <p:tgtEl>
                                          <p:spTgt spid="143"/>
                                        </p:tgtEl>
                                      </p:cBhvr>
                                    </p:animEffect>
                                  </p:childTnLst>
                                </p:cTn>
                              </p:par>
                              <p:par>
                                <p:cTn id="142" presetID="53" presetClass="entr" presetSubtype="16" fill="hold" nodeType="withEffect">
                                  <p:stCondLst>
                                    <p:cond delay="0"/>
                                  </p:stCondLst>
                                  <p:childTnLst>
                                    <p:set>
                                      <p:cBhvr>
                                        <p:cTn id="143" dur="1" fill="hold">
                                          <p:stCondLst>
                                            <p:cond delay="0"/>
                                          </p:stCondLst>
                                        </p:cTn>
                                        <p:tgtEl>
                                          <p:spTgt spid="15"/>
                                        </p:tgtEl>
                                        <p:attrNameLst>
                                          <p:attrName>style.visibility</p:attrName>
                                        </p:attrNameLst>
                                      </p:cBhvr>
                                      <p:to>
                                        <p:strVal val="visible"/>
                                      </p:to>
                                    </p:set>
                                    <p:anim calcmode="lin" valueType="num">
                                      <p:cBhvr>
                                        <p:cTn id="144" dur="500" fill="hold"/>
                                        <p:tgtEl>
                                          <p:spTgt spid="15"/>
                                        </p:tgtEl>
                                        <p:attrNameLst>
                                          <p:attrName>ppt_w</p:attrName>
                                        </p:attrNameLst>
                                      </p:cBhvr>
                                      <p:tavLst>
                                        <p:tav tm="0">
                                          <p:val>
                                            <p:fltVal val="0"/>
                                          </p:val>
                                        </p:tav>
                                        <p:tav tm="100000">
                                          <p:val>
                                            <p:strVal val="#ppt_w"/>
                                          </p:val>
                                        </p:tav>
                                      </p:tavLst>
                                    </p:anim>
                                    <p:anim calcmode="lin" valueType="num">
                                      <p:cBhvr>
                                        <p:cTn id="145" dur="500" fill="hold"/>
                                        <p:tgtEl>
                                          <p:spTgt spid="15"/>
                                        </p:tgtEl>
                                        <p:attrNameLst>
                                          <p:attrName>ppt_h</p:attrName>
                                        </p:attrNameLst>
                                      </p:cBhvr>
                                      <p:tavLst>
                                        <p:tav tm="0">
                                          <p:val>
                                            <p:fltVal val="0"/>
                                          </p:val>
                                        </p:tav>
                                        <p:tav tm="100000">
                                          <p:val>
                                            <p:strVal val="#ppt_h"/>
                                          </p:val>
                                        </p:tav>
                                      </p:tavLst>
                                    </p:anim>
                                    <p:animEffect transition="in" filter="fade">
                                      <p:cBhvr>
                                        <p:cTn id="146" dur="500"/>
                                        <p:tgtEl>
                                          <p:spTgt spid="15"/>
                                        </p:tgtEl>
                                      </p:cBhvr>
                                    </p:animEffect>
                                  </p:childTnLst>
                                </p:cTn>
                              </p:par>
                            </p:childTnLst>
                          </p:cTn>
                        </p:par>
                        <p:par>
                          <p:cTn id="147" fill="hold">
                            <p:stCondLst>
                              <p:cond delay="5000"/>
                            </p:stCondLst>
                            <p:childTnLst>
                              <p:par>
                                <p:cTn id="148" presetID="22" presetClass="entr" presetSubtype="4" fill="hold" nodeType="afterEffect">
                                  <p:stCondLst>
                                    <p:cond delay="0"/>
                                  </p:stCondLst>
                                  <p:childTnLst>
                                    <p:set>
                                      <p:cBhvr>
                                        <p:cTn id="149" dur="1" fill="hold">
                                          <p:stCondLst>
                                            <p:cond delay="0"/>
                                          </p:stCondLst>
                                        </p:cTn>
                                        <p:tgtEl>
                                          <p:spTgt spid="149"/>
                                        </p:tgtEl>
                                        <p:attrNameLst>
                                          <p:attrName>style.visibility</p:attrName>
                                        </p:attrNameLst>
                                      </p:cBhvr>
                                      <p:to>
                                        <p:strVal val="visible"/>
                                      </p:to>
                                    </p:set>
                                    <p:animEffect transition="in" filter="wipe(down)">
                                      <p:cBhvr>
                                        <p:cTn id="150" dur="500"/>
                                        <p:tgtEl>
                                          <p:spTgt spid="149"/>
                                        </p:tgtEl>
                                      </p:cBhvr>
                                    </p:animEffect>
                                  </p:childTnLst>
                                </p:cTn>
                              </p:par>
                              <p:par>
                                <p:cTn id="151" presetID="22" presetClass="entr" presetSubtype="4" fill="hold" nodeType="withEffect">
                                  <p:stCondLst>
                                    <p:cond delay="0"/>
                                  </p:stCondLst>
                                  <p:childTnLst>
                                    <p:set>
                                      <p:cBhvr>
                                        <p:cTn id="152" dur="1" fill="hold">
                                          <p:stCondLst>
                                            <p:cond delay="0"/>
                                          </p:stCondLst>
                                        </p:cTn>
                                        <p:tgtEl>
                                          <p:spTgt spid="148"/>
                                        </p:tgtEl>
                                        <p:attrNameLst>
                                          <p:attrName>style.visibility</p:attrName>
                                        </p:attrNameLst>
                                      </p:cBhvr>
                                      <p:to>
                                        <p:strVal val="visible"/>
                                      </p:to>
                                    </p:set>
                                    <p:animEffect transition="in" filter="wipe(down)">
                                      <p:cBhvr>
                                        <p:cTn id="153" dur="500"/>
                                        <p:tgtEl>
                                          <p:spTgt spid="148"/>
                                        </p:tgtEl>
                                      </p:cBhvr>
                                    </p:animEffect>
                                  </p:childTnLst>
                                </p:cTn>
                              </p:par>
                              <p:par>
                                <p:cTn id="154" presetID="22" presetClass="entr" presetSubtype="4" fill="hold" nodeType="withEffect">
                                  <p:stCondLst>
                                    <p:cond delay="0"/>
                                  </p:stCondLst>
                                  <p:childTnLst>
                                    <p:set>
                                      <p:cBhvr>
                                        <p:cTn id="155" dur="1" fill="hold">
                                          <p:stCondLst>
                                            <p:cond delay="0"/>
                                          </p:stCondLst>
                                        </p:cTn>
                                        <p:tgtEl>
                                          <p:spTgt spid="147"/>
                                        </p:tgtEl>
                                        <p:attrNameLst>
                                          <p:attrName>style.visibility</p:attrName>
                                        </p:attrNameLst>
                                      </p:cBhvr>
                                      <p:to>
                                        <p:strVal val="visible"/>
                                      </p:to>
                                    </p:set>
                                    <p:animEffect transition="in" filter="wipe(down)">
                                      <p:cBhvr>
                                        <p:cTn id="156" dur="500"/>
                                        <p:tgtEl>
                                          <p:spTgt spid="147"/>
                                        </p:tgtEl>
                                      </p:cBhvr>
                                    </p:animEffect>
                                  </p:childTnLst>
                                </p:cTn>
                              </p:par>
                              <p:par>
                                <p:cTn id="157" presetID="22" presetClass="entr" presetSubtype="4" fill="hold" nodeType="withEffect">
                                  <p:stCondLst>
                                    <p:cond delay="0"/>
                                  </p:stCondLst>
                                  <p:childTnLst>
                                    <p:set>
                                      <p:cBhvr>
                                        <p:cTn id="158" dur="1" fill="hold">
                                          <p:stCondLst>
                                            <p:cond delay="0"/>
                                          </p:stCondLst>
                                        </p:cTn>
                                        <p:tgtEl>
                                          <p:spTgt spid="146"/>
                                        </p:tgtEl>
                                        <p:attrNameLst>
                                          <p:attrName>style.visibility</p:attrName>
                                        </p:attrNameLst>
                                      </p:cBhvr>
                                      <p:to>
                                        <p:strVal val="visible"/>
                                      </p:to>
                                    </p:set>
                                    <p:animEffect transition="in" filter="wipe(down)">
                                      <p:cBhvr>
                                        <p:cTn id="159" dur="500"/>
                                        <p:tgtEl>
                                          <p:spTgt spid="146"/>
                                        </p:tgtEl>
                                      </p:cBhvr>
                                    </p:animEffect>
                                  </p:childTnLst>
                                </p:cTn>
                              </p:par>
                              <p:par>
                                <p:cTn id="160" presetID="22" presetClass="entr" presetSubtype="4" fill="hold" nodeType="withEffect">
                                  <p:stCondLst>
                                    <p:cond delay="0"/>
                                  </p:stCondLst>
                                  <p:childTnLst>
                                    <p:set>
                                      <p:cBhvr>
                                        <p:cTn id="161" dur="1" fill="hold">
                                          <p:stCondLst>
                                            <p:cond delay="0"/>
                                          </p:stCondLst>
                                        </p:cTn>
                                        <p:tgtEl>
                                          <p:spTgt spid="165"/>
                                        </p:tgtEl>
                                        <p:attrNameLst>
                                          <p:attrName>style.visibility</p:attrName>
                                        </p:attrNameLst>
                                      </p:cBhvr>
                                      <p:to>
                                        <p:strVal val="visible"/>
                                      </p:to>
                                    </p:set>
                                    <p:animEffect transition="in" filter="wipe(down)">
                                      <p:cBhvr>
                                        <p:cTn id="162" dur="500"/>
                                        <p:tgtEl>
                                          <p:spTgt spid="165"/>
                                        </p:tgtEl>
                                      </p:cBhvr>
                                    </p:animEffect>
                                  </p:childTnLst>
                                </p:cTn>
                              </p:par>
                              <p:par>
                                <p:cTn id="163" presetID="22" presetClass="entr" presetSubtype="4" fill="hold" nodeType="withEffect">
                                  <p:stCondLst>
                                    <p:cond delay="0"/>
                                  </p:stCondLst>
                                  <p:childTnLst>
                                    <p:set>
                                      <p:cBhvr>
                                        <p:cTn id="164" dur="1" fill="hold">
                                          <p:stCondLst>
                                            <p:cond delay="0"/>
                                          </p:stCondLst>
                                        </p:cTn>
                                        <p:tgtEl>
                                          <p:spTgt spid="173"/>
                                        </p:tgtEl>
                                        <p:attrNameLst>
                                          <p:attrName>style.visibility</p:attrName>
                                        </p:attrNameLst>
                                      </p:cBhvr>
                                      <p:to>
                                        <p:strVal val="visible"/>
                                      </p:to>
                                    </p:set>
                                    <p:animEffect transition="in" filter="wipe(down)">
                                      <p:cBhvr>
                                        <p:cTn id="165" dur="500"/>
                                        <p:tgtEl>
                                          <p:spTgt spid="173"/>
                                        </p:tgtEl>
                                      </p:cBhvr>
                                    </p:animEffect>
                                  </p:childTnLst>
                                </p:cTn>
                              </p:par>
                              <p:par>
                                <p:cTn id="166" presetID="22" presetClass="entr" presetSubtype="4" fill="hold" nodeType="withEffect">
                                  <p:stCondLst>
                                    <p:cond delay="0"/>
                                  </p:stCondLst>
                                  <p:childTnLst>
                                    <p:set>
                                      <p:cBhvr>
                                        <p:cTn id="167" dur="1" fill="hold">
                                          <p:stCondLst>
                                            <p:cond delay="0"/>
                                          </p:stCondLst>
                                        </p:cTn>
                                        <p:tgtEl>
                                          <p:spTgt spid="174"/>
                                        </p:tgtEl>
                                        <p:attrNameLst>
                                          <p:attrName>style.visibility</p:attrName>
                                        </p:attrNameLst>
                                      </p:cBhvr>
                                      <p:to>
                                        <p:strVal val="visible"/>
                                      </p:to>
                                    </p:set>
                                    <p:animEffect transition="in" filter="wipe(down)">
                                      <p:cBhvr>
                                        <p:cTn id="168" dur="500"/>
                                        <p:tgtEl>
                                          <p:spTgt spid="174"/>
                                        </p:tgtEl>
                                      </p:cBhvr>
                                    </p:animEffect>
                                  </p:childTnLst>
                                </p:cTn>
                              </p:par>
                              <p:par>
                                <p:cTn id="169" presetID="22" presetClass="entr" presetSubtype="4" fill="hold" nodeType="withEffect">
                                  <p:stCondLst>
                                    <p:cond delay="0"/>
                                  </p:stCondLst>
                                  <p:childTnLst>
                                    <p:set>
                                      <p:cBhvr>
                                        <p:cTn id="170" dur="1" fill="hold">
                                          <p:stCondLst>
                                            <p:cond delay="0"/>
                                          </p:stCondLst>
                                        </p:cTn>
                                        <p:tgtEl>
                                          <p:spTgt spid="175"/>
                                        </p:tgtEl>
                                        <p:attrNameLst>
                                          <p:attrName>style.visibility</p:attrName>
                                        </p:attrNameLst>
                                      </p:cBhvr>
                                      <p:to>
                                        <p:strVal val="visible"/>
                                      </p:to>
                                    </p:set>
                                    <p:animEffect transition="in" filter="wipe(down)">
                                      <p:cBhvr>
                                        <p:cTn id="171" dur="500"/>
                                        <p:tgtEl>
                                          <p:spTgt spid="175"/>
                                        </p:tgtEl>
                                      </p:cBhvr>
                                    </p:animEffect>
                                  </p:childTnLst>
                                </p:cTn>
                              </p:par>
                              <p:par>
                                <p:cTn id="172" presetID="22" presetClass="entr" presetSubtype="4" fill="hold" nodeType="withEffect">
                                  <p:stCondLst>
                                    <p:cond delay="0"/>
                                  </p:stCondLst>
                                  <p:childTnLst>
                                    <p:set>
                                      <p:cBhvr>
                                        <p:cTn id="173" dur="1" fill="hold">
                                          <p:stCondLst>
                                            <p:cond delay="0"/>
                                          </p:stCondLst>
                                        </p:cTn>
                                        <p:tgtEl>
                                          <p:spTgt spid="150"/>
                                        </p:tgtEl>
                                        <p:attrNameLst>
                                          <p:attrName>style.visibility</p:attrName>
                                        </p:attrNameLst>
                                      </p:cBhvr>
                                      <p:to>
                                        <p:strVal val="visible"/>
                                      </p:to>
                                    </p:set>
                                    <p:animEffect transition="in" filter="wipe(down)">
                                      <p:cBhvr>
                                        <p:cTn id="174" dur="500"/>
                                        <p:tgtEl>
                                          <p:spTgt spid="150"/>
                                        </p:tgtEl>
                                      </p:cBhvr>
                                    </p:animEffect>
                                  </p:childTnLst>
                                </p:cTn>
                              </p:par>
                              <p:par>
                                <p:cTn id="175" presetID="22" presetClass="entr" presetSubtype="4" fill="hold" nodeType="withEffect">
                                  <p:stCondLst>
                                    <p:cond delay="0"/>
                                  </p:stCondLst>
                                  <p:childTnLst>
                                    <p:set>
                                      <p:cBhvr>
                                        <p:cTn id="176" dur="1" fill="hold">
                                          <p:stCondLst>
                                            <p:cond delay="0"/>
                                          </p:stCondLst>
                                        </p:cTn>
                                        <p:tgtEl>
                                          <p:spTgt spid="142"/>
                                        </p:tgtEl>
                                        <p:attrNameLst>
                                          <p:attrName>style.visibility</p:attrName>
                                        </p:attrNameLst>
                                      </p:cBhvr>
                                      <p:to>
                                        <p:strVal val="visible"/>
                                      </p:to>
                                    </p:set>
                                    <p:animEffect transition="in" filter="wipe(down)">
                                      <p:cBhvr>
                                        <p:cTn id="177" dur="500"/>
                                        <p:tgtEl>
                                          <p:spTgt spid="142"/>
                                        </p:tgtEl>
                                      </p:cBhvr>
                                    </p:animEffect>
                                  </p:childTnLst>
                                </p:cTn>
                              </p:par>
                              <p:par>
                                <p:cTn id="178" presetID="22" presetClass="entr" presetSubtype="4" fill="hold" nodeType="withEffect">
                                  <p:stCondLst>
                                    <p:cond delay="0"/>
                                  </p:stCondLst>
                                  <p:childTnLst>
                                    <p:set>
                                      <p:cBhvr>
                                        <p:cTn id="179" dur="1" fill="hold">
                                          <p:stCondLst>
                                            <p:cond delay="0"/>
                                          </p:stCondLst>
                                        </p:cTn>
                                        <p:tgtEl>
                                          <p:spTgt spid="151"/>
                                        </p:tgtEl>
                                        <p:attrNameLst>
                                          <p:attrName>style.visibility</p:attrName>
                                        </p:attrNameLst>
                                      </p:cBhvr>
                                      <p:to>
                                        <p:strVal val="visible"/>
                                      </p:to>
                                    </p:set>
                                    <p:animEffect transition="in" filter="wipe(down)">
                                      <p:cBhvr>
                                        <p:cTn id="180" dur="500"/>
                                        <p:tgtEl>
                                          <p:spTgt spid="151"/>
                                        </p:tgtEl>
                                      </p:cBhvr>
                                    </p:animEffect>
                                  </p:childTnLst>
                                </p:cTn>
                              </p:par>
                              <p:par>
                                <p:cTn id="181" presetID="53" presetClass="entr" presetSubtype="16" fill="hold" nodeType="withEffect">
                                  <p:stCondLst>
                                    <p:cond delay="0"/>
                                  </p:stCondLst>
                                  <p:childTnLst>
                                    <p:set>
                                      <p:cBhvr>
                                        <p:cTn id="182" dur="1" fill="hold">
                                          <p:stCondLst>
                                            <p:cond delay="0"/>
                                          </p:stCondLst>
                                        </p:cTn>
                                        <p:tgtEl>
                                          <p:spTgt spid="124"/>
                                        </p:tgtEl>
                                        <p:attrNameLst>
                                          <p:attrName>style.visibility</p:attrName>
                                        </p:attrNameLst>
                                      </p:cBhvr>
                                      <p:to>
                                        <p:strVal val="visible"/>
                                      </p:to>
                                    </p:set>
                                    <p:anim calcmode="lin" valueType="num">
                                      <p:cBhvr>
                                        <p:cTn id="183" dur="500" fill="hold"/>
                                        <p:tgtEl>
                                          <p:spTgt spid="124"/>
                                        </p:tgtEl>
                                        <p:attrNameLst>
                                          <p:attrName>ppt_w</p:attrName>
                                        </p:attrNameLst>
                                      </p:cBhvr>
                                      <p:tavLst>
                                        <p:tav tm="0">
                                          <p:val>
                                            <p:fltVal val="0"/>
                                          </p:val>
                                        </p:tav>
                                        <p:tav tm="100000">
                                          <p:val>
                                            <p:strVal val="#ppt_w"/>
                                          </p:val>
                                        </p:tav>
                                      </p:tavLst>
                                    </p:anim>
                                    <p:anim calcmode="lin" valueType="num">
                                      <p:cBhvr>
                                        <p:cTn id="184" dur="500" fill="hold"/>
                                        <p:tgtEl>
                                          <p:spTgt spid="124"/>
                                        </p:tgtEl>
                                        <p:attrNameLst>
                                          <p:attrName>ppt_h</p:attrName>
                                        </p:attrNameLst>
                                      </p:cBhvr>
                                      <p:tavLst>
                                        <p:tav tm="0">
                                          <p:val>
                                            <p:fltVal val="0"/>
                                          </p:val>
                                        </p:tav>
                                        <p:tav tm="100000">
                                          <p:val>
                                            <p:strVal val="#ppt_h"/>
                                          </p:val>
                                        </p:tav>
                                      </p:tavLst>
                                    </p:anim>
                                    <p:animEffect transition="in" filter="fade">
                                      <p:cBhvr>
                                        <p:cTn id="185" dur="500"/>
                                        <p:tgtEl>
                                          <p:spTgt spid="124"/>
                                        </p:tgtEl>
                                      </p:cBhvr>
                                    </p:animEffect>
                                  </p:childTnLst>
                                </p:cTn>
                              </p:par>
                            </p:childTnLst>
                          </p:cTn>
                        </p:par>
                      </p:childTnLst>
                    </p:cTn>
                  </p:par>
                  <p:par>
                    <p:cTn id="186" fill="hold">
                      <p:stCondLst>
                        <p:cond delay="indefinite"/>
                      </p:stCondLst>
                      <p:childTnLst>
                        <p:par>
                          <p:cTn id="187" fill="hold">
                            <p:stCondLst>
                              <p:cond delay="0"/>
                            </p:stCondLst>
                            <p:childTnLst>
                              <p:par>
                                <p:cTn id="188" presetID="10" presetClass="entr" presetSubtype="0" fill="hold" grpId="0" nodeType="clickEffect">
                                  <p:stCondLst>
                                    <p:cond delay="0"/>
                                  </p:stCondLst>
                                  <p:childTnLst>
                                    <p:set>
                                      <p:cBhvr>
                                        <p:cTn id="189" dur="1" fill="hold">
                                          <p:stCondLst>
                                            <p:cond delay="0"/>
                                          </p:stCondLst>
                                        </p:cTn>
                                        <p:tgtEl>
                                          <p:spTgt spid="2"/>
                                        </p:tgtEl>
                                        <p:attrNameLst>
                                          <p:attrName>style.visibility</p:attrName>
                                        </p:attrNameLst>
                                      </p:cBhvr>
                                      <p:to>
                                        <p:strVal val="visible"/>
                                      </p:to>
                                    </p:set>
                                    <p:animEffect transition="in" filter="fade">
                                      <p:cBhvr>
                                        <p:cTn id="190" dur="500"/>
                                        <p:tgtEl>
                                          <p:spTgt spid="2"/>
                                        </p:tgtEl>
                                      </p:cBhvr>
                                    </p:animEffect>
                                  </p:childTnLst>
                                </p:cTn>
                              </p:par>
                              <p:par>
                                <p:cTn id="191" presetID="10" presetClass="entr" presetSubtype="0" fill="hold" grpId="0" nodeType="withEffect">
                                  <p:stCondLst>
                                    <p:cond delay="0"/>
                                  </p:stCondLst>
                                  <p:childTnLst>
                                    <p:set>
                                      <p:cBhvr>
                                        <p:cTn id="192" dur="1" fill="hold">
                                          <p:stCondLst>
                                            <p:cond delay="0"/>
                                          </p:stCondLst>
                                        </p:cTn>
                                        <p:tgtEl>
                                          <p:spTgt spid="167"/>
                                        </p:tgtEl>
                                        <p:attrNameLst>
                                          <p:attrName>style.visibility</p:attrName>
                                        </p:attrNameLst>
                                      </p:cBhvr>
                                      <p:to>
                                        <p:strVal val="visible"/>
                                      </p:to>
                                    </p:set>
                                    <p:animEffect transition="in" filter="fade">
                                      <p:cBhvr>
                                        <p:cTn id="193" dur="500"/>
                                        <p:tgtEl>
                                          <p:spTgt spid="167"/>
                                        </p:tgtEl>
                                      </p:cBhvr>
                                    </p:animEffect>
                                  </p:childTnLst>
                                </p:cTn>
                              </p:par>
                              <p:par>
                                <p:cTn id="194" presetID="10" presetClass="entr" presetSubtype="0" fill="hold" grpId="0" nodeType="withEffect">
                                  <p:stCondLst>
                                    <p:cond delay="0"/>
                                  </p:stCondLst>
                                  <p:childTnLst>
                                    <p:set>
                                      <p:cBhvr>
                                        <p:cTn id="195" dur="1" fill="hold">
                                          <p:stCondLst>
                                            <p:cond delay="0"/>
                                          </p:stCondLst>
                                        </p:cTn>
                                        <p:tgtEl>
                                          <p:spTgt spid="169"/>
                                        </p:tgtEl>
                                        <p:attrNameLst>
                                          <p:attrName>style.visibility</p:attrName>
                                        </p:attrNameLst>
                                      </p:cBhvr>
                                      <p:to>
                                        <p:strVal val="visible"/>
                                      </p:to>
                                    </p:set>
                                    <p:animEffect transition="in" filter="fade">
                                      <p:cBhvr>
                                        <p:cTn id="196" dur="50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7" grpId="0" animBg="1"/>
      <p:bldP spid="169" grpId="0" animBg="1"/>
      <p:bldP spid="14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Cloud 1">
            <a:extLst>
              <a:ext uri="{FF2B5EF4-FFF2-40B4-BE49-F238E27FC236}">
                <a16:creationId xmlns:a16="http://schemas.microsoft.com/office/drawing/2014/main" id="{C2D98CCB-4A68-49D5-952A-112763786020}"/>
              </a:ext>
            </a:extLst>
          </p:cNvPr>
          <p:cNvGrpSpPr/>
          <p:nvPr/>
        </p:nvGrpSpPr>
        <p:grpSpPr>
          <a:xfrm>
            <a:off x="449792" y="3997432"/>
            <a:ext cx="1763735" cy="1156987"/>
            <a:chOff x="4581980" y="1374053"/>
            <a:chExt cx="988930" cy="599503"/>
          </a:xfrm>
        </p:grpSpPr>
        <p:sp>
          <p:nvSpPr>
            <p:cNvPr id="12" name="Freeform 5">
              <a:extLst>
                <a:ext uri="{FF2B5EF4-FFF2-40B4-BE49-F238E27FC236}">
                  <a16:creationId xmlns:a16="http://schemas.microsoft.com/office/drawing/2014/main" id="{AEF8729F-7045-4497-8BFB-A930CF1F724C}"/>
                </a:ext>
              </a:extLst>
            </p:cNvPr>
            <p:cNvSpPr>
              <a:spLocks/>
            </p:cNvSpPr>
            <p:nvPr/>
          </p:nvSpPr>
          <p:spPr bwMode="auto">
            <a:xfrm>
              <a:off x="4581980" y="1374053"/>
              <a:ext cx="988930" cy="599503"/>
            </a:xfrm>
            <a:custGeom>
              <a:avLst/>
              <a:gdLst>
                <a:gd name="T0" fmla="*/ 28 w 120"/>
                <a:gd name="T1" fmla="*/ 32 h 80"/>
                <a:gd name="T2" fmla="*/ 60 w 120"/>
                <a:gd name="T3" fmla="*/ 0 h 80"/>
                <a:gd name="T4" fmla="*/ 90 w 120"/>
                <a:gd name="T5" fmla="*/ 20 h 80"/>
                <a:gd name="T6" fmla="*/ 90 w 120"/>
                <a:gd name="T7" fmla="*/ 20 h 80"/>
                <a:gd name="T8" fmla="*/ 120 w 120"/>
                <a:gd name="T9" fmla="*/ 50 h 80"/>
                <a:gd name="T10" fmla="*/ 90 w 120"/>
                <a:gd name="T11" fmla="*/ 80 h 80"/>
                <a:gd name="T12" fmla="*/ 24 w 120"/>
                <a:gd name="T13" fmla="*/ 80 h 80"/>
                <a:gd name="T14" fmla="*/ 0 w 120"/>
                <a:gd name="T15" fmla="*/ 56 h 80"/>
                <a:gd name="T16" fmla="*/ 24 w 120"/>
                <a:gd name="T17" fmla="*/ 32 h 80"/>
                <a:gd name="T18" fmla="*/ 28 w 120"/>
                <a:gd name="T1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80">
                  <a:moveTo>
                    <a:pt x="28" y="32"/>
                  </a:moveTo>
                  <a:cubicBezTo>
                    <a:pt x="28" y="14"/>
                    <a:pt x="42" y="0"/>
                    <a:pt x="60" y="0"/>
                  </a:cubicBezTo>
                  <a:cubicBezTo>
                    <a:pt x="73" y="0"/>
                    <a:pt x="85" y="8"/>
                    <a:pt x="90" y="20"/>
                  </a:cubicBezTo>
                  <a:cubicBezTo>
                    <a:pt x="90" y="20"/>
                    <a:pt x="90" y="20"/>
                    <a:pt x="90" y="20"/>
                  </a:cubicBezTo>
                  <a:cubicBezTo>
                    <a:pt x="107" y="20"/>
                    <a:pt x="120" y="33"/>
                    <a:pt x="120" y="50"/>
                  </a:cubicBezTo>
                  <a:cubicBezTo>
                    <a:pt x="120" y="67"/>
                    <a:pt x="107" y="80"/>
                    <a:pt x="90" y="80"/>
                  </a:cubicBezTo>
                  <a:cubicBezTo>
                    <a:pt x="24" y="80"/>
                    <a:pt x="24" y="80"/>
                    <a:pt x="24" y="80"/>
                  </a:cubicBezTo>
                  <a:cubicBezTo>
                    <a:pt x="11" y="80"/>
                    <a:pt x="0" y="69"/>
                    <a:pt x="0" y="56"/>
                  </a:cubicBezTo>
                  <a:cubicBezTo>
                    <a:pt x="0" y="43"/>
                    <a:pt x="11" y="32"/>
                    <a:pt x="24" y="32"/>
                  </a:cubicBezTo>
                  <a:cubicBezTo>
                    <a:pt x="25" y="32"/>
                    <a:pt x="27" y="32"/>
                    <a:pt x="28" y="32"/>
                  </a:cubicBezTo>
                  <a:close/>
                </a:path>
              </a:pathLst>
            </a:custGeom>
            <a:solidFill>
              <a:schemeClr val="tx1">
                <a:lumMod val="20000"/>
                <a:lumOff val="80000"/>
              </a:schemeClr>
            </a:solidFill>
            <a:ln w="15875">
              <a:noFill/>
            </a:ln>
            <a:extLst/>
          </p:spPr>
          <p:txBody>
            <a:bodyPr vert="horz" wrap="square" lIns="91427" tIns="45713" rIns="91427" bIns="45713" numCol="1" anchor="t" anchorCtr="0" compatLnSpc="1">
              <a:prstTxWarp prst="textNoShape">
                <a:avLst/>
              </a:prstTxWarp>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pic>
          <p:nvPicPr>
            <p:cNvPr id="13" name="Picture 12">
              <a:extLst>
                <a:ext uri="{FF2B5EF4-FFF2-40B4-BE49-F238E27FC236}">
                  <a16:creationId xmlns:a16="http://schemas.microsoft.com/office/drawing/2014/main" id="{4A0775ED-BC58-4862-A1B4-CA40C5A857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8504" y="1657505"/>
              <a:ext cx="831991" cy="175155"/>
            </a:xfrm>
            <a:prstGeom prst="rect">
              <a:avLst/>
            </a:prstGeom>
          </p:spPr>
        </p:pic>
      </p:grpSp>
      <p:cxnSp>
        <p:nvCxnSpPr>
          <p:cNvPr id="17" name="Straight Connector 16">
            <a:extLst>
              <a:ext uri="{FF2B5EF4-FFF2-40B4-BE49-F238E27FC236}">
                <a16:creationId xmlns:a16="http://schemas.microsoft.com/office/drawing/2014/main" id="{08FF6CB7-97E8-4910-BC79-8D93D374E9EF}"/>
              </a:ext>
            </a:extLst>
          </p:cNvPr>
          <p:cNvCxnSpPr>
            <a:cxnSpLocks/>
            <a:stCxn id="21" idx="2"/>
            <a:endCxn id="69" idx="0"/>
          </p:cNvCxnSpPr>
          <p:nvPr/>
        </p:nvCxnSpPr>
        <p:spPr>
          <a:xfrm>
            <a:off x="7256440" y="4066250"/>
            <a:ext cx="1367393" cy="545065"/>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19" name="Cloud 4">
            <a:extLst>
              <a:ext uri="{FF2B5EF4-FFF2-40B4-BE49-F238E27FC236}">
                <a16:creationId xmlns:a16="http://schemas.microsoft.com/office/drawing/2014/main" id="{6AB1DBA8-3A51-41EE-9507-A5A6B7C18367}"/>
              </a:ext>
            </a:extLst>
          </p:cNvPr>
          <p:cNvGrpSpPr/>
          <p:nvPr/>
        </p:nvGrpSpPr>
        <p:grpSpPr>
          <a:xfrm>
            <a:off x="6670725" y="3310266"/>
            <a:ext cx="1134061" cy="755984"/>
            <a:chOff x="510813" y="1846999"/>
            <a:chExt cx="988930" cy="605231"/>
          </a:xfrm>
        </p:grpSpPr>
        <p:sp>
          <p:nvSpPr>
            <p:cNvPr id="20" name="Freeform 5">
              <a:extLst>
                <a:ext uri="{FF2B5EF4-FFF2-40B4-BE49-F238E27FC236}">
                  <a16:creationId xmlns:a16="http://schemas.microsoft.com/office/drawing/2014/main" id="{4669991A-6586-4814-808D-93325351B254}"/>
                </a:ext>
              </a:extLst>
            </p:cNvPr>
            <p:cNvSpPr>
              <a:spLocks/>
            </p:cNvSpPr>
            <p:nvPr/>
          </p:nvSpPr>
          <p:spPr bwMode="auto">
            <a:xfrm>
              <a:off x="510813" y="1846999"/>
              <a:ext cx="988930" cy="599503"/>
            </a:xfrm>
            <a:custGeom>
              <a:avLst/>
              <a:gdLst>
                <a:gd name="T0" fmla="*/ 28 w 120"/>
                <a:gd name="T1" fmla="*/ 32 h 80"/>
                <a:gd name="T2" fmla="*/ 60 w 120"/>
                <a:gd name="T3" fmla="*/ 0 h 80"/>
                <a:gd name="T4" fmla="*/ 90 w 120"/>
                <a:gd name="T5" fmla="*/ 20 h 80"/>
                <a:gd name="T6" fmla="*/ 90 w 120"/>
                <a:gd name="T7" fmla="*/ 20 h 80"/>
                <a:gd name="T8" fmla="*/ 120 w 120"/>
                <a:gd name="T9" fmla="*/ 50 h 80"/>
                <a:gd name="T10" fmla="*/ 90 w 120"/>
                <a:gd name="T11" fmla="*/ 80 h 80"/>
                <a:gd name="T12" fmla="*/ 24 w 120"/>
                <a:gd name="T13" fmla="*/ 80 h 80"/>
                <a:gd name="T14" fmla="*/ 0 w 120"/>
                <a:gd name="T15" fmla="*/ 56 h 80"/>
                <a:gd name="T16" fmla="*/ 24 w 120"/>
                <a:gd name="T17" fmla="*/ 32 h 80"/>
                <a:gd name="T18" fmla="*/ 28 w 120"/>
                <a:gd name="T1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80">
                  <a:moveTo>
                    <a:pt x="28" y="32"/>
                  </a:moveTo>
                  <a:cubicBezTo>
                    <a:pt x="28" y="14"/>
                    <a:pt x="42" y="0"/>
                    <a:pt x="60" y="0"/>
                  </a:cubicBezTo>
                  <a:cubicBezTo>
                    <a:pt x="73" y="0"/>
                    <a:pt x="85" y="8"/>
                    <a:pt x="90" y="20"/>
                  </a:cubicBezTo>
                  <a:cubicBezTo>
                    <a:pt x="90" y="20"/>
                    <a:pt x="90" y="20"/>
                    <a:pt x="90" y="20"/>
                  </a:cubicBezTo>
                  <a:cubicBezTo>
                    <a:pt x="107" y="20"/>
                    <a:pt x="120" y="33"/>
                    <a:pt x="120" y="50"/>
                  </a:cubicBezTo>
                  <a:cubicBezTo>
                    <a:pt x="120" y="67"/>
                    <a:pt x="107" y="80"/>
                    <a:pt x="90" y="80"/>
                  </a:cubicBezTo>
                  <a:cubicBezTo>
                    <a:pt x="24" y="80"/>
                    <a:pt x="24" y="80"/>
                    <a:pt x="24" y="80"/>
                  </a:cubicBezTo>
                  <a:cubicBezTo>
                    <a:pt x="11" y="80"/>
                    <a:pt x="0" y="69"/>
                    <a:pt x="0" y="56"/>
                  </a:cubicBezTo>
                  <a:cubicBezTo>
                    <a:pt x="0" y="43"/>
                    <a:pt x="11" y="32"/>
                    <a:pt x="24" y="32"/>
                  </a:cubicBezTo>
                  <a:cubicBezTo>
                    <a:pt x="25" y="32"/>
                    <a:pt x="27" y="32"/>
                    <a:pt x="28" y="32"/>
                  </a:cubicBezTo>
                  <a:close/>
                </a:path>
              </a:pathLst>
            </a:custGeom>
            <a:solidFill>
              <a:schemeClr val="tx1">
                <a:lumMod val="20000"/>
                <a:lumOff val="80000"/>
              </a:schemeClr>
            </a:solidFill>
            <a:ln w="15875">
              <a:noFill/>
            </a:ln>
            <a:extLst/>
          </p:spPr>
          <p:txBody>
            <a:bodyPr vert="horz" wrap="square" lIns="91427" tIns="45713" rIns="91427" bIns="45713" numCol="1" anchor="t" anchorCtr="0" compatLnSpc="1">
              <a:prstTxWarp prst="textNoShape">
                <a:avLst/>
              </a:prstTxWarp>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pic>
          <p:nvPicPr>
            <p:cNvPr id="21" name="Picture 20">
              <a:extLst>
                <a:ext uri="{FF2B5EF4-FFF2-40B4-BE49-F238E27FC236}">
                  <a16:creationId xmlns:a16="http://schemas.microsoft.com/office/drawing/2014/main" id="{3FFBD7F8-5290-4FB4-B7DD-5734AE72264D}"/>
                </a:ext>
              </a:extLst>
            </p:cNvPr>
            <p:cNvPicPr>
              <a:picLocks noChangeAspect="1"/>
            </p:cNvPicPr>
            <p:nvPr/>
          </p:nvPicPr>
          <p:blipFill>
            <a:blip r:embed="rId4"/>
            <a:stretch>
              <a:fillRect/>
            </a:stretch>
          </p:blipFill>
          <p:spPr>
            <a:xfrm>
              <a:off x="766137" y="1941362"/>
              <a:ext cx="510868" cy="510868"/>
            </a:xfrm>
            <a:prstGeom prst="rect">
              <a:avLst/>
            </a:prstGeom>
          </p:spPr>
        </p:pic>
      </p:grpSp>
      <p:grpSp>
        <p:nvGrpSpPr>
          <p:cNvPr id="22" name="Cloud 2">
            <a:extLst>
              <a:ext uri="{FF2B5EF4-FFF2-40B4-BE49-F238E27FC236}">
                <a16:creationId xmlns:a16="http://schemas.microsoft.com/office/drawing/2014/main" id="{66BD9F45-E1AE-40D1-B236-BFFF6F5A8323}"/>
              </a:ext>
            </a:extLst>
          </p:cNvPr>
          <p:cNvGrpSpPr/>
          <p:nvPr/>
        </p:nvGrpSpPr>
        <p:grpSpPr>
          <a:xfrm>
            <a:off x="6861232" y="4245188"/>
            <a:ext cx="1061490" cy="678732"/>
            <a:chOff x="2738814" y="2609939"/>
            <a:chExt cx="988930" cy="599503"/>
          </a:xfrm>
        </p:grpSpPr>
        <p:sp>
          <p:nvSpPr>
            <p:cNvPr id="23" name="Freeform 5">
              <a:extLst>
                <a:ext uri="{FF2B5EF4-FFF2-40B4-BE49-F238E27FC236}">
                  <a16:creationId xmlns:a16="http://schemas.microsoft.com/office/drawing/2014/main" id="{C4A64C4F-5286-4124-8184-CC968CFF889E}"/>
                </a:ext>
              </a:extLst>
            </p:cNvPr>
            <p:cNvSpPr>
              <a:spLocks/>
            </p:cNvSpPr>
            <p:nvPr/>
          </p:nvSpPr>
          <p:spPr bwMode="auto">
            <a:xfrm>
              <a:off x="2738814" y="2609939"/>
              <a:ext cx="988930" cy="599503"/>
            </a:xfrm>
            <a:custGeom>
              <a:avLst/>
              <a:gdLst>
                <a:gd name="T0" fmla="*/ 28 w 120"/>
                <a:gd name="T1" fmla="*/ 32 h 80"/>
                <a:gd name="T2" fmla="*/ 60 w 120"/>
                <a:gd name="T3" fmla="*/ 0 h 80"/>
                <a:gd name="T4" fmla="*/ 90 w 120"/>
                <a:gd name="T5" fmla="*/ 20 h 80"/>
                <a:gd name="T6" fmla="*/ 90 w 120"/>
                <a:gd name="T7" fmla="*/ 20 h 80"/>
                <a:gd name="T8" fmla="*/ 120 w 120"/>
                <a:gd name="T9" fmla="*/ 50 h 80"/>
                <a:gd name="T10" fmla="*/ 90 w 120"/>
                <a:gd name="T11" fmla="*/ 80 h 80"/>
                <a:gd name="T12" fmla="*/ 24 w 120"/>
                <a:gd name="T13" fmla="*/ 80 h 80"/>
                <a:gd name="T14" fmla="*/ 0 w 120"/>
                <a:gd name="T15" fmla="*/ 56 h 80"/>
                <a:gd name="T16" fmla="*/ 24 w 120"/>
                <a:gd name="T17" fmla="*/ 32 h 80"/>
                <a:gd name="T18" fmla="*/ 28 w 120"/>
                <a:gd name="T1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80">
                  <a:moveTo>
                    <a:pt x="28" y="32"/>
                  </a:moveTo>
                  <a:cubicBezTo>
                    <a:pt x="28" y="14"/>
                    <a:pt x="42" y="0"/>
                    <a:pt x="60" y="0"/>
                  </a:cubicBezTo>
                  <a:cubicBezTo>
                    <a:pt x="73" y="0"/>
                    <a:pt x="85" y="8"/>
                    <a:pt x="90" y="20"/>
                  </a:cubicBezTo>
                  <a:cubicBezTo>
                    <a:pt x="90" y="20"/>
                    <a:pt x="90" y="20"/>
                    <a:pt x="90" y="20"/>
                  </a:cubicBezTo>
                  <a:cubicBezTo>
                    <a:pt x="107" y="20"/>
                    <a:pt x="120" y="33"/>
                    <a:pt x="120" y="50"/>
                  </a:cubicBezTo>
                  <a:cubicBezTo>
                    <a:pt x="120" y="67"/>
                    <a:pt x="107" y="80"/>
                    <a:pt x="90" y="80"/>
                  </a:cubicBezTo>
                  <a:cubicBezTo>
                    <a:pt x="24" y="80"/>
                    <a:pt x="24" y="80"/>
                    <a:pt x="24" y="80"/>
                  </a:cubicBezTo>
                  <a:cubicBezTo>
                    <a:pt x="11" y="80"/>
                    <a:pt x="0" y="69"/>
                    <a:pt x="0" y="56"/>
                  </a:cubicBezTo>
                  <a:cubicBezTo>
                    <a:pt x="0" y="43"/>
                    <a:pt x="11" y="32"/>
                    <a:pt x="24" y="32"/>
                  </a:cubicBezTo>
                  <a:cubicBezTo>
                    <a:pt x="25" y="32"/>
                    <a:pt x="27" y="32"/>
                    <a:pt x="28" y="32"/>
                  </a:cubicBezTo>
                  <a:close/>
                </a:path>
              </a:pathLst>
            </a:custGeom>
            <a:solidFill>
              <a:schemeClr val="tx1">
                <a:lumMod val="20000"/>
                <a:lumOff val="80000"/>
              </a:schemeClr>
            </a:solidFill>
            <a:ln w="15875">
              <a:noFill/>
            </a:ln>
            <a:extLst/>
          </p:spPr>
          <p:txBody>
            <a:bodyPr vert="horz" wrap="square" lIns="91427" tIns="45713" rIns="91427" bIns="45713" numCol="1" anchor="t" anchorCtr="0" compatLnSpc="1">
              <a:prstTxWarp prst="textNoShape">
                <a:avLst/>
              </a:prstTxWarp>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pic>
          <p:nvPicPr>
            <p:cNvPr id="24" name="Picture 23">
              <a:extLst>
                <a:ext uri="{FF2B5EF4-FFF2-40B4-BE49-F238E27FC236}">
                  <a16:creationId xmlns:a16="http://schemas.microsoft.com/office/drawing/2014/main" id="{8A301AE0-B89D-421A-92B9-4AD486CFF754}"/>
                </a:ext>
              </a:extLst>
            </p:cNvPr>
            <p:cNvPicPr>
              <a:picLocks noChangeAspect="1"/>
            </p:cNvPicPr>
            <p:nvPr/>
          </p:nvPicPr>
          <p:blipFill>
            <a:blip r:embed="rId5"/>
            <a:stretch>
              <a:fillRect/>
            </a:stretch>
          </p:blipFill>
          <p:spPr>
            <a:xfrm>
              <a:off x="3059848" y="2791568"/>
              <a:ext cx="346863" cy="346863"/>
            </a:xfrm>
            <a:prstGeom prst="rect">
              <a:avLst/>
            </a:prstGeom>
          </p:spPr>
        </p:pic>
      </p:grpSp>
      <p:cxnSp>
        <p:nvCxnSpPr>
          <p:cNvPr id="26" name="Straight Connector 25">
            <a:extLst>
              <a:ext uri="{FF2B5EF4-FFF2-40B4-BE49-F238E27FC236}">
                <a16:creationId xmlns:a16="http://schemas.microsoft.com/office/drawing/2014/main" id="{639777E3-6BEA-4984-84A8-5D0356376A4E}"/>
              </a:ext>
            </a:extLst>
          </p:cNvPr>
          <p:cNvCxnSpPr>
            <a:cxnSpLocks/>
            <a:stCxn id="69" idx="3"/>
            <a:endCxn id="33" idx="7"/>
          </p:cNvCxnSpPr>
          <p:nvPr/>
        </p:nvCxnSpPr>
        <p:spPr>
          <a:xfrm flipV="1">
            <a:off x="8908894" y="4731199"/>
            <a:ext cx="292485" cy="117668"/>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D5DE3D9-F74E-46B6-A632-32BFCE82E61B}"/>
              </a:ext>
            </a:extLst>
          </p:cNvPr>
          <p:cNvCxnSpPr>
            <a:cxnSpLocks/>
            <a:stCxn id="36" idx="6"/>
            <a:endCxn id="69" idx="3"/>
          </p:cNvCxnSpPr>
          <p:nvPr/>
        </p:nvCxnSpPr>
        <p:spPr>
          <a:xfrm flipH="1">
            <a:off x="8908894" y="4017289"/>
            <a:ext cx="430313" cy="831578"/>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CC80525-D11C-40C8-8E8D-8578821F1997}"/>
              </a:ext>
            </a:extLst>
          </p:cNvPr>
          <p:cNvCxnSpPr>
            <a:cxnSpLocks/>
            <a:stCxn id="69" idx="1"/>
            <a:endCxn id="23" idx="4"/>
          </p:cNvCxnSpPr>
          <p:nvPr/>
        </p:nvCxnSpPr>
        <p:spPr>
          <a:xfrm flipH="1" flipV="1">
            <a:off x="7922722" y="4669396"/>
            <a:ext cx="416049" cy="179471"/>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29" name="Cloud 8">
            <a:extLst>
              <a:ext uri="{FF2B5EF4-FFF2-40B4-BE49-F238E27FC236}">
                <a16:creationId xmlns:a16="http://schemas.microsoft.com/office/drawing/2014/main" id="{1E0A9E02-A52A-498A-B89E-2AAD9D0751F1}"/>
              </a:ext>
            </a:extLst>
          </p:cNvPr>
          <p:cNvGrpSpPr/>
          <p:nvPr/>
        </p:nvGrpSpPr>
        <p:grpSpPr>
          <a:xfrm>
            <a:off x="8027841" y="3383703"/>
            <a:ext cx="988790" cy="599418"/>
            <a:chOff x="10559830" y="1956596"/>
            <a:chExt cx="988930" cy="599503"/>
          </a:xfrm>
        </p:grpSpPr>
        <p:sp>
          <p:nvSpPr>
            <p:cNvPr id="30" name="Freeform 5">
              <a:extLst>
                <a:ext uri="{FF2B5EF4-FFF2-40B4-BE49-F238E27FC236}">
                  <a16:creationId xmlns:a16="http://schemas.microsoft.com/office/drawing/2014/main" id="{64AD34EE-0C3B-4C30-85A7-DF1C2DAE454A}"/>
                </a:ext>
              </a:extLst>
            </p:cNvPr>
            <p:cNvSpPr>
              <a:spLocks/>
            </p:cNvSpPr>
            <p:nvPr/>
          </p:nvSpPr>
          <p:spPr bwMode="auto">
            <a:xfrm>
              <a:off x="10559830" y="1956596"/>
              <a:ext cx="988930" cy="599503"/>
            </a:xfrm>
            <a:custGeom>
              <a:avLst/>
              <a:gdLst>
                <a:gd name="T0" fmla="*/ 28 w 120"/>
                <a:gd name="T1" fmla="*/ 32 h 80"/>
                <a:gd name="T2" fmla="*/ 60 w 120"/>
                <a:gd name="T3" fmla="*/ 0 h 80"/>
                <a:gd name="T4" fmla="*/ 90 w 120"/>
                <a:gd name="T5" fmla="*/ 20 h 80"/>
                <a:gd name="T6" fmla="*/ 90 w 120"/>
                <a:gd name="T7" fmla="*/ 20 h 80"/>
                <a:gd name="T8" fmla="*/ 120 w 120"/>
                <a:gd name="T9" fmla="*/ 50 h 80"/>
                <a:gd name="T10" fmla="*/ 90 w 120"/>
                <a:gd name="T11" fmla="*/ 80 h 80"/>
                <a:gd name="T12" fmla="*/ 24 w 120"/>
                <a:gd name="T13" fmla="*/ 80 h 80"/>
                <a:gd name="T14" fmla="*/ 0 w 120"/>
                <a:gd name="T15" fmla="*/ 56 h 80"/>
                <a:gd name="T16" fmla="*/ 24 w 120"/>
                <a:gd name="T17" fmla="*/ 32 h 80"/>
                <a:gd name="T18" fmla="*/ 28 w 120"/>
                <a:gd name="T1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80">
                  <a:moveTo>
                    <a:pt x="28" y="32"/>
                  </a:moveTo>
                  <a:cubicBezTo>
                    <a:pt x="28" y="14"/>
                    <a:pt x="42" y="0"/>
                    <a:pt x="60" y="0"/>
                  </a:cubicBezTo>
                  <a:cubicBezTo>
                    <a:pt x="73" y="0"/>
                    <a:pt x="85" y="8"/>
                    <a:pt x="90" y="20"/>
                  </a:cubicBezTo>
                  <a:cubicBezTo>
                    <a:pt x="90" y="20"/>
                    <a:pt x="90" y="20"/>
                    <a:pt x="90" y="20"/>
                  </a:cubicBezTo>
                  <a:cubicBezTo>
                    <a:pt x="107" y="20"/>
                    <a:pt x="120" y="33"/>
                    <a:pt x="120" y="50"/>
                  </a:cubicBezTo>
                  <a:cubicBezTo>
                    <a:pt x="120" y="67"/>
                    <a:pt x="107" y="80"/>
                    <a:pt x="90" y="80"/>
                  </a:cubicBezTo>
                  <a:cubicBezTo>
                    <a:pt x="24" y="80"/>
                    <a:pt x="24" y="80"/>
                    <a:pt x="24" y="80"/>
                  </a:cubicBezTo>
                  <a:cubicBezTo>
                    <a:pt x="11" y="80"/>
                    <a:pt x="0" y="69"/>
                    <a:pt x="0" y="56"/>
                  </a:cubicBezTo>
                  <a:cubicBezTo>
                    <a:pt x="0" y="43"/>
                    <a:pt x="11" y="32"/>
                    <a:pt x="24" y="32"/>
                  </a:cubicBezTo>
                  <a:cubicBezTo>
                    <a:pt x="25" y="32"/>
                    <a:pt x="27" y="32"/>
                    <a:pt x="28" y="32"/>
                  </a:cubicBezTo>
                  <a:close/>
                </a:path>
              </a:pathLst>
            </a:custGeom>
            <a:solidFill>
              <a:schemeClr val="tx1">
                <a:lumMod val="20000"/>
                <a:lumOff val="80000"/>
              </a:schemeClr>
            </a:solidFill>
            <a:ln w="15875">
              <a:noFill/>
            </a:ln>
            <a:extLst/>
          </p:spPr>
          <p:txBody>
            <a:bodyPr vert="horz" wrap="square" lIns="91427" tIns="45713" rIns="91427" bIns="45713" numCol="1" anchor="t" anchorCtr="0" compatLnSpc="1">
              <a:prstTxWarp prst="textNoShape">
                <a:avLst/>
              </a:prstTxWarp>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pic>
          <p:nvPicPr>
            <p:cNvPr id="31" name="Picture 34">
              <a:extLst>
                <a:ext uri="{FF2B5EF4-FFF2-40B4-BE49-F238E27FC236}">
                  <a16:creationId xmlns:a16="http://schemas.microsoft.com/office/drawing/2014/main" id="{B6928BCC-14E6-4B30-89C5-DD93A968C6B4}"/>
                </a:ext>
              </a:extLst>
            </p:cNvPr>
            <p:cNvPicPr>
              <a:picLocks noChangeAspect="1" noChangeArrowheads="1"/>
            </p:cNvPicPr>
            <p:nvPr/>
          </p:nvPicPr>
          <p:blipFill>
            <a:blip r:embed="rId6"/>
            <a:stretch>
              <a:fillRect/>
            </a:stretch>
          </p:blipFill>
          <p:spPr bwMode="auto">
            <a:xfrm>
              <a:off x="10825695" y="2025019"/>
              <a:ext cx="457200" cy="457200"/>
            </a:xfrm>
            <a:prstGeom prst="ellipse">
              <a:avLst/>
            </a:prstGeom>
            <a:noFill/>
            <a:extLst>
              <a:ext uri="{909E8E84-426E-40DD-AFC4-6F175D3DCCD1}">
                <a14:hiddenFill xmlns:a14="http://schemas.microsoft.com/office/drawing/2010/main">
                  <a:solidFill>
                    <a:srgbClr val="FFFFFF"/>
                  </a:solidFill>
                </a14:hiddenFill>
              </a:ext>
            </a:extLst>
          </p:spPr>
        </p:pic>
      </p:grpSp>
      <p:grpSp>
        <p:nvGrpSpPr>
          <p:cNvPr id="32" name="Cloud 7">
            <a:extLst>
              <a:ext uri="{FF2B5EF4-FFF2-40B4-BE49-F238E27FC236}">
                <a16:creationId xmlns:a16="http://schemas.microsoft.com/office/drawing/2014/main" id="{69CAE7FC-54DC-4123-9348-DA6B9AEBE8ED}"/>
              </a:ext>
            </a:extLst>
          </p:cNvPr>
          <p:cNvGrpSpPr/>
          <p:nvPr/>
        </p:nvGrpSpPr>
        <p:grpSpPr>
          <a:xfrm>
            <a:off x="9201379" y="4311606"/>
            <a:ext cx="988790" cy="599418"/>
            <a:chOff x="6849984" y="1708560"/>
            <a:chExt cx="988930" cy="599503"/>
          </a:xfrm>
        </p:grpSpPr>
        <p:sp>
          <p:nvSpPr>
            <p:cNvPr id="33" name="Freeform 5">
              <a:extLst>
                <a:ext uri="{FF2B5EF4-FFF2-40B4-BE49-F238E27FC236}">
                  <a16:creationId xmlns:a16="http://schemas.microsoft.com/office/drawing/2014/main" id="{2347C39C-9EF4-41E4-BA68-912D4CB59689}"/>
                </a:ext>
              </a:extLst>
            </p:cNvPr>
            <p:cNvSpPr>
              <a:spLocks/>
            </p:cNvSpPr>
            <p:nvPr/>
          </p:nvSpPr>
          <p:spPr bwMode="auto">
            <a:xfrm>
              <a:off x="6849984" y="1708560"/>
              <a:ext cx="988930" cy="599503"/>
            </a:xfrm>
            <a:custGeom>
              <a:avLst/>
              <a:gdLst>
                <a:gd name="T0" fmla="*/ 28 w 120"/>
                <a:gd name="T1" fmla="*/ 32 h 80"/>
                <a:gd name="T2" fmla="*/ 60 w 120"/>
                <a:gd name="T3" fmla="*/ 0 h 80"/>
                <a:gd name="T4" fmla="*/ 90 w 120"/>
                <a:gd name="T5" fmla="*/ 20 h 80"/>
                <a:gd name="T6" fmla="*/ 90 w 120"/>
                <a:gd name="T7" fmla="*/ 20 h 80"/>
                <a:gd name="T8" fmla="*/ 120 w 120"/>
                <a:gd name="T9" fmla="*/ 50 h 80"/>
                <a:gd name="T10" fmla="*/ 90 w 120"/>
                <a:gd name="T11" fmla="*/ 80 h 80"/>
                <a:gd name="T12" fmla="*/ 24 w 120"/>
                <a:gd name="T13" fmla="*/ 80 h 80"/>
                <a:gd name="T14" fmla="*/ 0 w 120"/>
                <a:gd name="T15" fmla="*/ 56 h 80"/>
                <a:gd name="T16" fmla="*/ 24 w 120"/>
                <a:gd name="T17" fmla="*/ 32 h 80"/>
                <a:gd name="T18" fmla="*/ 28 w 120"/>
                <a:gd name="T1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80">
                  <a:moveTo>
                    <a:pt x="28" y="32"/>
                  </a:moveTo>
                  <a:cubicBezTo>
                    <a:pt x="28" y="14"/>
                    <a:pt x="42" y="0"/>
                    <a:pt x="60" y="0"/>
                  </a:cubicBezTo>
                  <a:cubicBezTo>
                    <a:pt x="73" y="0"/>
                    <a:pt x="85" y="8"/>
                    <a:pt x="90" y="20"/>
                  </a:cubicBezTo>
                  <a:cubicBezTo>
                    <a:pt x="90" y="20"/>
                    <a:pt x="90" y="20"/>
                    <a:pt x="90" y="20"/>
                  </a:cubicBezTo>
                  <a:cubicBezTo>
                    <a:pt x="107" y="20"/>
                    <a:pt x="120" y="33"/>
                    <a:pt x="120" y="50"/>
                  </a:cubicBezTo>
                  <a:cubicBezTo>
                    <a:pt x="120" y="67"/>
                    <a:pt x="107" y="80"/>
                    <a:pt x="90" y="80"/>
                  </a:cubicBezTo>
                  <a:cubicBezTo>
                    <a:pt x="24" y="80"/>
                    <a:pt x="24" y="80"/>
                    <a:pt x="24" y="80"/>
                  </a:cubicBezTo>
                  <a:cubicBezTo>
                    <a:pt x="11" y="80"/>
                    <a:pt x="0" y="69"/>
                    <a:pt x="0" y="56"/>
                  </a:cubicBezTo>
                  <a:cubicBezTo>
                    <a:pt x="0" y="43"/>
                    <a:pt x="11" y="32"/>
                    <a:pt x="24" y="32"/>
                  </a:cubicBezTo>
                  <a:cubicBezTo>
                    <a:pt x="25" y="32"/>
                    <a:pt x="27" y="32"/>
                    <a:pt x="28" y="32"/>
                  </a:cubicBezTo>
                  <a:close/>
                </a:path>
              </a:pathLst>
            </a:custGeom>
            <a:solidFill>
              <a:schemeClr val="tx1">
                <a:lumMod val="20000"/>
                <a:lumOff val="80000"/>
              </a:schemeClr>
            </a:solidFill>
            <a:ln w="15875">
              <a:noFill/>
            </a:ln>
            <a:extLst/>
          </p:spPr>
          <p:txBody>
            <a:bodyPr vert="horz" wrap="square" lIns="91427" tIns="45713" rIns="91427" bIns="45713" numCol="1" anchor="t" anchorCtr="0" compatLnSpc="1">
              <a:prstTxWarp prst="textNoShape">
                <a:avLst/>
              </a:prstTxWarp>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pic>
          <p:nvPicPr>
            <p:cNvPr id="34" name="Picture 33">
              <a:extLst>
                <a:ext uri="{FF2B5EF4-FFF2-40B4-BE49-F238E27FC236}">
                  <a16:creationId xmlns:a16="http://schemas.microsoft.com/office/drawing/2014/main" id="{5FDC4BFD-C4D5-4922-94BD-1B5EB9EF6F82}"/>
                </a:ext>
              </a:extLst>
            </p:cNvPr>
            <p:cNvPicPr>
              <a:picLocks noChangeAspect="1" noChangeArrowheads="1"/>
            </p:cNvPicPr>
            <p:nvPr/>
          </p:nvPicPr>
          <p:blipFill>
            <a:blip r:embed="rId7"/>
            <a:stretch>
              <a:fillRect/>
            </a:stretch>
          </p:blipFill>
          <p:spPr bwMode="auto">
            <a:xfrm>
              <a:off x="7121412" y="1751877"/>
              <a:ext cx="457200" cy="457200"/>
            </a:xfrm>
            <a:prstGeom prst="ellipse">
              <a:avLst/>
            </a:prstGeom>
            <a:extLst>
              <a:ext uri="{909E8E84-426E-40DD-AFC4-6F175D3DCCD1}">
                <a14:hiddenFill xmlns:a14="http://schemas.microsoft.com/office/drawing/2010/main">
                  <a:solidFill>
                    <a:srgbClr val="FFFFFF"/>
                  </a:solidFill>
                </a14:hiddenFill>
              </a:ext>
            </a:extLst>
          </p:spPr>
        </p:pic>
      </p:grpSp>
      <p:grpSp>
        <p:nvGrpSpPr>
          <p:cNvPr id="35" name="Cloud 3">
            <a:extLst>
              <a:ext uri="{FF2B5EF4-FFF2-40B4-BE49-F238E27FC236}">
                <a16:creationId xmlns:a16="http://schemas.microsoft.com/office/drawing/2014/main" id="{3E068E93-1E5C-47B8-9EBB-B180D76CE53B}"/>
              </a:ext>
            </a:extLst>
          </p:cNvPr>
          <p:cNvGrpSpPr/>
          <p:nvPr/>
        </p:nvGrpSpPr>
        <p:grpSpPr>
          <a:xfrm>
            <a:off x="9141449" y="3398580"/>
            <a:ext cx="988790" cy="618709"/>
            <a:chOff x="9185057" y="1427683"/>
            <a:chExt cx="988930" cy="599503"/>
          </a:xfrm>
        </p:grpSpPr>
        <p:sp>
          <p:nvSpPr>
            <p:cNvPr id="36" name="Freeform 5">
              <a:extLst>
                <a:ext uri="{FF2B5EF4-FFF2-40B4-BE49-F238E27FC236}">
                  <a16:creationId xmlns:a16="http://schemas.microsoft.com/office/drawing/2014/main" id="{52E214BE-DC7B-4BCA-9ABF-F67627630B56}"/>
                </a:ext>
              </a:extLst>
            </p:cNvPr>
            <p:cNvSpPr>
              <a:spLocks/>
            </p:cNvSpPr>
            <p:nvPr/>
          </p:nvSpPr>
          <p:spPr bwMode="auto">
            <a:xfrm>
              <a:off x="9185057" y="1427683"/>
              <a:ext cx="988930" cy="599503"/>
            </a:xfrm>
            <a:custGeom>
              <a:avLst/>
              <a:gdLst>
                <a:gd name="T0" fmla="*/ 28 w 120"/>
                <a:gd name="T1" fmla="*/ 32 h 80"/>
                <a:gd name="T2" fmla="*/ 60 w 120"/>
                <a:gd name="T3" fmla="*/ 0 h 80"/>
                <a:gd name="T4" fmla="*/ 90 w 120"/>
                <a:gd name="T5" fmla="*/ 20 h 80"/>
                <a:gd name="T6" fmla="*/ 90 w 120"/>
                <a:gd name="T7" fmla="*/ 20 h 80"/>
                <a:gd name="T8" fmla="*/ 120 w 120"/>
                <a:gd name="T9" fmla="*/ 50 h 80"/>
                <a:gd name="T10" fmla="*/ 90 w 120"/>
                <a:gd name="T11" fmla="*/ 80 h 80"/>
                <a:gd name="T12" fmla="*/ 24 w 120"/>
                <a:gd name="T13" fmla="*/ 80 h 80"/>
                <a:gd name="T14" fmla="*/ 0 w 120"/>
                <a:gd name="T15" fmla="*/ 56 h 80"/>
                <a:gd name="T16" fmla="*/ 24 w 120"/>
                <a:gd name="T17" fmla="*/ 32 h 80"/>
                <a:gd name="T18" fmla="*/ 28 w 120"/>
                <a:gd name="T1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80">
                  <a:moveTo>
                    <a:pt x="28" y="32"/>
                  </a:moveTo>
                  <a:cubicBezTo>
                    <a:pt x="28" y="14"/>
                    <a:pt x="42" y="0"/>
                    <a:pt x="60" y="0"/>
                  </a:cubicBezTo>
                  <a:cubicBezTo>
                    <a:pt x="73" y="0"/>
                    <a:pt x="85" y="8"/>
                    <a:pt x="90" y="20"/>
                  </a:cubicBezTo>
                  <a:cubicBezTo>
                    <a:pt x="90" y="20"/>
                    <a:pt x="90" y="20"/>
                    <a:pt x="90" y="20"/>
                  </a:cubicBezTo>
                  <a:cubicBezTo>
                    <a:pt x="107" y="20"/>
                    <a:pt x="120" y="33"/>
                    <a:pt x="120" y="50"/>
                  </a:cubicBezTo>
                  <a:cubicBezTo>
                    <a:pt x="120" y="67"/>
                    <a:pt x="107" y="80"/>
                    <a:pt x="90" y="80"/>
                  </a:cubicBezTo>
                  <a:cubicBezTo>
                    <a:pt x="24" y="80"/>
                    <a:pt x="24" y="80"/>
                    <a:pt x="24" y="80"/>
                  </a:cubicBezTo>
                  <a:cubicBezTo>
                    <a:pt x="11" y="80"/>
                    <a:pt x="0" y="69"/>
                    <a:pt x="0" y="56"/>
                  </a:cubicBezTo>
                  <a:cubicBezTo>
                    <a:pt x="0" y="43"/>
                    <a:pt x="11" y="32"/>
                    <a:pt x="24" y="32"/>
                  </a:cubicBezTo>
                  <a:cubicBezTo>
                    <a:pt x="25" y="32"/>
                    <a:pt x="27" y="32"/>
                    <a:pt x="28" y="32"/>
                  </a:cubicBezTo>
                  <a:close/>
                </a:path>
              </a:pathLst>
            </a:custGeom>
            <a:solidFill>
              <a:schemeClr val="tx1">
                <a:lumMod val="20000"/>
                <a:lumOff val="80000"/>
              </a:schemeClr>
            </a:solidFill>
            <a:ln w="15875">
              <a:noFill/>
            </a:ln>
            <a:extLst/>
          </p:spPr>
          <p:txBody>
            <a:bodyPr vert="horz" wrap="square" lIns="91427" tIns="45713" rIns="91427" bIns="45713" numCol="1" anchor="t" anchorCtr="0" compatLnSpc="1">
              <a:prstTxWarp prst="textNoShape">
                <a:avLst/>
              </a:prstTxWarp>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pic>
          <p:nvPicPr>
            <p:cNvPr id="37" name="Picture 36">
              <a:extLst>
                <a:ext uri="{FF2B5EF4-FFF2-40B4-BE49-F238E27FC236}">
                  <a16:creationId xmlns:a16="http://schemas.microsoft.com/office/drawing/2014/main" id="{A678D826-3674-49E9-B708-A4844118522F}"/>
                </a:ext>
              </a:extLst>
            </p:cNvPr>
            <p:cNvPicPr>
              <a:picLocks noChangeAspect="1"/>
            </p:cNvPicPr>
            <p:nvPr/>
          </p:nvPicPr>
          <p:blipFill>
            <a:blip r:embed="rId8"/>
            <a:stretch>
              <a:fillRect/>
            </a:stretch>
          </p:blipFill>
          <p:spPr>
            <a:xfrm>
              <a:off x="9469662" y="1523543"/>
              <a:ext cx="445899" cy="445899"/>
            </a:xfrm>
            <a:prstGeom prst="rect">
              <a:avLst/>
            </a:prstGeom>
          </p:spPr>
        </p:pic>
      </p:grpSp>
      <p:cxnSp>
        <p:nvCxnSpPr>
          <p:cNvPr id="43" name="Straight Connector 42">
            <a:extLst>
              <a:ext uri="{FF2B5EF4-FFF2-40B4-BE49-F238E27FC236}">
                <a16:creationId xmlns:a16="http://schemas.microsoft.com/office/drawing/2014/main" id="{62C59AEB-B46A-4E4C-8611-47F6D96E929C}"/>
              </a:ext>
            </a:extLst>
          </p:cNvPr>
          <p:cNvCxnSpPr>
            <a:cxnSpLocks/>
            <a:stCxn id="69" idx="0"/>
            <a:endCxn id="30" idx="5"/>
          </p:cNvCxnSpPr>
          <p:nvPr/>
        </p:nvCxnSpPr>
        <p:spPr>
          <a:xfrm flipV="1">
            <a:off x="8623833" y="3983121"/>
            <a:ext cx="145601" cy="628194"/>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7360BD32-E7BF-4396-AD09-C0B7D7773633}"/>
              </a:ext>
            </a:extLst>
          </p:cNvPr>
          <p:cNvSpPr/>
          <p:nvPr/>
        </p:nvSpPr>
        <p:spPr bwMode="auto">
          <a:xfrm>
            <a:off x="6963519" y="5876693"/>
            <a:ext cx="4612182" cy="361902"/>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solidFill>
                  <a:srgbClr val="505050"/>
                </a:solidFill>
                <a:effectLst/>
                <a:uLnTx/>
                <a:uFillTx/>
                <a:latin typeface="Segoe UI"/>
                <a:ea typeface="Segoe UI" pitchFamily="34" charset="0"/>
                <a:cs typeface="Segoe UI" pitchFamily="34" charset="0"/>
              </a:rPr>
              <a:t>Data Classification Service (DCS)</a:t>
            </a:r>
          </a:p>
        </p:txBody>
      </p:sp>
      <p:sp>
        <p:nvSpPr>
          <p:cNvPr id="48" name="Rectangle 47">
            <a:extLst>
              <a:ext uri="{FF2B5EF4-FFF2-40B4-BE49-F238E27FC236}">
                <a16:creationId xmlns:a16="http://schemas.microsoft.com/office/drawing/2014/main" id="{EFFA43F4-894C-4219-A1EB-646A7870E55F}"/>
              </a:ext>
            </a:extLst>
          </p:cNvPr>
          <p:cNvSpPr/>
          <p:nvPr/>
        </p:nvSpPr>
        <p:spPr bwMode="auto">
          <a:xfrm>
            <a:off x="441020" y="5876693"/>
            <a:ext cx="1772507" cy="3670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1200" b="0" i="0" u="none" strike="noStrike" kern="1200" cap="none" spc="0" normalizeH="0" baseline="0" noProof="0">
                <a:ln>
                  <a:noFill/>
                </a:ln>
                <a:solidFill>
                  <a:srgbClr val="505050"/>
                </a:solidFill>
                <a:effectLst/>
                <a:uLnTx/>
                <a:uFillTx/>
                <a:latin typeface="Segoe UI"/>
                <a:ea typeface="Segoe UI" pitchFamily="34" charset="0"/>
                <a:cs typeface="Segoe UI" pitchFamily="34" charset="0"/>
              </a:rPr>
              <a:t>Service Integration</a:t>
            </a:r>
          </a:p>
        </p:txBody>
      </p:sp>
      <p:sp>
        <p:nvSpPr>
          <p:cNvPr id="49" name="Rectangle 48">
            <a:extLst>
              <a:ext uri="{FF2B5EF4-FFF2-40B4-BE49-F238E27FC236}">
                <a16:creationId xmlns:a16="http://schemas.microsoft.com/office/drawing/2014/main" id="{1CC302A8-9299-4FD3-9346-C8872CB872CD}"/>
              </a:ext>
            </a:extLst>
          </p:cNvPr>
          <p:cNvSpPr/>
          <p:nvPr/>
        </p:nvSpPr>
        <p:spPr bwMode="auto">
          <a:xfrm>
            <a:off x="2648446" y="5894867"/>
            <a:ext cx="1486433" cy="361902"/>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1400" b="0" i="0" u="none" strike="noStrike" kern="1200" cap="none" spc="0" normalizeH="0" baseline="0" noProof="0">
                <a:ln>
                  <a:noFill/>
                </a:ln>
                <a:solidFill>
                  <a:srgbClr val="505050"/>
                </a:solidFill>
                <a:effectLst/>
                <a:uLnTx/>
                <a:uFillTx/>
                <a:latin typeface="Segoe UI"/>
                <a:ea typeface="Segoe UI" pitchFamily="34" charset="0"/>
                <a:cs typeface="Segoe UI" pitchFamily="34" charset="0"/>
              </a:rPr>
              <a:t>Client apps</a:t>
            </a:r>
            <a:endParaRPr kumimoji="0" lang="en-US" sz="1600" b="0" i="0" u="none" strike="noStrike" kern="1200" cap="none" spc="0" normalizeH="0" baseline="0" noProof="0">
              <a:ln>
                <a:noFill/>
              </a:ln>
              <a:solidFill>
                <a:srgbClr val="505050"/>
              </a:solidFill>
              <a:effectLst/>
              <a:uLnTx/>
              <a:uFillTx/>
              <a:latin typeface="Segoe UI"/>
              <a:ea typeface="Segoe UI" pitchFamily="34" charset="0"/>
              <a:cs typeface="Segoe UI" pitchFamily="34" charset="0"/>
            </a:endParaRPr>
          </a:p>
        </p:txBody>
      </p:sp>
      <p:pic>
        <p:nvPicPr>
          <p:cNvPr id="51" name="Picture 50">
            <a:extLst>
              <a:ext uri="{FF2B5EF4-FFF2-40B4-BE49-F238E27FC236}">
                <a16:creationId xmlns:a16="http://schemas.microsoft.com/office/drawing/2014/main" id="{49A89761-2943-4218-9C16-9AF3DD8A9144}"/>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2648445" y="4331181"/>
            <a:ext cx="548135" cy="480104"/>
          </a:xfrm>
          <a:prstGeom prst="rect">
            <a:avLst/>
          </a:prstGeom>
        </p:spPr>
      </p:pic>
      <p:pic>
        <p:nvPicPr>
          <p:cNvPr id="54" name="Picture 53">
            <a:extLst>
              <a:ext uri="{FF2B5EF4-FFF2-40B4-BE49-F238E27FC236}">
                <a16:creationId xmlns:a16="http://schemas.microsoft.com/office/drawing/2014/main" id="{8AC0B66A-BD2D-4988-8936-3C5814DD990C}"/>
              </a:ext>
            </a:extLst>
          </p:cNvPr>
          <p:cNvPicPr>
            <a:picLocks noChangeAspect="1"/>
          </p:cNvPicPr>
          <p:nvPr/>
        </p:nvPicPr>
        <p:blipFill>
          <a:blip r:embed="rId11">
            <a:extLst>
              <a:ext uri="{28A0092B-C50C-407E-A947-70E740481C1C}">
                <a14:useLocalDpi xmlns:a14="http://schemas.microsoft.com/office/drawing/2010/main" val="0"/>
              </a:ext>
              <a:ext uri="{837473B0-CC2E-450A-ABE3-18F120FF3D39}">
                <a1611:picAttrSrcUrl xmlns:a1611="http://schemas.microsoft.com/office/drawing/2016/11/main" r:id="rId12"/>
              </a:ext>
            </a:extLst>
          </a:blip>
          <a:stretch>
            <a:fillRect/>
          </a:stretch>
        </p:blipFill>
        <p:spPr>
          <a:xfrm>
            <a:off x="3144582" y="3891334"/>
            <a:ext cx="498948" cy="498948"/>
          </a:xfrm>
          <a:prstGeom prst="rect">
            <a:avLst/>
          </a:prstGeom>
        </p:spPr>
      </p:pic>
      <p:pic>
        <p:nvPicPr>
          <p:cNvPr id="58" name="Picture 57">
            <a:extLst>
              <a:ext uri="{FF2B5EF4-FFF2-40B4-BE49-F238E27FC236}">
                <a16:creationId xmlns:a16="http://schemas.microsoft.com/office/drawing/2014/main" id="{40DDF113-85BB-4747-8087-B8A9F3DA6E6B}"/>
              </a:ext>
            </a:extLst>
          </p:cNvPr>
          <p:cNvPicPr>
            <a:picLocks noChangeAspect="1"/>
          </p:cNvPicPr>
          <p:nvPr/>
        </p:nvPicPr>
        <p:blipFill>
          <a:blip r:embed="rId13">
            <a:extLst>
              <a:ext uri="{28A0092B-C50C-407E-A947-70E740481C1C}">
                <a14:useLocalDpi xmlns:a14="http://schemas.microsoft.com/office/drawing/2010/main" val="0"/>
              </a:ext>
              <a:ext uri="{837473B0-CC2E-450A-ABE3-18F120FF3D39}">
                <a1611:picAttrSrcUrl xmlns:a1611="http://schemas.microsoft.com/office/drawing/2016/11/main" r:id="rId14"/>
              </a:ext>
            </a:extLst>
          </a:blip>
          <a:stretch>
            <a:fillRect/>
          </a:stretch>
        </p:blipFill>
        <p:spPr>
          <a:xfrm>
            <a:off x="3245958" y="4850236"/>
            <a:ext cx="407883" cy="400581"/>
          </a:xfrm>
          <a:prstGeom prst="rect">
            <a:avLst/>
          </a:prstGeom>
        </p:spPr>
      </p:pic>
      <p:pic>
        <p:nvPicPr>
          <p:cNvPr id="61" name="Picture 60">
            <a:extLst>
              <a:ext uri="{FF2B5EF4-FFF2-40B4-BE49-F238E27FC236}">
                <a16:creationId xmlns:a16="http://schemas.microsoft.com/office/drawing/2014/main" id="{CF27FA9E-3397-4795-958C-EEFCE6DE509B}"/>
              </a:ext>
            </a:extLst>
          </p:cNvPr>
          <p:cNvPicPr>
            <a:picLocks noChangeAspect="1"/>
          </p:cNvPicPr>
          <p:nvPr/>
        </p:nvPicPr>
        <p:blipFill>
          <a:blip r:embed="rId15">
            <a:extLst>
              <a:ext uri="{28A0092B-C50C-407E-A947-70E740481C1C}">
                <a14:useLocalDpi xmlns:a14="http://schemas.microsoft.com/office/drawing/2010/main" val="0"/>
              </a:ext>
              <a:ext uri="{837473B0-CC2E-450A-ABE3-18F120FF3D39}">
                <a1611:picAttrSrcUrl xmlns:a1611="http://schemas.microsoft.com/office/drawing/2016/11/main" r:id="rId16"/>
              </a:ext>
            </a:extLst>
          </a:blip>
          <a:stretch>
            <a:fillRect/>
          </a:stretch>
        </p:blipFill>
        <p:spPr>
          <a:xfrm>
            <a:off x="3688571" y="4426271"/>
            <a:ext cx="400581" cy="400581"/>
          </a:xfrm>
          <a:prstGeom prst="rect">
            <a:avLst/>
          </a:prstGeom>
        </p:spPr>
      </p:pic>
      <p:pic>
        <p:nvPicPr>
          <p:cNvPr id="69" name="Picture 68">
            <a:extLst>
              <a:ext uri="{FF2B5EF4-FFF2-40B4-BE49-F238E27FC236}">
                <a16:creationId xmlns:a16="http://schemas.microsoft.com/office/drawing/2014/main" id="{AEF24BF5-DAAB-429E-89B4-A98D83ED158B}"/>
              </a:ext>
            </a:extLst>
          </p:cNvPr>
          <p:cNvPicPr>
            <a:picLocks noChangeAspect="1"/>
          </p:cNvPicPr>
          <p:nvPr/>
        </p:nvPicPr>
        <p:blipFill>
          <a:blip r:embed="rId17"/>
          <a:stretch>
            <a:fillRect/>
          </a:stretch>
        </p:blipFill>
        <p:spPr>
          <a:xfrm>
            <a:off x="8338771" y="4611315"/>
            <a:ext cx="570123" cy="475103"/>
          </a:xfrm>
          <a:prstGeom prst="rect">
            <a:avLst/>
          </a:prstGeom>
        </p:spPr>
      </p:pic>
      <p:sp>
        <p:nvSpPr>
          <p:cNvPr id="70" name="TextBox 69">
            <a:extLst>
              <a:ext uri="{FF2B5EF4-FFF2-40B4-BE49-F238E27FC236}">
                <a16:creationId xmlns:a16="http://schemas.microsoft.com/office/drawing/2014/main" id="{4513339C-3552-4015-8E57-88B9F6AEE7EB}"/>
              </a:ext>
            </a:extLst>
          </p:cNvPr>
          <p:cNvSpPr txBox="1"/>
          <p:nvPr/>
        </p:nvSpPr>
        <p:spPr>
          <a:xfrm>
            <a:off x="6973727" y="5136467"/>
            <a:ext cx="2956178" cy="461665"/>
          </a:xfrm>
          <a:prstGeom prst="rect">
            <a:avLst/>
          </a:prstGeom>
          <a:solidFill>
            <a:schemeClr val="bg2">
              <a:lumMod val="50000"/>
            </a:schemeClr>
          </a:solidFill>
        </p:spPr>
        <p:txBody>
          <a:bodyPr wrap="square" lIns="182880" tIns="146304" rIns="182880" bIns="146304" rtlCol="0" anchor="ctr">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sz="1200" b="1" i="0" u="none" strike="noStrike" kern="1200" cap="none" spc="0" normalizeH="0" baseline="0" noProof="0">
                <a:ln>
                  <a:noFill/>
                </a:ln>
                <a:solidFill>
                  <a:srgbClr val="FFFFFF"/>
                </a:solidFill>
                <a:effectLst/>
                <a:uLnTx/>
                <a:uFillTx/>
                <a:latin typeface="Segoe UI"/>
                <a:ea typeface="+mn-ea"/>
                <a:cs typeface="+mn-cs"/>
              </a:rPr>
              <a:t>Microsoft Cloud App Security</a:t>
            </a:r>
          </a:p>
        </p:txBody>
      </p:sp>
      <p:sp>
        <p:nvSpPr>
          <p:cNvPr id="73" name="Rectangle 72">
            <a:extLst>
              <a:ext uri="{FF2B5EF4-FFF2-40B4-BE49-F238E27FC236}">
                <a16:creationId xmlns:a16="http://schemas.microsoft.com/office/drawing/2014/main" id="{BF9E08EC-DF98-49BB-84D9-5D6CA17A3C77}"/>
              </a:ext>
            </a:extLst>
          </p:cNvPr>
          <p:cNvSpPr/>
          <p:nvPr/>
        </p:nvSpPr>
        <p:spPr bwMode="auto">
          <a:xfrm>
            <a:off x="0" y="1063522"/>
            <a:ext cx="6670725" cy="1653671"/>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285750" marR="0" lvl="0" indent="-285750" algn="l" defTabSz="932472" rtl="0" eaLnBrk="1" fontAlgn="base" latinLnBrk="0" hangingPunct="1">
              <a:lnSpc>
                <a:spcPct val="150000"/>
              </a:lnSpc>
              <a:spcBef>
                <a:spcPct val="0"/>
              </a:spcBef>
              <a:spcAft>
                <a:spcPct val="0"/>
              </a:spcAft>
              <a:buClrTx/>
              <a:buSzTx/>
              <a:buFont typeface="Arial" panose="020B0604020202020204" pitchFamily="34" charset="0"/>
              <a:buChar char="•"/>
              <a:tabLst/>
              <a:defRPr/>
            </a:pPr>
            <a:r>
              <a:rPr kumimoji="0" lang="en-US" sz="1600" b="1" i="0" u="none" strike="noStrike" kern="1200" cap="none" spc="0" normalizeH="0" baseline="0" noProof="0">
                <a:ln>
                  <a:noFill/>
                </a:ln>
                <a:solidFill>
                  <a:srgbClr val="505050"/>
                </a:solidFill>
                <a:effectLst/>
                <a:uLnTx/>
                <a:uFillTx/>
                <a:latin typeface="Segoe UI"/>
                <a:ea typeface="Segoe UI" pitchFamily="34" charset="0"/>
                <a:cs typeface="Segoe UI" pitchFamily="34" charset="0"/>
              </a:rPr>
              <a:t>Consistent Auto Classification </a:t>
            </a:r>
            <a:r>
              <a:rPr kumimoji="0" lang="en-US" sz="1600" b="0" i="0" u="none" strike="noStrike" kern="1200" cap="none" spc="0" normalizeH="0" baseline="0" noProof="0">
                <a:ln>
                  <a:noFill/>
                </a:ln>
                <a:solidFill>
                  <a:srgbClr val="505050"/>
                </a:solidFill>
                <a:effectLst/>
                <a:uLnTx/>
                <a:uFillTx/>
                <a:latin typeface="Segoe UI"/>
                <a:ea typeface="Segoe UI" pitchFamily="34" charset="0"/>
                <a:cs typeface="Segoe UI" pitchFamily="34" charset="0"/>
              </a:rPr>
              <a:t>across Microsoft services</a:t>
            </a:r>
          </a:p>
          <a:p>
            <a:pPr marL="285750" marR="0" lvl="0" indent="-285750" algn="l" defTabSz="932472" rtl="0" eaLnBrk="1" fontAlgn="base" latinLnBrk="0" hangingPunct="1">
              <a:lnSpc>
                <a:spcPct val="150000"/>
              </a:lnSpc>
              <a:spcBef>
                <a:spcPct val="0"/>
              </a:spcBef>
              <a:spcAft>
                <a:spcPct val="0"/>
              </a:spcAft>
              <a:buClrTx/>
              <a:buSzTx/>
              <a:buFont typeface="Arial" panose="020B0604020202020204" pitchFamily="34" charset="0"/>
              <a:buChar char="•"/>
              <a:tabLst/>
              <a:defRPr/>
            </a:pPr>
            <a:r>
              <a:rPr kumimoji="0" lang="en-US" sz="1600" b="1" i="0" u="none" strike="noStrike" kern="1200" cap="none" spc="0" normalizeH="0" baseline="0" noProof="0">
                <a:ln>
                  <a:noFill/>
                </a:ln>
                <a:solidFill>
                  <a:srgbClr val="505050"/>
                </a:solidFill>
                <a:effectLst/>
                <a:uLnTx/>
                <a:uFillTx/>
                <a:latin typeface="Segoe UI"/>
                <a:ea typeface="Segoe UI" pitchFamily="34" charset="0"/>
                <a:cs typeface="Segoe UI" pitchFamily="34" charset="0"/>
              </a:rPr>
              <a:t>Native integration </a:t>
            </a:r>
            <a:r>
              <a:rPr kumimoji="0" lang="en-US" sz="1600" b="0" i="0" u="none" strike="noStrike" kern="1200" cap="none" spc="0" normalizeH="0" baseline="0" noProof="0">
                <a:ln>
                  <a:noFill/>
                </a:ln>
                <a:solidFill>
                  <a:srgbClr val="505050"/>
                </a:solidFill>
                <a:effectLst/>
                <a:uLnTx/>
                <a:uFillTx/>
                <a:latin typeface="Segoe UI"/>
                <a:ea typeface="Segoe UI" pitchFamily="34" charset="0"/>
                <a:cs typeface="Segoe UI" pitchFamily="34" charset="0"/>
              </a:rPr>
              <a:t>in content pipeline and substrate</a:t>
            </a:r>
            <a:endParaRPr kumimoji="0" lang="en-US" sz="1600" b="1" i="0" u="none" strike="noStrike" kern="1200" cap="none" spc="0" normalizeH="0" baseline="0" noProof="0">
              <a:ln>
                <a:noFill/>
              </a:ln>
              <a:solidFill>
                <a:srgbClr val="505050"/>
              </a:solidFill>
              <a:effectLst/>
              <a:uLnTx/>
              <a:uFillTx/>
              <a:latin typeface="Segoe UI"/>
              <a:ea typeface="Segoe UI" pitchFamily="34" charset="0"/>
              <a:cs typeface="Segoe UI" pitchFamily="34" charset="0"/>
            </a:endParaRPr>
          </a:p>
          <a:p>
            <a:pPr marL="285750" marR="0" lvl="0" indent="-285750" algn="l" defTabSz="932472" rtl="0" eaLnBrk="1" fontAlgn="base" latinLnBrk="0" hangingPunct="1">
              <a:lnSpc>
                <a:spcPct val="150000"/>
              </a:lnSpc>
              <a:spcBef>
                <a:spcPct val="0"/>
              </a:spcBef>
              <a:spcAft>
                <a:spcPct val="0"/>
              </a:spcAft>
              <a:buClrTx/>
              <a:buSzTx/>
              <a:buFont typeface="Arial" panose="020B0604020202020204" pitchFamily="34" charset="0"/>
              <a:buChar char="•"/>
              <a:tabLst/>
              <a:defRPr/>
            </a:pPr>
            <a:r>
              <a:rPr kumimoji="0" lang="en-US" sz="1600" b="1" i="0" u="none" strike="noStrike" kern="1200" cap="none" spc="0" normalizeH="0" baseline="0" noProof="0">
                <a:ln>
                  <a:noFill/>
                </a:ln>
                <a:solidFill>
                  <a:srgbClr val="505050"/>
                </a:solidFill>
                <a:effectLst/>
                <a:uLnTx/>
                <a:uFillTx/>
                <a:latin typeface="Segoe UI"/>
                <a:ea typeface="Segoe UI" pitchFamily="34" charset="0"/>
                <a:cs typeface="Segoe UI" pitchFamily="34" charset="0"/>
              </a:rPr>
              <a:t>Deep Content Scanning </a:t>
            </a:r>
            <a:r>
              <a:rPr kumimoji="0" lang="en-US" sz="1600" b="0" i="0" u="none" strike="noStrike" kern="1200" cap="none" spc="0" normalizeH="0" baseline="0" noProof="0">
                <a:ln>
                  <a:noFill/>
                </a:ln>
                <a:solidFill>
                  <a:srgbClr val="505050"/>
                </a:solidFill>
                <a:effectLst/>
                <a:uLnTx/>
                <a:uFillTx/>
                <a:latin typeface="Segoe UI"/>
                <a:ea typeface="Segoe UI" pitchFamily="34" charset="0"/>
                <a:cs typeface="Segoe UI" pitchFamily="34" charset="0"/>
              </a:rPr>
              <a:t>with 90+ built-in sensitive types </a:t>
            </a:r>
          </a:p>
          <a:p>
            <a:pPr marL="285750" marR="0" lvl="0" indent="-285750" algn="l" defTabSz="932472" rtl="0" eaLnBrk="1" fontAlgn="base" latinLnBrk="0" hangingPunct="1">
              <a:lnSpc>
                <a:spcPct val="150000"/>
              </a:lnSpc>
              <a:spcBef>
                <a:spcPct val="0"/>
              </a:spcBef>
              <a:spcAft>
                <a:spcPct val="0"/>
              </a:spcAft>
              <a:buClrTx/>
              <a:buSzTx/>
              <a:buFont typeface="Arial" panose="020B0604020202020204" pitchFamily="34" charset="0"/>
              <a:buChar char="•"/>
              <a:tabLst/>
              <a:defRPr/>
            </a:pPr>
            <a:r>
              <a:rPr kumimoji="0" lang="en-US" sz="1600" b="1" i="0" u="none" strike="noStrike" kern="1200" cap="none" spc="0" normalizeH="0" baseline="0" noProof="0">
                <a:ln>
                  <a:noFill/>
                </a:ln>
                <a:solidFill>
                  <a:srgbClr val="505050"/>
                </a:solidFill>
                <a:effectLst/>
                <a:uLnTx/>
                <a:uFillTx/>
                <a:latin typeface="Segoe UI"/>
                <a:ea typeface="Segoe UI" pitchFamily="34" charset="0"/>
                <a:cs typeface="Segoe UI" pitchFamily="34" charset="0"/>
              </a:rPr>
              <a:t>Fully extensible </a:t>
            </a:r>
            <a:r>
              <a:rPr kumimoji="0" lang="en-US" sz="1600" b="0" i="0" u="none" strike="noStrike" kern="1200" cap="none" spc="0" normalizeH="0" baseline="0" noProof="0">
                <a:ln>
                  <a:noFill/>
                </a:ln>
                <a:solidFill>
                  <a:srgbClr val="505050"/>
                </a:solidFill>
                <a:effectLst/>
                <a:uLnTx/>
                <a:uFillTx/>
                <a:latin typeface="Segoe UI"/>
                <a:ea typeface="Segoe UI" pitchFamily="34" charset="0"/>
                <a:cs typeface="Segoe UI" pitchFamily="34" charset="0"/>
              </a:rPr>
              <a:t>scanning with custom type support</a:t>
            </a:r>
          </a:p>
        </p:txBody>
      </p:sp>
      <p:sp>
        <p:nvSpPr>
          <p:cNvPr id="77" name="Rectangle 76">
            <a:extLst>
              <a:ext uri="{FF2B5EF4-FFF2-40B4-BE49-F238E27FC236}">
                <a16:creationId xmlns:a16="http://schemas.microsoft.com/office/drawing/2014/main" id="{77151C85-9C06-4A5D-BBD0-9762CB184616}"/>
              </a:ext>
            </a:extLst>
          </p:cNvPr>
          <p:cNvSpPr/>
          <p:nvPr/>
        </p:nvSpPr>
        <p:spPr>
          <a:xfrm>
            <a:off x="6827995" y="1208546"/>
            <a:ext cx="5196037" cy="1344855"/>
          </a:xfrm>
          <a:prstGeom prst="rect">
            <a:avLst/>
          </a:prstGeom>
          <a:ln>
            <a:solidFill>
              <a:srgbClr val="000000"/>
            </a:solidFill>
          </a:ln>
        </p:spPr>
        <p:txBody>
          <a:bodyPr wrap="square">
            <a:spAutoFit/>
          </a:bodyPr>
          <a:lstStyle/>
          <a:p>
            <a:pPr marL="0" marR="0" lvl="0" indent="0" algn="l" defTabSz="895698" rtl="0" eaLnBrk="1" fontAlgn="auto" latinLnBrk="0" hangingPunct="1">
              <a:lnSpc>
                <a:spcPct val="150000"/>
              </a:lnSpc>
              <a:spcBef>
                <a:spcPts val="0"/>
              </a:spcBef>
              <a:spcAft>
                <a:spcPts val="0"/>
              </a:spcAft>
              <a:buClrTx/>
              <a:buSzTx/>
              <a:buFontTx/>
              <a:buNone/>
              <a:tabLst/>
              <a:defRPr/>
            </a:pPr>
            <a:r>
              <a:rPr kumimoji="0" lang="en-US" sz="1400" b="1" i="0" u="none" strike="noStrike" kern="0" cap="none" spc="0" normalizeH="0" baseline="0" noProof="0">
                <a:ln>
                  <a:noFill/>
                </a:ln>
                <a:solidFill>
                  <a:srgbClr val="0078D7"/>
                </a:solidFill>
                <a:effectLst/>
                <a:uLnTx/>
                <a:uFillTx/>
                <a:latin typeface="Segoe UI"/>
                <a:ea typeface="+mn-ea"/>
                <a:cs typeface="+mn-cs"/>
              </a:rPr>
              <a:t>NEW</a:t>
            </a:r>
            <a:r>
              <a:rPr kumimoji="0" lang="en-US" sz="1400" b="0" i="0" u="none" strike="noStrike" kern="0" cap="none" spc="0" normalizeH="0" baseline="0" noProof="0">
                <a:ln>
                  <a:noFill/>
                </a:ln>
                <a:solidFill>
                  <a:srgbClr val="505050"/>
                </a:solidFill>
                <a:effectLst/>
                <a:uLnTx/>
                <a:uFillTx/>
                <a:latin typeface="Segoe UI"/>
                <a:ea typeface="+mn-ea"/>
                <a:cs typeface="+mn-cs"/>
              </a:rPr>
              <a:t> GDPR template with EU sensitive types</a:t>
            </a:r>
          </a:p>
          <a:p>
            <a:pPr marL="0" marR="0" lvl="0" indent="0" algn="l" defTabSz="895698" rtl="0" eaLnBrk="1" fontAlgn="auto" latinLnBrk="0" hangingPunct="1">
              <a:lnSpc>
                <a:spcPct val="150000"/>
              </a:lnSpc>
              <a:spcBef>
                <a:spcPts val="0"/>
              </a:spcBef>
              <a:spcAft>
                <a:spcPts val="0"/>
              </a:spcAft>
              <a:buClrTx/>
              <a:buSzTx/>
              <a:buFontTx/>
              <a:buNone/>
              <a:tabLst/>
              <a:defRPr/>
            </a:pPr>
            <a:r>
              <a:rPr kumimoji="0" lang="en-US" sz="1400" b="1" i="0" u="none" strike="noStrike" kern="0" cap="none" spc="0" normalizeH="0" baseline="0" noProof="0">
                <a:ln>
                  <a:noFill/>
                </a:ln>
                <a:solidFill>
                  <a:srgbClr val="0078D7"/>
                </a:solidFill>
                <a:effectLst/>
                <a:uLnTx/>
                <a:uFillTx/>
                <a:latin typeface="Segoe UI"/>
                <a:ea typeface="+mn-ea"/>
                <a:cs typeface="+mn-cs"/>
              </a:rPr>
              <a:t>NEW</a:t>
            </a:r>
            <a:r>
              <a:rPr kumimoji="0" lang="en-US" sz="1400" b="0" i="0" u="none" strike="noStrike" kern="0" cap="none" spc="0" normalizeH="0" baseline="0" noProof="0">
                <a:ln>
                  <a:noFill/>
                </a:ln>
                <a:solidFill>
                  <a:srgbClr val="505050"/>
                </a:solidFill>
                <a:effectLst/>
                <a:uLnTx/>
                <a:uFillTx/>
                <a:latin typeface="Segoe UI"/>
                <a:ea typeface="+mn-ea"/>
                <a:cs typeface="+mn-cs"/>
              </a:rPr>
              <a:t> Custom sensitive type authoring and fine tuning</a:t>
            </a:r>
          </a:p>
          <a:p>
            <a:pPr marL="0" marR="0" lvl="0" indent="0" algn="l" defTabSz="895698" rtl="0" eaLnBrk="1" fontAlgn="auto" latinLnBrk="0" hangingPunct="1">
              <a:lnSpc>
                <a:spcPct val="150000"/>
              </a:lnSpc>
              <a:spcBef>
                <a:spcPts val="0"/>
              </a:spcBef>
              <a:spcAft>
                <a:spcPts val="0"/>
              </a:spcAft>
              <a:buClrTx/>
              <a:buSzTx/>
              <a:buFontTx/>
              <a:buNone/>
              <a:tabLst/>
              <a:defRPr/>
            </a:pPr>
            <a:r>
              <a:rPr kumimoji="0" lang="en-US" sz="1400" b="1" i="0" u="none" strike="noStrike" kern="0" cap="none" spc="0" normalizeH="0" baseline="0" noProof="0">
                <a:ln>
                  <a:noFill/>
                </a:ln>
                <a:solidFill>
                  <a:srgbClr val="0078D7"/>
                </a:solidFill>
                <a:effectLst/>
                <a:uLnTx/>
                <a:uFillTx/>
                <a:latin typeface="Segoe UI"/>
                <a:ea typeface="+mn-ea"/>
                <a:cs typeface="+mn-cs"/>
              </a:rPr>
              <a:t>COMING SOON</a:t>
            </a:r>
            <a:r>
              <a:rPr kumimoji="0" lang="en-US" sz="1400" b="0" i="0" u="none" strike="noStrike" kern="0" cap="none" spc="0" normalizeH="0" baseline="0" noProof="0">
                <a:ln>
                  <a:noFill/>
                </a:ln>
                <a:solidFill>
                  <a:srgbClr val="505050"/>
                </a:solidFill>
                <a:effectLst/>
                <a:uLnTx/>
                <a:uFillTx/>
                <a:latin typeface="Segoe UI"/>
                <a:ea typeface="+mn-ea"/>
                <a:cs typeface="+mn-cs"/>
              </a:rPr>
              <a:t> Exact Data Match based classification</a:t>
            </a:r>
          </a:p>
          <a:p>
            <a:pPr marL="0" marR="0" lvl="0" indent="0" algn="l" defTabSz="895698" rtl="0" eaLnBrk="1" fontAlgn="auto" latinLnBrk="0" hangingPunct="1">
              <a:lnSpc>
                <a:spcPct val="150000"/>
              </a:lnSpc>
              <a:spcBef>
                <a:spcPts val="0"/>
              </a:spcBef>
              <a:spcAft>
                <a:spcPts val="0"/>
              </a:spcAft>
              <a:buClrTx/>
              <a:buSzTx/>
              <a:buFontTx/>
              <a:buNone/>
              <a:tabLst/>
              <a:defRPr/>
            </a:pPr>
            <a:r>
              <a:rPr kumimoji="0" lang="en-US" sz="1400" b="1" i="0" u="none" strike="noStrike" kern="0" cap="none" spc="0" normalizeH="0" baseline="0" noProof="0">
                <a:ln>
                  <a:noFill/>
                </a:ln>
                <a:solidFill>
                  <a:srgbClr val="0078D7"/>
                </a:solidFill>
                <a:effectLst/>
                <a:uLnTx/>
                <a:uFillTx/>
                <a:latin typeface="Segoe UI"/>
                <a:ea typeface="+mn-ea"/>
                <a:cs typeface="+mn-cs"/>
              </a:rPr>
              <a:t>COMING SOON</a:t>
            </a:r>
            <a:r>
              <a:rPr kumimoji="0" lang="en-US" sz="1400" b="0" i="0" u="none" strike="noStrike" kern="0" cap="none" spc="0" normalizeH="0" baseline="0" noProof="0">
                <a:ln>
                  <a:noFill/>
                </a:ln>
                <a:solidFill>
                  <a:srgbClr val="505050"/>
                </a:solidFill>
                <a:effectLst/>
                <a:uLnTx/>
                <a:uFillTx/>
                <a:latin typeface="Segoe UI"/>
                <a:ea typeface="+mn-ea"/>
                <a:cs typeface="+mn-cs"/>
              </a:rPr>
              <a:t> Image classification with OCR</a:t>
            </a:r>
          </a:p>
        </p:txBody>
      </p:sp>
      <p:sp>
        <p:nvSpPr>
          <p:cNvPr id="8" name="Arrow: Right 7">
            <a:extLst>
              <a:ext uri="{FF2B5EF4-FFF2-40B4-BE49-F238E27FC236}">
                <a16:creationId xmlns:a16="http://schemas.microsoft.com/office/drawing/2014/main" id="{C69CC179-3237-49D8-A407-5473019F34EB}"/>
              </a:ext>
            </a:extLst>
          </p:cNvPr>
          <p:cNvSpPr/>
          <p:nvPr/>
        </p:nvSpPr>
        <p:spPr bwMode="auto">
          <a:xfrm>
            <a:off x="441020" y="6157189"/>
            <a:ext cx="11672268" cy="713023"/>
          </a:xfrm>
          <a:prstGeom prst="rightArrow">
            <a:avLst/>
          </a:prstGeom>
          <a:solidFill>
            <a:schemeClr val="tx2">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2000" b="0" i="0" u="none" strike="noStrike" kern="1200" cap="none" spc="0" normalizeH="0" baseline="0" noProof="0">
                <a:ln>
                  <a:noFill/>
                </a:ln>
                <a:solidFill>
                  <a:srgbClr val="505050"/>
                </a:solidFill>
                <a:effectLst/>
                <a:uLnTx/>
                <a:uFillTx/>
                <a:latin typeface="Segoe UI"/>
                <a:ea typeface="Segoe UI" pitchFamily="34" charset="0"/>
                <a:cs typeface="Segoe UI" pitchFamily="34" charset="0"/>
              </a:rPr>
              <a:t>Uniform content </a:t>
            </a:r>
            <a:r>
              <a:rPr lang="en-US" sz="2000">
                <a:solidFill>
                  <a:srgbClr val="505050"/>
                </a:solidFill>
                <a:latin typeface="Segoe UI"/>
                <a:ea typeface="Segoe UI" pitchFamily="34" charset="0"/>
                <a:cs typeface="Segoe UI" pitchFamily="34" charset="0"/>
              </a:rPr>
              <a:t>d</a:t>
            </a:r>
            <a:r>
              <a:rPr kumimoji="0" lang="en-US" sz="2000" b="0" i="0" u="none" strike="noStrike" kern="1200" cap="none" spc="0" normalizeH="0" baseline="0" noProof="0" err="1">
                <a:ln>
                  <a:noFill/>
                </a:ln>
                <a:solidFill>
                  <a:srgbClr val="505050"/>
                </a:solidFill>
                <a:effectLst/>
                <a:uLnTx/>
                <a:uFillTx/>
                <a:latin typeface="Segoe UI"/>
                <a:ea typeface="Segoe UI" pitchFamily="34" charset="0"/>
                <a:cs typeface="Segoe UI" pitchFamily="34" charset="0"/>
              </a:rPr>
              <a:t>iscovery</a:t>
            </a:r>
            <a:r>
              <a:rPr kumimoji="0" lang="en-US" sz="2000" b="0" i="0" u="none" strike="noStrike" kern="1200" cap="none" spc="0" normalizeH="0" baseline="0" noProof="0">
                <a:ln>
                  <a:noFill/>
                </a:ln>
                <a:solidFill>
                  <a:srgbClr val="505050"/>
                </a:solidFill>
                <a:effectLst/>
                <a:uLnTx/>
                <a:uFillTx/>
                <a:latin typeface="Segoe UI"/>
                <a:ea typeface="Segoe UI" pitchFamily="34" charset="0"/>
                <a:cs typeface="Segoe UI" pitchFamily="34" charset="0"/>
              </a:rPr>
              <a:t> &amp; classification</a:t>
            </a:r>
            <a:endParaRPr kumimoji="0" lang="en-US" sz="2400" b="0" i="0" u="none" strike="noStrike" kern="1200" cap="none" spc="0" normalizeH="0" baseline="0" noProof="0">
              <a:ln>
                <a:noFill/>
              </a:ln>
              <a:solidFill>
                <a:srgbClr val="505050"/>
              </a:solidFill>
              <a:effectLst/>
              <a:uLnTx/>
              <a:uFillTx/>
              <a:latin typeface="Segoe UI"/>
              <a:ea typeface="Segoe UI" pitchFamily="34" charset="0"/>
              <a:cs typeface="Segoe UI" pitchFamily="34" charset="0"/>
            </a:endParaRPr>
          </a:p>
        </p:txBody>
      </p:sp>
      <p:sp>
        <p:nvSpPr>
          <p:cNvPr id="52" name="TextBox 51">
            <a:extLst>
              <a:ext uri="{FF2B5EF4-FFF2-40B4-BE49-F238E27FC236}">
                <a16:creationId xmlns:a16="http://schemas.microsoft.com/office/drawing/2014/main" id="{BA2AC451-8E32-4428-B932-2BC9DB378854}"/>
              </a:ext>
            </a:extLst>
          </p:cNvPr>
          <p:cNvSpPr txBox="1"/>
          <p:nvPr/>
        </p:nvSpPr>
        <p:spPr>
          <a:xfrm>
            <a:off x="4910346" y="5128405"/>
            <a:ext cx="1480406" cy="461665"/>
          </a:xfrm>
          <a:prstGeom prst="rect">
            <a:avLst/>
          </a:prstGeom>
          <a:solidFill>
            <a:schemeClr val="bg2">
              <a:lumMod val="50000"/>
            </a:schemeClr>
          </a:solidFill>
        </p:spPr>
        <p:txBody>
          <a:bodyPr wrap="square" lIns="182880" tIns="146304" rIns="182880" bIns="146304" rtlCol="0" anchor="ctr">
            <a:sp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FFFFFF"/>
                </a:solidFill>
                <a:effectLst/>
                <a:uLnTx/>
                <a:uFillTx/>
                <a:latin typeface="Segoe UI"/>
                <a:ea typeface="+mn-ea"/>
                <a:cs typeface="+mn-cs"/>
              </a:rPr>
              <a:t>AIP Scanner</a:t>
            </a:r>
          </a:p>
        </p:txBody>
      </p:sp>
      <p:sp>
        <p:nvSpPr>
          <p:cNvPr id="53" name="Rectangle 52">
            <a:extLst>
              <a:ext uri="{FF2B5EF4-FFF2-40B4-BE49-F238E27FC236}">
                <a16:creationId xmlns:a16="http://schemas.microsoft.com/office/drawing/2014/main" id="{8ADC976F-3927-44D8-A62D-8F3E396D4FC1}"/>
              </a:ext>
            </a:extLst>
          </p:cNvPr>
          <p:cNvSpPr/>
          <p:nvPr/>
        </p:nvSpPr>
        <p:spPr bwMode="auto">
          <a:xfrm>
            <a:off x="4839769" y="5869681"/>
            <a:ext cx="1550984" cy="361902"/>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1200" b="0" i="0" u="none" strike="noStrike" kern="1200" cap="none" spc="0" normalizeH="0" baseline="0" noProof="0">
                <a:ln>
                  <a:noFill/>
                </a:ln>
                <a:solidFill>
                  <a:srgbClr val="505050"/>
                </a:solidFill>
                <a:effectLst/>
                <a:uLnTx/>
                <a:uFillTx/>
                <a:latin typeface="Segoe UI"/>
                <a:ea typeface="Segoe UI" pitchFamily="34" charset="0"/>
                <a:cs typeface="Segoe UI" pitchFamily="34" charset="0"/>
              </a:rPr>
              <a:t>On Premises</a:t>
            </a:r>
          </a:p>
        </p:txBody>
      </p:sp>
      <p:pic>
        <p:nvPicPr>
          <p:cNvPr id="25" name="Picture 24">
            <a:extLst>
              <a:ext uri="{FF2B5EF4-FFF2-40B4-BE49-F238E27FC236}">
                <a16:creationId xmlns:a16="http://schemas.microsoft.com/office/drawing/2014/main" id="{69BF9F99-378B-4E4C-99C9-F787DD22466B}"/>
              </a:ext>
            </a:extLst>
          </p:cNvPr>
          <p:cNvPicPr>
            <a:picLocks noChangeAspect="1"/>
          </p:cNvPicPr>
          <p:nvPr/>
        </p:nvPicPr>
        <p:blipFill>
          <a:blip r:embed="rId18"/>
          <a:stretch>
            <a:fillRect/>
          </a:stretch>
        </p:blipFill>
        <p:spPr>
          <a:xfrm>
            <a:off x="4839768" y="3816850"/>
            <a:ext cx="1383343" cy="1263187"/>
          </a:xfrm>
          <a:prstGeom prst="rect">
            <a:avLst/>
          </a:prstGeom>
        </p:spPr>
      </p:pic>
      <p:sp>
        <p:nvSpPr>
          <p:cNvPr id="55" name="Title 1">
            <a:extLst>
              <a:ext uri="{FF2B5EF4-FFF2-40B4-BE49-F238E27FC236}">
                <a16:creationId xmlns:a16="http://schemas.microsoft.com/office/drawing/2014/main" id="{37E3608B-0376-4F81-B93E-DDC6B705A715}"/>
              </a:ext>
            </a:extLst>
          </p:cNvPr>
          <p:cNvSpPr txBox="1">
            <a:spLocks/>
          </p:cNvSpPr>
          <p:nvPr/>
        </p:nvSpPr>
        <p:spPr>
          <a:xfrm>
            <a:off x="166979" y="285423"/>
            <a:ext cx="11776201" cy="585140"/>
          </a:xfrm>
          <a:prstGeom prst="rect">
            <a:avLst/>
          </a:prstGeom>
          <a:noFill/>
          <a:ln>
            <a:noFill/>
          </a:ln>
        </p:spPr>
        <p:txBody>
          <a:bodyPr vert="horz" wrap="square" lIns="0" tIns="89630" rIns="0" bIns="89630" anchor="ctr" anchorCtr="0" compatLnSpc="1">
            <a:noAutofit/>
          </a:bodyPr>
          <a:lstStyle>
            <a:lvl1pPr marL="0" marR="0" lvl="0" indent="0" algn="l" defTabSz="932742" rtl="0" fontAlgn="auto" hangingPunct="1">
              <a:lnSpc>
                <a:spcPct val="90000"/>
              </a:lnSpc>
              <a:spcBef>
                <a:spcPts val="0"/>
              </a:spcBef>
              <a:spcAft>
                <a:spcPts val="0"/>
              </a:spcAft>
              <a:buNone/>
              <a:tabLst/>
              <a:defRPr lang="en-US" sz="3200" b="0" i="0" u="none" strike="noStrike" kern="0" cap="all" spc="120" baseline="0">
                <a:solidFill>
                  <a:srgbClr val="000000"/>
                </a:solidFill>
                <a:uFillTx/>
                <a:latin typeface="Segoe UI"/>
                <a:ea typeface="Segoe UI Black" pitchFamily="34"/>
                <a:cs typeface="Segoe UI Black" pitchFamily="34"/>
              </a:defRPr>
            </a:lvl1pPr>
          </a:lstStyle>
          <a:p>
            <a:pPr marL="0" marR="0" lvl="0" indent="0" algn="l" defTabSz="914192" rtl="0" eaLnBrk="1" fontAlgn="auto" latinLnBrk="0" hangingPunct="1">
              <a:lnSpc>
                <a:spcPct val="90000"/>
              </a:lnSpc>
              <a:spcBef>
                <a:spcPts val="0"/>
              </a:spcBef>
              <a:spcAft>
                <a:spcPts val="0"/>
              </a:spcAft>
              <a:buClrTx/>
              <a:buSzTx/>
              <a:buFontTx/>
              <a:buNone/>
              <a:tabLst/>
              <a:defRPr/>
            </a:pPr>
            <a:r>
              <a:rPr kumimoji="0" lang="en-US" sz="3600"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Discovery &amp; classification across Microsoft services</a:t>
            </a:r>
          </a:p>
        </p:txBody>
      </p:sp>
      <p:sp>
        <p:nvSpPr>
          <p:cNvPr id="46" name="TextBox 45">
            <a:extLst>
              <a:ext uri="{FF2B5EF4-FFF2-40B4-BE49-F238E27FC236}">
                <a16:creationId xmlns:a16="http://schemas.microsoft.com/office/drawing/2014/main" id="{5F295EB9-24DB-40F5-A3B9-999455FBF903}"/>
              </a:ext>
            </a:extLst>
          </p:cNvPr>
          <p:cNvSpPr txBox="1"/>
          <p:nvPr/>
        </p:nvSpPr>
        <p:spPr>
          <a:xfrm>
            <a:off x="10142132" y="5127038"/>
            <a:ext cx="1847975" cy="461665"/>
          </a:xfrm>
          <a:prstGeom prst="rect">
            <a:avLst/>
          </a:prstGeom>
          <a:solidFill>
            <a:schemeClr val="bg2">
              <a:lumMod val="50000"/>
            </a:schemeClr>
          </a:solidFill>
        </p:spPr>
        <p:txBody>
          <a:bodyPr wrap="square" lIns="182880" tIns="146304" rIns="182880" bIns="146304" rtlCol="0" anchor="ctr">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sz="1200" b="1" i="0" u="none" strike="noStrike" kern="1200" cap="none" spc="0" normalizeH="0" baseline="0" noProof="0">
                <a:ln>
                  <a:noFill/>
                </a:ln>
                <a:solidFill>
                  <a:srgbClr val="FFFFFF"/>
                </a:solidFill>
                <a:effectLst/>
                <a:uLnTx/>
                <a:uFillTx/>
                <a:latin typeface="Segoe UI"/>
                <a:ea typeface="+mn-ea"/>
                <a:cs typeface="+mn-cs"/>
              </a:rPr>
              <a:t>Azure Service</a:t>
            </a:r>
          </a:p>
        </p:txBody>
      </p:sp>
      <p:sp>
        <p:nvSpPr>
          <p:cNvPr id="2" name="TextBox 1">
            <a:extLst>
              <a:ext uri="{FF2B5EF4-FFF2-40B4-BE49-F238E27FC236}">
                <a16:creationId xmlns:a16="http://schemas.microsoft.com/office/drawing/2014/main" id="{90B75CEE-C67E-4654-B885-19E7990BCD9E}"/>
              </a:ext>
            </a:extLst>
          </p:cNvPr>
          <p:cNvSpPr txBox="1"/>
          <p:nvPr/>
        </p:nvSpPr>
        <p:spPr>
          <a:xfrm>
            <a:off x="10588237" y="4067962"/>
            <a:ext cx="1095270" cy="683264"/>
          </a:xfrm>
          <a:prstGeom prst="rect">
            <a:avLst/>
          </a:prstGeom>
          <a:solidFill>
            <a:schemeClr val="bg1">
              <a:lumMod val="95000"/>
            </a:schemeClr>
          </a:solidFill>
          <a:ln>
            <a:solidFill>
              <a:schemeClr val="tx2">
                <a:lumMod val="75000"/>
              </a:schemeClr>
            </a:solidFill>
          </a:ln>
        </p:spPr>
        <p:txBody>
          <a:bodyPr wrap="square" lIns="182880" tIns="146304" rIns="182880" bIns="146304" rtlCol="0">
            <a:spAutoFit/>
          </a:bodyPr>
          <a:lstStyle/>
          <a:p>
            <a:pPr marL="0" marR="0" lvl="0" indent="0" algn="ctr" defTabSz="914367" rtl="0" eaLnBrk="1" fontAlgn="auto" latinLnBrk="0" hangingPunct="1">
              <a:lnSpc>
                <a:spcPct val="90000"/>
              </a:lnSpc>
              <a:spcBef>
                <a:spcPts val="0"/>
              </a:spcBef>
              <a:spcAft>
                <a:spcPts val="600"/>
              </a:spcAft>
              <a:buClrTx/>
              <a:buSzTx/>
              <a:buFontTx/>
              <a:buNone/>
              <a:tabLst/>
              <a:defRPr/>
            </a:pPr>
            <a:r>
              <a:rPr kumimoji="0" lang="en-US" sz="1400" b="0" i="0" u="none" strike="noStrike" kern="1200" cap="none" spc="0" normalizeH="0" baseline="0" noProof="0">
                <a:ln>
                  <a:noFill/>
                </a:ln>
                <a:gradFill>
                  <a:gsLst>
                    <a:gs pos="2917">
                      <a:srgbClr val="505050"/>
                    </a:gs>
                    <a:gs pos="30000">
                      <a:srgbClr val="505050"/>
                    </a:gs>
                  </a:gsLst>
                  <a:lin ang="5400000" scaled="0"/>
                </a:gradFill>
                <a:effectLst/>
                <a:uLnTx/>
                <a:uFillTx/>
                <a:latin typeface="Segoe UI"/>
                <a:ea typeface="+mn-ea"/>
                <a:cs typeface="+mn-cs"/>
              </a:rPr>
              <a:t>Coming Soon</a:t>
            </a:r>
          </a:p>
        </p:txBody>
      </p:sp>
    </p:spTree>
    <p:extLst>
      <p:ext uri="{BB962C8B-B14F-4D97-AF65-F5344CB8AC3E}">
        <p14:creationId xmlns:p14="http://schemas.microsoft.com/office/powerpoint/2010/main" val="29907647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7"/>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8"/>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9"/>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5"/>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7"/>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6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7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53"/>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25"/>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70" grpId="0" animBg="1"/>
      <p:bldP spid="77" grpId="0" animBg="1"/>
      <p:bldP spid="8" grpId="0" animBg="1"/>
      <p:bldP spid="52" grpId="0" animBg="1"/>
      <p:bldP spid="53" grpId="0" animBg="1"/>
      <p:bldP spid="46" grpId="0" animBg="1"/>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9DAE9A90-E43D-4F85-A132-BF89DB16C702}"/>
              </a:ext>
            </a:extLst>
          </p:cNvPr>
          <p:cNvSpPr>
            <a:spLocks noChangeAspect="1"/>
          </p:cNvSpPr>
          <p:nvPr/>
        </p:nvSpPr>
        <p:spPr bwMode="auto">
          <a:xfrm>
            <a:off x="7267357" y="1083833"/>
            <a:ext cx="4586288" cy="5157576"/>
          </a:xfrm>
          <a:prstGeom prst="rect">
            <a:avLst/>
          </a:prstGeom>
          <a:solidFill>
            <a:srgbClr val="0078D4"/>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rtl="0"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grpSp>
        <p:nvGrpSpPr>
          <p:cNvPr id="31" name="Group 30">
            <a:extLst>
              <a:ext uri="{FF2B5EF4-FFF2-40B4-BE49-F238E27FC236}">
                <a16:creationId xmlns:a16="http://schemas.microsoft.com/office/drawing/2014/main" id="{7CA99BC6-CCEE-47AA-B778-E34ADACC4EAC}"/>
              </a:ext>
            </a:extLst>
          </p:cNvPr>
          <p:cNvGrpSpPr/>
          <p:nvPr/>
        </p:nvGrpSpPr>
        <p:grpSpPr>
          <a:xfrm>
            <a:off x="7687490" y="1600178"/>
            <a:ext cx="3500248" cy="4060309"/>
            <a:chOff x="7981801" y="1427252"/>
            <a:chExt cx="3570436" cy="4141735"/>
          </a:xfrm>
        </p:grpSpPr>
        <p:sp>
          <p:nvSpPr>
            <p:cNvPr id="32" name="Rectangle 33">
              <a:extLst>
                <a:ext uri="{FF2B5EF4-FFF2-40B4-BE49-F238E27FC236}">
                  <a16:creationId xmlns:a16="http://schemas.microsoft.com/office/drawing/2014/main" id="{F5684098-7957-45C9-9FFA-39702E917DBB}"/>
                </a:ext>
              </a:extLst>
            </p:cNvPr>
            <p:cNvSpPr>
              <a:spLocks noChangeArrowheads="1"/>
            </p:cNvSpPr>
            <p:nvPr/>
          </p:nvSpPr>
          <p:spPr bwMode="auto">
            <a:xfrm>
              <a:off x="8697232" y="4580994"/>
              <a:ext cx="2403758" cy="274320"/>
            </a:xfrm>
            <a:prstGeom prst="rect">
              <a:avLst/>
            </a:prstGeom>
            <a:solidFill>
              <a:srgbClr val="FFFFFF"/>
            </a:solidFill>
            <a:ln>
              <a:noFill/>
            </a:ln>
            <a:extLst/>
          </p:spPr>
          <p:txBody>
            <a:bodyPr vert="horz" wrap="square" lIns="91427" tIns="45713" rIns="91427" bIns="45713" numCol="1" anchor="t" anchorCtr="0" compatLnSpc="1">
              <a:prstTxWarp prst="textNoShape">
                <a:avLst/>
              </a:prstTxWarp>
            </a:bodyPr>
            <a:lstStyle/>
            <a:p>
              <a:pPr marL="0" marR="0" lvl="0" indent="0" algn="l" defTabSz="914225" rtl="0" eaLnBrk="1" fontAlgn="auto" latinLnBrk="0" hangingPunct="1">
                <a:lnSpc>
                  <a:spcPct val="100000"/>
                </a:lnSpc>
                <a:spcBef>
                  <a:spcPts val="0"/>
                </a:spcBef>
                <a:spcAft>
                  <a:spcPts val="0"/>
                </a:spcAft>
                <a:buClrTx/>
                <a:buSzTx/>
                <a:buFontTx/>
                <a:buNone/>
                <a:tabLst/>
                <a:defRPr/>
              </a:pPr>
              <a:r>
                <a:rPr kumimoji="0" lang="en-US" sz="1568" b="1" i="0" u="none" strike="noStrike" kern="0" cap="none" spc="0" normalizeH="0" baseline="0" noProof="0">
                  <a:ln>
                    <a:noFill/>
                  </a:ln>
                  <a:solidFill>
                    <a:sysClr val="windowText" lastClr="000000"/>
                  </a:solidFill>
                  <a:effectLst/>
                  <a:uLnTx/>
                  <a:uFillTx/>
                  <a:latin typeface="Segoe UI"/>
                  <a:ea typeface="+mn-ea"/>
                  <a:cs typeface="+mn-cs"/>
                </a:rPr>
                <a:t> </a:t>
              </a:r>
            </a:p>
          </p:txBody>
        </p:sp>
        <p:sp>
          <p:nvSpPr>
            <p:cNvPr id="33" name="Rectangle 32">
              <a:extLst>
                <a:ext uri="{FF2B5EF4-FFF2-40B4-BE49-F238E27FC236}">
                  <a16:creationId xmlns:a16="http://schemas.microsoft.com/office/drawing/2014/main" id="{E5C22C09-9998-43FF-BBA5-12C4F4D7FB90}"/>
                </a:ext>
              </a:extLst>
            </p:cNvPr>
            <p:cNvSpPr/>
            <p:nvPr/>
          </p:nvSpPr>
          <p:spPr bwMode="auto">
            <a:xfrm>
              <a:off x="8697232" y="4947272"/>
              <a:ext cx="2403758" cy="274320"/>
            </a:xfrm>
            <a:prstGeom prst="rect">
              <a:avLst/>
            </a:prstGeom>
            <a:solidFill>
              <a:srgbClr val="C00000"/>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rtl="0" eaLnBrk="1" fontAlgn="base" latinLnBrk="0" hangingPunct="1">
                <a:lnSpc>
                  <a:spcPct val="100000"/>
                </a:lnSpc>
                <a:spcBef>
                  <a:spcPct val="0"/>
                </a:spcBef>
                <a:spcAft>
                  <a:spcPct val="0"/>
                </a:spcAft>
                <a:buClrTx/>
                <a:buSzTx/>
                <a:buFontTx/>
                <a:buNone/>
                <a:tabLst/>
                <a:defRPr/>
              </a:pPr>
              <a:r>
                <a:rPr kumimoji="0" lang="en-US" sz="1568" b="1" i="0" u="none" strike="noStrike" kern="0" cap="none" spc="98" normalizeH="0" baseline="0" noProof="0">
                  <a:ln>
                    <a:noFill/>
                  </a:ln>
                  <a:solidFill>
                    <a:srgbClr val="FFFFFF"/>
                  </a:solidFill>
                  <a:effectLst/>
                  <a:uLnTx/>
                  <a:uFillTx/>
                  <a:latin typeface="Segoe UI"/>
                  <a:ea typeface="+mn-ea"/>
                  <a:cs typeface="+mn-cs"/>
                </a:rPr>
                <a:t>CONFIDENTIAL</a:t>
              </a:r>
            </a:p>
          </p:txBody>
        </p:sp>
        <p:sp>
          <p:nvSpPr>
            <p:cNvPr id="34" name="Rectangle 33">
              <a:extLst>
                <a:ext uri="{FF2B5EF4-FFF2-40B4-BE49-F238E27FC236}">
                  <a16:creationId xmlns:a16="http://schemas.microsoft.com/office/drawing/2014/main" id="{99694A09-912F-44E7-A708-9A26D05F9F9B}"/>
                </a:ext>
              </a:extLst>
            </p:cNvPr>
            <p:cNvSpPr>
              <a:spLocks noChangeArrowheads="1"/>
            </p:cNvSpPr>
            <p:nvPr/>
          </p:nvSpPr>
          <p:spPr bwMode="auto">
            <a:xfrm>
              <a:off x="8697232" y="3848438"/>
              <a:ext cx="2403758" cy="274320"/>
            </a:xfrm>
            <a:prstGeom prst="rect">
              <a:avLst/>
            </a:prstGeom>
            <a:solidFill>
              <a:srgbClr val="FFFFFF"/>
            </a:solidFill>
            <a:ln>
              <a:noFill/>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r>
                <a:rPr kumimoji="0" lang="en-US" sz="1568" b="1" i="0" u="none" strike="noStrike" kern="0" cap="none" spc="0" normalizeH="0" baseline="0" noProof="0">
                  <a:ln>
                    <a:noFill/>
                  </a:ln>
                  <a:solidFill>
                    <a:sysClr val="windowText" lastClr="000000"/>
                  </a:solidFill>
                  <a:effectLst/>
                  <a:uLnTx/>
                  <a:uFillTx/>
                  <a:latin typeface="Segoe UI"/>
                  <a:ea typeface="+mn-ea"/>
                  <a:cs typeface="+mn-cs"/>
                </a:rPr>
                <a:t> </a:t>
              </a:r>
            </a:p>
          </p:txBody>
        </p:sp>
        <p:sp>
          <p:nvSpPr>
            <p:cNvPr id="35" name="Rectangle 33">
              <a:extLst>
                <a:ext uri="{FF2B5EF4-FFF2-40B4-BE49-F238E27FC236}">
                  <a16:creationId xmlns:a16="http://schemas.microsoft.com/office/drawing/2014/main" id="{16577CE3-4199-4BA7-9F19-EAF1DBE8C49D}"/>
                </a:ext>
              </a:extLst>
            </p:cNvPr>
            <p:cNvSpPr>
              <a:spLocks noChangeArrowheads="1"/>
            </p:cNvSpPr>
            <p:nvPr/>
          </p:nvSpPr>
          <p:spPr bwMode="auto">
            <a:xfrm>
              <a:off x="8697232" y="3482160"/>
              <a:ext cx="2403758" cy="274320"/>
            </a:xfrm>
            <a:prstGeom prst="rect">
              <a:avLst/>
            </a:prstGeom>
            <a:solidFill>
              <a:srgbClr val="FFFFFF"/>
            </a:solidFill>
            <a:ln>
              <a:noFill/>
            </a:ln>
            <a:extLst/>
          </p:spPr>
          <p:txBody>
            <a:bodyPr vert="horz" wrap="square" lIns="91427" tIns="45713" rIns="91427" bIns="45713" numCol="1" anchor="t" anchorCtr="0" compatLnSpc="1">
              <a:prstTxWarp prst="textNoShape">
                <a:avLst/>
              </a:prstTxWarp>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568" b="1" i="0" u="none" strike="noStrike" kern="0" cap="none" spc="0" normalizeH="0" baseline="0" noProof="0">
                <a:ln>
                  <a:noFill/>
                </a:ln>
                <a:solidFill>
                  <a:sysClr val="windowText" lastClr="000000"/>
                </a:solidFill>
                <a:effectLst/>
                <a:uLnTx/>
                <a:uFillTx/>
                <a:latin typeface="Segoe UI"/>
                <a:ea typeface="+mn-ea"/>
                <a:cs typeface="+mn-cs"/>
              </a:endParaRPr>
            </a:p>
          </p:txBody>
        </p:sp>
        <p:grpSp>
          <p:nvGrpSpPr>
            <p:cNvPr id="36" name="Group 35">
              <a:extLst>
                <a:ext uri="{FF2B5EF4-FFF2-40B4-BE49-F238E27FC236}">
                  <a16:creationId xmlns:a16="http://schemas.microsoft.com/office/drawing/2014/main" id="{97D3ED29-02D3-42BA-A4C9-45CA07469D84}"/>
                </a:ext>
              </a:extLst>
            </p:cNvPr>
            <p:cNvGrpSpPr/>
            <p:nvPr/>
          </p:nvGrpSpPr>
          <p:grpSpPr>
            <a:xfrm>
              <a:off x="8697231" y="1786888"/>
              <a:ext cx="2855006" cy="3782099"/>
              <a:chOff x="3010933" y="4308979"/>
              <a:chExt cx="906899" cy="1201392"/>
            </a:xfrm>
            <a:noFill/>
          </p:grpSpPr>
          <p:sp>
            <p:nvSpPr>
              <p:cNvPr id="42" name="Freeform 29">
                <a:extLst>
                  <a:ext uri="{FF2B5EF4-FFF2-40B4-BE49-F238E27FC236}">
                    <a16:creationId xmlns:a16="http://schemas.microsoft.com/office/drawing/2014/main" id="{F6F324A8-EE92-408D-B97D-34DEB497D3E5}"/>
                  </a:ext>
                </a:extLst>
              </p:cNvPr>
              <p:cNvSpPr>
                <a:spLocks/>
              </p:cNvSpPr>
              <p:nvPr/>
            </p:nvSpPr>
            <p:spPr bwMode="auto">
              <a:xfrm>
                <a:off x="3010933" y="4308979"/>
                <a:ext cx="906899" cy="1201392"/>
              </a:xfrm>
              <a:custGeom>
                <a:avLst/>
                <a:gdLst>
                  <a:gd name="T0" fmla="*/ 13 w 172"/>
                  <a:gd name="T1" fmla="*/ 0 h 228"/>
                  <a:gd name="T2" fmla="*/ 0 w 172"/>
                  <a:gd name="T3" fmla="*/ 12 h 228"/>
                  <a:gd name="T4" fmla="*/ 0 w 172"/>
                  <a:gd name="T5" fmla="*/ 216 h 228"/>
                  <a:gd name="T6" fmla="*/ 13 w 172"/>
                  <a:gd name="T7" fmla="*/ 228 h 228"/>
                  <a:gd name="T8" fmla="*/ 159 w 172"/>
                  <a:gd name="T9" fmla="*/ 228 h 228"/>
                  <a:gd name="T10" fmla="*/ 172 w 172"/>
                  <a:gd name="T11" fmla="*/ 216 h 228"/>
                  <a:gd name="T12" fmla="*/ 172 w 172"/>
                  <a:gd name="T13" fmla="*/ 59 h 228"/>
                  <a:gd name="T14" fmla="*/ 110 w 172"/>
                  <a:gd name="T15" fmla="*/ 0 h 228"/>
                  <a:gd name="T16" fmla="*/ 13 w 172"/>
                  <a:gd name="T1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228">
                    <a:moveTo>
                      <a:pt x="13" y="0"/>
                    </a:moveTo>
                    <a:cubicBezTo>
                      <a:pt x="6" y="0"/>
                      <a:pt x="0" y="5"/>
                      <a:pt x="0" y="12"/>
                    </a:cubicBezTo>
                    <a:cubicBezTo>
                      <a:pt x="0" y="216"/>
                      <a:pt x="0" y="216"/>
                      <a:pt x="0" y="216"/>
                    </a:cubicBezTo>
                    <a:cubicBezTo>
                      <a:pt x="0" y="223"/>
                      <a:pt x="6" y="228"/>
                      <a:pt x="13" y="228"/>
                    </a:cubicBezTo>
                    <a:cubicBezTo>
                      <a:pt x="159" y="228"/>
                      <a:pt x="159" y="228"/>
                      <a:pt x="159" y="228"/>
                    </a:cubicBezTo>
                    <a:cubicBezTo>
                      <a:pt x="166" y="228"/>
                      <a:pt x="172" y="223"/>
                      <a:pt x="172" y="216"/>
                    </a:cubicBezTo>
                    <a:cubicBezTo>
                      <a:pt x="172" y="59"/>
                      <a:pt x="172" y="59"/>
                      <a:pt x="172" y="59"/>
                    </a:cubicBezTo>
                    <a:cubicBezTo>
                      <a:pt x="110" y="0"/>
                      <a:pt x="110" y="0"/>
                      <a:pt x="110" y="0"/>
                    </a:cubicBezTo>
                    <a:lnTo>
                      <a:pt x="13" y="0"/>
                    </a:lnTo>
                    <a:close/>
                  </a:path>
                </a:pathLst>
              </a:custGeom>
              <a:noFill/>
              <a:ln w="57150" cap="flat">
                <a:solidFill>
                  <a:srgbClr val="FFFFFF"/>
                </a:solidFill>
                <a:prstDash val="solid"/>
                <a:miter lim="800000"/>
                <a:headEnd/>
                <a:tailEnd/>
              </a:ln>
              <a:extLst/>
            </p:spPr>
            <p:txBody>
              <a:bodyPr vert="horz" wrap="square" lIns="93247" tIns="46623" rIns="93247" bIns="4662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1A1A1A"/>
                  </a:solidFill>
                  <a:effectLst/>
                  <a:uLnTx/>
                  <a:uFillTx/>
                  <a:latin typeface="Segoe UI"/>
                  <a:ea typeface="+mn-ea"/>
                  <a:cs typeface="+mn-cs"/>
                </a:endParaRPr>
              </a:p>
            </p:txBody>
          </p:sp>
          <p:sp>
            <p:nvSpPr>
              <p:cNvPr id="43" name="Freeform 30">
                <a:extLst>
                  <a:ext uri="{FF2B5EF4-FFF2-40B4-BE49-F238E27FC236}">
                    <a16:creationId xmlns:a16="http://schemas.microsoft.com/office/drawing/2014/main" id="{9C832569-6A95-4D98-A3D6-7E2321F73835}"/>
                  </a:ext>
                </a:extLst>
              </p:cNvPr>
              <p:cNvSpPr>
                <a:spLocks/>
              </p:cNvSpPr>
              <p:nvPr/>
            </p:nvSpPr>
            <p:spPr bwMode="auto">
              <a:xfrm>
                <a:off x="3592050" y="4308982"/>
                <a:ext cx="310370" cy="306973"/>
              </a:xfrm>
              <a:custGeom>
                <a:avLst/>
                <a:gdLst>
                  <a:gd name="T0" fmla="*/ 59 w 59"/>
                  <a:gd name="T1" fmla="*/ 58 h 58"/>
                  <a:gd name="T2" fmla="*/ 13 w 59"/>
                  <a:gd name="T3" fmla="*/ 58 h 58"/>
                  <a:gd name="T4" fmla="*/ 0 w 59"/>
                  <a:gd name="T5" fmla="*/ 45 h 58"/>
                  <a:gd name="T6" fmla="*/ 0 w 59"/>
                  <a:gd name="T7" fmla="*/ 0 h 58"/>
                </a:gdLst>
                <a:ahLst/>
                <a:cxnLst>
                  <a:cxn ang="0">
                    <a:pos x="T0" y="T1"/>
                  </a:cxn>
                  <a:cxn ang="0">
                    <a:pos x="T2" y="T3"/>
                  </a:cxn>
                  <a:cxn ang="0">
                    <a:pos x="T4" y="T5"/>
                  </a:cxn>
                  <a:cxn ang="0">
                    <a:pos x="T6" y="T7"/>
                  </a:cxn>
                </a:cxnLst>
                <a:rect l="0" t="0" r="r" b="b"/>
                <a:pathLst>
                  <a:path w="59" h="58">
                    <a:moveTo>
                      <a:pt x="59" y="58"/>
                    </a:moveTo>
                    <a:cubicBezTo>
                      <a:pt x="13" y="58"/>
                      <a:pt x="13" y="58"/>
                      <a:pt x="13" y="58"/>
                    </a:cubicBezTo>
                    <a:cubicBezTo>
                      <a:pt x="6" y="58"/>
                      <a:pt x="0" y="52"/>
                      <a:pt x="0" y="45"/>
                    </a:cubicBezTo>
                    <a:cubicBezTo>
                      <a:pt x="0" y="0"/>
                      <a:pt x="0" y="0"/>
                      <a:pt x="0" y="0"/>
                    </a:cubicBezTo>
                  </a:path>
                </a:pathLst>
              </a:custGeom>
              <a:grpFill/>
              <a:ln w="57150" cap="flat">
                <a:solidFill>
                  <a:srgbClr val="FFFFFF"/>
                </a:solidFill>
                <a:prstDash val="solid"/>
                <a:miter lim="800000"/>
                <a:headEnd/>
                <a:tailEnd/>
              </a:ln>
              <a:extLst/>
            </p:spPr>
            <p:txBody>
              <a:bodyPr vert="horz" wrap="square" lIns="93247" tIns="46623" rIns="93247" bIns="4662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1A1A1A"/>
                  </a:solidFill>
                  <a:effectLst/>
                  <a:uLnTx/>
                  <a:uFillTx/>
                  <a:latin typeface="Segoe UI"/>
                  <a:ea typeface="+mn-ea"/>
                  <a:cs typeface="+mn-cs"/>
                </a:endParaRPr>
              </a:p>
            </p:txBody>
          </p:sp>
        </p:grpSp>
        <p:grpSp>
          <p:nvGrpSpPr>
            <p:cNvPr id="37" name="Group 36">
              <a:extLst>
                <a:ext uri="{FF2B5EF4-FFF2-40B4-BE49-F238E27FC236}">
                  <a16:creationId xmlns:a16="http://schemas.microsoft.com/office/drawing/2014/main" id="{72A64BFB-2B55-4E4F-9701-82E9D56CE34B}"/>
                </a:ext>
              </a:extLst>
            </p:cNvPr>
            <p:cNvGrpSpPr/>
            <p:nvPr/>
          </p:nvGrpSpPr>
          <p:grpSpPr>
            <a:xfrm>
              <a:off x="7981801" y="1427252"/>
              <a:ext cx="1888095" cy="1611499"/>
              <a:chOff x="576836" y="1381830"/>
              <a:chExt cx="1485738" cy="1268085"/>
            </a:xfrm>
          </p:grpSpPr>
          <p:sp>
            <p:nvSpPr>
              <p:cNvPr id="38" name="Freeform 14">
                <a:extLst>
                  <a:ext uri="{FF2B5EF4-FFF2-40B4-BE49-F238E27FC236}">
                    <a16:creationId xmlns:a16="http://schemas.microsoft.com/office/drawing/2014/main" id="{4BDAB36A-80FB-4F0D-AE91-B8D910612EFE}"/>
                  </a:ext>
                </a:extLst>
              </p:cNvPr>
              <p:cNvSpPr>
                <a:spLocks noEditPoints="1"/>
              </p:cNvSpPr>
              <p:nvPr/>
            </p:nvSpPr>
            <p:spPr bwMode="auto">
              <a:xfrm rot="2559750">
                <a:off x="829262" y="1595410"/>
                <a:ext cx="731061" cy="872646"/>
              </a:xfrm>
              <a:prstGeom prst="rect">
                <a:avLst/>
              </a:prstGeom>
              <a:solidFill>
                <a:srgbClr val="0078D4"/>
              </a:solidFill>
              <a:ln>
                <a:noFill/>
              </a:ln>
              <a:extLst/>
            </p:spPr>
            <p:txBody>
              <a:bodyPr vert="horz" wrap="square" lIns="87857" tIns="43929" rIns="87857" bIns="43929"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39" name="Freeform 14">
                <a:extLst>
                  <a:ext uri="{FF2B5EF4-FFF2-40B4-BE49-F238E27FC236}">
                    <a16:creationId xmlns:a16="http://schemas.microsoft.com/office/drawing/2014/main" id="{FC6376EE-6750-49B3-BC7F-835F25B1BC8D}"/>
                  </a:ext>
                </a:extLst>
              </p:cNvPr>
              <p:cNvSpPr>
                <a:spLocks noEditPoints="1"/>
              </p:cNvSpPr>
              <p:nvPr/>
            </p:nvSpPr>
            <p:spPr bwMode="auto">
              <a:xfrm rot="2559750">
                <a:off x="1232656" y="1381830"/>
                <a:ext cx="731061" cy="406341"/>
              </a:xfrm>
              <a:prstGeom prst="flowChartExtract">
                <a:avLst/>
              </a:prstGeom>
              <a:solidFill>
                <a:srgbClr val="0078D4"/>
              </a:solidFill>
              <a:ln>
                <a:noFill/>
              </a:ln>
              <a:extLst/>
            </p:spPr>
            <p:txBody>
              <a:bodyPr vert="horz" wrap="square" lIns="87857" tIns="43929" rIns="87857" bIns="43929"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40" name="Freeform 110">
                <a:extLst>
                  <a:ext uri="{FF2B5EF4-FFF2-40B4-BE49-F238E27FC236}">
                    <a16:creationId xmlns:a16="http://schemas.microsoft.com/office/drawing/2014/main" id="{3A54DBA2-F336-4453-98CF-2D8B87B6C4CB}"/>
                  </a:ext>
                </a:extLst>
              </p:cNvPr>
              <p:cNvSpPr>
                <a:spLocks noEditPoints="1"/>
              </p:cNvSpPr>
              <p:nvPr/>
            </p:nvSpPr>
            <p:spPr bwMode="black">
              <a:xfrm>
                <a:off x="970629" y="1681761"/>
                <a:ext cx="489668" cy="493923"/>
              </a:xfrm>
              <a:custGeom>
                <a:avLst/>
                <a:gdLst>
                  <a:gd name="T0" fmla="*/ 9 w 70"/>
                  <a:gd name="T1" fmla="*/ 68 h 70"/>
                  <a:gd name="T2" fmla="*/ 10 w 70"/>
                  <a:gd name="T3" fmla="*/ 66 h 70"/>
                  <a:gd name="T4" fmla="*/ 4 w 70"/>
                  <a:gd name="T5" fmla="*/ 60 h 70"/>
                  <a:gd name="T6" fmla="*/ 2 w 70"/>
                  <a:gd name="T7" fmla="*/ 61 h 70"/>
                  <a:gd name="T8" fmla="*/ 0 w 70"/>
                  <a:gd name="T9" fmla="*/ 68 h 70"/>
                  <a:gd name="T10" fmla="*/ 2 w 70"/>
                  <a:gd name="T11" fmla="*/ 70 h 70"/>
                  <a:gd name="T12" fmla="*/ 9 w 70"/>
                  <a:gd name="T13" fmla="*/ 68 h 70"/>
                  <a:gd name="T14" fmla="*/ 64 w 70"/>
                  <a:gd name="T15" fmla="*/ 6 h 70"/>
                  <a:gd name="T16" fmla="*/ 52 w 70"/>
                  <a:gd name="T17" fmla="*/ 4 h 70"/>
                  <a:gd name="T18" fmla="*/ 49 w 70"/>
                  <a:gd name="T19" fmla="*/ 7 h 70"/>
                  <a:gd name="T20" fmla="*/ 49 w 70"/>
                  <a:gd name="T21" fmla="*/ 11 h 70"/>
                  <a:gd name="T22" fmla="*/ 60 w 70"/>
                  <a:gd name="T23" fmla="*/ 21 h 70"/>
                  <a:gd name="T24" fmla="*/ 63 w 70"/>
                  <a:gd name="T25" fmla="*/ 21 h 70"/>
                  <a:gd name="T26" fmla="*/ 66 w 70"/>
                  <a:gd name="T27" fmla="*/ 18 h 70"/>
                  <a:gd name="T28" fmla="*/ 64 w 70"/>
                  <a:gd name="T29" fmla="*/ 6 h 70"/>
                  <a:gd name="T30" fmla="*/ 22 w 70"/>
                  <a:gd name="T31" fmla="*/ 62 h 70"/>
                  <a:gd name="T32" fmla="*/ 19 w 70"/>
                  <a:gd name="T33" fmla="*/ 62 h 70"/>
                  <a:gd name="T34" fmla="*/ 8 w 70"/>
                  <a:gd name="T35" fmla="*/ 51 h 70"/>
                  <a:gd name="T36" fmla="*/ 8 w 70"/>
                  <a:gd name="T37" fmla="*/ 48 h 70"/>
                  <a:gd name="T38" fmla="*/ 42 w 70"/>
                  <a:gd name="T39" fmla="*/ 14 h 70"/>
                  <a:gd name="T40" fmla="*/ 45 w 70"/>
                  <a:gd name="T41" fmla="*/ 14 h 70"/>
                  <a:gd name="T42" fmla="*/ 56 w 70"/>
                  <a:gd name="T43" fmla="*/ 25 h 70"/>
                  <a:gd name="T44" fmla="*/ 56 w 70"/>
                  <a:gd name="T45" fmla="*/ 28 h 70"/>
                  <a:gd name="T46" fmla="*/ 22 w 70"/>
                  <a:gd name="T47" fmla="*/ 6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0" h="70">
                    <a:moveTo>
                      <a:pt x="9" y="68"/>
                    </a:moveTo>
                    <a:cubicBezTo>
                      <a:pt x="10" y="67"/>
                      <a:pt x="11" y="67"/>
                      <a:pt x="10" y="66"/>
                    </a:cubicBezTo>
                    <a:cubicBezTo>
                      <a:pt x="4" y="60"/>
                      <a:pt x="4" y="60"/>
                      <a:pt x="4" y="60"/>
                    </a:cubicBezTo>
                    <a:cubicBezTo>
                      <a:pt x="4" y="59"/>
                      <a:pt x="3" y="60"/>
                      <a:pt x="2" y="61"/>
                    </a:cubicBezTo>
                    <a:cubicBezTo>
                      <a:pt x="0" y="68"/>
                      <a:pt x="0" y="68"/>
                      <a:pt x="0" y="68"/>
                    </a:cubicBezTo>
                    <a:cubicBezTo>
                      <a:pt x="0" y="69"/>
                      <a:pt x="1" y="70"/>
                      <a:pt x="2" y="70"/>
                    </a:cubicBezTo>
                    <a:lnTo>
                      <a:pt x="9" y="68"/>
                    </a:lnTo>
                    <a:close/>
                    <a:moveTo>
                      <a:pt x="64" y="6"/>
                    </a:moveTo>
                    <a:cubicBezTo>
                      <a:pt x="58" y="0"/>
                      <a:pt x="52" y="4"/>
                      <a:pt x="52" y="4"/>
                    </a:cubicBezTo>
                    <a:cubicBezTo>
                      <a:pt x="51" y="5"/>
                      <a:pt x="50" y="6"/>
                      <a:pt x="49" y="7"/>
                    </a:cubicBezTo>
                    <a:cubicBezTo>
                      <a:pt x="48" y="8"/>
                      <a:pt x="48" y="10"/>
                      <a:pt x="49" y="11"/>
                    </a:cubicBezTo>
                    <a:cubicBezTo>
                      <a:pt x="60" y="21"/>
                      <a:pt x="60" y="21"/>
                      <a:pt x="60" y="21"/>
                    </a:cubicBezTo>
                    <a:cubicBezTo>
                      <a:pt x="60" y="22"/>
                      <a:pt x="62" y="22"/>
                      <a:pt x="63" y="21"/>
                    </a:cubicBezTo>
                    <a:cubicBezTo>
                      <a:pt x="64" y="20"/>
                      <a:pt x="65" y="19"/>
                      <a:pt x="66" y="18"/>
                    </a:cubicBezTo>
                    <a:cubicBezTo>
                      <a:pt x="66" y="18"/>
                      <a:pt x="70" y="12"/>
                      <a:pt x="64" y="6"/>
                    </a:cubicBezTo>
                    <a:moveTo>
                      <a:pt x="22" y="62"/>
                    </a:moveTo>
                    <a:cubicBezTo>
                      <a:pt x="21" y="63"/>
                      <a:pt x="20" y="63"/>
                      <a:pt x="19" y="62"/>
                    </a:cubicBezTo>
                    <a:cubicBezTo>
                      <a:pt x="8" y="51"/>
                      <a:pt x="8" y="51"/>
                      <a:pt x="8" y="51"/>
                    </a:cubicBezTo>
                    <a:cubicBezTo>
                      <a:pt x="7" y="51"/>
                      <a:pt x="7" y="49"/>
                      <a:pt x="8" y="48"/>
                    </a:cubicBezTo>
                    <a:cubicBezTo>
                      <a:pt x="42" y="14"/>
                      <a:pt x="42" y="14"/>
                      <a:pt x="42" y="14"/>
                    </a:cubicBezTo>
                    <a:cubicBezTo>
                      <a:pt x="43" y="13"/>
                      <a:pt x="44" y="13"/>
                      <a:pt x="45" y="14"/>
                    </a:cubicBezTo>
                    <a:cubicBezTo>
                      <a:pt x="56" y="25"/>
                      <a:pt x="56" y="25"/>
                      <a:pt x="56" y="25"/>
                    </a:cubicBezTo>
                    <a:cubicBezTo>
                      <a:pt x="57" y="26"/>
                      <a:pt x="57" y="27"/>
                      <a:pt x="56" y="28"/>
                    </a:cubicBezTo>
                    <a:lnTo>
                      <a:pt x="22" y="62"/>
                    </a:lnTo>
                    <a:close/>
                  </a:path>
                </a:pathLst>
              </a:custGeom>
              <a:solidFill>
                <a:srgbClr val="FFFFFF"/>
              </a:solidFill>
              <a:ln>
                <a:noFill/>
              </a:ln>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p:txBody>
          </p:sp>
          <p:sp>
            <p:nvSpPr>
              <p:cNvPr id="41" name="Freeform 14">
                <a:extLst>
                  <a:ext uri="{FF2B5EF4-FFF2-40B4-BE49-F238E27FC236}">
                    <a16:creationId xmlns:a16="http://schemas.microsoft.com/office/drawing/2014/main" id="{E73C207F-F4A0-4417-91F8-44A3843CADD0}"/>
                  </a:ext>
                </a:extLst>
              </p:cNvPr>
              <p:cNvSpPr>
                <a:spLocks noEditPoints="1"/>
              </p:cNvSpPr>
              <p:nvPr/>
            </p:nvSpPr>
            <p:spPr bwMode="auto">
              <a:xfrm>
                <a:off x="576836" y="1417839"/>
                <a:ext cx="1485738" cy="1232076"/>
              </a:xfrm>
              <a:custGeom>
                <a:avLst/>
                <a:gdLst>
                  <a:gd name="T0" fmla="*/ 200 w 246"/>
                  <a:gd name="T1" fmla="*/ 38 h 204"/>
                  <a:gd name="T2" fmla="*/ 219 w 246"/>
                  <a:gd name="T3" fmla="*/ 50 h 204"/>
                  <a:gd name="T4" fmla="*/ 233 w 246"/>
                  <a:gd name="T5" fmla="*/ 67 h 204"/>
                  <a:gd name="T6" fmla="*/ 243 w 246"/>
                  <a:gd name="T7" fmla="*/ 87 h 204"/>
                  <a:gd name="T8" fmla="*/ 246 w 246"/>
                  <a:gd name="T9" fmla="*/ 110 h 204"/>
                  <a:gd name="T10" fmla="*/ 240 w 246"/>
                  <a:gd name="T11" fmla="*/ 141 h 204"/>
                  <a:gd name="T12" fmla="*/ 224 w 246"/>
                  <a:gd name="T13" fmla="*/ 165 h 204"/>
                  <a:gd name="T14" fmla="*/ 199 w 246"/>
                  <a:gd name="T15" fmla="*/ 182 h 204"/>
                  <a:gd name="T16" fmla="*/ 169 w 246"/>
                  <a:gd name="T17" fmla="*/ 188 h 204"/>
                  <a:gd name="T18" fmla="*/ 145 w 246"/>
                  <a:gd name="T19" fmla="*/ 184 h 204"/>
                  <a:gd name="T20" fmla="*/ 123 w 246"/>
                  <a:gd name="T21" fmla="*/ 173 h 204"/>
                  <a:gd name="T22" fmla="*/ 93 w 246"/>
                  <a:gd name="T23" fmla="*/ 204 h 204"/>
                  <a:gd name="T24" fmla="*/ 0 w 246"/>
                  <a:gd name="T25" fmla="*/ 110 h 204"/>
                  <a:gd name="T26" fmla="*/ 108 w 246"/>
                  <a:gd name="T27" fmla="*/ 0 h 204"/>
                  <a:gd name="T28" fmla="*/ 200 w 246"/>
                  <a:gd name="T29" fmla="*/ 0 h 204"/>
                  <a:gd name="T30" fmla="*/ 200 w 246"/>
                  <a:gd name="T31" fmla="*/ 38 h 204"/>
                  <a:gd name="T32" fmla="*/ 93 w 246"/>
                  <a:gd name="T33" fmla="*/ 182 h 204"/>
                  <a:gd name="T34" fmla="*/ 185 w 246"/>
                  <a:gd name="T35" fmla="*/ 88 h 204"/>
                  <a:gd name="T36" fmla="*/ 185 w 246"/>
                  <a:gd name="T37" fmla="*/ 49 h 204"/>
                  <a:gd name="T38" fmla="*/ 179 w 246"/>
                  <a:gd name="T39" fmla="*/ 49 h 204"/>
                  <a:gd name="T40" fmla="*/ 173 w 246"/>
                  <a:gd name="T41" fmla="*/ 48 h 204"/>
                  <a:gd name="T42" fmla="*/ 166 w 246"/>
                  <a:gd name="T43" fmla="*/ 48 h 204"/>
                  <a:gd name="T44" fmla="*/ 160 w 246"/>
                  <a:gd name="T45" fmla="*/ 46 h 204"/>
                  <a:gd name="T46" fmla="*/ 156 w 246"/>
                  <a:gd name="T47" fmla="*/ 44 h 204"/>
                  <a:gd name="T48" fmla="*/ 154 w 246"/>
                  <a:gd name="T49" fmla="*/ 39 h 204"/>
                  <a:gd name="T50" fmla="*/ 156 w 246"/>
                  <a:gd name="T51" fmla="*/ 34 h 204"/>
                  <a:gd name="T52" fmla="*/ 162 w 246"/>
                  <a:gd name="T53" fmla="*/ 32 h 204"/>
                  <a:gd name="T54" fmla="*/ 173 w 246"/>
                  <a:gd name="T55" fmla="*/ 32 h 204"/>
                  <a:gd name="T56" fmla="*/ 185 w 246"/>
                  <a:gd name="T57" fmla="*/ 33 h 204"/>
                  <a:gd name="T58" fmla="*/ 185 w 246"/>
                  <a:gd name="T59" fmla="*/ 16 h 204"/>
                  <a:gd name="T60" fmla="*/ 114 w 246"/>
                  <a:gd name="T61" fmla="*/ 16 h 204"/>
                  <a:gd name="T62" fmla="*/ 22 w 246"/>
                  <a:gd name="T63" fmla="*/ 110 h 204"/>
                  <a:gd name="T64" fmla="*/ 93 w 246"/>
                  <a:gd name="T65" fmla="*/ 182 h 204"/>
                  <a:gd name="T66" fmla="*/ 169 w 246"/>
                  <a:gd name="T67" fmla="*/ 173 h 204"/>
                  <a:gd name="T68" fmla="*/ 193 w 246"/>
                  <a:gd name="T69" fmla="*/ 168 h 204"/>
                  <a:gd name="T70" fmla="*/ 213 w 246"/>
                  <a:gd name="T71" fmla="*/ 154 h 204"/>
                  <a:gd name="T72" fmla="*/ 226 w 246"/>
                  <a:gd name="T73" fmla="*/ 134 h 204"/>
                  <a:gd name="T74" fmla="*/ 231 w 246"/>
                  <a:gd name="T75" fmla="*/ 110 h 204"/>
                  <a:gd name="T76" fmla="*/ 228 w 246"/>
                  <a:gd name="T77" fmla="*/ 94 h 204"/>
                  <a:gd name="T78" fmla="*/ 222 w 246"/>
                  <a:gd name="T79" fmla="*/ 79 h 204"/>
                  <a:gd name="T80" fmla="*/ 213 w 246"/>
                  <a:gd name="T81" fmla="*/ 66 h 204"/>
                  <a:gd name="T82" fmla="*/ 200 w 246"/>
                  <a:gd name="T83" fmla="*/ 56 h 204"/>
                  <a:gd name="T84" fmla="*/ 200 w 246"/>
                  <a:gd name="T85" fmla="*/ 94 h 204"/>
                  <a:gd name="T86" fmla="*/ 134 w 246"/>
                  <a:gd name="T87" fmla="*/ 161 h 204"/>
                  <a:gd name="T88" fmla="*/ 151 w 246"/>
                  <a:gd name="T89" fmla="*/ 170 h 204"/>
                  <a:gd name="T90" fmla="*/ 169 w 246"/>
                  <a:gd name="T91" fmla="*/ 173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6" h="204">
                    <a:moveTo>
                      <a:pt x="200" y="38"/>
                    </a:moveTo>
                    <a:cubicBezTo>
                      <a:pt x="207" y="41"/>
                      <a:pt x="213" y="45"/>
                      <a:pt x="219" y="50"/>
                    </a:cubicBezTo>
                    <a:cubicBezTo>
                      <a:pt x="225" y="55"/>
                      <a:pt x="230" y="61"/>
                      <a:pt x="233" y="67"/>
                    </a:cubicBezTo>
                    <a:cubicBezTo>
                      <a:pt x="237" y="73"/>
                      <a:pt x="241" y="80"/>
                      <a:pt x="243" y="87"/>
                    </a:cubicBezTo>
                    <a:cubicBezTo>
                      <a:pt x="245" y="95"/>
                      <a:pt x="246" y="102"/>
                      <a:pt x="246" y="110"/>
                    </a:cubicBezTo>
                    <a:cubicBezTo>
                      <a:pt x="246" y="121"/>
                      <a:pt x="244" y="131"/>
                      <a:pt x="240" y="141"/>
                    </a:cubicBezTo>
                    <a:cubicBezTo>
                      <a:pt x="236" y="150"/>
                      <a:pt x="230" y="158"/>
                      <a:pt x="224" y="165"/>
                    </a:cubicBezTo>
                    <a:cubicBezTo>
                      <a:pt x="217" y="173"/>
                      <a:pt x="208" y="178"/>
                      <a:pt x="199" y="182"/>
                    </a:cubicBezTo>
                    <a:cubicBezTo>
                      <a:pt x="190" y="186"/>
                      <a:pt x="180" y="188"/>
                      <a:pt x="169" y="188"/>
                    </a:cubicBezTo>
                    <a:cubicBezTo>
                      <a:pt x="161" y="188"/>
                      <a:pt x="153" y="187"/>
                      <a:pt x="145" y="184"/>
                    </a:cubicBezTo>
                    <a:cubicBezTo>
                      <a:pt x="137" y="182"/>
                      <a:pt x="130" y="178"/>
                      <a:pt x="123" y="173"/>
                    </a:cubicBezTo>
                    <a:cubicBezTo>
                      <a:pt x="93" y="204"/>
                      <a:pt x="93" y="204"/>
                      <a:pt x="93" y="204"/>
                    </a:cubicBezTo>
                    <a:cubicBezTo>
                      <a:pt x="0" y="110"/>
                      <a:pt x="0" y="110"/>
                      <a:pt x="0" y="110"/>
                    </a:cubicBezTo>
                    <a:cubicBezTo>
                      <a:pt x="108" y="0"/>
                      <a:pt x="108" y="0"/>
                      <a:pt x="108" y="0"/>
                    </a:cubicBezTo>
                    <a:cubicBezTo>
                      <a:pt x="200" y="0"/>
                      <a:pt x="200" y="0"/>
                      <a:pt x="200" y="0"/>
                    </a:cubicBezTo>
                    <a:cubicBezTo>
                      <a:pt x="200" y="38"/>
                      <a:pt x="200" y="38"/>
                      <a:pt x="200" y="38"/>
                    </a:cubicBezTo>
                    <a:close/>
                    <a:moveTo>
                      <a:pt x="93" y="182"/>
                    </a:moveTo>
                    <a:cubicBezTo>
                      <a:pt x="185" y="88"/>
                      <a:pt x="185" y="88"/>
                      <a:pt x="185" y="88"/>
                    </a:cubicBezTo>
                    <a:cubicBezTo>
                      <a:pt x="185" y="49"/>
                      <a:pt x="185" y="49"/>
                      <a:pt x="185" y="49"/>
                    </a:cubicBezTo>
                    <a:cubicBezTo>
                      <a:pt x="183" y="49"/>
                      <a:pt x="181" y="49"/>
                      <a:pt x="179" y="49"/>
                    </a:cubicBezTo>
                    <a:cubicBezTo>
                      <a:pt x="177" y="48"/>
                      <a:pt x="175" y="48"/>
                      <a:pt x="173" y="48"/>
                    </a:cubicBezTo>
                    <a:cubicBezTo>
                      <a:pt x="171" y="48"/>
                      <a:pt x="168" y="48"/>
                      <a:pt x="166" y="48"/>
                    </a:cubicBezTo>
                    <a:cubicBezTo>
                      <a:pt x="164" y="47"/>
                      <a:pt x="162" y="47"/>
                      <a:pt x="160" y="46"/>
                    </a:cubicBezTo>
                    <a:cubicBezTo>
                      <a:pt x="158" y="46"/>
                      <a:pt x="157" y="45"/>
                      <a:pt x="156" y="44"/>
                    </a:cubicBezTo>
                    <a:cubicBezTo>
                      <a:pt x="154" y="43"/>
                      <a:pt x="154" y="41"/>
                      <a:pt x="154" y="39"/>
                    </a:cubicBezTo>
                    <a:cubicBezTo>
                      <a:pt x="154" y="37"/>
                      <a:pt x="155" y="35"/>
                      <a:pt x="156" y="34"/>
                    </a:cubicBezTo>
                    <a:cubicBezTo>
                      <a:pt x="158" y="32"/>
                      <a:pt x="159" y="32"/>
                      <a:pt x="162" y="32"/>
                    </a:cubicBezTo>
                    <a:cubicBezTo>
                      <a:pt x="165" y="32"/>
                      <a:pt x="169" y="32"/>
                      <a:pt x="173" y="32"/>
                    </a:cubicBezTo>
                    <a:cubicBezTo>
                      <a:pt x="177" y="32"/>
                      <a:pt x="181" y="32"/>
                      <a:pt x="185" y="33"/>
                    </a:cubicBezTo>
                    <a:cubicBezTo>
                      <a:pt x="185" y="16"/>
                      <a:pt x="185" y="16"/>
                      <a:pt x="185" y="16"/>
                    </a:cubicBezTo>
                    <a:cubicBezTo>
                      <a:pt x="114" y="16"/>
                      <a:pt x="114" y="16"/>
                      <a:pt x="114" y="16"/>
                    </a:cubicBezTo>
                    <a:cubicBezTo>
                      <a:pt x="22" y="110"/>
                      <a:pt x="22" y="110"/>
                      <a:pt x="22" y="110"/>
                    </a:cubicBezTo>
                    <a:cubicBezTo>
                      <a:pt x="93" y="182"/>
                      <a:pt x="93" y="182"/>
                      <a:pt x="93" y="182"/>
                    </a:cubicBezTo>
                    <a:close/>
                    <a:moveTo>
                      <a:pt x="169" y="173"/>
                    </a:moveTo>
                    <a:cubicBezTo>
                      <a:pt x="178" y="173"/>
                      <a:pt x="186" y="171"/>
                      <a:pt x="193" y="168"/>
                    </a:cubicBezTo>
                    <a:cubicBezTo>
                      <a:pt x="201" y="164"/>
                      <a:pt x="207" y="160"/>
                      <a:pt x="213" y="154"/>
                    </a:cubicBezTo>
                    <a:cubicBezTo>
                      <a:pt x="218" y="149"/>
                      <a:pt x="223" y="142"/>
                      <a:pt x="226" y="134"/>
                    </a:cubicBezTo>
                    <a:cubicBezTo>
                      <a:pt x="229" y="127"/>
                      <a:pt x="231" y="119"/>
                      <a:pt x="231" y="110"/>
                    </a:cubicBezTo>
                    <a:cubicBezTo>
                      <a:pt x="231" y="104"/>
                      <a:pt x="230" y="99"/>
                      <a:pt x="228" y="94"/>
                    </a:cubicBezTo>
                    <a:cubicBezTo>
                      <a:pt x="227" y="88"/>
                      <a:pt x="225" y="83"/>
                      <a:pt x="222" y="79"/>
                    </a:cubicBezTo>
                    <a:cubicBezTo>
                      <a:pt x="220" y="74"/>
                      <a:pt x="216" y="70"/>
                      <a:pt x="213" y="66"/>
                    </a:cubicBezTo>
                    <a:cubicBezTo>
                      <a:pt x="209" y="62"/>
                      <a:pt x="205" y="58"/>
                      <a:pt x="200" y="56"/>
                    </a:cubicBezTo>
                    <a:cubicBezTo>
                      <a:pt x="200" y="94"/>
                      <a:pt x="200" y="94"/>
                      <a:pt x="200" y="94"/>
                    </a:cubicBezTo>
                    <a:cubicBezTo>
                      <a:pt x="134" y="161"/>
                      <a:pt x="134" y="161"/>
                      <a:pt x="134" y="161"/>
                    </a:cubicBezTo>
                    <a:cubicBezTo>
                      <a:pt x="139" y="165"/>
                      <a:pt x="145" y="168"/>
                      <a:pt x="151" y="170"/>
                    </a:cubicBezTo>
                    <a:cubicBezTo>
                      <a:pt x="157" y="172"/>
                      <a:pt x="163" y="173"/>
                      <a:pt x="169" y="173"/>
                    </a:cubicBezTo>
                    <a:close/>
                  </a:path>
                </a:pathLst>
              </a:custGeom>
              <a:solidFill>
                <a:srgbClr val="FFFFFF"/>
              </a:solidFill>
              <a:ln>
                <a:noFill/>
              </a:ln>
              <a:extLst/>
            </p:spPr>
            <p:txBody>
              <a:bodyPr vert="horz" wrap="square" lIns="87857" tIns="43929" rIns="87857" bIns="43929"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grpSp>
      </p:grpSp>
      <p:sp>
        <p:nvSpPr>
          <p:cNvPr id="44" name="Rectangle 33">
            <a:extLst>
              <a:ext uri="{FF2B5EF4-FFF2-40B4-BE49-F238E27FC236}">
                <a16:creationId xmlns:a16="http://schemas.microsoft.com/office/drawing/2014/main" id="{787553F8-2936-4F3D-85F1-3EB4803D1A95}"/>
              </a:ext>
            </a:extLst>
          </p:cNvPr>
          <p:cNvSpPr>
            <a:spLocks noChangeArrowheads="1"/>
          </p:cNvSpPr>
          <p:nvPr/>
        </p:nvSpPr>
        <p:spPr bwMode="auto">
          <a:xfrm>
            <a:off x="8388857" y="4342661"/>
            <a:ext cx="2356505" cy="268927"/>
          </a:xfrm>
          <a:prstGeom prst="rect">
            <a:avLst/>
          </a:prstGeom>
          <a:solidFill>
            <a:srgbClr val="FFFFFF"/>
          </a:solidFill>
          <a:ln>
            <a:noFill/>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r>
              <a:rPr kumimoji="0" lang="en-US" sz="1568" b="1" i="0" u="none" strike="noStrike" kern="0" cap="none" spc="0" normalizeH="0" baseline="0" noProof="0">
                <a:ln>
                  <a:noFill/>
                </a:ln>
                <a:solidFill>
                  <a:sysClr val="windowText" lastClr="000000"/>
                </a:solidFill>
                <a:effectLst/>
                <a:uLnTx/>
                <a:uFillTx/>
                <a:latin typeface="Segoe UI"/>
                <a:ea typeface="+mn-ea"/>
                <a:cs typeface="+mn-cs"/>
              </a:rPr>
              <a:t> </a:t>
            </a:r>
          </a:p>
        </p:txBody>
      </p:sp>
      <p:sp>
        <p:nvSpPr>
          <p:cNvPr id="45" name="Rectangle 44">
            <a:extLst>
              <a:ext uri="{FF2B5EF4-FFF2-40B4-BE49-F238E27FC236}">
                <a16:creationId xmlns:a16="http://schemas.microsoft.com/office/drawing/2014/main" id="{3C89B104-E93C-4E08-A518-65AE9F0EE17F}"/>
              </a:ext>
            </a:extLst>
          </p:cNvPr>
          <p:cNvSpPr/>
          <p:nvPr/>
        </p:nvSpPr>
        <p:spPr>
          <a:xfrm>
            <a:off x="380798" y="250292"/>
            <a:ext cx="6371693" cy="3677930"/>
          </a:xfrm>
          <a:prstGeom prst="rect">
            <a:avLst/>
          </a:prstGeom>
        </p:spPr>
        <p:txBody>
          <a:bodyPr wrap="square">
            <a:spAutoFit/>
          </a:bodyPr>
          <a:lstStyle/>
          <a:p>
            <a:pPr marL="0" marR="0" lvl="0" indent="0" algn="l" defTabSz="95103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en-US" sz="3600" b="0" i="0" u="none" strike="noStrike" kern="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What is a sensitivity label? </a:t>
            </a:r>
          </a:p>
          <a:p>
            <a:pPr marL="0" marR="0" lvl="0" indent="0" algn="l" defTabSz="951030" rtl="0" eaLnBrk="1" fontAlgn="auto" latinLnBrk="0" hangingPunct="1">
              <a:lnSpc>
                <a:spcPct val="100000"/>
              </a:lnSpc>
              <a:spcBef>
                <a:spcPts val="0"/>
              </a:spcBef>
              <a:spcAft>
                <a:spcPts val="600"/>
              </a:spcAft>
              <a:buClrTx/>
              <a:buSzTx/>
              <a:buFontTx/>
              <a:buNone/>
              <a:tabLst/>
              <a:defRPr sz="1800" b="0" i="0" u="none" strike="noStrike" kern="0" cap="none" spc="0" baseline="0">
                <a:solidFill>
                  <a:srgbClr val="000000"/>
                </a:solidFill>
                <a:uFillTx/>
              </a:defRPr>
            </a:pPr>
            <a:endParaRPr kumimoji="0" lang="en-US" sz="2800" b="1" i="0" u="none" strike="noStrike" kern="0" cap="none" spc="0" normalizeH="0" baseline="0" noProof="0">
              <a:ln>
                <a:noFill/>
              </a:ln>
              <a:solidFill>
                <a:srgbClr val="0078D4"/>
              </a:solidFill>
              <a:effectLst/>
              <a:uLnTx/>
              <a:uFillTx/>
              <a:latin typeface="Segoe UI"/>
              <a:ea typeface="+mn-ea"/>
              <a:cs typeface="+mn-cs"/>
            </a:endParaRPr>
          </a:p>
          <a:p>
            <a:pPr marL="0" marR="0" lvl="0" indent="0" algn="l" defTabSz="951030" rtl="0" eaLnBrk="1" fontAlgn="auto" latinLnBrk="0" hangingPunct="1">
              <a:lnSpc>
                <a:spcPct val="100000"/>
              </a:lnSpc>
              <a:spcBef>
                <a:spcPts val="0"/>
              </a:spcBef>
              <a:spcAft>
                <a:spcPts val="600"/>
              </a:spcAft>
              <a:buClrTx/>
              <a:buSzTx/>
              <a:buFontTx/>
              <a:buNone/>
              <a:tabLst/>
              <a:defRPr sz="1800" b="0" i="0" u="none" strike="noStrike" kern="0" cap="none" spc="0" baseline="0">
                <a:solidFill>
                  <a:srgbClr val="000000"/>
                </a:solidFill>
                <a:uFillTx/>
              </a:defRPr>
            </a:pPr>
            <a:r>
              <a:rPr kumimoji="0" lang="en-US" sz="2800" b="1" i="0" u="none" strike="noStrike" kern="0" cap="none" spc="0" normalizeH="0" baseline="0" noProof="0">
                <a:ln>
                  <a:noFill/>
                </a:ln>
                <a:solidFill>
                  <a:srgbClr val="0078D4"/>
                </a:solidFill>
                <a:effectLst/>
                <a:uLnTx/>
                <a:uFillTx/>
                <a:latin typeface="Segoe UI"/>
                <a:ea typeface="+mn-ea"/>
                <a:cs typeface="+mn-cs"/>
              </a:rPr>
              <a:t>Tag</a:t>
            </a:r>
            <a:r>
              <a:rPr kumimoji="0" lang="en-US" sz="2800" b="0" i="0" u="none" strike="noStrike" kern="0" cap="none" spc="0" normalizeH="0" baseline="0" noProof="0">
                <a:ln>
                  <a:noFill/>
                </a:ln>
                <a:solidFill>
                  <a:srgbClr val="505050"/>
                </a:solidFill>
                <a:effectLst/>
                <a:uLnTx/>
                <a:uFillTx/>
                <a:latin typeface="Segoe UI"/>
                <a:ea typeface="+mn-ea"/>
                <a:cs typeface="+mn-cs"/>
              </a:rPr>
              <a:t> that is </a:t>
            </a:r>
            <a:r>
              <a:rPr kumimoji="0" lang="en-US" sz="2800" b="0" i="0" u="none" strike="noStrike" kern="0" cap="none" spc="0" normalizeH="0" baseline="0" noProof="0">
                <a:ln>
                  <a:noFill/>
                </a:ln>
                <a:solidFill>
                  <a:srgbClr val="0078D4"/>
                </a:solidFill>
                <a:effectLst/>
                <a:uLnTx/>
                <a:uFillTx/>
                <a:latin typeface="Segoe UI"/>
                <a:ea typeface="+mn-ea"/>
                <a:cs typeface="+mn-cs"/>
              </a:rPr>
              <a:t>customizable</a:t>
            </a:r>
            <a:r>
              <a:rPr kumimoji="0" lang="en-US" sz="2800" b="0" i="0" u="none" strike="noStrike" kern="0" cap="none" spc="0" normalizeH="0" baseline="0" noProof="0">
                <a:ln>
                  <a:noFill/>
                </a:ln>
                <a:solidFill>
                  <a:srgbClr val="505050"/>
                </a:solidFill>
                <a:effectLst/>
                <a:uLnTx/>
                <a:uFillTx/>
                <a:latin typeface="Segoe UI"/>
                <a:ea typeface="+mn-ea"/>
                <a:cs typeface="+mn-cs"/>
              </a:rPr>
              <a:t>,</a:t>
            </a:r>
            <a:br>
              <a:rPr kumimoji="0" lang="en-US" sz="2800" b="0" i="0" u="none" strike="noStrike" kern="0" cap="none" spc="0" normalizeH="0" baseline="0" noProof="0">
                <a:ln>
                  <a:noFill/>
                </a:ln>
                <a:solidFill>
                  <a:srgbClr val="505050"/>
                </a:solidFill>
                <a:effectLst/>
                <a:uLnTx/>
                <a:uFillTx/>
                <a:latin typeface="Segoe UI"/>
                <a:ea typeface="+mn-ea"/>
                <a:cs typeface="+mn-cs"/>
              </a:rPr>
            </a:br>
            <a:r>
              <a:rPr kumimoji="0" lang="en-US" sz="2800" b="0" i="0" u="none" strike="noStrike" kern="0" cap="none" spc="0" normalizeH="0" baseline="0" noProof="0">
                <a:ln>
                  <a:noFill/>
                </a:ln>
                <a:solidFill>
                  <a:srgbClr val="0078D4"/>
                </a:solidFill>
                <a:effectLst/>
                <a:uLnTx/>
                <a:uFillTx/>
                <a:latin typeface="Segoe UI"/>
                <a:ea typeface="+mn-ea"/>
                <a:cs typeface="+mn-cs"/>
              </a:rPr>
              <a:t>readable </a:t>
            </a:r>
            <a:r>
              <a:rPr lang="en-US" sz="2800" kern="0">
                <a:solidFill>
                  <a:srgbClr val="505050"/>
                </a:solidFill>
                <a:latin typeface="Segoe UI"/>
              </a:rPr>
              <a:t>by other systems</a:t>
            </a:r>
            <a:r>
              <a:rPr kumimoji="0" lang="en-US" sz="2800" b="0" i="0" u="none" strike="noStrike" kern="0" cap="none" spc="0" normalizeH="0" baseline="0" noProof="0">
                <a:ln>
                  <a:noFill/>
                </a:ln>
                <a:solidFill>
                  <a:srgbClr val="505050"/>
                </a:solidFill>
                <a:effectLst/>
                <a:uLnTx/>
                <a:uFillTx/>
                <a:latin typeface="Segoe UI"/>
                <a:ea typeface="+mn-ea"/>
                <a:cs typeface="+mn-cs"/>
              </a:rPr>
              <a:t>, </a:t>
            </a:r>
            <a:br>
              <a:rPr lang="en-US" sz="2800" kern="0">
                <a:solidFill>
                  <a:srgbClr val="505050"/>
                </a:solidFill>
                <a:latin typeface="Segoe UI"/>
              </a:rPr>
            </a:br>
            <a:r>
              <a:rPr kumimoji="0" lang="en-US" sz="2800" b="0" i="0" u="none" strike="noStrike" kern="0" cap="none" spc="0" normalizeH="0" baseline="0" noProof="0">
                <a:ln>
                  <a:noFill/>
                </a:ln>
                <a:solidFill>
                  <a:srgbClr val="505050"/>
                </a:solidFill>
                <a:effectLst/>
                <a:uLnTx/>
                <a:uFillTx/>
                <a:latin typeface="Segoe UI"/>
                <a:ea typeface="+mn-ea"/>
                <a:cs typeface="+mn-cs"/>
              </a:rPr>
              <a:t>and </a:t>
            </a:r>
            <a:r>
              <a:rPr kumimoji="0" lang="en-US" sz="2800" b="0" i="0" u="none" strike="noStrike" kern="0" cap="none" spc="0" normalizeH="0" baseline="0" noProof="0">
                <a:ln>
                  <a:noFill/>
                </a:ln>
                <a:solidFill>
                  <a:srgbClr val="0078D4"/>
                </a:solidFill>
                <a:effectLst/>
                <a:uLnTx/>
                <a:uFillTx/>
                <a:latin typeface="Segoe UI"/>
                <a:ea typeface="+mn-ea"/>
                <a:cs typeface="+mn-cs"/>
              </a:rPr>
              <a:t>persistent</a:t>
            </a:r>
            <a:r>
              <a:rPr kumimoji="0" lang="en-US" sz="2800" b="0" i="0" u="none" strike="noStrike" kern="0" cap="none" spc="0" normalizeH="0" baseline="0" noProof="0">
                <a:ln>
                  <a:noFill/>
                </a:ln>
                <a:solidFill>
                  <a:srgbClr val="505050"/>
                </a:solidFill>
                <a:effectLst/>
                <a:uLnTx/>
                <a:uFillTx/>
                <a:latin typeface="Segoe UI"/>
                <a:ea typeface="+mn-ea"/>
                <a:cs typeface="+mn-cs"/>
              </a:rPr>
              <a:t>. </a:t>
            </a:r>
          </a:p>
          <a:p>
            <a:pPr marL="0" marR="0" lvl="0" indent="0" algn="l" defTabSz="951030" rtl="0" eaLnBrk="1" fontAlgn="auto" latinLnBrk="0" hangingPunct="1">
              <a:lnSpc>
                <a:spcPct val="100000"/>
              </a:lnSpc>
              <a:spcBef>
                <a:spcPts val="0"/>
              </a:spcBef>
              <a:spcAft>
                <a:spcPts val="1800"/>
              </a:spcAft>
              <a:buClrTx/>
              <a:buSzTx/>
              <a:buFontTx/>
              <a:buNone/>
              <a:tabLst/>
              <a:defRPr sz="1800" b="0" i="0" u="none" strike="noStrike" kern="0" cap="none" spc="0" baseline="0">
                <a:solidFill>
                  <a:srgbClr val="000000"/>
                </a:solidFill>
                <a:uFillTx/>
              </a:defRPr>
            </a:pPr>
            <a:endParaRPr kumimoji="0" lang="en-US" sz="2000" b="0" i="0" u="none" strike="noStrike" kern="0" cap="none" spc="0" normalizeH="0" baseline="0" noProof="0">
              <a:ln>
                <a:noFill/>
              </a:ln>
              <a:solidFill>
                <a:srgbClr val="505050"/>
              </a:solidFill>
              <a:effectLst/>
              <a:uLnTx/>
              <a:uFillTx/>
              <a:latin typeface="Segoe UI"/>
              <a:ea typeface="+mn-ea"/>
              <a:cs typeface="+mn-cs"/>
            </a:endParaRPr>
          </a:p>
          <a:p>
            <a:pPr marL="0" marR="0" lvl="0" indent="0" algn="l" defTabSz="951030" rtl="0" eaLnBrk="1" fontAlgn="auto" latinLnBrk="0" hangingPunct="1">
              <a:lnSpc>
                <a:spcPct val="100000"/>
              </a:lnSpc>
              <a:spcBef>
                <a:spcPts val="0"/>
              </a:spcBef>
              <a:spcAft>
                <a:spcPts val="1800"/>
              </a:spcAft>
              <a:buClrTx/>
              <a:buSzTx/>
              <a:buFontTx/>
              <a:buNone/>
              <a:tabLst/>
              <a:defRPr sz="1800" b="0" i="0" u="none" strike="noStrike" kern="0" cap="none" spc="0" baseline="0">
                <a:solidFill>
                  <a:srgbClr val="000000"/>
                </a:solidFill>
                <a:uFillTx/>
              </a:defRPr>
            </a:pPr>
            <a:r>
              <a:rPr kumimoji="0" lang="en-US" sz="2000" b="0" i="0" u="none" strike="noStrike" kern="0" cap="none" spc="0" normalizeH="0" baseline="0" noProof="0">
                <a:ln>
                  <a:noFill/>
                </a:ln>
                <a:solidFill>
                  <a:srgbClr val="505050"/>
                </a:solidFill>
                <a:effectLst/>
                <a:uLnTx/>
                <a:uFillTx/>
                <a:latin typeface="Segoe UI"/>
                <a:ea typeface="+mn-ea"/>
                <a:cs typeface="+mn-cs"/>
              </a:rPr>
              <a:t>It becomes the basis for applying and enforcing data protection policies.</a:t>
            </a:r>
          </a:p>
        </p:txBody>
      </p:sp>
      <p:grpSp>
        <p:nvGrpSpPr>
          <p:cNvPr id="46" name="Group 45">
            <a:extLst>
              <a:ext uri="{FF2B5EF4-FFF2-40B4-BE49-F238E27FC236}">
                <a16:creationId xmlns:a16="http://schemas.microsoft.com/office/drawing/2014/main" id="{E7CD6376-14B9-4916-BD5C-B42DE331F523}"/>
              </a:ext>
            </a:extLst>
          </p:cNvPr>
          <p:cNvGrpSpPr/>
          <p:nvPr/>
        </p:nvGrpSpPr>
        <p:grpSpPr>
          <a:xfrm>
            <a:off x="447195" y="4116303"/>
            <a:ext cx="5472888" cy="1689083"/>
            <a:chOff x="399089" y="4374833"/>
            <a:chExt cx="5472888" cy="1689083"/>
          </a:xfrm>
        </p:grpSpPr>
        <p:pic>
          <p:nvPicPr>
            <p:cNvPr id="47" name="Graphic 46" descr="Envelope">
              <a:extLst>
                <a:ext uri="{FF2B5EF4-FFF2-40B4-BE49-F238E27FC236}">
                  <a16:creationId xmlns:a16="http://schemas.microsoft.com/office/drawing/2014/main" id="{FB858CCD-7FDB-4389-90F3-FDF1598BC36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9089" y="4542131"/>
              <a:ext cx="675465" cy="675465"/>
            </a:xfrm>
            <a:prstGeom prst="rect">
              <a:avLst/>
            </a:prstGeom>
          </p:spPr>
        </p:pic>
        <p:pic>
          <p:nvPicPr>
            <p:cNvPr id="48" name="Graphic 47" descr="Document">
              <a:extLst>
                <a:ext uri="{FF2B5EF4-FFF2-40B4-BE49-F238E27FC236}">
                  <a16:creationId xmlns:a16="http://schemas.microsoft.com/office/drawing/2014/main" id="{24493FAC-8B80-4B3A-956E-29F22CD5DFD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68144" y="4374833"/>
              <a:ext cx="764014" cy="764014"/>
            </a:xfrm>
            <a:prstGeom prst="rect">
              <a:avLst/>
            </a:prstGeom>
          </p:spPr>
        </p:pic>
        <p:pic>
          <p:nvPicPr>
            <p:cNvPr id="49" name="Picture 2" descr="https://store-images.s-microsoft.com/image/apps.38560.13510798887623507.1d842b69-2677-4a42-b1b8-001575b4e61a.d487e57a-9e56-4bc2-9a6c-187584ae53b1?mode=crop&amp;q=90&amp;h=270&amp;w=270&amp;background=%230078D7">
              <a:extLst>
                <a:ext uri="{FF2B5EF4-FFF2-40B4-BE49-F238E27FC236}">
                  <a16:creationId xmlns:a16="http://schemas.microsoft.com/office/drawing/2014/main" id="{1D438246-2083-4F66-A071-092144A30D91}"/>
                </a:ext>
              </a:extLst>
            </p:cNvPr>
            <p:cNvPicPr>
              <a:picLocks noChangeAspect="1" noChangeArrowheads="1"/>
            </p:cNvPicPr>
            <p:nvPr/>
          </p:nvPicPr>
          <p:blipFill>
            <a:blip r:embed="rId6">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684343" y="5354753"/>
              <a:ext cx="709163" cy="709163"/>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a:extLst>
                <a:ext uri="{FF2B5EF4-FFF2-40B4-BE49-F238E27FC236}">
                  <a16:creationId xmlns:a16="http://schemas.microsoft.com/office/drawing/2014/main" id="{F0377383-628F-4323-A5BC-66A61ECC97D7}"/>
                </a:ext>
              </a:extLst>
            </p:cNvPr>
            <p:cNvSpPr txBox="1"/>
            <p:nvPr/>
          </p:nvSpPr>
          <p:spPr>
            <a:xfrm>
              <a:off x="1848617" y="4566741"/>
              <a:ext cx="4023360" cy="553998"/>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505050"/>
                  </a:solidFill>
                  <a:effectLst/>
                  <a:uLnTx/>
                  <a:uFillTx/>
                  <a:latin typeface="Segoe UI"/>
                  <a:ea typeface="+mn-ea"/>
                  <a:cs typeface="+mn-cs"/>
                </a:rPr>
                <a:t>In files and emails, the label is persisted as document metadata</a:t>
              </a:r>
            </a:p>
          </p:txBody>
        </p:sp>
        <p:sp>
          <p:nvSpPr>
            <p:cNvPr id="51" name="TextBox 50">
              <a:extLst>
                <a:ext uri="{FF2B5EF4-FFF2-40B4-BE49-F238E27FC236}">
                  <a16:creationId xmlns:a16="http://schemas.microsoft.com/office/drawing/2014/main" id="{D85D8BCC-FE85-4963-A95B-7F25D4C62363}"/>
                </a:ext>
              </a:extLst>
            </p:cNvPr>
            <p:cNvSpPr txBox="1"/>
            <p:nvPr/>
          </p:nvSpPr>
          <p:spPr>
            <a:xfrm>
              <a:off x="1848617" y="5496670"/>
              <a:ext cx="3908731" cy="553998"/>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505050"/>
                  </a:solidFill>
                  <a:effectLst/>
                  <a:uLnTx/>
                  <a:uFillTx/>
                  <a:latin typeface="Segoe UI"/>
                  <a:ea typeface="+mn-ea"/>
                  <a:cs typeface="+mn-cs"/>
                </a:rPr>
                <a:t>In SharePoint Online, the label is persisted as container metadata</a:t>
              </a:r>
            </a:p>
          </p:txBody>
        </p:sp>
      </p:grpSp>
    </p:spTree>
    <p:extLst>
      <p:ext uri="{BB962C8B-B14F-4D97-AF65-F5344CB8AC3E}">
        <p14:creationId xmlns:p14="http://schemas.microsoft.com/office/powerpoint/2010/main" val="1164969365"/>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9105C7-19B8-4315-ABD8-33A79AD1C70B}"/>
              </a:ext>
            </a:extLst>
          </p:cNvPr>
          <p:cNvSpPr>
            <a:spLocks noGrp="1"/>
          </p:cNvSpPr>
          <p:nvPr>
            <p:ph type="title"/>
          </p:nvPr>
        </p:nvSpPr>
        <p:spPr>
          <a:xfrm>
            <a:off x="232907" y="2662428"/>
            <a:ext cx="8257085" cy="1292662"/>
          </a:xfrm>
        </p:spPr>
        <p:txBody>
          <a:bodyPr/>
          <a:lstStyle/>
          <a:p>
            <a:r>
              <a:rPr lang="en-US" sz="3600"/>
              <a:t>Configuring and managing labels in the Security &amp; Compliance Center</a:t>
            </a:r>
          </a:p>
        </p:txBody>
      </p:sp>
    </p:spTree>
    <p:extLst>
      <p:ext uri="{BB962C8B-B14F-4D97-AF65-F5344CB8AC3E}">
        <p14:creationId xmlns:p14="http://schemas.microsoft.com/office/powerpoint/2010/main" val="3351227880"/>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bwMode="black">
          <a:xfrm>
            <a:off x="584200" y="2363428"/>
            <a:ext cx="7589520" cy="1661993"/>
          </a:xfrm>
        </p:spPr>
        <p:txBody>
          <a:bodyPr/>
          <a:lstStyle/>
          <a:p>
            <a:r>
              <a:rPr lang="en-US"/>
              <a:t>What’s new in Microsoft Information Protection solutions to help you protect your sensitive data</a:t>
            </a:r>
          </a:p>
        </p:txBody>
      </p:sp>
      <p:sp>
        <p:nvSpPr>
          <p:cNvPr id="5" name="Text Placeholder 4"/>
          <p:cNvSpPr>
            <a:spLocks noGrp="1"/>
          </p:cNvSpPr>
          <p:nvPr>
            <p:ph type="body" sz="quarter" idx="12"/>
          </p:nvPr>
        </p:nvSpPr>
        <p:spPr bwMode="black">
          <a:xfrm>
            <a:off x="584200" y="4735398"/>
            <a:ext cx="7589520" cy="307777"/>
          </a:xfrm>
        </p:spPr>
        <p:txBody>
          <a:bodyPr/>
          <a:lstStyle/>
          <a:p>
            <a:r>
              <a:rPr lang="en-US"/>
              <a:t>Subtitle or speaker name </a:t>
            </a:r>
          </a:p>
        </p:txBody>
      </p:sp>
      <p:sp>
        <p:nvSpPr>
          <p:cNvPr id="2" name="Rectangle 1">
            <a:extLst>
              <a:ext uri="{FF2B5EF4-FFF2-40B4-BE49-F238E27FC236}">
                <a16:creationId xmlns:a16="http://schemas.microsoft.com/office/drawing/2014/main" id="{12D8F9C2-7625-4F4F-B867-859A6CA29DD8}"/>
              </a:ext>
            </a:extLst>
          </p:cNvPr>
          <p:cNvSpPr/>
          <p:nvPr/>
        </p:nvSpPr>
        <p:spPr>
          <a:xfrm>
            <a:off x="10989427" y="0"/>
            <a:ext cx="1152880" cy="369332"/>
          </a:xfrm>
          <a:prstGeom prst="rect">
            <a:avLst/>
          </a:prstGeom>
        </p:spPr>
        <p:txBody>
          <a:bodyPr wrap="none">
            <a:spAutoFit/>
          </a:bodyPr>
          <a:lstStyle/>
          <a:p>
            <a:r>
              <a:rPr lang="en-US" sz="1800">
                <a:solidFill>
                  <a:srgbClr val="595959"/>
                </a:solidFill>
                <a:latin typeface="Segoe UI" panose="020B0502040204020203" pitchFamily="34" charset="0"/>
                <a:ea typeface="Calibri" panose="020F0502020204030204" pitchFamily="34" charset="0"/>
              </a:rPr>
              <a:t>BRK2495 </a:t>
            </a:r>
            <a:endParaRPr lang="en-US"/>
          </a:p>
        </p:txBody>
      </p:sp>
    </p:spTree>
    <p:extLst>
      <p:ext uri="{BB962C8B-B14F-4D97-AF65-F5344CB8AC3E}">
        <p14:creationId xmlns:p14="http://schemas.microsoft.com/office/powerpoint/2010/main" val="4116108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4148395-2E8C-47F1-9654-A06E111EB5BE}"/>
              </a:ext>
            </a:extLst>
          </p:cNvPr>
          <p:cNvPicPr>
            <a:picLocks noChangeAspect="1"/>
          </p:cNvPicPr>
          <p:nvPr/>
        </p:nvPicPr>
        <p:blipFill>
          <a:blip r:embed="rId2"/>
          <a:stretch>
            <a:fillRect/>
          </a:stretch>
        </p:blipFill>
        <p:spPr>
          <a:xfrm>
            <a:off x="0" y="127000"/>
            <a:ext cx="12192000" cy="6604000"/>
          </a:xfrm>
          <a:prstGeom prst="rect">
            <a:avLst/>
          </a:prstGeom>
        </p:spPr>
      </p:pic>
    </p:spTree>
    <p:extLst>
      <p:ext uri="{BB962C8B-B14F-4D97-AF65-F5344CB8AC3E}">
        <p14:creationId xmlns:p14="http://schemas.microsoft.com/office/powerpoint/2010/main" val="33089521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E6AF3FF-16F8-4A97-931A-BAD4EE4D83AD}"/>
              </a:ext>
            </a:extLst>
          </p:cNvPr>
          <p:cNvPicPr>
            <a:picLocks noChangeAspect="1"/>
          </p:cNvPicPr>
          <p:nvPr/>
        </p:nvPicPr>
        <p:blipFill>
          <a:blip r:embed="rId2"/>
          <a:stretch>
            <a:fillRect/>
          </a:stretch>
        </p:blipFill>
        <p:spPr>
          <a:xfrm>
            <a:off x="0" y="127000"/>
            <a:ext cx="12192000" cy="6604000"/>
          </a:xfrm>
          <a:prstGeom prst="rect">
            <a:avLst/>
          </a:prstGeom>
        </p:spPr>
      </p:pic>
    </p:spTree>
    <p:extLst>
      <p:ext uri="{BB962C8B-B14F-4D97-AF65-F5344CB8AC3E}">
        <p14:creationId xmlns:p14="http://schemas.microsoft.com/office/powerpoint/2010/main" val="36394803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6338B65-BC98-46FD-AE27-4F4E51C52AFC}"/>
              </a:ext>
            </a:extLst>
          </p:cNvPr>
          <p:cNvPicPr>
            <a:picLocks noChangeAspect="1"/>
          </p:cNvPicPr>
          <p:nvPr/>
        </p:nvPicPr>
        <p:blipFill>
          <a:blip r:embed="rId2"/>
          <a:stretch>
            <a:fillRect/>
          </a:stretch>
        </p:blipFill>
        <p:spPr>
          <a:xfrm>
            <a:off x="0" y="127000"/>
            <a:ext cx="12192000" cy="6604000"/>
          </a:xfrm>
          <a:prstGeom prst="rect">
            <a:avLst/>
          </a:prstGeom>
        </p:spPr>
      </p:pic>
    </p:spTree>
    <p:extLst>
      <p:ext uri="{BB962C8B-B14F-4D97-AF65-F5344CB8AC3E}">
        <p14:creationId xmlns:p14="http://schemas.microsoft.com/office/powerpoint/2010/main" val="14585555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ECF9F86-AA86-42D8-AEFD-D1BD08A73EBA}"/>
              </a:ext>
            </a:extLst>
          </p:cNvPr>
          <p:cNvPicPr>
            <a:picLocks noChangeAspect="1"/>
          </p:cNvPicPr>
          <p:nvPr/>
        </p:nvPicPr>
        <p:blipFill>
          <a:blip r:embed="rId2"/>
          <a:stretch>
            <a:fillRect/>
          </a:stretch>
        </p:blipFill>
        <p:spPr>
          <a:xfrm>
            <a:off x="0" y="127000"/>
            <a:ext cx="12192000" cy="6604000"/>
          </a:xfrm>
          <a:prstGeom prst="rect">
            <a:avLst/>
          </a:prstGeom>
        </p:spPr>
      </p:pic>
    </p:spTree>
    <p:extLst>
      <p:ext uri="{BB962C8B-B14F-4D97-AF65-F5344CB8AC3E}">
        <p14:creationId xmlns:p14="http://schemas.microsoft.com/office/powerpoint/2010/main" val="24342511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7BF5D03-8C9F-4995-9F29-B3B48818F68B}"/>
              </a:ext>
            </a:extLst>
          </p:cNvPr>
          <p:cNvPicPr>
            <a:picLocks noChangeAspect="1"/>
          </p:cNvPicPr>
          <p:nvPr/>
        </p:nvPicPr>
        <p:blipFill>
          <a:blip r:embed="rId2"/>
          <a:stretch>
            <a:fillRect/>
          </a:stretch>
        </p:blipFill>
        <p:spPr>
          <a:xfrm>
            <a:off x="0" y="127000"/>
            <a:ext cx="12192000" cy="6604000"/>
          </a:xfrm>
          <a:prstGeom prst="rect">
            <a:avLst/>
          </a:prstGeom>
        </p:spPr>
      </p:pic>
    </p:spTree>
    <p:extLst>
      <p:ext uri="{BB962C8B-B14F-4D97-AF65-F5344CB8AC3E}">
        <p14:creationId xmlns:p14="http://schemas.microsoft.com/office/powerpoint/2010/main" val="33095545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9604FF2-F917-4093-AC03-596931034DBC}"/>
              </a:ext>
            </a:extLst>
          </p:cNvPr>
          <p:cNvPicPr>
            <a:picLocks noChangeAspect="1"/>
          </p:cNvPicPr>
          <p:nvPr/>
        </p:nvPicPr>
        <p:blipFill>
          <a:blip r:embed="rId2"/>
          <a:stretch>
            <a:fillRect/>
          </a:stretch>
        </p:blipFill>
        <p:spPr>
          <a:xfrm>
            <a:off x="0" y="127000"/>
            <a:ext cx="12192000" cy="6604000"/>
          </a:xfrm>
          <a:prstGeom prst="rect">
            <a:avLst/>
          </a:prstGeom>
        </p:spPr>
      </p:pic>
    </p:spTree>
    <p:extLst>
      <p:ext uri="{BB962C8B-B14F-4D97-AF65-F5344CB8AC3E}">
        <p14:creationId xmlns:p14="http://schemas.microsoft.com/office/powerpoint/2010/main" val="19177679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06A6289-ABF3-4413-9D27-B310D1DD276A}"/>
              </a:ext>
            </a:extLst>
          </p:cNvPr>
          <p:cNvPicPr>
            <a:picLocks noChangeAspect="1"/>
          </p:cNvPicPr>
          <p:nvPr/>
        </p:nvPicPr>
        <p:blipFill>
          <a:blip r:embed="rId2"/>
          <a:stretch>
            <a:fillRect/>
          </a:stretch>
        </p:blipFill>
        <p:spPr>
          <a:xfrm>
            <a:off x="0" y="127000"/>
            <a:ext cx="12192000" cy="6604000"/>
          </a:xfrm>
          <a:prstGeom prst="rect">
            <a:avLst/>
          </a:prstGeom>
        </p:spPr>
      </p:pic>
    </p:spTree>
    <p:extLst>
      <p:ext uri="{BB962C8B-B14F-4D97-AF65-F5344CB8AC3E}">
        <p14:creationId xmlns:p14="http://schemas.microsoft.com/office/powerpoint/2010/main" val="19805951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E65CDA7-3911-494D-BF75-756184E72900}"/>
              </a:ext>
            </a:extLst>
          </p:cNvPr>
          <p:cNvPicPr>
            <a:picLocks noChangeAspect="1"/>
          </p:cNvPicPr>
          <p:nvPr/>
        </p:nvPicPr>
        <p:blipFill>
          <a:blip r:embed="rId2"/>
          <a:stretch>
            <a:fillRect/>
          </a:stretch>
        </p:blipFill>
        <p:spPr>
          <a:xfrm>
            <a:off x="0" y="127000"/>
            <a:ext cx="12192000" cy="6604000"/>
          </a:xfrm>
          <a:prstGeom prst="rect">
            <a:avLst/>
          </a:prstGeom>
        </p:spPr>
      </p:pic>
    </p:spTree>
    <p:extLst>
      <p:ext uri="{BB962C8B-B14F-4D97-AF65-F5344CB8AC3E}">
        <p14:creationId xmlns:p14="http://schemas.microsoft.com/office/powerpoint/2010/main" val="10684202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90F713A-DE98-42D7-B5DE-52518A19B0C2}"/>
              </a:ext>
            </a:extLst>
          </p:cNvPr>
          <p:cNvPicPr>
            <a:picLocks noChangeAspect="1"/>
          </p:cNvPicPr>
          <p:nvPr/>
        </p:nvPicPr>
        <p:blipFill>
          <a:blip r:embed="rId2"/>
          <a:stretch>
            <a:fillRect/>
          </a:stretch>
        </p:blipFill>
        <p:spPr>
          <a:xfrm>
            <a:off x="0" y="127000"/>
            <a:ext cx="12192000" cy="6604000"/>
          </a:xfrm>
          <a:prstGeom prst="rect">
            <a:avLst/>
          </a:prstGeom>
        </p:spPr>
      </p:pic>
    </p:spTree>
    <p:extLst>
      <p:ext uri="{BB962C8B-B14F-4D97-AF65-F5344CB8AC3E}">
        <p14:creationId xmlns:p14="http://schemas.microsoft.com/office/powerpoint/2010/main" val="41075489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8D57BBC-ACC4-41DC-A951-1B54E53FFCCD}"/>
              </a:ext>
            </a:extLst>
          </p:cNvPr>
          <p:cNvPicPr>
            <a:picLocks noChangeAspect="1"/>
          </p:cNvPicPr>
          <p:nvPr/>
        </p:nvPicPr>
        <p:blipFill>
          <a:blip r:embed="rId2"/>
          <a:stretch>
            <a:fillRect/>
          </a:stretch>
        </p:blipFill>
        <p:spPr>
          <a:xfrm>
            <a:off x="0" y="127000"/>
            <a:ext cx="12192000" cy="6604000"/>
          </a:xfrm>
          <a:prstGeom prst="rect">
            <a:avLst/>
          </a:prstGeom>
        </p:spPr>
      </p:pic>
    </p:spTree>
    <p:extLst>
      <p:ext uri="{BB962C8B-B14F-4D97-AF65-F5344CB8AC3E}">
        <p14:creationId xmlns:p14="http://schemas.microsoft.com/office/powerpoint/2010/main" val="4519775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Agenda</a:t>
            </a:r>
          </a:p>
        </p:txBody>
      </p:sp>
      <p:sp>
        <p:nvSpPr>
          <p:cNvPr id="6" name="Text Placeholder 5"/>
          <p:cNvSpPr>
            <a:spLocks noGrp="1"/>
          </p:cNvSpPr>
          <p:nvPr>
            <p:ph type="body" sz="quarter" idx="10"/>
          </p:nvPr>
        </p:nvSpPr>
        <p:spPr>
          <a:xfrm>
            <a:off x="586390" y="1830296"/>
            <a:ext cx="11018520" cy="3016210"/>
          </a:xfrm>
        </p:spPr>
        <p:txBody>
          <a:bodyPr/>
          <a:lstStyle/>
          <a:p>
            <a:r>
              <a:rPr lang="en-US"/>
              <a:t>What is Microsoft Information Protection?</a:t>
            </a:r>
          </a:p>
          <a:p>
            <a:r>
              <a:rPr lang="en-US"/>
              <a:t>Unified management of sensitivity labels and protection settings</a:t>
            </a:r>
          </a:p>
          <a:p>
            <a:r>
              <a:rPr lang="en-US"/>
              <a:t>End-user experiences</a:t>
            </a:r>
          </a:p>
          <a:p>
            <a:r>
              <a:rPr lang="en-US"/>
              <a:t>Protect sensitive information on endpoints, in the cloud, on-premises</a:t>
            </a:r>
          </a:p>
          <a:p>
            <a:r>
              <a:rPr lang="en-US"/>
              <a:t>Extending information protection to other apps and services</a:t>
            </a:r>
          </a:p>
          <a:p>
            <a:r>
              <a:rPr lang="en-US"/>
              <a:t>Roadmap and looking ahead</a:t>
            </a:r>
          </a:p>
        </p:txBody>
      </p:sp>
    </p:spTree>
    <p:extLst>
      <p:ext uri="{BB962C8B-B14F-4D97-AF65-F5344CB8AC3E}">
        <p14:creationId xmlns:p14="http://schemas.microsoft.com/office/powerpoint/2010/main" val="3992194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436D6E8-4E78-4CCA-8C64-2BD6083E6323}"/>
              </a:ext>
            </a:extLst>
          </p:cNvPr>
          <p:cNvPicPr>
            <a:picLocks noChangeAspect="1"/>
          </p:cNvPicPr>
          <p:nvPr/>
        </p:nvPicPr>
        <p:blipFill>
          <a:blip r:embed="rId2"/>
          <a:stretch>
            <a:fillRect/>
          </a:stretch>
        </p:blipFill>
        <p:spPr>
          <a:xfrm>
            <a:off x="0" y="127000"/>
            <a:ext cx="12192000" cy="6604000"/>
          </a:xfrm>
          <a:prstGeom prst="rect">
            <a:avLst/>
          </a:prstGeom>
        </p:spPr>
      </p:pic>
    </p:spTree>
    <p:extLst>
      <p:ext uri="{BB962C8B-B14F-4D97-AF65-F5344CB8AC3E}">
        <p14:creationId xmlns:p14="http://schemas.microsoft.com/office/powerpoint/2010/main" val="24889523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76ACED2-F0DF-4B46-BE57-8360E67A95F7}"/>
              </a:ext>
            </a:extLst>
          </p:cNvPr>
          <p:cNvPicPr>
            <a:picLocks noChangeAspect="1"/>
          </p:cNvPicPr>
          <p:nvPr/>
        </p:nvPicPr>
        <p:blipFill>
          <a:blip r:embed="rId2"/>
          <a:stretch>
            <a:fillRect/>
          </a:stretch>
        </p:blipFill>
        <p:spPr>
          <a:xfrm>
            <a:off x="0" y="127000"/>
            <a:ext cx="12192000" cy="6604000"/>
          </a:xfrm>
          <a:prstGeom prst="rect">
            <a:avLst/>
          </a:prstGeom>
        </p:spPr>
      </p:pic>
    </p:spTree>
    <p:extLst>
      <p:ext uri="{BB962C8B-B14F-4D97-AF65-F5344CB8AC3E}">
        <p14:creationId xmlns:p14="http://schemas.microsoft.com/office/powerpoint/2010/main" val="27324889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FA3FA-AB41-42FE-93C6-00842EE2DAE1}"/>
              </a:ext>
            </a:extLst>
          </p:cNvPr>
          <p:cNvSpPr>
            <a:spLocks noGrp="1"/>
          </p:cNvSpPr>
          <p:nvPr>
            <p:ph type="title"/>
          </p:nvPr>
        </p:nvSpPr>
        <p:spPr/>
        <p:txBody>
          <a:bodyPr/>
          <a:lstStyle/>
          <a:p>
            <a:pPr defTabSz="914192">
              <a:defRPr/>
            </a:pPr>
            <a:r>
              <a:rPr lang="en-US" sz="3600" b="1">
                <a:gradFill>
                  <a:gsLst>
                    <a:gs pos="1250">
                      <a:srgbClr val="505050"/>
                    </a:gs>
                    <a:gs pos="100000">
                      <a:srgbClr val="505050"/>
                    </a:gs>
                  </a:gsLst>
                  <a:lin ang="5400000" scaled="0"/>
                </a:gradFill>
                <a:latin typeface="Segoe UI Light"/>
                <a:ea typeface="Segoe UI Black" pitchFamily="34"/>
              </a:rPr>
              <a:t>Native labeling experiences built into Office applications</a:t>
            </a:r>
          </a:p>
        </p:txBody>
      </p:sp>
      <p:sp>
        <p:nvSpPr>
          <p:cNvPr id="3" name="Rectangle 2">
            <a:extLst>
              <a:ext uri="{FF2B5EF4-FFF2-40B4-BE49-F238E27FC236}">
                <a16:creationId xmlns:a16="http://schemas.microsoft.com/office/drawing/2014/main" id="{208C9377-EFD2-41AE-A917-6CD4FBBFF19D}"/>
              </a:ext>
            </a:extLst>
          </p:cNvPr>
          <p:cNvSpPr/>
          <p:nvPr/>
        </p:nvSpPr>
        <p:spPr bwMode="auto">
          <a:xfrm>
            <a:off x="10347434" y="0"/>
            <a:ext cx="1844566" cy="369775"/>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Preview</a:t>
            </a:r>
          </a:p>
        </p:txBody>
      </p:sp>
      <p:sp>
        <p:nvSpPr>
          <p:cNvPr id="8" name="TextBox 7">
            <a:extLst>
              <a:ext uri="{FF2B5EF4-FFF2-40B4-BE49-F238E27FC236}">
                <a16:creationId xmlns:a16="http://schemas.microsoft.com/office/drawing/2014/main" id="{01293875-2EAF-47B5-86DD-CF732043CF44}"/>
              </a:ext>
            </a:extLst>
          </p:cNvPr>
          <p:cNvSpPr txBox="1"/>
          <p:nvPr/>
        </p:nvSpPr>
        <p:spPr>
          <a:xfrm>
            <a:off x="448213" y="1189176"/>
            <a:ext cx="4358866" cy="6124727"/>
          </a:xfrm>
          <a:prstGeom prst="rect">
            <a:avLst/>
          </a:prstGeom>
          <a:noFill/>
        </p:spPr>
        <p:txBody>
          <a:bodyPr wrap="square" lIns="0" tIns="91427" rIns="91427" bIns="91427" rtlCol="0">
            <a:spAutoFit/>
          </a:bodyPr>
          <a:lstStyle/>
          <a:p>
            <a:pPr marL="0" marR="0" lvl="0" indent="0" algn="l" defTabSz="932295"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en-US" sz="1800" b="1" i="0" u="none" strike="noStrike" kern="0" cap="none" spc="0" normalizeH="0" baseline="0" noProof="0" dirty="0">
                <a:ln>
                  <a:noFill/>
                </a:ln>
                <a:solidFill>
                  <a:srgbClr val="505050"/>
                </a:solidFill>
                <a:effectLst/>
                <a:uLnTx/>
                <a:uFillTx/>
                <a:latin typeface="Segoe UI"/>
                <a:ea typeface="+mn-ea"/>
                <a:cs typeface="+mn-cs"/>
              </a:rPr>
              <a:t>Consistent and easy for users</a:t>
            </a:r>
          </a:p>
          <a:p>
            <a:pPr marL="0" marR="0" lvl="0"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dirty="0">
                <a:ln>
                  <a:noFill/>
                </a:ln>
                <a:solidFill>
                  <a:srgbClr val="505050"/>
                </a:solidFill>
                <a:effectLst/>
                <a:uLnTx/>
                <a:uFillTx/>
                <a:latin typeface="Segoe UI"/>
                <a:ea typeface="+mn-ea"/>
                <a:cs typeface="+mn-cs"/>
              </a:rPr>
              <a:t>Apply and update labels while working in Office apps – Word, PowerPoint, Excel and Outlook</a:t>
            </a:r>
          </a:p>
          <a:p>
            <a:pPr marL="0" marR="0" lvl="0" indent="0" algn="l" defTabSz="932295" rtl="0" eaLnBrk="1" fontAlgn="auto" latinLnBrk="0" hangingPunct="1">
              <a:lnSpc>
                <a:spcPct val="100000"/>
              </a:lnSpc>
              <a:spcBef>
                <a:spcPts val="1176"/>
              </a:spcBef>
              <a:spcAft>
                <a:spcPts val="0"/>
              </a:spcAft>
              <a:buClrTx/>
              <a:buSzTx/>
              <a:buFontTx/>
              <a:buNone/>
              <a:tabLst/>
              <a:defRPr sz="1800" b="0" i="0" u="none" strike="noStrike" kern="0" cap="none" spc="0" baseline="0">
                <a:solidFill>
                  <a:srgbClr val="000000"/>
                </a:solidFill>
                <a:uFillTx/>
              </a:defRPr>
            </a:pPr>
            <a:r>
              <a:rPr kumimoji="0" lang="en-US" sz="1800" b="1" i="0" u="none" strike="noStrike" kern="0" cap="none" spc="0" normalizeH="0" baseline="0" noProof="0" dirty="0">
                <a:ln>
                  <a:noFill/>
                </a:ln>
                <a:solidFill>
                  <a:srgbClr val="505050"/>
                </a:solidFill>
                <a:effectLst/>
                <a:uLnTx/>
                <a:uFillTx/>
                <a:latin typeface="Segoe UI"/>
                <a:ea typeface="+mn-ea"/>
                <a:cs typeface="+mn-cs"/>
              </a:rPr>
              <a:t>Built-in</a:t>
            </a:r>
          </a:p>
          <a:p>
            <a:pPr marL="0" marR="0" lvl="0"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dirty="0">
                <a:ln>
                  <a:noFill/>
                </a:ln>
                <a:solidFill>
                  <a:srgbClr val="505050"/>
                </a:solidFill>
                <a:effectLst/>
                <a:uLnTx/>
                <a:uFillTx/>
                <a:latin typeface="Segoe UI"/>
                <a:ea typeface="+mn-ea"/>
                <a:cs typeface="+mn-cs"/>
              </a:rPr>
              <a:t>Integrated natively into Office apps; no plug-ins or add-ons required for </a:t>
            </a:r>
            <a:r>
              <a:rPr kumimoji="0" lang="en-US" sz="1800" b="0" i="0" u="sng" strike="noStrike" kern="0" cap="none" spc="0" normalizeH="0" baseline="0" noProof="0" dirty="0">
                <a:ln>
                  <a:noFill/>
                </a:ln>
                <a:solidFill>
                  <a:srgbClr val="505050"/>
                </a:solidFill>
                <a:effectLst/>
                <a:uLnTx/>
                <a:uFillTx/>
                <a:latin typeface="Segoe UI"/>
                <a:ea typeface="+mn-ea"/>
                <a:cs typeface="+mn-cs"/>
              </a:rPr>
              <a:t>latest</a:t>
            </a:r>
            <a:r>
              <a:rPr kumimoji="0" lang="en-US" sz="1800" b="0" i="0" u="none" strike="noStrike" kern="0" cap="none" spc="0" normalizeH="0" baseline="0" noProof="0" dirty="0">
                <a:ln>
                  <a:noFill/>
                </a:ln>
                <a:solidFill>
                  <a:srgbClr val="505050"/>
                </a:solidFill>
                <a:effectLst/>
                <a:uLnTx/>
                <a:uFillTx/>
                <a:latin typeface="Segoe UI"/>
                <a:ea typeface="+mn-ea"/>
                <a:cs typeface="+mn-cs"/>
              </a:rPr>
              <a:t> Office 365 apps.</a:t>
            </a:r>
          </a:p>
          <a:p>
            <a:pPr marL="0" marR="0" lvl="0" indent="0" algn="l" defTabSz="932295" rtl="0" eaLnBrk="1" fontAlgn="auto" latinLnBrk="0" hangingPunct="1">
              <a:lnSpc>
                <a:spcPct val="100000"/>
              </a:lnSpc>
              <a:spcBef>
                <a:spcPts val="1176"/>
              </a:spcBef>
              <a:spcAft>
                <a:spcPts val="0"/>
              </a:spcAft>
              <a:buClrTx/>
              <a:buSzTx/>
              <a:buFontTx/>
              <a:buNone/>
              <a:tabLst/>
              <a:defRPr sz="1800" b="0" i="0" u="none" strike="noStrike" kern="0" cap="none" spc="0" baseline="0">
                <a:solidFill>
                  <a:srgbClr val="000000"/>
                </a:solidFill>
                <a:uFillTx/>
              </a:defRPr>
            </a:pPr>
            <a:r>
              <a:rPr kumimoji="0" lang="en-US" sz="1800" b="1" i="0" u="none" strike="noStrike" kern="0" cap="none" spc="0" normalizeH="0" baseline="0" noProof="0" dirty="0">
                <a:ln>
                  <a:noFill/>
                </a:ln>
                <a:solidFill>
                  <a:srgbClr val="505050"/>
                </a:solidFill>
                <a:effectLst/>
                <a:uLnTx/>
                <a:uFillTx/>
                <a:latin typeface="Segoe UI"/>
                <a:ea typeface="+mn-ea"/>
                <a:cs typeface="+mn-cs"/>
              </a:rPr>
              <a:t>Broad platform support</a:t>
            </a:r>
          </a:p>
          <a:p>
            <a:pPr marL="0" marR="0" lvl="0"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dirty="0">
                <a:ln>
                  <a:noFill/>
                </a:ln>
                <a:solidFill>
                  <a:srgbClr val="505050"/>
                </a:solidFill>
                <a:effectLst/>
                <a:uLnTx/>
                <a:uFillTx/>
                <a:latin typeface="Segoe UI"/>
                <a:ea typeface="+mn-ea"/>
                <a:cs typeface="+mn-cs"/>
              </a:rPr>
              <a:t>Starting next week: Mac, iOS and Android public preview via </a:t>
            </a:r>
            <a:r>
              <a:rPr kumimoji="0" lang="en-US" sz="1800" b="0" i="0" u="none" strike="noStrike" kern="0" cap="none" spc="0" normalizeH="0" baseline="0" noProof="0" dirty="0">
                <a:ln>
                  <a:noFill/>
                </a:ln>
                <a:solidFill>
                  <a:srgbClr val="505050"/>
                </a:solidFill>
                <a:effectLst/>
                <a:uLnTx/>
                <a:uFillTx/>
                <a:latin typeface="Segoe UI"/>
                <a:ea typeface="+mn-ea"/>
                <a:cs typeface="+mn-cs"/>
                <a:hlinkClick r:id="rId3"/>
              </a:rPr>
              <a:t>Office Insider</a:t>
            </a:r>
            <a:endParaRPr kumimoji="0" lang="en-US" sz="1800" b="0" i="0" u="none" strike="noStrike" kern="0" cap="none" spc="0" normalizeH="0" baseline="0" noProof="0" dirty="0">
              <a:ln>
                <a:noFill/>
              </a:ln>
              <a:solidFill>
                <a:srgbClr val="505050"/>
              </a:solidFill>
              <a:effectLst/>
              <a:uLnTx/>
              <a:uFillTx/>
              <a:latin typeface="Segoe UI"/>
              <a:ea typeface="+mn-ea"/>
              <a:cs typeface="+mn-cs"/>
            </a:endParaRPr>
          </a:p>
          <a:p>
            <a:pPr marL="0" marR="0" lvl="0"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dirty="0">
                <a:ln>
                  <a:noFill/>
                </a:ln>
                <a:solidFill>
                  <a:srgbClr val="505050"/>
                </a:solidFill>
                <a:effectLst/>
                <a:uLnTx/>
                <a:uFillTx/>
                <a:latin typeface="Segoe UI"/>
                <a:ea typeface="+mn-ea"/>
                <a:cs typeface="+mn-cs"/>
              </a:rPr>
              <a:t>Office on Windows and Outlook mobile public </a:t>
            </a:r>
            <a:r>
              <a:rPr kumimoji="0" lang="en-US" sz="1800" b="0" i="0" u="none" strike="noStrike" kern="0" cap="none" spc="0" normalizeH="0" baseline="0" noProof="0">
                <a:ln>
                  <a:noFill/>
                </a:ln>
                <a:solidFill>
                  <a:srgbClr val="505050"/>
                </a:solidFill>
                <a:effectLst/>
                <a:uLnTx/>
                <a:uFillTx/>
                <a:latin typeface="Segoe UI"/>
                <a:ea typeface="+mn-ea"/>
                <a:cs typeface="+mn-cs"/>
              </a:rPr>
              <a:t>preview in early CY19</a:t>
            </a:r>
            <a:endParaRPr kumimoji="0" lang="en-US" sz="1800" b="0" i="0" u="none" strike="noStrike" kern="0" cap="none" spc="0" normalizeH="0" baseline="0" noProof="0" dirty="0">
              <a:ln>
                <a:noFill/>
              </a:ln>
              <a:solidFill>
                <a:srgbClr val="505050"/>
              </a:solidFill>
              <a:effectLst/>
              <a:uLnTx/>
              <a:uFillTx/>
              <a:latin typeface="Segoe UI"/>
              <a:ea typeface="+mn-ea"/>
              <a:cs typeface="+mn-cs"/>
            </a:endParaRPr>
          </a:p>
          <a:p>
            <a:pPr marL="0" marR="0" lvl="0"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dirty="0">
                <a:ln>
                  <a:noFill/>
                </a:ln>
                <a:solidFill>
                  <a:srgbClr val="505050"/>
                </a:solidFill>
                <a:effectLst/>
                <a:uLnTx/>
                <a:uFillTx/>
                <a:latin typeface="Segoe UI"/>
                <a:ea typeface="+mn-ea"/>
                <a:cs typeface="+mn-cs"/>
              </a:rPr>
              <a:t>Azure Information Protection add-in available today</a:t>
            </a:r>
            <a:br>
              <a:rPr kumimoji="0" lang="en-US" sz="1800" b="0" i="0" u="none" strike="noStrike" kern="0" cap="none" spc="0" normalizeH="0" baseline="0" noProof="0" dirty="0">
                <a:ln>
                  <a:noFill/>
                </a:ln>
                <a:solidFill>
                  <a:srgbClr val="505050"/>
                </a:solidFill>
                <a:effectLst/>
                <a:uLnTx/>
                <a:uFillTx/>
                <a:latin typeface="Segoe UI"/>
                <a:ea typeface="+mn-ea"/>
                <a:cs typeface="+mn-cs"/>
              </a:rPr>
            </a:br>
            <a:br>
              <a:rPr kumimoji="0" lang="en-US" sz="1800" b="0" i="0" u="none" strike="noStrike" kern="0" cap="none" spc="0" normalizeH="0" baseline="0" noProof="0" dirty="0">
                <a:ln>
                  <a:noFill/>
                </a:ln>
                <a:solidFill>
                  <a:srgbClr val="505050"/>
                </a:solidFill>
                <a:effectLst/>
                <a:uLnTx/>
                <a:uFillTx/>
                <a:latin typeface="Segoe UI"/>
                <a:ea typeface="+mn-ea"/>
                <a:cs typeface="+mn-cs"/>
              </a:rPr>
            </a:br>
            <a:endParaRPr kumimoji="0" lang="en-US" sz="1800" b="0" i="0" u="none" strike="noStrike" kern="0" cap="none" spc="0" normalizeH="0" baseline="0" noProof="0" dirty="0">
              <a:ln>
                <a:noFill/>
              </a:ln>
              <a:solidFill>
                <a:srgbClr val="505050"/>
              </a:solidFill>
              <a:effectLst/>
              <a:uLnTx/>
              <a:uFillTx/>
              <a:latin typeface="Segoe UI"/>
              <a:ea typeface="+mn-ea"/>
              <a:cs typeface="+mn-cs"/>
            </a:endParaRPr>
          </a:p>
        </p:txBody>
      </p:sp>
      <p:pic>
        <p:nvPicPr>
          <p:cNvPr id="9" name="Picture 8" descr="A screenshot of a social media post&#10;&#10;Description generated with very high confidence">
            <a:extLst>
              <a:ext uri="{FF2B5EF4-FFF2-40B4-BE49-F238E27FC236}">
                <a16:creationId xmlns:a16="http://schemas.microsoft.com/office/drawing/2014/main" id="{F375CE5E-AD9B-455F-89FC-9FC631B1D323}"/>
              </a:ext>
            </a:extLst>
          </p:cNvPr>
          <p:cNvPicPr>
            <a:picLocks noChangeAspect="1"/>
          </p:cNvPicPr>
          <p:nvPr/>
        </p:nvPicPr>
        <p:blipFill>
          <a:blip r:embed="rId4"/>
          <a:stretch>
            <a:fillRect/>
          </a:stretch>
        </p:blipFill>
        <p:spPr>
          <a:xfrm>
            <a:off x="4903174" y="1387677"/>
            <a:ext cx="7187226" cy="4937054"/>
          </a:xfrm>
          <a:prstGeom prst="rect">
            <a:avLst/>
          </a:prstGeom>
        </p:spPr>
      </p:pic>
    </p:spTree>
    <p:extLst>
      <p:ext uri="{BB962C8B-B14F-4D97-AF65-F5344CB8AC3E}">
        <p14:creationId xmlns:p14="http://schemas.microsoft.com/office/powerpoint/2010/main" val="4119488709"/>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9105C7-19B8-4315-ABD8-33A79AD1C70B}"/>
              </a:ext>
            </a:extLst>
          </p:cNvPr>
          <p:cNvSpPr>
            <a:spLocks noGrp="1"/>
          </p:cNvSpPr>
          <p:nvPr>
            <p:ph type="title"/>
          </p:nvPr>
        </p:nvSpPr>
        <p:spPr>
          <a:xfrm>
            <a:off x="232907" y="2662428"/>
            <a:ext cx="8257085" cy="738664"/>
          </a:xfrm>
        </p:spPr>
        <p:txBody>
          <a:bodyPr/>
          <a:lstStyle/>
          <a:p>
            <a:r>
              <a:rPr lang="en-US" sz="3600"/>
              <a:t>Sensitivity labeling in Office apps on Mac</a:t>
            </a:r>
          </a:p>
        </p:txBody>
      </p:sp>
    </p:spTree>
    <p:extLst>
      <p:ext uri="{BB962C8B-B14F-4D97-AF65-F5344CB8AC3E}">
        <p14:creationId xmlns:p14="http://schemas.microsoft.com/office/powerpoint/2010/main" val="921596455"/>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social media post&#10;&#10;Description generated with very high confidence">
            <a:extLst>
              <a:ext uri="{FF2B5EF4-FFF2-40B4-BE49-F238E27FC236}">
                <a16:creationId xmlns:a16="http://schemas.microsoft.com/office/drawing/2014/main" id="{243D6CDD-BE9F-4272-829D-14AFB598B2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157" y="0"/>
            <a:ext cx="9983686" cy="6858000"/>
          </a:xfrm>
          <a:prstGeom prst="rect">
            <a:avLst/>
          </a:prstGeom>
        </p:spPr>
      </p:pic>
      <p:sp>
        <p:nvSpPr>
          <p:cNvPr id="4" name="Rectangle 3">
            <a:extLst>
              <a:ext uri="{FF2B5EF4-FFF2-40B4-BE49-F238E27FC236}">
                <a16:creationId xmlns:a16="http://schemas.microsoft.com/office/drawing/2014/main" id="{A67E1970-6854-4394-9FC9-00B30CED8978}"/>
              </a:ext>
            </a:extLst>
          </p:cNvPr>
          <p:cNvSpPr/>
          <p:nvPr/>
        </p:nvSpPr>
        <p:spPr bwMode="auto">
          <a:xfrm>
            <a:off x="10347434" y="0"/>
            <a:ext cx="1844566" cy="369775"/>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Preview</a:t>
            </a:r>
          </a:p>
        </p:txBody>
      </p:sp>
    </p:spTree>
    <p:extLst>
      <p:ext uri="{BB962C8B-B14F-4D97-AF65-F5344CB8AC3E}">
        <p14:creationId xmlns:p14="http://schemas.microsoft.com/office/powerpoint/2010/main" val="16239610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screenshot of a cell phone&#10;&#10;Description generated with high confidence">
            <a:extLst>
              <a:ext uri="{FF2B5EF4-FFF2-40B4-BE49-F238E27FC236}">
                <a16:creationId xmlns:a16="http://schemas.microsoft.com/office/drawing/2014/main" id="{7FC245E3-7F4C-4E50-A8DC-B7FDEE5DA4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8142" y="0"/>
            <a:ext cx="8415716" cy="6858000"/>
          </a:xfrm>
          <a:prstGeom prst="rect">
            <a:avLst/>
          </a:prstGeom>
        </p:spPr>
      </p:pic>
      <p:sp>
        <p:nvSpPr>
          <p:cNvPr id="3" name="Rectangle 2">
            <a:extLst>
              <a:ext uri="{FF2B5EF4-FFF2-40B4-BE49-F238E27FC236}">
                <a16:creationId xmlns:a16="http://schemas.microsoft.com/office/drawing/2014/main" id="{54DBF96A-185B-4A93-8FEE-0A5E12CE5710}"/>
              </a:ext>
            </a:extLst>
          </p:cNvPr>
          <p:cNvSpPr/>
          <p:nvPr/>
        </p:nvSpPr>
        <p:spPr bwMode="auto">
          <a:xfrm>
            <a:off x="10347434" y="0"/>
            <a:ext cx="1844566" cy="369775"/>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Preview</a:t>
            </a:r>
          </a:p>
        </p:txBody>
      </p:sp>
    </p:spTree>
    <p:extLst>
      <p:ext uri="{BB962C8B-B14F-4D97-AF65-F5344CB8AC3E}">
        <p14:creationId xmlns:p14="http://schemas.microsoft.com/office/powerpoint/2010/main" val="36195119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10;&#10;Description generated with very high confidence">
            <a:extLst>
              <a:ext uri="{FF2B5EF4-FFF2-40B4-BE49-F238E27FC236}">
                <a16:creationId xmlns:a16="http://schemas.microsoft.com/office/drawing/2014/main" id="{BF91BD3E-9C82-46EB-BA15-5FBDFAD471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82082"/>
            <a:ext cx="12192000" cy="5093836"/>
          </a:xfrm>
          <a:prstGeom prst="rect">
            <a:avLst/>
          </a:prstGeom>
        </p:spPr>
      </p:pic>
      <p:sp>
        <p:nvSpPr>
          <p:cNvPr id="4" name="Rectangle 3">
            <a:extLst>
              <a:ext uri="{FF2B5EF4-FFF2-40B4-BE49-F238E27FC236}">
                <a16:creationId xmlns:a16="http://schemas.microsoft.com/office/drawing/2014/main" id="{6F0CD751-6F11-4C92-8688-F57A6F1A17E0}"/>
              </a:ext>
            </a:extLst>
          </p:cNvPr>
          <p:cNvSpPr/>
          <p:nvPr/>
        </p:nvSpPr>
        <p:spPr bwMode="auto">
          <a:xfrm>
            <a:off x="10347434" y="0"/>
            <a:ext cx="1844566" cy="369775"/>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Preview</a:t>
            </a:r>
          </a:p>
        </p:txBody>
      </p:sp>
    </p:spTree>
    <p:extLst>
      <p:ext uri="{BB962C8B-B14F-4D97-AF65-F5344CB8AC3E}">
        <p14:creationId xmlns:p14="http://schemas.microsoft.com/office/powerpoint/2010/main" val="36374643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omputer&#10;&#10;Description generated with very high confidence">
            <a:extLst>
              <a:ext uri="{FF2B5EF4-FFF2-40B4-BE49-F238E27FC236}">
                <a16:creationId xmlns:a16="http://schemas.microsoft.com/office/drawing/2014/main" id="{7C83AC28-8810-47E4-BCBD-EC0238BD9E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78026"/>
            <a:ext cx="12192000" cy="6101947"/>
          </a:xfrm>
          <a:prstGeom prst="rect">
            <a:avLst/>
          </a:prstGeom>
        </p:spPr>
      </p:pic>
      <p:sp>
        <p:nvSpPr>
          <p:cNvPr id="3" name="Rectangle 2">
            <a:extLst>
              <a:ext uri="{FF2B5EF4-FFF2-40B4-BE49-F238E27FC236}">
                <a16:creationId xmlns:a16="http://schemas.microsoft.com/office/drawing/2014/main" id="{37D3189A-DE21-413B-AA04-8AFE2B40C612}"/>
              </a:ext>
            </a:extLst>
          </p:cNvPr>
          <p:cNvSpPr/>
          <p:nvPr/>
        </p:nvSpPr>
        <p:spPr bwMode="auto">
          <a:xfrm>
            <a:off x="10347434" y="0"/>
            <a:ext cx="1844566" cy="369775"/>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Preview</a:t>
            </a:r>
          </a:p>
        </p:txBody>
      </p:sp>
    </p:spTree>
    <p:extLst>
      <p:ext uri="{BB962C8B-B14F-4D97-AF65-F5344CB8AC3E}">
        <p14:creationId xmlns:p14="http://schemas.microsoft.com/office/powerpoint/2010/main" val="28366684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social media post&#10;&#10;Description generated with very high confidence">
            <a:extLst>
              <a:ext uri="{FF2B5EF4-FFF2-40B4-BE49-F238E27FC236}">
                <a16:creationId xmlns:a16="http://schemas.microsoft.com/office/drawing/2014/main" id="{0549131F-D34A-4524-A86E-577765E894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34440"/>
            <a:ext cx="12192000" cy="4389120"/>
          </a:xfrm>
          <a:prstGeom prst="rect">
            <a:avLst/>
          </a:prstGeom>
        </p:spPr>
      </p:pic>
      <p:sp>
        <p:nvSpPr>
          <p:cNvPr id="3" name="Rectangle 2">
            <a:extLst>
              <a:ext uri="{FF2B5EF4-FFF2-40B4-BE49-F238E27FC236}">
                <a16:creationId xmlns:a16="http://schemas.microsoft.com/office/drawing/2014/main" id="{55A8FC4B-0026-4EA4-899A-475153727B29}"/>
              </a:ext>
            </a:extLst>
          </p:cNvPr>
          <p:cNvSpPr/>
          <p:nvPr/>
        </p:nvSpPr>
        <p:spPr bwMode="auto">
          <a:xfrm>
            <a:off x="10347434" y="0"/>
            <a:ext cx="1844566" cy="369775"/>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Preview</a:t>
            </a:r>
          </a:p>
        </p:txBody>
      </p:sp>
    </p:spTree>
    <p:extLst>
      <p:ext uri="{BB962C8B-B14F-4D97-AF65-F5344CB8AC3E}">
        <p14:creationId xmlns:p14="http://schemas.microsoft.com/office/powerpoint/2010/main" val="24715106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10;&#10;Description generated with very high confidence">
            <a:extLst>
              <a:ext uri="{FF2B5EF4-FFF2-40B4-BE49-F238E27FC236}">
                <a16:creationId xmlns:a16="http://schemas.microsoft.com/office/drawing/2014/main" id="{FE3D61FD-2734-478A-94E4-63FCC0B7DB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6500" y="0"/>
            <a:ext cx="10539000" cy="6858000"/>
          </a:xfrm>
          <a:prstGeom prst="rect">
            <a:avLst/>
          </a:prstGeom>
        </p:spPr>
      </p:pic>
      <p:sp>
        <p:nvSpPr>
          <p:cNvPr id="4" name="Rectangle 3">
            <a:extLst>
              <a:ext uri="{FF2B5EF4-FFF2-40B4-BE49-F238E27FC236}">
                <a16:creationId xmlns:a16="http://schemas.microsoft.com/office/drawing/2014/main" id="{6DD848C4-8416-46A2-B001-40305735AD7A}"/>
              </a:ext>
            </a:extLst>
          </p:cNvPr>
          <p:cNvSpPr/>
          <p:nvPr/>
        </p:nvSpPr>
        <p:spPr bwMode="auto">
          <a:xfrm>
            <a:off x="10347434" y="0"/>
            <a:ext cx="1844566" cy="369775"/>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Preview</a:t>
            </a:r>
          </a:p>
        </p:txBody>
      </p:sp>
    </p:spTree>
    <p:extLst>
      <p:ext uri="{BB962C8B-B14F-4D97-AF65-F5344CB8AC3E}">
        <p14:creationId xmlns:p14="http://schemas.microsoft.com/office/powerpoint/2010/main" val="1138765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10">
            <a:extLst>
              <a:ext uri="{FF2B5EF4-FFF2-40B4-BE49-F238E27FC236}">
                <a16:creationId xmlns:a16="http://schemas.microsoft.com/office/drawing/2014/main" id="{5D3FB236-DA46-4572-9822-035D5299E58C}"/>
              </a:ext>
            </a:extLst>
          </p:cNvPr>
          <p:cNvSpPr txBox="1"/>
          <p:nvPr/>
        </p:nvSpPr>
        <p:spPr>
          <a:xfrm flipH="1">
            <a:off x="3220052" y="3438603"/>
            <a:ext cx="1792850" cy="416383"/>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2353" b="0" i="0" u="none" strike="noStrike" kern="1200" cap="none" spc="29" normalizeH="0" baseline="0" noProof="0">
                <a:ln>
                  <a:noFill/>
                </a:ln>
                <a:gradFill>
                  <a:gsLst>
                    <a:gs pos="0">
                      <a:srgbClr val="353535"/>
                    </a:gs>
                    <a:gs pos="100000">
                      <a:srgbClr val="353535"/>
                    </a:gs>
                  </a:gsLst>
                  <a:lin ang="5400000" scaled="0"/>
                </a:gradFill>
                <a:effectLst/>
                <a:uLnTx/>
                <a:uFillTx/>
                <a:latin typeface="Segoe UI Semilight"/>
                <a:ea typeface="+mn-ea"/>
                <a:cs typeface="Segoe UI" pitchFamily="34" charset="0"/>
              </a:rPr>
              <a:t>Platform</a:t>
            </a:r>
          </a:p>
        </p:txBody>
      </p:sp>
      <p:sp>
        <p:nvSpPr>
          <p:cNvPr id="36" name="3D">
            <a:extLst>
              <a:ext uri="{FF2B5EF4-FFF2-40B4-BE49-F238E27FC236}">
                <a16:creationId xmlns:a16="http://schemas.microsoft.com/office/drawing/2014/main" id="{2BF17158-5B92-43D7-8C07-77D4B5E35A09}"/>
              </a:ext>
            </a:extLst>
          </p:cNvPr>
          <p:cNvSpPr>
            <a:spLocks noChangeAspect="1" noEditPoints="1"/>
          </p:cNvSpPr>
          <p:nvPr/>
        </p:nvSpPr>
        <p:spPr bwMode="auto">
          <a:xfrm>
            <a:off x="3948809" y="2891022"/>
            <a:ext cx="335335" cy="358570"/>
          </a:xfrm>
          <a:custGeom>
            <a:avLst/>
            <a:gdLst>
              <a:gd name="T0" fmla="*/ 67 w 534"/>
              <a:gd name="T1" fmla="*/ 117 h 571"/>
              <a:gd name="T2" fmla="*/ 232 w 534"/>
              <a:gd name="T3" fmla="*/ 35 h 571"/>
              <a:gd name="T4" fmla="*/ 302 w 534"/>
              <a:gd name="T5" fmla="*/ 33 h 571"/>
              <a:gd name="T6" fmla="*/ 467 w 534"/>
              <a:gd name="T7" fmla="*/ 117 h 571"/>
              <a:gd name="T8" fmla="*/ 534 w 534"/>
              <a:gd name="T9" fmla="*/ 461 h 571"/>
              <a:gd name="T10" fmla="*/ 534 w 534"/>
              <a:gd name="T11" fmla="*/ 427 h 571"/>
              <a:gd name="T12" fmla="*/ 467 w 534"/>
              <a:gd name="T13" fmla="*/ 427 h 571"/>
              <a:gd name="T14" fmla="*/ 467 w 534"/>
              <a:gd name="T15" fmla="*/ 495 h 571"/>
              <a:gd name="T16" fmla="*/ 534 w 534"/>
              <a:gd name="T17" fmla="*/ 495 h 571"/>
              <a:gd name="T18" fmla="*/ 534 w 534"/>
              <a:gd name="T19" fmla="*/ 461 h 571"/>
              <a:gd name="T20" fmla="*/ 302 w 534"/>
              <a:gd name="T21" fmla="*/ 537 h 571"/>
              <a:gd name="T22" fmla="*/ 302 w 534"/>
              <a:gd name="T23" fmla="*/ 502 h 571"/>
              <a:gd name="T24" fmla="*/ 232 w 534"/>
              <a:gd name="T25" fmla="*/ 502 h 571"/>
              <a:gd name="T26" fmla="*/ 232 w 534"/>
              <a:gd name="T27" fmla="*/ 571 h 571"/>
              <a:gd name="T28" fmla="*/ 302 w 534"/>
              <a:gd name="T29" fmla="*/ 571 h 571"/>
              <a:gd name="T30" fmla="*/ 302 w 534"/>
              <a:gd name="T31" fmla="*/ 537 h 571"/>
              <a:gd name="T32" fmla="*/ 67 w 534"/>
              <a:gd name="T33" fmla="*/ 461 h 571"/>
              <a:gd name="T34" fmla="*/ 67 w 534"/>
              <a:gd name="T35" fmla="*/ 427 h 571"/>
              <a:gd name="T36" fmla="*/ 0 w 534"/>
              <a:gd name="T37" fmla="*/ 427 h 571"/>
              <a:gd name="T38" fmla="*/ 0 w 534"/>
              <a:gd name="T39" fmla="*/ 495 h 571"/>
              <a:gd name="T40" fmla="*/ 67 w 534"/>
              <a:gd name="T41" fmla="*/ 495 h 571"/>
              <a:gd name="T42" fmla="*/ 67 w 534"/>
              <a:gd name="T43" fmla="*/ 461 h 571"/>
              <a:gd name="T44" fmla="*/ 67 w 534"/>
              <a:gd name="T45" fmla="*/ 152 h 571"/>
              <a:gd name="T46" fmla="*/ 67 w 534"/>
              <a:gd name="T47" fmla="*/ 117 h 571"/>
              <a:gd name="T48" fmla="*/ 0 w 534"/>
              <a:gd name="T49" fmla="*/ 117 h 571"/>
              <a:gd name="T50" fmla="*/ 0 w 534"/>
              <a:gd name="T51" fmla="*/ 186 h 571"/>
              <a:gd name="T52" fmla="*/ 67 w 534"/>
              <a:gd name="T53" fmla="*/ 186 h 571"/>
              <a:gd name="T54" fmla="*/ 67 w 534"/>
              <a:gd name="T55" fmla="*/ 152 h 571"/>
              <a:gd name="T56" fmla="*/ 302 w 534"/>
              <a:gd name="T57" fmla="*/ 227 h 571"/>
              <a:gd name="T58" fmla="*/ 302 w 534"/>
              <a:gd name="T59" fmla="*/ 193 h 571"/>
              <a:gd name="T60" fmla="*/ 232 w 534"/>
              <a:gd name="T61" fmla="*/ 193 h 571"/>
              <a:gd name="T62" fmla="*/ 232 w 534"/>
              <a:gd name="T63" fmla="*/ 261 h 571"/>
              <a:gd name="T64" fmla="*/ 302 w 534"/>
              <a:gd name="T65" fmla="*/ 261 h 571"/>
              <a:gd name="T66" fmla="*/ 302 w 534"/>
              <a:gd name="T67" fmla="*/ 227 h 571"/>
              <a:gd name="T68" fmla="*/ 302 w 534"/>
              <a:gd name="T69" fmla="*/ 33 h 571"/>
              <a:gd name="T70" fmla="*/ 302 w 534"/>
              <a:gd name="T71" fmla="*/ 0 h 571"/>
              <a:gd name="T72" fmla="*/ 232 w 534"/>
              <a:gd name="T73" fmla="*/ 0 h 571"/>
              <a:gd name="T74" fmla="*/ 232 w 534"/>
              <a:gd name="T75" fmla="*/ 69 h 571"/>
              <a:gd name="T76" fmla="*/ 302 w 534"/>
              <a:gd name="T77" fmla="*/ 69 h 571"/>
              <a:gd name="T78" fmla="*/ 302 w 534"/>
              <a:gd name="T79" fmla="*/ 33 h 571"/>
              <a:gd name="T80" fmla="*/ 534 w 534"/>
              <a:gd name="T81" fmla="*/ 152 h 571"/>
              <a:gd name="T82" fmla="*/ 534 w 534"/>
              <a:gd name="T83" fmla="*/ 117 h 571"/>
              <a:gd name="T84" fmla="*/ 467 w 534"/>
              <a:gd name="T85" fmla="*/ 117 h 571"/>
              <a:gd name="T86" fmla="*/ 467 w 534"/>
              <a:gd name="T87" fmla="*/ 186 h 571"/>
              <a:gd name="T88" fmla="*/ 534 w 534"/>
              <a:gd name="T89" fmla="*/ 186 h 571"/>
              <a:gd name="T90" fmla="*/ 534 w 534"/>
              <a:gd name="T91" fmla="*/ 152 h 571"/>
              <a:gd name="T92" fmla="*/ 302 w 534"/>
              <a:gd name="T93" fmla="*/ 229 h 571"/>
              <a:gd name="T94" fmla="*/ 467 w 534"/>
              <a:gd name="T95" fmla="*/ 152 h 571"/>
              <a:gd name="T96" fmla="*/ 501 w 534"/>
              <a:gd name="T97" fmla="*/ 186 h 571"/>
              <a:gd name="T98" fmla="*/ 501 w 534"/>
              <a:gd name="T99" fmla="*/ 427 h 571"/>
              <a:gd name="T100" fmla="*/ 268 w 534"/>
              <a:gd name="T101" fmla="*/ 261 h 571"/>
              <a:gd name="T102" fmla="*/ 268 w 534"/>
              <a:gd name="T103" fmla="*/ 502 h 571"/>
              <a:gd name="T104" fmla="*/ 34 w 534"/>
              <a:gd name="T105" fmla="*/ 186 h 571"/>
              <a:gd name="T106" fmla="*/ 34 w 534"/>
              <a:gd name="T107" fmla="*/ 427 h 571"/>
              <a:gd name="T108" fmla="*/ 67 w 534"/>
              <a:gd name="T109" fmla="*/ 152 h 571"/>
              <a:gd name="T110" fmla="*/ 232 w 534"/>
              <a:gd name="T111" fmla="*/ 229 h 571"/>
              <a:gd name="T112" fmla="*/ 302 w 534"/>
              <a:gd name="T113" fmla="*/ 537 h 571"/>
              <a:gd name="T114" fmla="*/ 467 w 534"/>
              <a:gd name="T115" fmla="*/ 461 h 571"/>
              <a:gd name="T116" fmla="*/ 232 w 534"/>
              <a:gd name="T117" fmla="*/ 539 h 571"/>
              <a:gd name="T118" fmla="*/ 67 w 534"/>
              <a:gd name="T119" fmla="*/ 461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4" h="571">
                <a:moveTo>
                  <a:pt x="67" y="117"/>
                </a:moveTo>
                <a:lnTo>
                  <a:pt x="232" y="35"/>
                </a:lnTo>
                <a:moveTo>
                  <a:pt x="302" y="33"/>
                </a:moveTo>
                <a:lnTo>
                  <a:pt x="467" y="117"/>
                </a:lnTo>
                <a:moveTo>
                  <a:pt x="534" y="461"/>
                </a:moveTo>
                <a:lnTo>
                  <a:pt x="534" y="427"/>
                </a:lnTo>
                <a:lnTo>
                  <a:pt x="467" y="427"/>
                </a:lnTo>
                <a:lnTo>
                  <a:pt x="467" y="495"/>
                </a:lnTo>
                <a:lnTo>
                  <a:pt x="534" y="495"/>
                </a:lnTo>
                <a:lnTo>
                  <a:pt x="534" y="461"/>
                </a:lnTo>
                <a:moveTo>
                  <a:pt x="302" y="537"/>
                </a:moveTo>
                <a:lnTo>
                  <a:pt x="302" y="502"/>
                </a:lnTo>
                <a:lnTo>
                  <a:pt x="232" y="502"/>
                </a:lnTo>
                <a:lnTo>
                  <a:pt x="232" y="571"/>
                </a:lnTo>
                <a:lnTo>
                  <a:pt x="302" y="571"/>
                </a:lnTo>
                <a:lnTo>
                  <a:pt x="302" y="537"/>
                </a:lnTo>
                <a:moveTo>
                  <a:pt x="67" y="461"/>
                </a:moveTo>
                <a:lnTo>
                  <a:pt x="67" y="427"/>
                </a:lnTo>
                <a:lnTo>
                  <a:pt x="0" y="427"/>
                </a:lnTo>
                <a:lnTo>
                  <a:pt x="0" y="495"/>
                </a:lnTo>
                <a:lnTo>
                  <a:pt x="67" y="495"/>
                </a:lnTo>
                <a:lnTo>
                  <a:pt x="67" y="461"/>
                </a:lnTo>
                <a:moveTo>
                  <a:pt x="67" y="152"/>
                </a:moveTo>
                <a:lnTo>
                  <a:pt x="67" y="117"/>
                </a:lnTo>
                <a:lnTo>
                  <a:pt x="0" y="117"/>
                </a:lnTo>
                <a:lnTo>
                  <a:pt x="0" y="186"/>
                </a:lnTo>
                <a:lnTo>
                  <a:pt x="67" y="186"/>
                </a:lnTo>
                <a:lnTo>
                  <a:pt x="67" y="152"/>
                </a:lnTo>
                <a:moveTo>
                  <a:pt x="302" y="227"/>
                </a:moveTo>
                <a:lnTo>
                  <a:pt x="302" y="193"/>
                </a:lnTo>
                <a:lnTo>
                  <a:pt x="232" y="193"/>
                </a:lnTo>
                <a:lnTo>
                  <a:pt x="232" y="261"/>
                </a:lnTo>
                <a:lnTo>
                  <a:pt x="302" y="261"/>
                </a:lnTo>
                <a:lnTo>
                  <a:pt x="302" y="227"/>
                </a:lnTo>
                <a:moveTo>
                  <a:pt x="302" y="33"/>
                </a:moveTo>
                <a:lnTo>
                  <a:pt x="302" y="0"/>
                </a:lnTo>
                <a:lnTo>
                  <a:pt x="232" y="0"/>
                </a:lnTo>
                <a:lnTo>
                  <a:pt x="232" y="69"/>
                </a:lnTo>
                <a:lnTo>
                  <a:pt x="302" y="69"/>
                </a:lnTo>
                <a:lnTo>
                  <a:pt x="302" y="33"/>
                </a:lnTo>
                <a:moveTo>
                  <a:pt x="534" y="152"/>
                </a:moveTo>
                <a:lnTo>
                  <a:pt x="534" y="117"/>
                </a:lnTo>
                <a:lnTo>
                  <a:pt x="467" y="117"/>
                </a:lnTo>
                <a:lnTo>
                  <a:pt x="467" y="186"/>
                </a:lnTo>
                <a:lnTo>
                  <a:pt x="534" y="186"/>
                </a:lnTo>
                <a:lnTo>
                  <a:pt x="534" y="152"/>
                </a:lnTo>
                <a:moveTo>
                  <a:pt x="302" y="229"/>
                </a:moveTo>
                <a:lnTo>
                  <a:pt x="467" y="152"/>
                </a:lnTo>
                <a:moveTo>
                  <a:pt x="501" y="186"/>
                </a:moveTo>
                <a:lnTo>
                  <a:pt x="501" y="427"/>
                </a:lnTo>
                <a:moveTo>
                  <a:pt x="268" y="261"/>
                </a:moveTo>
                <a:lnTo>
                  <a:pt x="268" y="502"/>
                </a:lnTo>
                <a:moveTo>
                  <a:pt x="34" y="186"/>
                </a:moveTo>
                <a:lnTo>
                  <a:pt x="34" y="427"/>
                </a:lnTo>
                <a:moveTo>
                  <a:pt x="67" y="152"/>
                </a:moveTo>
                <a:lnTo>
                  <a:pt x="232" y="229"/>
                </a:lnTo>
                <a:moveTo>
                  <a:pt x="302" y="537"/>
                </a:moveTo>
                <a:lnTo>
                  <a:pt x="467" y="461"/>
                </a:lnTo>
                <a:moveTo>
                  <a:pt x="232" y="539"/>
                </a:moveTo>
                <a:lnTo>
                  <a:pt x="67" y="461"/>
                </a:ln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353535"/>
              </a:solidFill>
              <a:effectLst/>
              <a:uLnTx/>
              <a:uFillTx/>
              <a:latin typeface="Segoe UI Semilight"/>
              <a:ea typeface="+mn-ea"/>
              <a:cs typeface="+mn-cs"/>
            </a:endParaRPr>
          </a:p>
        </p:txBody>
      </p:sp>
      <p:sp>
        <p:nvSpPr>
          <p:cNvPr id="28" name="Freeform 6">
            <a:extLst>
              <a:ext uri="{FF2B5EF4-FFF2-40B4-BE49-F238E27FC236}">
                <a16:creationId xmlns:a16="http://schemas.microsoft.com/office/drawing/2014/main" id="{15922851-FBB2-48EC-8981-778F9A00F976}"/>
              </a:ext>
            </a:extLst>
          </p:cNvPr>
          <p:cNvSpPr>
            <a:spLocks/>
          </p:cNvSpPr>
          <p:nvPr/>
        </p:nvSpPr>
        <p:spPr bwMode="auto">
          <a:xfrm flipH="1">
            <a:off x="3086118" y="983770"/>
            <a:ext cx="2428738" cy="2428737"/>
          </a:xfrm>
          <a:custGeom>
            <a:avLst/>
            <a:gdLst>
              <a:gd name="T0" fmla="*/ 0 w 671"/>
              <a:gd name="T1" fmla="*/ 0 h 671"/>
              <a:gd name="T2" fmla="*/ 671 w 671"/>
              <a:gd name="T3" fmla="*/ 671 h 671"/>
            </a:gdLst>
            <a:ahLst/>
            <a:cxnLst>
              <a:cxn ang="0">
                <a:pos x="T0" y="T1"/>
              </a:cxn>
              <a:cxn ang="0">
                <a:pos x="T2" y="T3"/>
              </a:cxn>
            </a:cxnLst>
            <a:rect l="0" t="0" r="r" b="b"/>
            <a:pathLst>
              <a:path w="671" h="671">
                <a:moveTo>
                  <a:pt x="0" y="0"/>
                </a:moveTo>
                <a:cubicBezTo>
                  <a:pt x="370" y="0"/>
                  <a:pt x="671" y="300"/>
                  <a:pt x="671" y="671"/>
                </a:cubicBezTo>
              </a:path>
            </a:pathLst>
          </a:custGeom>
          <a:noFill/>
          <a:ln w="19050" cap="flat" cmpd="sng" algn="ctr">
            <a:solidFill>
              <a:schemeClr val="bg1">
                <a:lumMod val="75000"/>
              </a:schemeClr>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mn-ea"/>
              <a:cs typeface="Segoe UI" pitchFamily="34" charset="0"/>
            </a:endParaRPr>
          </a:p>
        </p:txBody>
      </p:sp>
      <p:sp>
        <p:nvSpPr>
          <p:cNvPr id="29" name="Freeform 7">
            <a:extLst>
              <a:ext uri="{FF2B5EF4-FFF2-40B4-BE49-F238E27FC236}">
                <a16:creationId xmlns:a16="http://schemas.microsoft.com/office/drawing/2014/main" id="{23D4E994-609F-4182-9233-CAB72DEE19A9}"/>
              </a:ext>
            </a:extLst>
          </p:cNvPr>
          <p:cNvSpPr>
            <a:spLocks/>
          </p:cNvSpPr>
          <p:nvPr/>
        </p:nvSpPr>
        <p:spPr bwMode="auto">
          <a:xfrm flipH="1">
            <a:off x="3227108" y="1337572"/>
            <a:ext cx="3319894" cy="1561521"/>
          </a:xfrm>
          <a:custGeom>
            <a:avLst/>
            <a:gdLst>
              <a:gd name="T0" fmla="*/ 0 w 917"/>
              <a:gd name="T1" fmla="*/ 185 h 431"/>
              <a:gd name="T2" fmla="*/ 917 w 917"/>
              <a:gd name="T3" fmla="*/ 431 h 431"/>
            </a:gdLst>
            <a:ahLst/>
            <a:cxnLst>
              <a:cxn ang="0">
                <a:pos x="T0" y="T1"/>
              </a:cxn>
              <a:cxn ang="0">
                <a:pos x="T2" y="T3"/>
              </a:cxn>
            </a:cxnLst>
            <a:rect l="0" t="0" r="r" b="b"/>
            <a:pathLst>
              <a:path w="917" h="431">
                <a:moveTo>
                  <a:pt x="0" y="185"/>
                </a:moveTo>
                <a:cubicBezTo>
                  <a:pt x="321" y="0"/>
                  <a:pt x="732" y="110"/>
                  <a:pt x="917" y="431"/>
                </a:cubicBezTo>
              </a:path>
            </a:pathLst>
          </a:custGeom>
          <a:noFill/>
          <a:ln w="19050" cap="flat" cmpd="sng" algn="ctr">
            <a:solidFill>
              <a:schemeClr val="tx2"/>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mn-ea"/>
              <a:cs typeface="Segoe UI" pitchFamily="34" charset="0"/>
            </a:endParaRPr>
          </a:p>
        </p:txBody>
      </p:sp>
      <p:sp>
        <p:nvSpPr>
          <p:cNvPr id="30" name="Freeform 8">
            <a:extLst>
              <a:ext uri="{FF2B5EF4-FFF2-40B4-BE49-F238E27FC236}">
                <a16:creationId xmlns:a16="http://schemas.microsoft.com/office/drawing/2014/main" id="{E959E3CF-788B-4ADC-8408-AB74F631EEAB}"/>
              </a:ext>
            </a:extLst>
          </p:cNvPr>
          <p:cNvSpPr>
            <a:spLocks/>
          </p:cNvSpPr>
          <p:nvPr/>
        </p:nvSpPr>
        <p:spPr bwMode="auto">
          <a:xfrm flipH="1">
            <a:off x="3602190" y="1854301"/>
            <a:ext cx="3322555" cy="1564181"/>
          </a:xfrm>
          <a:custGeom>
            <a:avLst/>
            <a:gdLst>
              <a:gd name="T0" fmla="*/ 0 w 917"/>
              <a:gd name="T1" fmla="*/ 432 h 432"/>
              <a:gd name="T2" fmla="*/ 917 w 917"/>
              <a:gd name="T3" fmla="*/ 186 h 432"/>
            </a:gdLst>
            <a:ahLst/>
            <a:cxnLst>
              <a:cxn ang="0">
                <a:pos x="T0" y="T1"/>
              </a:cxn>
              <a:cxn ang="0">
                <a:pos x="T2" y="T3"/>
              </a:cxn>
            </a:cxnLst>
            <a:rect l="0" t="0" r="r" b="b"/>
            <a:pathLst>
              <a:path w="917" h="432">
                <a:moveTo>
                  <a:pt x="0" y="432"/>
                </a:moveTo>
                <a:cubicBezTo>
                  <a:pt x="185" y="110"/>
                  <a:pt x="596" y="0"/>
                  <a:pt x="917" y="186"/>
                </a:cubicBezTo>
              </a:path>
            </a:pathLst>
          </a:custGeom>
          <a:noFill/>
          <a:ln w="19050" cap="flat" cmpd="sng" algn="ctr">
            <a:solidFill>
              <a:schemeClr val="bg1">
                <a:lumMod val="75000"/>
              </a:schemeClr>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mn-ea"/>
              <a:cs typeface="Segoe UI" pitchFamily="34" charset="0"/>
            </a:endParaRPr>
          </a:p>
        </p:txBody>
      </p:sp>
      <p:sp>
        <p:nvSpPr>
          <p:cNvPr id="31" name="Freeform 9">
            <a:extLst>
              <a:ext uri="{FF2B5EF4-FFF2-40B4-BE49-F238E27FC236}">
                <a16:creationId xmlns:a16="http://schemas.microsoft.com/office/drawing/2014/main" id="{AC4D1ABF-6E5E-4AF1-B6A7-53FAB93F0504}"/>
              </a:ext>
            </a:extLst>
          </p:cNvPr>
          <p:cNvSpPr>
            <a:spLocks/>
          </p:cNvSpPr>
          <p:nvPr/>
        </p:nvSpPr>
        <p:spPr bwMode="auto">
          <a:xfrm flipH="1">
            <a:off x="4120926" y="2387921"/>
            <a:ext cx="2431396" cy="2434057"/>
          </a:xfrm>
          <a:custGeom>
            <a:avLst/>
            <a:gdLst>
              <a:gd name="T0" fmla="*/ 0 w 671"/>
              <a:gd name="T1" fmla="*/ 672 h 672"/>
              <a:gd name="T2" fmla="*/ 671 w 671"/>
              <a:gd name="T3" fmla="*/ 0 h 672"/>
            </a:gdLst>
            <a:ahLst/>
            <a:cxnLst>
              <a:cxn ang="0">
                <a:pos x="T0" y="T1"/>
              </a:cxn>
              <a:cxn ang="0">
                <a:pos x="T2" y="T3"/>
              </a:cxn>
            </a:cxnLst>
            <a:rect l="0" t="0" r="r" b="b"/>
            <a:pathLst>
              <a:path w="671" h="672">
                <a:moveTo>
                  <a:pt x="0" y="672"/>
                </a:moveTo>
                <a:cubicBezTo>
                  <a:pt x="0" y="301"/>
                  <a:pt x="300" y="0"/>
                  <a:pt x="671" y="0"/>
                </a:cubicBezTo>
              </a:path>
            </a:pathLst>
          </a:custGeom>
          <a:noFill/>
          <a:ln w="19050" cap="flat" cmpd="sng" algn="ctr">
            <a:solidFill>
              <a:schemeClr val="bg1">
                <a:lumMod val="75000"/>
              </a:schemeClr>
            </a:solidFill>
            <a:prstDash val="solid"/>
            <a:headEnd type="none"/>
            <a:tailEnd type="none"/>
          </a:ln>
          <a:effectLst/>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mn-ea"/>
              <a:cs typeface="Segoe UI" pitchFamily="34" charset="0"/>
            </a:endParaRPr>
          </a:p>
        </p:txBody>
      </p:sp>
      <p:sp>
        <p:nvSpPr>
          <p:cNvPr id="81" name="TextBox 10">
            <a:extLst>
              <a:ext uri="{FF2B5EF4-FFF2-40B4-BE49-F238E27FC236}">
                <a16:creationId xmlns:a16="http://schemas.microsoft.com/office/drawing/2014/main" id="{94F62D86-8AE3-48DC-B89B-C1F057D8E8D9}"/>
              </a:ext>
            </a:extLst>
          </p:cNvPr>
          <p:cNvSpPr txBox="1"/>
          <p:nvPr/>
        </p:nvSpPr>
        <p:spPr>
          <a:xfrm>
            <a:off x="6352492" y="691665"/>
            <a:ext cx="2676743" cy="579315"/>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102" rtl="0" eaLnBrk="1" fontAlgn="base" latinLnBrk="0" hangingPunct="1">
              <a:lnSpc>
                <a:spcPct val="90000"/>
              </a:lnSpc>
              <a:spcBef>
                <a:spcPct val="0"/>
              </a:spcBef>
              <a:spcAft>
                <a:spcPct val="0"/>
              </a:spcAft>
              <a:buClrTx/>
              <a:buSzTx/>
              <a:buFontTx/>
              <a:buNone/>
              <a:tabLst/>
              <a:defRPr/>
            </a:pPr>
            <a:r>
              <a:rPr kumimoji="0" lang="en-US" sz="1765" b="0" i="0" u="none" strike="noStrike" kern="1200" cap="none" spc="118" normalizeH="0" baseline="0" noProof="0">
                <a:ln>
                  <a:noFill/>
                </a:ln>
                <a:solidFill>
                  <a:srgbClr val="FFFFFF">
                    <a:lumMod val="75000"/>
                  </a:srgbClr>
                </a:solidFill>
                <a:effectLst/>
                <a:uLnTx/>
                <a:uFillTx/>
                <a:latin typeface="Segoe UI Semilight"/>
                <a:ea typeface="+mn-ea"/>
                <a:cs typeface="Segoe UI" pitchFamily="34" charset="0"/>
              </a:rPr>
              <a:t>Identity &amp; access management </a:t>
            </a:r>
          </a:p>
        </p:txBody>
      </p:sp>
      <p:sp>
        <p:nvSpPr>
          <p:cNvPr id="82" name="TextBox 10">
            <a:extLst>
              <a:ext uri="{FF2B5EF4-FFF2-40B4-BE49-F238E27FC236}">
                <a16:creationId xmlns:a16="http://schemas.microsoft.com/office/drawing/2014/main" id="{FD871B1C-44DD-4877-B782-FD6C255AC55D}"/>
              </a:ext>
            </a:extLst>
          </p:cNvPr>
          <p:cNvSpPr txBox="1"/>
          <p:nvPr/>
        </p:nvSpPr>
        <p:spPr>
          <a:xfrm>
            <a:off x="7365410" y="1824588"/>
            <a:ext cx="2139597" cy="579315"/>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102" rtl="0" eaLnBrk="1" fontAlgn="base" latinLnBrk="0" hangingPunct="1">
              <a:lnSpc>
                <a:spcPct val="90000"/>
              </a:lnSpc>
              <a:spcBef>
                <a:spcPct val="0"/>
              </a:spcBef>
              <a:spcAft>
                <a:spcPct val="0"/>
              </a:spcAft>
              <a:buClrTx/>
              <a:buSzTx/>
              <a:buFontTx/>
              <a:buNone/>
              <a:tabLst/>
              <a:defRPr/>
            </a:pPr>
            <a:r>
              <a:rPr kumimoji="0" lang="en-US" sz="1765" b="0" i="0" u="none" strike="noStrike" kern="1200" cap="none" spc="118" normalizeH="0" baseline="0" noProof="0">
                <a:ln>
                  <a:noFill/>
                </a:ln>
                <a:gradFill>
                  <a:gsLst>
                    <a:gs pos="0">
                      <a:srgbClr val="353535"/>
                    </a:gs>
                    <a:gs pos="100000">
                      <a:srgbClr val="353535"/>
                    </a:gs>
                  </a:gsLst>
                  <a:lin ang="5400000" scaled="0"/>
                </a:gradFill>
                <a:effectLst/>
                <a:uLnTx/>
                <a:uFillTx/>
                <a:latin typeface="Segoe UI Semilight"/>
                <a:ea typeface="+mn-ea"/>
                <a:cs typeface="Segoe UI" pitchFamily="34" charset="0"/>
              </a:rPr>
              <a:t>Information protection</a:t>
            </a:r>
          </a:p>
        </p:txBody>
      </p:sp>
      <p:sp>
        <p:nvSpPr>
          <p:cNvPr id="83" name="TextBox 10">
            <a:extLst>
              <a:ext uri="{FF2B5EF4-FFF2-40B4-BE49-F238E27FC236}">
                <a16:creationId xmlns:a16="http://schemas.microsoft.com/office/drawing/2014/main" id="{2335FC4E-4419-4EDE-B70E-2B4E08D53173}"/>
              </a:ext>
            </a:extLst>
          </p:cNvPr>
          <p:cNvSpPr txBox="1"/>
          <p:nvPr/>
        </p:nvSpPr>
        <p:spPr>
          <a:xfrm>
            <a:off x="7007684" y="4896205"/>
            <a:ext cx="2021552" cy="579315"/>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102" rtl="0" eaLnBrk="1" fontAlgn="base" latinLnBrk="0" hangingPunct="1">
              <a:lnSpc>
                <a:spcPct val="90000"/>
              </a:lnSpc>
              <a:spcBef>
                <a:spcPct val="0"/>
              </a:spcBef>
              <a:spcAft>
                <a:spcPct val="0"/>
              </a:spcAft>
              <a:buClrTx/>
              <a:buSzTx/>
              <a:buFontTx/>
              <a:buNone/>
              <a:tabLst/>
              <a:defRPr/>
            </a:pPr>
            <a:r>
              <a:rPr kumimoji="0" lang="en-US" sz="1765" b="0" i="0" u="none" strike="noStrike" kern="1200" cap="none" spc="118" normalizeH="0" baseline="0" noProof="0">
                <a:ln>
                  <a:noFill/>
                </a:ln>
                <a:solidFill>
                  <a:srgbClr val="FFFFFF">
                    <a:lumMod val="75000"/>
                  </a:srgbClr>
                </a:solidFill>
                <a:effectLst/>
                <a:uLnTx/>
                <a:uFillTx/>
                <a:latin typeface="Segoe UI Semilight"/>
                <a:ea typeface="+mn-ea"/>
                <a:cs typeface="Segoe UI" pitchFamily="34" charset="0"/>
              </a:rPr>
              <a:t>Security management</a:t>
            </a:r>
          </a:p>
        </p:txBody>
      </p:sp>
      <p:sp>
        <p:nvSpPr>
          <p:cNvPr id="84" name="TextBox 10">
            <a:extLst>
              <a:ext uri="{FF2B5EF4-FFF2-40B4-BE49-F238E27FC236}">
                <a16:creationId xmlns:a16="http://schemas.microsoft.com/office/drawing/2014/main" id="{B00AF9FE-4371-412B-BFA6-50464E23D267}"/>
              </a:ext>
            </a:extLst>
          </p:cNvPr>
          <p:cNvSpPr txBox="1"/>
          <p:nvPr/>
        </p:nvSpPr>
        <p:spPr>
          <a:xfrm>
            <a:off x="7629070" y="3329187"/>
            <a:ext cx="2139597" cy="579315"/>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102" rtl="0" eaLnBrk="1" fontAlgn="base" latinLnBrk="0" hangingPunct="1">
              <a:lnSpc>
                <a:spcPct val="90000"/>
              </a:lnSpc>
              <a:spcBef>
                <a:spcPct val="0"/>
              </a:spcBef>
              <a:spcAft>
                <a:spcPct val="0"/>
              </a:spcAft>
              <a:buClrTx/>
              <a:buSzTx/>
              <a:buFontTx/>
              <a:buNone/>
              <a:tabLst/>
              <a:defRPr/>
            </a:pPr>
            <a:r>
              <a:rPr kumimoji="0" lang="en-US" sz="1765" b="0" i="0" u="none" strike="noStrike" kern="1200" cap="none" spc="118" normalizeH="0" baseline="0" noProof="0">
                <a:ln>
                  <a:noFill/>
                </a:ln>
                <a:solidFill>
                  <a:srgbClr val="FFFFFF">
                    <a:lumMod val="75000"/>
                  </a:srgbClr>
                </a:solidFill>
                <a:effectLst/>
                <a:uLnTx/>
                <a:uFillTx/>
                <a:latin typeface="Segoe UI Semilight"/>
                <a:ea typeface="+mn-ea"/>
                <a:cs typeface="Segoe UI" pitchFamily="34" charset="0"/>
              </a:rPr>
              <a:t>Threat </a:t>
            </a:r>
            <a:br>
              <a:rPr kumimoji="0" lang="en-US" sz="1765" b="0" i="0" u="none" strike="noStrike" kern="1200" cap="none" spc="118" normalizeH="0" baseline="0" noProof="0">
                <a:ln>
                  <a:noFill/>
                </a:ln>
                <a:solidFill>
                  <a:srgbClr val="FFFFFF">
                    <a:lumMod val="75000"/>
                  </a:srgbClr>
                </a:solidFill>
                <a:effectLst/>
                <a:uLnTx/>
                <a:uFillTx/>
                <a:latin typeface="Segoe UI Semilight"/>
                <a:ea typeface="+mn-ea"/>
                <a:cs typeface="Segoe UI" pitchFamily="34" charset="0"/>
              </a:rPr>
            </a:br>
            <a:r>
              <a:rPr kumimoji="0" lang="en-US" sz="1765" b="0" i="0" u="none" strike="noStrike" kern="1200" cap="none" spc="118" normalizeH="0" baseline="0" noProof="0">
                <a:ln>
                  <a:noFill/>
                </a:ln>
                <a:solidFill>
                  <a:srgbClr val="FFFFFF">
                    <a:lumMod val="75000"/>
                  </a:srgbClr>
                </a:solidFill>
                <a:effectLst/>
                <a:uLnTx/>
                <a:uFillTx/>
                <a:latin typeface="Segoe UI Semilight"/>
                <a:ea typeface="+mn-ea"/>
                <a:cs typeface="Segoe UI" pitchFamily="34" charset="0"/>
              </a:rPr>
              <a:t>protection</a:t>
            </a:r>
          </a:p>
        </p:txBody>
      </p:sp>
      <p:grpSp>
        <p:nvGrpSpPr>
          <p:cNvPr id="5" name="Group 4">
            <a:extLst>
              <a:ext uri="{FF2B5EF4-FFF2-40B4-BE49-F238E27FC236}">
                <a16:creationId xmlns:a16="http://schemas.microsoft.com/office/drawing/2014/main" id="{E8548629-7125-4597-B211-4934B4CEDD55}"/>
              </a:ext>
            </a:extLst>
          </p:cNvPr>
          <p:cNvGrpSpPr/>
          <p:nvPr/>
        </p:nvGrpSpPr>
        <p:grpSpPr>
          <a:xfrm>
            <a:off x="5514855" y="598358"/>
            <a:ext cx="765924" cy="765924"/>
            <a:chOff x="5625439" y="609860"/>
            <a:chExt cx="781282" cy="781282"/>
          </a:xfrm>
        </p:grpSpPr>
        <p:sp>
          <p:nvSpPr>
            <p:cNvPr id="69" name="Oval 68">
              <a:extLst>
                <a:ext uri="{FF2B5EF4-FFF2-40B4-BE49-F238E27FC236}">
                  <a16:creationId xmlns:a16="http://schemas.microsoft.com/office/drawing/2014/main" id="{8BECBA14-DC6F-4469-A9F6-0006303F699B}"/>
                </a:ext>
              </a:extLst>
            </p:cNvPr>
            <p:cNvSpPr/>
            <p:nvPr/>
          </p:nvSpPr>
          <p:spPr bwMode="auto">
            <a:xfrm>
              <a:off x="5625439" y="609860"/>
              <a:ext cx="781282" cy="781282"/>
            </a:xfrm>
            <a:prstGeom prst="ellipse">
              <a:avLst/>
            </a:prstGeom>
            <a:solidFill>
              <a:schemeClr val="tx1">
                <a:lumMod val="40000"/>
                <a:lumOff val="6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marL="0" marR="0" lvl="0" indent="0" algn="ctr" defTabSz="914102" rtl="0" eaLnBrk="1" fontAlgn="base" latinLnBrk="0" hangingPunct="1">
                <a:lnSpc>
                  <a:spcPct val="100000"/>
                </a:lnSpc>
                <a:spcBef>
                  <a:spcPct val="0"/>
                </a:spcBef>
                <a:spcAft>
                  <a:spcPct val="0"/>
                </a:spcAft>
                <a:buClrTx/>
                <a:buSzTx/>
                <a:buFontTx/>
                <a:buNone/>
                <a:tabLst/>
                <a:defRPr/>
              </a:pPr>
              <a:endParaRPr kumimoji="0" lang="en-US" sz="1961"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sp>
          <p:nvSpPr>
            <p:cNvPr id="18" name="ContactCard_EEBD">
              <a:extLst>
                <a:ext uri="{FF2B5EF4-FFF2-40B4-BE49-F238E27FC236}">
                  <a16:creationId xmlns:a16="http://schemas.microsoft.com/office/drawing/2014/main" id="{0F9FD0EF-9227-4D1E-8577-46F8A56CF6E6}"/>
                </a:ext>
              </a:extLst>
            </p:cNvPr>
            <p:cNvSpPr>
              <a:spLocks noChangeAspect="1" noEditPoints="1"/>
            </p:cNvSpPr>
            <p:nvPr/>
          </p:nvSpPr>
          <p:spPr bwMode="auto">
            <a:xfrm>
              <a:off x="5787480" y="832751"/>
              <a:ext cx="457200" cy="335501"/>
            </a:xfrm>
            <a:custGeom>
              <a:avLst/>
              <a:gdLst>
                <a:gd name="T0" fmla="*/ 2121 w 3742"/>
                <a:gd name="T1" fmla="*/ 998 h 2744"/>
                <a:gd name="T2" fmla="*/ 3368 w 3742"/>
                <a:gd name="T3" fmla="*/ 998 h 2744"/>
                <a:gd name="T4" fmla="*/ 2121 w 3742"/>
                <a:gd name="T5" fmla="*/ 1746 h 2744"/>
                <a:gd name="T6" fmla="*/ 2869 w 3742"/>
                <a:gd name="T7" fmla="*/ 1746 h 2744"/>
                <a:gd name="T8" fmla="*/ 3742 w 3742"/>
                <a:gd name="T9" fmla="*/ 0 h 2744"/>
                <a:gd name="T10" fmla="*/ 0 w 3742"/>
                <a:gd name="T11" fmla="*/ 0 h 2744"/>
                <a:gd name="T12" fmla="*/ 0 w 3742"/>
                <a:gd name="T13" fmla="*/ 2744 h 2744"/>
                <a:gd name="T14" fmla="*/ 3742 w 3742"/>
                <a:gd name="T15" fmla="*/ 2744 h 2744"/>
                <a:gd name="T16" fmla="*/ 3742 w 3742"/>
                <a:gd name="T17" fmla="*/ 0 h 2744"/>
                <a:gd name="T18" fmla="*/ 1123 w 3742"/>
                <a:gd name="T19" fmla="*/ 748 h 2744"/>
                <a:gd name="T20" fmla="*/ 748 w 3742"/>
                <a:gd name="T21" fmla="*/ 1123 h 2744"/>
                <a:gd name="T22" fmla="*/ 1123 w 3742"/>
                <a:gd name="T23" fmla="*/ 1497 h 2744"/>
                <a:gd name="T24" fmla="*/ 1497 w 3742"/>
                <a:gd name="T25" fmla="*/ 1123 h 2744"/>
                <a:gd name="T26" fmla="*/ 1123 w 3742"/>
                <a:gd name="T27" fmla="*/ 748 h 2744"/>
                <a:gd name="T28" fmla="*/ 1746 w 3742"/>
                <a:gd name="T29" fmla="*/ 2121 h 2744"/>
                <a:gd name="T30" fmla="*/ 1123 w 3742"/>
                <a:gd name="T31" fmla="*/ 1497 h 2744"/>
                <a:gd name="T32" fmla="*/ 499 w 3742"/>
                <a:gd name="T33" fmla="*/ 2121 h 2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42" h="2744">
                  <a:moveTo>
                    <a:pt x="2121" y="998"/>
                  </a:moveTo>
                  <a:cubicBezTo>
                    <a:pt x="3368" y="998"/>
                    <a:pt x="3368" y="998"/>
                    <a:pt x="3368" y="998"/>
                  </a:cubicBezTo>
                  <a:moveTo>
                    <a:pt x="2121" y="1746"/>
                  </a:moveTo>
                  <a:cubicBezTo>
                    <a:pt x="2869" y="1746"/>
                    <a:pt x="2869" y="1746"/>
                    <a:pt x="2869" y="1746"/>
                  </a:cubicBezTo>
                  <a:moveTo>
                    <a:pt x="3742" y="0"/>
                  </a:moveTo>
                  <a:cubicBezTo>
                    <a:pt x="0" y="0"/>
                    <a:pt x="0" y="0"/>
                    <a:pt x="0" y="0"/>
                  </a:cubicBezTo>
                  <a:cubicBezTo>
                    <a:pt x="0" y="2744"/>
                    <a:pt x="0" y="2744"/>
                    <a:pt x="0" y="2744"/>
                  </a:cubicBezTo>
                  <a:cubicBezTo>
                    <a:pt x="3742" y="2744"/>
                    <a:pt x="3742" y="2744"/>
                    <a:pt x="3742" y="2744"/>
                  </a:cubicBezTo>
                  <a:lnTo>
                    <a:pt x="3742" y="0"/>
                  </a:lnTo>
                  <a:close/>
                  <a:moveTo>
                    <a:pt x="1123" y="748"/>
                  </a:moveTo>
                  <a:cubicBezTo>
                    <a:pt x="916" y="748"/>
                    <a:pt x="748" y="916"/>
                    <a:pt x="748" y="1123"/>
                  </a:cubicBezTo>
                  <a:cubicBezTo>
                    <a:pt x="748" y="1329"/>
                    <a:pt x="916" y="1497"/>
                    <a:pt x="1123" y="1497"/>
                  </a:cubicBezTo>
                  <a:cubicBezTo>
                    <a:pt x="1329" y="1497"/>
                    <a:pt x="1497" y="1329"/>
                    <a:pt x="1497" y="1123"/>
                  </a:cubicBezTo>
                  <a:cubicBezTo>
                    <a:pt x="1497" y="916"/>
                    <a:pt x="1329" y="748"/>
                    <a:pt x="1123" y="748"/>
                  </a:cubicBezTo>
                  <a:close/>
                  <a:moveTo>
                    <a:pt x="1746" y="2121"/>
                  </a:moveTo>
                  <a:cubicBezTo>
                    <a:pt x="1746" y="1776"/>
                    <a:pt x="1467" y="1497"/>
                    <a:pt x="1123" y="1497"/>
                  </a:cubicBezTo>
                  <a:cubicBezTo>
                    <a:pt x="778" y="1497"/>
                    <a:pt x="499" y="1776"/>
                    <a:pt x="499" y="2121"/>
                  </a:cubicBezTo>
                </a:path>
              </a:pathLst>
            </a:custGeom>
            <a:noFill/>
            <a:ln w="15875" cap="sq">
              <a:solidFill>
                <a:schemeClr val="bg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nvGrpSpPr>
          <p:cNvPr id="4" name="Group 3">
            <a:extLst>
              <a:ext uri="{FF2B5EF4-FFF2-40B4-BE49-F238E27FC236}">
                <a16:creationId xmlns:a16="http://schemas.microsoft.com/office/drawing/2014/main" id="{F3FE946B-5220-415C-B173-7F7AE1D5A75A}"/>
              </a:ext>
            </a:extLst>
          </p:cNvPr>
          <p:cNvGrpSpPr/>
          <p:nvPr/>
        </p:nvGrpSpPr>
        <p:grpSpPr>
          <a:xfrm>
            <a:off x="6786535" y="3213773"/>
            <a:ext cx="765924" cy="765924"/>
            <a:chOff x="6621825" y="1828525"/>
            <a:chExt cx="781282" cy="781282"/>
          </a:xfrm>
          <a:solidFill>
            <a:schemeClr val="bg1">
              <a:lumMod val="75000"/>
            </a:schemeClr>
          </a:solidFill>
        </p:grpSpPr>
        <p:sp>
          <p:nvSpPr>
            <p:cNvPr id="74" name="Oval 73">
              <a:extLst>
                <a:ext uri="{FF2B5EF4-FFF2-40B4-BE49-F238E27FC236}">
                  <a16:creationId xmlns:a16="http://schemas.microsoft.com/office/drawing/2014/main" id="{68067144-A29F-4D5E-B2CC-4704920C18E7}"/>
                </a:ext>
              </a:extLst>
            </p:cNvPr>
            <p:cNvSpPr/>
            <p:nvPr/>
          </p:nvSpPr>
          <p:spPr bwMode="auto">
            <a:xfrm rot="1643308">
              <a:off x="6621825" y="1828525"/>
              <a:ext cx="781282" cy="781282"/>
            </a:xfrm>
            <a:prstGeom prst="ellipse">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marL="0" marR="0" lvl="0" indent="0" algn="ctr" defTabSz="914102" rtl="0" eaLnBrk="1" fontAlgn="base" latinLnBrk="0" hangingPunct="1">
                <a:lnSpc>
                  <a:spcPct val="100000"/>
                </a:lnSpc>
                <a:spcBef>
                  <a:spcPct val="0"/>
                </a:spcBef>
                <a:spcAft>
                  <a:spcPct val="0"/>
                </a:spcAft>
                <a:buClrTx/>
                <a:buSzTx/>
                <a:buFontTx/>
                <a:buNone/>
                <a:tabLst/>
                <a:defRPr/>
              </a:pPr>
              <a:endParaRPr kumimoji="0" lang="en-US" sz="1961"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sp>
          <p:nvSpPr>
            <p:cNvPr id="19" name="Shield_EA18">
              <a:extLst>
                <a:ext uri="{FF2B5EF4-FFF2-40B4-BE49-F238E27FC236}">
                  <a16:creationId xmlns:a16="http://schemas.microsoft.com/office/drawing/2014/main" id="{EA884035-A965-4E25-951D-EC8CA745E7F4}"/>
                </a:ext>
              </a:extLst>
            </p:cNvPr>
            <p:cNvSpPr>
              <a:spLocks noChangeAspect="1"/>
            </p:cNvSpPr>
            <p:nvPr/>
          </p:nvSpPr>
          <p:spPr bwMode="auto">
            <a:xfrm>
              <a:off x="6840694" y="2036286"/>
              <a:ext cx="343544" cy="365760"/>
            </a:xfrm>
            <a:custGeom>
              <a:avLst/>
              <a:gdLst>
                <a:gd name="T0" fmla="*/ 3500 w 3500"/>
                <a:gd name="T1" fmla="*/ 1375 h 3725"/>
                <a:gd name="T2" fmla="*/ 1750 w 3500"/>
                <a:gd name="T3" fmla="*/ 3725 h 3725"/>
                <a:gd name="T4" fmla="*/ 0 w 3500"/>
                <a:gd name="T5" fmla="*/ 1375 h 3725"/>
                <a:gd name="T6" fmla="*/ 0 w 3500"/>
                <a:gd name="T7" fmla="*/ 500 h 3725"/>
                <a:gd name="T8" fmla="*/ 1125 w 3500"/>
                <a:gd name="T9" fmla="*/ 187 h 3725"/>
                <a:gd name="T10" fmla="*/ 1750 w 3500"/>
                <a:gd name="T11" fmla="*/ 0 h 3725"/>
                <a:gd name="T12" fmla="*/ 2375 w 3500"/>
                <a:gd name="T13" fmla="*/ 187 h 3725"/>
                <a:gd name="T14" fmla="*/ 3500 w 3500"/>
                <a:gd name="T15" fmla="*/ 500 h 3725"/>
                <a:gd name="T16" fmla="*/ 3500 w 3500"/>
                <a:gd name="T17" fmla="*/ 1375 h 3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00" h="3725">
                  <a:moveTo>
                    <a:pt x="3500" y="1375"/>
                  </a:moveTo>
                  <a:cubicBezTo>
                    <a:pt x="3500" y="2302"/>
                    <a:pt x="2831" y="3117"/>
                    <a:pt x="1750" y="3725"/>
                  </a:cubicBezTo>
                  <a:cubicBezTo>
                    <a:pt x="669" y="3117"/>
                    <a:pt x="0" y="2302"/>
                    <a:pt x="0" y="1375"/>
                  </a:cubicBezTo>
                  <a:cubicBezTo>
                    <a:pt x="0" y="500"/>
                    <a:pt x="0" y="500"/>
                    <a:pt x="0" y="500"/>
                  </a:cubicBezTo>
                  <a:cubicBezTo>
                    <a:pt x="440" y="500"/>
                    <a:pt x="837" y="380"/>
                    <a:pt x="1125" y="187"/>
                  </a:cubicBezTo>
                  <a:cubicBezTo>
                    <a:pt x="1285" y="71"/>
                    <a:pt x="1506" y="0"/>
                    <a:pt x="1750" y="0"/>
                  </a:cubicBezTo>
                  <a:cubicBezTo>
                    <a:pt x="1994" y="0"/>
                    <a:pt x="2215" y="71"/>
                    <a:pt x="2375" y="187"/>
                  </a:cubicBezTo>
                  <a:cubicBezTo>
                    <a:pt x="2663" y="380"/>
                    <a:pt x="3060" y="500"/>
                    <a:pt x="3500" y="500"/>
                  </a:cubicBezTo>
                  <a:lnTo>
                    <a:pt x="3500" y="1375"/>
                  </a:lnTo>
                  <a:close/>
                </a:path>
              </a:pathLst>
            </a:custGeom>
            <a:grpFill/>
            <a:ln w="15875" cap="sq">
              <a:solidFill>
                <a:srgbClr val="E6E6E6"/>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grpSp>
        <p:nvGrpSpPr>
          <p:cNvPr id="3" name="Group 2">
            <a:extLst>
              <a:ext uri="{FF2B5EF4-FFF2-40B4-BE49-F238E27FC236}">
                <a16:creationId xmlns:a16="http://schemas.microsoft.com/office/drawing/2014/main" id="{265D6638-4A52-49FE-8317-AE970EF59EA6}"/>
              </a:ext>
            </a:extLst>
          </p:cNvPr>
          <p:cNvGrpSpPr/>
          <p:nvPr/>
        </p:nvGrpSpPr>
        <p:grpSpPr>
          <a:xfrm>
            <a:off x="6534551" y="1731283"/>
            <a:ext cx="765924" cy="765924"/>
            <a:chOff x="6873999" y="3404401"/>
            <a:chExt cx="781282" cy="781282"/>
          </a:xfrm>
          <a:solidFill>
            <a:schemeClr val="bg1">
              <a:lumMod val="75000"/>
            </a:schemeClr>
          </a:solidFill>
        </p:grpSpPr>
        <p:sp>
          <p:nvSpPr>
            <p:cNvPr id="76" name="Oval 75">
              <a:extLst>
                <a:ext uri="{FF2B5EF4-FFF2-40B4-BE49-F238E27FC236}">
                  <a16:creationId xmlns:a16="http://schemas.microsoft.com/office/drawing/2014/main" id="{2B9CEE52-2311-412E-BDC7-4DED08E6026F}"/>
                </a:ext>
              </a:extLst>
            </p:cNvPr>
            <p:cNvSpPr/>
            <p:nvPr/>
          </p:nvSpPr>
          <p:spPr bwMode="auto">
            <a:xfrm rot="3422427">
              <a:off x="6873999" y="3404401"/>
              <a:ext cx="781282" cy="781282"/>
            </a:xfrm>
            <a:prstGeom prst="ellipse">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marL="0" marR="0" lvl="0" indent="0" algn="ctr" defTabSz="914102" rtl="0" eaLnBrk="1" fontAlgn="base" latinLnBrk="0" hangingPunct="1">
                <a:lnSpc>
                  <a:spcPct val="100000"/>
                </a:lnSpc>
                <a:spcBef>
                  <a:spcPct val="0"/>
                </a:spcBef>
                <a:spcAft>
                  <a:spcPct val="0"/>
                </a:spcAft>
                <a:buClrTx/>
                <a:buSzTx/>
                <a:buFontTx/>
                <a:buNone/>
                <a:tabLst/>
                <a:defRPr/>
              </a:pPr>
              <a:endParaRPr kumimoji="0" lang="en-US" sz="1961"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sp>
          <p:nvSpPr>
            <p:cNvPr id="20" name="document_6">
              <a:extLst>
                <a:ext uri="{FF2B5EF4-FFF2-40B4-BE49-F238E27FC236}">
                  <a16:creationId xmlns:a16="http://schemas.microsoft.com/office/drawing/2014/main" id="{BBED4135-C26E-4B16-9EDA-8888F7435FC1}"/>
                </a:ext>
              </a:extLst>
            </p:cNvPr>
            <p:cNvSpPr>
              <a:spLocks noChangeAspect="1" noEditPoints="1"/>
            </p:cNvSpPr>
            <p:nvPr/>
          </p:nvSpPr>
          <p:spPr bwMode="auto">
            <a:xfrm>
              <a:off x="7118336" y="3612162"/>
              <a:ext cx="292608" cy="365760"/>
            </a:xfrm>
            <a:custGeom>
              <a:avLst/>
              <a:gdLst>
                <a:gd name="T0" fmla="*/ 99 w 265"/>
                <a:gd name="T1" fmla="*/ 332 h 332"/>
                <a:gd name="T2" fmla="*/ 0 w 265"/>
                <a:gd name="T3" fmla="*/ 332 h 332"/>
                <a:gd name="T4" fmla="*/ 0 w 265"/>
                <a:gd name="T5" fmla="*/ 49 h 332"/>
                <a:gd name="T6" fmla="*/ 49 w 265"/>
                <a:gd name="T7" fmla="*/ 0 h 332"/>
                <a:gd name="T8" fmla="*/ 241 w 265"/>
                <a:gd name="T9" fmla="*/ 0 h 332"/>
                <a:gd name="T10" fmla="*/ 241 w 265"/>
                <a:gd name="T11" fmla="*/ 127 h 332"/>
                <a:gd name="T12" fmla="*/ 265 w 265"/>
                <a:gd name="T13" fmla="*/ 219 h 332"/>
                <a:gd name="T14" fmla="*/ 132 w 265"/>
                <a:gd name="T15" fmla="*/ 219 h 332"/>
                <a:gd name="T16" fmla="*/ 132 w 265"/>
                <a:gd name="T17" fmla="*/ 332 h 332"/>
                <a:gd name="T18" fmla="*/ 265 w 265"/>
                <a:gd name="T19" fmla="*/ 332 h 332"/>
                <a:gd name="T20" fmla="*/ 265 w 265"/>
                <a:gd name="T21" fmla="*/ 219 h 332"/>
                <a:gd name="T22" fmla="*/ 245 w 265"/>
                <a:gd name="T23" fmla="*/ 219 h 332"/>
                <a:gd name="T24" fmla="*/ 245 w 265"/>
                <a:gd name="T25" fmla="*/ 198 h 332"/>
                <a:gd name="T26" fmla="*/ 201 w 265"/>
                <a:gd name="T27" fmla="*/ 153 h 332"/>
                <a:gd name="T28" fmla="*/ 157 w 265"/>
                <a:gd name="T29" fmla="*/ 198 h 332"/>
                <a:gd name="T30" fmla="*/ 157 w 265"/>
                <a:gd name="T31" fmla="*/ 219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332">
                  <a:moveTo>
                    <a:pt x="99" y="332"/>
                  </a:moveTo>
                  <a:cubicBezTo>
                    <a:pt x="0" y="332"/>
                    <a:pt x="0" y="332"/>
                    <a:pt x="0" y="332"/>
                  </a:cubicBezTo>
                  <a:cubicBezTo>
                    <a:pt x="0" y="49"/>
                    <a:pt x="0" y="49"/>
                    <a:pt x="0" y="49"/>
                  </a:cubicBezTo>
                  <a:cubicBezTo>
                    <a:pt x="49" y="0"/>
                    <a:pt x="49" y="0"/>
                    <a:pt x="49" y="0"/>
                  </a:cubicBezTo>
                  <a:cubicBezTo>
                    <a:pt x="241" y="0"/>
                    <a:pt x="241" y="0"/>
                    <a:pt x="241" y="0"/>
                  </a:cubicBezTo>
                  <a:cubicBezTo>
                    <a:pt x="241" y="127"/>
                    <a:pt x="241" y="127"/>
                    <a:pt x="241" y="127"/>
                  </a:cubicBezTo>
                  <a:moveTo>
                    <a:pt x="265" y="219"/>
                  </a:moveTo>
                  <a:cubicBezTo>
                    <a:pt x="132" y="219"/>
                    <a:pt x="132" y="219"/>
                    <a:pt x="132" y="219"/>
                  </a:cubicBezTo>
                  <a:cubicBezTo>
                    <a:pt x="132" y="332"/>
                    <a:pt x="132" y="332"/>
                    <a:pt x="132" y="332"/>
                  </a:cubicBezTo>
                  <a:cubicBezTo>
                    <a:pt x="265" y="332"/>
                    <a:pt x="265" y="332"/>
                    <a:pt x="265" y="332"/>
                  </a:cubicBezTo>
                  <a:lnTo>
                    <a:pt x="265" y="219"/>
                  </a:lnTo>
                  <a:close/>
                  <a:moveTo>
                    <a:pt x="245" y="219"/>
                  </a:moveTo>
                  <a:cubicBezTo>
                    <a:pt x="245" y="198"/>
                    <a:pt x="245" y="198"/>
                    <a:pt x="245" y="198"/>
                  </a:cubicBezTo>
                  <a:cubicBezTo>
                    <a:pt x="245" y="173"/>
                    <a:pt x="226" y="153"/>
                    <a:pt x="201" y="153"/>
                  </a:cubicBezTo>
                  <a:cubicBezTo>
                    <a:pt x="177" y="153"/>
                    <a:pt x="157" y="173"/>
                    <a:pt x="157" y="198"/>
                  </a:cubicBezTo>
                  <a:cubicBezTo>
                    <a:pt x="157" y="219"/>
                    <a:pt x="157" y="219"/>
                    <a:pt x="157" y="219"/>
                  </a:cubicBezTo>
                </a:path>
              </a:pathLst>
            </a:custGeom>
            <a:solidFill>
              <a:schemeClr val="tx2"/>
            </a:solidFill>
            <a:ln w="15875" cap="sq">
              <a:solidFill>
                <a:srgbClr val="E6E6E6"/>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sp>
        <p:nvSpPr>
          <p:cNvPr id="65" name="Oval 64">
            <a:extLst>
              <a:ext uri="{FF2B5EF4-FFF2-40B4-BE49-F238E27FC236}">
                <a16:creationId xmlns:a16="http://schemas.microsoft.com/office/drawing/2014/main" id="{9C25BABB-A9FA-4AE8-A248-7ACB2234A56E}"/>
              </a:ext>
            </a:extLst>
          </p:cNvPr>
          <p:cNvSpPr/>
          <p:nvPr/>
        </p:nvSpPr>
        <p:spPr bwMode="auto">
          <a:xfrm>
            <a:off x="3083764" y="2387988"/>
            <a:ext cx="2065424" cy="2065424"/>
          </a:xfrm>
          <a:prstGeom prst="ellipse">
            <a:avLst/>
          </a:prstGeom>
          <a:noFill/>
          <a:ln w="19050" cap="flat" cmpd="sng" algn="ctr">
            <a:solidFill>
              <a:schemeClr val="accent1"/>
            </a:solidFill>
            <a:prstDash val="solid"/>
            <a:headEnd type="none"/>
            <a:tailEnd type="none"/>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mn-ea"/>
              <a:cs typeface="Segoe UI" pitchFamily="34" charset="0"/>
            </a:endParaRPr>
          </a:p>
        </p:txBody>
      </p:sp>
      <p:sp>
        <p:nvSpPr>
          <p:cNvPr id="26" name="TextBox 25">
            <a:extLst>
              <a:ext uri="{FF2B5EF4-FFF2-40B4-BE49-F238E27FC236}">
                <a16:creationId xmlns:a16="http://schemas.microsoft.com/office/drawing/2014/main" id="{51EBA469-3692-412A-A887-E1AB5D6A3906}"/>
              </a:ext>
            </a:extLst>
          </p:cNvPr>
          <p:cNvSpPr txBox="1"/>
          <p:nvPr/>
        </p:nvSpPr>
        <p:spPr>
          <a:xfrm>
            <a:off x="-2367778" y="2998430"/>
            <a:ext cx="5124276" cy="814661"/>
          </a:xfrm>
          <a:prstGeom prst="rect">
            <a:avLst/>
          </a:prstGeom>
          <a:noFill/>
        </p:spPr>
        <p:txBody>
          <a:bodyPr wrap="square" rtlCol="0">
            <a:spAutoFit/>
          </a:bodyPr>
          <a:lstStyle/>
          <a:p>
            <a:pPr marL="0" marR="0" lvl="0" indent="0" algn="r" defTabSz="896386" rtl="0" eaLnBrk="1" fontAlgn="auto" latinLnBrk="0" hangingPunct="1">
              <a:lnSpc>
                <a:spcPct val="100000"/>
              </a:lnSpc>
              <a:spcBef>
                <a:spcPts val="0"/>
              </a:spcBef>
              <a:spcAft>
                <a:spcPts val="0"/>
              </a:spcAft>
              <a:buClrTx/>
              <a:buSzTx/>
              <a:buFontTx/>
              <a:buNone/>
              <a:tabLst/>
              <a:defRPr/>
            </a:pPr>
            <a:r>
              <a:rPr kumimoji="0" lang="en-US" sz="2353" b="1" i="0" u="none" strike="noStrike" kern="0" cap="none" spc="118" normalizeH="0" baseline="0" noProof="0">
                <a:ln>
                  <a:noFill/>
                </a:ln>
                <a:gradFill>
                  <a:gsLst>
                    <a:gs pos="0">
                      <a:srgbClr val="4B4B4B"/>
                    </a:gs>
                    <a:gs pos="100000">
                      <a:srgbClr val="4B4B4B"/>
                    </a:gs>
                  </a:gsLst>
                  <a:lin ang="5400000" scaled="1"/>
                </a:gradFill>
                <a:effectLst/>
                <a:uLnTx/>
                <a:uFillTx/>
                <a:latin typeface="Segoe UI"/>
                <a:ea typeface="Segoe UI Black" panose="020B0A02040204020203" pitchFamily="34" charset="0"/>
                <a:cs typeface="Segoe UI Black" panose="020B0A02040204020203" pitchFamily="34" charset="0"/>
              </a:rPr>
              <a:t>Built in</a:t>
            </a:r>
            <a:r>
              <a:rPr kumimoji="0" lang="en-US" sz="2353" b="0" i="0" u="none" strike="noStrike" kern="0" cap="none" spc="118" normalizeH="0" baseline="0" noProof="0">
                <a:ln>
                  <a:noFill/>
                </a:ln>
                <a:gradFill>
                  <a:gsLst>
                    <a:gs pos="0">
                      <a:srgbClr val="4B4B4B"/>
                    </a:gs>
                    <a:gs pos="100000">
                      <a:srgbClr val="4B4B4B"/>
                    </a:gs>
                  </a:gsLst>
                  <a:lin ang="5400000" scaled="1"/>
                </a:gradFill>
                <a:effectLst/>
                <a:uLnTx/>
                <a:uFillTx/>
                <a:latin typeface="Segoe UI"/>
                <a:ea typeface="Segoe UI Black" panose="020B0A02040204020203" pitchFamily="34" charset="0"/>
                <a:cs typeface="Segoe UI Black" panose="020B0A02040204020203" pitchFamily="34" charset="0"/>
              </a:rPr>
              <a:t> </a:t>
            </a:r>
            <a:br>
              <a:rPr kumimoji="0" lang="en-US" sz="2353" b="0" i="0" u="none" strike="noStrike" kern="0" cap="none" spc="118" normalizeH="0" baseline="0" noProof="0">
                <a:ln>
                  <a:noFill/>
                </a:ln>
                <a:gradFill>
                  <a:gsLst>
                    <a:gs pos="0">
                      <a:srgbClr val="4B4B4B"/>
                    </a:gs>
                    <a:gs pos="100000">
                      <a:srgbClr val="4B4B4B"/>
                    </a:gs>
                  </a:gsLst>
                  <a:lin ang="5400000" scaled="1"/>
                </a:gradFill>
                <a:effectLst/>
                <a:uLnTx/>
                <a:uFillTx/>
                <a:latin typeface="Segoe UI"/>
                <a:ea typeface="Segoe UI Black" panose="020B0A02040204020203" pitchFamily="34" charset="0"/>
                <a:cs typeface="Segoe UI Black" panose="020B0A02040204020203" pitchFamily="34" charset="0"/>
              </a:rPr>
            </a:br>
            <a:r>
              <a:rPr kumimoji="0" lang="en-US" sz="2353" b="0" i="0" u="none" strike="noStrike" kern="0" cap="none" spc="118" normalizeH="0" baseline="0" noProof="0">
                <a:ln>
                  <a:noFill/>
                </a:ln>
                <a:gradFill>
                  <a:gsLst>
                    <a:gs pos="0">
                      <a:srgbClr val="4B4B4B"/>
                    </a:gs>
                    <a:gs pos="100000">
                      <a:srgbClr val="4B4B4B"/>
                    </a:gs>
                  </a:gsLst>
                  <a:lin ang="5400000" scaled="1"/>
                </a:gradFill>
                <a:effectLst/>
                <a:uLnTx/>
                <a:uFillTx/>
                <a:latin typeface="Segoe UI"/>
                <a:ea typeface="Segoe UI Black" panose="020B0A02040204020203" pitchFamily="34" charset="0"/>
                <a:cs typeface="Segoe UI Black" panose="020B0A02040204020203" pitchFamily="34" charset="0"/>
              </a:rPr>
              <a:t>security</a:t>
            </a:r>
          </a:p>
        </p:txBody>
      </p:sp>
      <p:grpSp>
        <p:nvGrpSpPr>
          <p:cNvPr id="27" name="Group 26">
            <a:extLst>
              <a:ext uri="{FF2B5EF4-FFF2-40B4-BE49-F238E27FC236}">
                <a16:creationId xmlns:a16="http://schemas.microsoft.com/office/drawing/2014/main" id="{97C75DD8-E3C4-4190-80E2-A142C4D189D3}"/>
              </a:ext>
            </a:extLst>
          </p:cNvPr>
          <p:cNvGrpSpPr/>
          <p:nvPr/>
        </p:nvGrpSpPr>
        <p:grpSpPr>
          <a:xfrm>
            <a:off x="6170046" y="4802899"/>
            <a:ext cx="765924" cy="765924"/>
            <a:chOff x="6293768" y="4898711"/>
            <a:chExt cx="781282" cy="781282"/>
          </a:xfrm>
        </p:grpSpPr>
        <p:sp>
          <p:nvSpPr>
            <p:cNvPr id="32" name="Oval 31">
              <a:extLst>
                <a:ext uri="{FF2B5EF4-FFF2-40B4-BE49-F238E27FC236}">
                  <a16:creationId xmlns:a16="http://schemas.microsoft.com/office/drawing/2014/main" id="{3B93EB34-C804-4748-9774-EF2C58A8A255}"/>
                </a:ext>
              </a:extLst>
            </p:cNvPr>
            <p:cNvSpPr/>
            <p:nvPr/>
          </p:nvSpPr>
          <p:spPr bwMode="auto">
            <a:xfrm rot="5400000">
              <a:off x="6293768" y="4898711"/>
              <a:ext cx="781282" cy="781282"/>
            </a:xfrm>
            <a:prstGeom prst="ellipse">
              <a:avLst/>
            </a:prstGeom>
            <a:solidFill>
              <a:schemeClr val="bg1">
                <a:lumMod val="7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marL="0" marR="0" lvl="0" indent="0" algn="ctr" defTabSz="914102" rtl="0" eaLnBrk="1" fontAlgn="base" latinLnBrk="0" hangingPunct="1">
                <a:lnSpc>
                  <a:spcPct val="100000"/>
                </a:lnSpc>
                <a:spcBef>
                  <a:spcPct val="0"/>
                </a:spcBef>
                <a:spcAft>
                  <a:spcPct val="0"/>
                </a:spcAft>
                <a:buClrTx/>
                <a:buSzTx/>
                <a:buFontTx/>
                <a:buNone/>
                <a:tabLst/>
                <a:defRPr/>
              </a:pPr>
              <a:endParaRPr kumimoji="0" lang="en-US" sz="1961"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sp>
          <p:nvSpPr>
            <p:cNvPr id="33" name="Freeform 5">
              <a:extLst>
                <a:ext uri="{FF2B5EF4-FFF2-40B4-BE49-F238E27FC236}">
                  <a16:creationId xmlns:a16="http://schemas.microsoft.com/office/drawing/2014/main" id="{AC758232-EE50-4050-8058-ADE9812EEE34}"/>
                </a:ext>
              </a:extLst>
            </p:cNvPr>
            <p:cNvSpPr>
              <a:spLocks noEditPoints="1"/>
            </p:cNvSpPr>
            <p:nvPr/>
          </p:nvSpPr>
          <p:spPr bwMode="auto">
            <a:xfrm>
              <a:off x="6534612" y="5079369"/>
              <a:ext cx="299594" cy="419967"/>
            </a:xfrm>
            <a:custGeom>
              <a:avLst/>
              <a:gdLst>
                <a:gd name="T0" fmla="*/ 544 w 544"/>
                <a:gd name="T1" fmla="*/ 768 h 768"/>
                <a:gd name="T2" fmla="*/ 0 w 544"/>
                <a:gd name="T3" fmla="*/ 768 h 768"/>
                <a:gd name="T4" fmla="*/ 0 w 544"/>
                <a:gd name="T5" fmla="*/ 360 h 768"/>
                <a:gd name="T6" fmla="*/ 544 w 544"/>
                <a:gd name="T7" fmla="*/ 360 h 768"/>
                <a:gd name="T8" fmla="*/ 544 w 544"/>
                <a:gd name="T9" fmla="*/ 768 h 768"/>
                <a:gd name="T10" fmla="*/ 447 w 544"/>
                <a:gd name="T11" fmla="*/ 360 h 768"/>
                <a:gd name="T12" fmla="*/ 447 w 544"/>
                <a:gd name="T13" fmla="*/ 172 h 768"/>
                <a:gd name="T14" fmla="*/ 276 w 544"/>
                <a:gd name="T15" fmla="*/ 0 h 768"/>
                <a:gd name="T16" fmla="*/ 105 w 544"/>
                <a:gd name="T17" fmla="*/ 172 h 768"/>
                <a:gd name="T18" fmla="*/ 105 w 544"/>
                <a:gd name="T19" fmla="*/ 36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4" h="768">
                  <a:moveTo>
                    <a:pt x="544" y="768"/>
                  </a:moveTo>
                  <a:cubicBezTo>
                    <a:pt x="0" y="768"/>
                    <a:pt x="0" y="768"/>
                    <a:pt x="0" y="768"/>
                  </a:cubicBezTo>
                  <a:cubicBezTo>
                    <a:pt x="0" y="360"/>
                    <a:pt x="0" y="360"/>
                    <a:pt x="0" y="360"/>
                  </a:cubicBezTo>
                  <a:cubicBezTo>
                    <a:pt x="544" y="360"/>
                    <a:pt x="544" y="360"/>
                    <a:pt x="544" y="360"/>
                  </a:cubicBezTo>
                  <a:lnTo>
                    <a:pt x="544" y="768"/>
                  </a:lnTo>
                  <a:close/>
                  <a:moveTo>
                    <a:pt x="447" y="360"/>
                  </a:moveTo>
                  <a:cubicBezTo>
                    <a:pt x="447" y="172"/>
                    <a:pt x="447" y="172"/>
                    <a:pt x="447" y="172"/>
                  </a:cubicBezTo>
                  <a:cubicBezTo>
                    <a:pt x="447" y="78"/>
                    <a:pt x="371" y="0"/>
                    <a:pt x="276" y="0"/>
                  </a:cubicBezTo>
                  <a:cubicBezTo>
                    <a:pt x="180" y="0"/>
                    <a:pt x="105" y="78"/>
                    <a:pt x="105" y="172"/>
                  </a:cubicBezTo>
                  <a:cubicBezTo>
                    <a:pt x="105" y="360"/>
                    <a:pt x="105" y="360"/>
                    <a:pt x="105" y="360"/>
                  </a:cubicBezTo>
                </a:path>
              </a:pathLst>
            </a:custGeom>
            <a:noFill/>
            <a:ln w="15875" cap="sq">
              <a:solidFill>
                <a:srgbClr val="E6E6E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spTree>
    <p:extLst>
      <p:ext uri="{BB962C8B-B14F-4D97-AF65-F5344CB8AC3E}">
        <p14:creationId xmlns:p14="http://schemas.microsoft.com/office/powerpoint/2010/main" val="1223276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9105C7-19B8-4315-ABD8-33A79AD1C70B}"/>
              </a:ext>
            </a:extLst>
          </p:cNvPr>
          <p:cNvSpPr>
            <a:spLocks noGrp="1"/>
          </p:cNvSpPr>
          <p:nvPr>
            <p:ph type="title"/>
          </p:nvPr>
        </p:nvSpPr>
        <p:spPr>
          <a:xfrm>
            <a:off x="232907" y="2662428"/>
            <a:ext cx="8257085" cy="738664"/>
          </a:xfrm>
        </p:spPr>
        <p:txBody>
          <a:bodyPr/>
          <a:lstStyle/>
          <a:p>
            <a:r>
              <a:rPr lang="en-US" sz="3600"/>
              <a:t>Sensitivity labeling in Office apps on iOS</a:t>
            </a:r>
          </a:p>
        </p:txBody>
      </p:sp>
      <p:sp>
        <p:nvSpPr>
          <p:cNvPr id="3" name="Rectangle 2">
            <a:extLst>
              <a:ext uri="{FF2B5EF4-FFF2-40B4-BE49-F238E27FC236}">
                <a16:creationId xmlns:a16="http://schemas.microsoft.com/office/drawing/2014/main" id="{42A56940-CBC7-487C-8235-746D257E9B8A}"/>
              </a:ext>
            </a:extLst>
          </p:cNvPr>
          <p:cNvSpPr/>
          <p:nvPr/>
        </p:nvSpPr>
        <p:spPr bwMode="auto">
          <a:xfrm>
            <a:off x="10347434" y="0"/>
            <a:ext cx="1844566" cy="369775"/>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Preview</a:t>
            </a:r>
          </a:p>
        </p:txBody>
      </p:sp>
    </p:spTree>
    <p:extLst>
      <p:ext uri="{BB962C8B-B14F-4D97-AF65-F5344CB8AC3E}">
        <p14:creationId xmlns:p14="http://schemas.microsoft.com/office/powerpoint/2010/main" val="1198847354"/>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social media post&#10;&#10;Description generated with very high confidence">
            <a:extLst>
              <a:ext uri="{FF2B5EF4-FFF2-40B4-BE49-F238E27FC236}">
                <a16:creationId xmlns:a16="http://schemas.microsoft.com/office/drawing/2014/main" id="{B12782A5-58A4-4DD2-AF97-896B551925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3" name="Rectangle 2">
            <a:extLst>
              <a:ext uri="{FF2B5EF4-FFF2-40B4-BE49-F238E27FC236}">
                <a16:creationId xmlns:a16="http://schemas.microsoft.com/office/drawing/2014/main" id="{EA554A07-C1B0-41A2-849A-914150BD521F}"/>
              </a:ext>
            </a:extLst>
          </p:cNvPr>
          <p:cNvSpPr/>
          <p:nvPr/>
        </p:nvSpPr>
        <p:spPr bwMode="auto">
          <a:xfrm>
            <a:off x="10347434" y="0"/>
            <a:ext cx="1844566" cy="369775"/>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Preview</a:t>
            </a:r>
          </a:p>
        </p:txBody>
      </p:sp>
    </p:spTree>
    <p:extLst>
      <p:ext uri="{BB962C8B-B14F-4D97-AF65-F5344CB8AC3E}">
        <p14:creationId xmlns:p14="http://schemas.microsoft.com/office/powerpoint/2010/main" val="18426905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ell phone&#10;&#10;Description generated with very high confidence">
            <a:extLst>
              <a:ext uri="{FF2B5EF4-FFF2-40B4-BE49-F238E27FC236}">
                <a16:creationId xmlns:a16="http://schemas.microsoft.com/office/drawing/2014/main" id="{1ED3CF71-4CEC-4FDC-92D4-F3BE291D1B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6504"/>
            <a:ext cx="9144000" cy="6858000"/>
          </a:xfrm>
          <a:prstGeom prst="rect">
            <a:avLst/>
          </a:prstGeom>
        </p:spPr>
      </p:pic>
      <p:sp>
        <p:nvSpPr>
          <p:cNvPr id="4" name="Rectangle 3">
            <a:extLst>
              <a:ext uri="{FF2B5EF4-FFF2-40B4-BE49-F238E27FC236}">
                <a16:creationId xmlns:a16="http://schemas.microsoft.com/office/drawing/2014/main" id="{C414DE4B-AE5F-4DA7-BA46-B9A38CDA6F68}"/>
              </a:ext>
            </a:extLst>
          </p:cNvPr>
          <p:cNvSpPr/>
          <p:nvPr/>
        </p:nvSpPr>
        <p:spPr bwMode="auto">
          <a:xfrm>
            <a:off x="10347434" y="0"/>
            <a:ext cx="1844566" cy="369775"/>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Preview</a:t>
            </a:r>
          </a:p>
        </p:txBody>
      </p:sp>
    </p:spTree>
    <p:extLst>
      <p:ext uri="{BB962C8B-B14F-4D97-AF65-F5344CB8AC3E}">
        <p14:creationId xmlns:p14="http://schemas.microsoft.com/office/powerpoint/2010/main" val="41191508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ell phone&#10;&#10;Description generated with very high confidence">
            <a:extLst>
              <a:ext uri="{FF2B5EF4-FFF2-40B4-BE49-F238E27FC236}">
                <a16:creationId xmlns:a16="http://schemas.microsoft.com/office/drawing/2014/main" id="{3B59EEFC-60AA-497B-A9B3-2205834FF860}"/>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512164" y="1723869"/>
            <a:ext cx="11167672" cy="4422098"/>
          </a:xfrm>
          <a:prstGeom prst="rect">
            <a:avLst/>
          </a:prstGeom>
        </p:spPr>
      </p:pic>
      <p:sp>
        <p:nvSpPr>
          <p:cNvPr id="5" name="Rectangle 4">
            <a:extLst>
              <a:ext uri="{FF2B5EF4-FFF2-40B4-BE49-F238E27FC236}">
                <a16:creationId xmlns:a16="http://schemas.microsoft.com/office/drawing/2014/main" id="{BB2D973D-4F34-41F4-9C1F-0C8967777813}"/>
              </a:ext>
            </a:extLst>
          </p:cNvPr>
          <p:cNvSpPr/>
          <p:nvPr/>
        </p:nvSpPr>
        <p:spPr bwMode="auto">
          <a:xfrm>
            <a:off x="9680594" y="0"/>
            <a:ext cx="2511406" cy="369775"/>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1"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Preview in early CY19</a:t>
            </a:r>
          </a:p>
        </p:txBody>
      </p:sp>
    </p:spTree>
    <p:extLst>
      <p:ext uri="{BB962C8B-B14F-4D97-AF65-F5344CB8AC3E}">
        <p14:creationId xmlns:p14="http://schemas.microsoft.com/office/powerpoint/2010/main" val="104345571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9105C7-19B8-4315-ABD8-33A79AD1C70B}"/>
              </a:ext>
            </a:extLst>
          </p:cNvPr>
          <p:cNvSpPr>
            <a:spLocks noGrp="1"/>
          </p:cNvSpPr>
          <p:nvPr>
            <p:ph type="title"/>
          </p:nvPr>
        </p:nvSpPr>
        <p:spPr>
          <a:xfrm>
            <a:off x="232907" y="2662428"/>
            <a:ext cx="10709615" cy="738664"/>
          </a:xfrm>
        </p:spPr>
        <p:txBody>
          <a:bodyPr/>
          <a:lstStyle/>
          <a:p>
            <a:r>
              <a:rPr lang="en-US" sz="3600"/>
              <a:t>Sensitivity labeling in Office apps on Android</a:t>
            </a:r>
          </a:p>
        </p:txBody>
      </p:sp>
      <p:sp>
        <p:nvSpPr>
          <p:cNvPr id="3" name="Rectangle 2">
            <a:extLst>
              <a:ext uri="{FF2B5EF4-FFF2-40B4-BE49-F238E27FC236}">
                <a16:creationId xmlns:a16="http://schemas.microsoft.com/office/drawing/2014/main" id="{ED5B2142-0C54-46D6-880A-CFFD3D6773EF}"/>
              </a:ext>
            </a:extLst>
          </p:cNvPr>
          <p:cNvSpPr/>
          <p:nvPr/>
        </p:nvSpPr>
        <p:spPr bwMode="auto">
          <a:xfrm>
            <a:off x="10347434" y="0"/>
            <a:ext cx="1844566" cy="369775"/>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Preview</a:t>
            </a:r>
          </a:p>
        </p:txBody>
      </p:sp>
    </p:spTree>
    <p:extLst>
      <p:ext uri="{BB962C8B-B14F-4D97-AF65-F5344CB8AC3E}">
        <p14:creationId xmlns:p14="http://schemas.microsoft.com/office/powerpoint/2010/main" val="3986913874"/>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cell phone&#10;&#10;Description generated with very high confidence">
            <a:extLst>
              <a:ext uri="{FF2B5EF4-FFF2-40B4-BE49-F238E27FC236}">
                <a16:creationId xmlns:a16="http://schemas.microsoft.com/office/drawing/2014/main" id="{3B2F6256-B004-4436-9A56-81AD478213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4250" y="13252"/>
            <a:ext cx="5143500" cy="6858000"/>
          </a:xfrm>
          <a:prstGeom prst="rect">
            <a:avLst/>
          </a:prstGeom>
        </p:spPr>
      </p:pic>
      <p:sp>
        <p:nvSpPr>
          <p:cNvPr id="3" name="Rectangle 2">
            <a:extLst>
              <a:ext uri="{FF2B5EF4-FFF2-40B4-BE49-F238E27FC236}">
                <a16:creationId xmlns:a16="http://schemas.microsoft.com/office/drawing/2014/main" id="{6A8C6927-20B1-44EC-A677-642E356A7715}"/>
              </a:ext>
            </a:extLst>
          </p:cNvPr>
          <p:cNvSpPr/>
          <p:nvPr/>
        </p:nvSpPr>
        <p:spPr bwMode="auto">
          <a:xfrm>
            <a:off x="10347434" y="0"/>
            <a:ext cx="1844566" cy="369775"/>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Preview</a:t>
            </a:r>
          </a:p>
        </p:txBody>
      </p:sp>
    </p:spTree>
    <p:extLst>
      <p:ext uri="{BB962C8B-B14F-4D97-AF65-F5344CB8AC3E}">
        <p14:creationId xmlns:p14="http://schemas.microsoft.com/office/powerpoint/2010/main" val="41486759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social media post&#10;&#10;Description generated with very high confidence">
            <a:extLst>
              <a:ext uri="{FF2B5EF4-FFF2-40B4-BE49-F238E27FC236}">
                <a16:creationId xmlns:a16="http://schemas.microsoft.com/office/drawing/2014/main" id="{2B18F0F7-D022-4F2D-BCA2-2DB64CBBA3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4250" y="0"/>
            <a:ext cx="5143500" cy="6858000"/>
          </a:xfrm>
          <a:prstGeom prst="rect">
            <a:avLst/>
          </a:prstGeom>
        </p:spPr>
      </p:pic>
      <p:sp>
        <p:nvSpPr>
          <p:cNvPr id="4" name="Rectangle 3">
            <a:extLst>
              <a:ext uri="{FF2B5EF4-FFF2-40B4-BE49-F238E27FC236}">
                <a16:creationId xmlns:a16="http://schemas.microsoft.com/office/drawing/2014/main" id="{26CF95C3-5253-40EC-BF40-1B9BD370AB22}"/>
              </a:ext>
            </a:extLst>
          </p:cNvPr>
          <p:cNvSpPr/>
          <p:nvPr/>
        </p:nvSpPr>
        <p:spPr bwMode="auto">
          <a:xfrm>
            <a:off x="10347434" y="0"/>
            <a:ext cx="1844566" cy="369775"/>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Preview</a:t>
            </a:r>
          </a:p>
        </p:txBody>
      </p:sp>
    </p:spTree>
    <p:extLst>
      <p:ext uri="{BB962C8B-B14F-4D97-AF65-F5344CB8AC3E}">
        <p14:creationId xmlns:p14="http://schemas.microsoft.com/office/powerpoint/2010/main" val="186900291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9105C7-19B8-4315-ABD8-33A79AD1C70B}"/>
              </a:ext>
            </a:extLst>
          </p:cNvPr>
          <p:cNvSpPr>
            <a:spLocks noGrp="1"/>
          </p:cNvSpPr>
          <p:nvPr>
            <p:ph type="title"/>
          </p:nvPr>
        </p:nvSpPr>
        <p:spPr>
          <a:xfrm>
            <a:off x="232907" y="2662428"/>
            <a:ext cx="9768932" cy="738664"/>
          </a:xfrm>
        </p:spPr>
        <p:txBody>
          <a:bodyPr/>
          <a:lstStyle/>
          <a:p>
            <a:r>
              <a:rPr lang="en-US" sz="3600"/>
              <a:t>Sensitivity labeling in Office apps on Windows</a:t>
            </a:r>
          </a:p>
        </p:txBody>
      </p:sp>
      <p:sp>
        <p:nvSpPr>
          <p:cNvPr id="3" name="Rectangle 2">
            <a:extLst>
              <a:ext uri="{FF2B5EF4-FFF2-40B4-BE49-F238E27FC236}">
                <a16:creationId xmlns:a16="http://schemas.microsoft.com/office/drawing/2014/main" id="{53A461BC-27FB-483D-BBCE-93D743F70257}"/>
              </a:ext>
            </a:extLst>
          </p:cNvPr>
          <p:cNvSpPr/>
          <p:nvPr/>
        </p:nvSpPr>
        <p:spPr bwMode="auto">
          <a:xfrm>
            <a:off x="10347434" y="0"/>
            <a:ext cx="1844566" cy="369775"/>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Preview soon</a:t>
            </a:r>
          </a:p>
        </p:txBody>
      </p:sp>
    </p:spTree>
    <p:extLst>
      <p:ext uri="{BB962C8B-B14F-4D97-AF65-F5344CB8AC3E}">
        <p14:creationId xmlns:p14="http://schemas.microsoft.com/office/powerpoint/2010/main" val="487203171"/>
      </p:ext>
    </p:extLst>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002">
            <a:extLst>
              <a:ext uri="{FF2B5EF4-FFF2-40B4-BE49-F238E27FC236}">
                <a16:creationId xmlns:a16="http://schemas.microsoft.com/office/drawing/2014/main" id="{7571206E-91B6-4780-91A1-EA2EDD3978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477" y="361813"/>
            <a:ext cx="11701008" cy="6188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0DC0D2A5-E04C-4C48-BF9A-F078D3DDFD3B}"/>
              </a:ext>
            </a:extLst>
          </p:cNvPr>
          <p:cNvSpPr/>
          <p:nvPr/>
        </p:nvSpPr>
        <p:spPr bwMode="auto">
          <a:xfrm>
            <a:off x="10347434" y="0"/>
            <a:ext cx="1844566" cy="369775"/>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Preview soon</a:t>
            </a:r>
          </a:p>
        </p:txBody>
      </p:sp>
    </p:spTree>
    <p:extLst>
      <p:ext uri="{BB962C8B-B14F-4D97-AF65-F5344CB8AC3E}">
        <p14:creationId xmlns:p14="http://schemas.microsoft.com/office/powerpoint/2010/main" val="38777588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001">
            <a:extLst>
              <a:ext uri="{FF2B5EF4-FFF2-40B4-BE49-F238E27FC236}">
                <a16:creationId xmlns:a16="http://schemas.microsoft.com/office/drawing/2014/main" id="{1AE84404-E167-4534-BF0A-FE08BCFC09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915" y="461837"/>
            <a:ext cx="11697751" cy="619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00A7D462-3AEC-4257-9664-801317400273}"/>
              </a:ext>
            </a:extLst>
          </p:cNvPr>
          <p:cNvSpPr/>
          <p:nvPr/>
        </p:nvSpPr>
        <p:spPr bwMode="auto">
          <a:xfrm>
            <a:off x="10347434" y="0"/>
            <a:ext cx="1844566" cy="369775"/>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Preview soon</a:t>
            </a:r>
          </a:p>
        </p:txBody>
      </p:sp>
    </p:spTree>
    <p:extLst>
      <p:ext uri="{BB962C8B-B14F-4D97-AF65-F5344CB8AC3E}">
        <p14:creationId xmlns:p14="http://schemas.microsoft.com/office/powerpoint/2010/main" val="3916484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1">
            <a:extLst>
              <a:ext uri="{FF2B5EF4-FFF2-40B4-BE49-F238E27FC236}">
                <a16:creationId xmlns:a16="http://schemas.microsoft.com/office/drawing/2014/main" id="{383E6CFF-BC86-4A0C-8202-060EFA04018A}"/>
              </a:ext>
            </a:extLst>
          </p:cNvPr>
          <p:cNvSpPr txBox="1">
            <a:spLocks/>
          </p:cNvSpPr>
          <p:nvPr/>
        </p:nvSpPr>
        <p:spPr>
          <a:xfrm>
            <a:off x="449014" y="334773"/>
            <a:ext cx="10677309" cy="550877"/>
          </a:xfrm>
          <a:prstGeom prst="rect">
            <a:avLst/>
          </a:prstGeom>
          <a:noFill/>
          <a:ln>
            <a:noFill/>
          </a:ln>
        </p:spPr>
        <p:txBody>
          <a:bodyPr vert="horz" wrap="square" lIns="0" tIns="89630" rIns="0" bIns="89630" anchor="ctr" anchorCtr="0" compatLnSpc="1">
            <a:noAutofit/>
          </a:bodyPr>
          <a:lstStyle>
            <a:lvl1pPr marL="0" marR="0" lvl="0" indent="0" algn="l" defTabSz="932742" rtl="0" fontAlgn="auto" hangingPunct="1">
              <a:lnSpc>
                <a:spcPct val="90000"/>
              </a:lnSpc>
              <a:spcBef>
                <a:spcPts val="0"/>
              </a:spcBef>
              <a:spcAft>
                <a:spcPts val="0"/>
              </a:spcAft>
              <a:buNone/>
              <a:tabLst/>
              <a:defRPr lang="en-US" sz="3200" b="0" i="0" u="none" strike="noStrike" kern="0" cap="all" spc="120" baseline="0">
                <a:solidFill>
                  <a:srgbClr val="000000"/>
                </a:solidFill>
                <a:uFillTx/>
                <a:latin typeface="Segoe UI"/>
                <a:ea typeface="Segoe UI Black" pitchFamily="34"/>
                <a:cs typeface="Segoe UI Black" pitchFamily="34"/>
              </a:defRPr>
            </a:lvl1pPr>
          </a:lstStyle>
          <a:p>
            <a:pPr marL="0" marR="0" lvl="0" indent="0" algn="l" defTabSz="914192" rtl="0" eaLnBrk="1" fontAlgn="auto" latinLnBrk="0" hangingPunct="1">
              <a:lnSpc>
                <a:spcPct val="90000"/>
              </a:lnSpc>
              <a:spcBef>
                <a:spcPts val="0"/>
              </a:spcBef>
              <a:spcAft>
                <a:spcPts val="0"/>
              </a:spcAft>
              <a:buClrTx/>
              <a:buSzTx/>
              <a:buFontTx/>
              <a:buNone/>
              <a:tabLst/>
              <a:defRPr/>
            </a:pPr>
            <a:r>
              <a:rPr kumimoji="0" lang="en-US" sz="3921"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Sensitive data is at risk</a:t>
            </a:r>
          </a:p>
        </p:txBody>
      </p:sp>
      <p:sp>
        <p:nvSpPr>
          <p:cNvPr id="178" name="Rectangle 177">
            <a:extLst>
              <a:ext uri="{FF2B5EF4-FFF2-40B4-BE49-F238E27FC236}">
                <a16:creationId xmlns:a16="http://schemas.microsoft.com/office/drawing/2014/main" id="{37D67BA6-108F-4ABB-9ECE-3EFCA0C04C5D}"/>
              </a:ext>
            </a:extLst>
          </p:cNvPr>
          <p:cNvSpPr/>
          <p:nvPr/>
        </p:nvSpPr>
        <p:spPr>
          <a:xfrm>
            <a:off x="449015" y="3806906"/>
            <a:ext cx="1444215" cy="905052"/>
          </a:xfrm>
          <a:prstGeom prst="rect">
            <a:avLst/>
          </a:prstGeom>
        </p:spPr>
        <p:txBody>
          <a:bodyPr wrap="square" lIns="0" anchor="ctr">
            <a:noAutofit/>
          </a:bodyPr>
          <a:lstStyle/>
          <a:p>
            <a:pPr marL="0" marR="0" lvl="3" indent="0" algn="l" defTabSz="931506" rtl="0" eaLnBrk="1" fontAlgn="base" latinLnBrk="0" hangingPunct="1">
              <a:lnSpc>
                <a:spcPct val="90000"/>
              </a:lnSpc>
              <a:spcBef>
                <a:spcPts val="1800"/>
              </a:spcBef>
              <a:spcAft>
                <a:spcPts val="0"/>
              </a:spcAft>
              <a:buClrTx/>
              <a:buSzTx/>
              <a:buFontTx/>
              <a:buNone/>
              <a:tabLst/>
              <a:defRPr/>
            </a:pPr>
            <a:r>
              <a:rPr kumimoji="0" lang="en-US" sz="4312" b="1" i="0" u="none" strike="noStrike" kern="1200" cap="none" spc="-147" normalizeH="0" baseline="0" noProof="0">
                <a:ln>
                  <a:noFill/>
                </a:ln>
                <a:solidFill>
                  <a:srgbClr val="0078D7"/>
                </a:solidFill>
                <a:effectLst/>
                <a:uLnTx/>
                <a:uFillTx/>
                <a:latin typeface="Segoe UI"/>
                <a:ea typeface="ＭＳ Ｐゴシック" charset="0"/>
                <a:cs typeface="Segoe UI Semibold" panose="020B0702040204020203" pitchFamily="34" charset="0"/>
              </a:rPr>
              <a:t>88</a:t>
            </a:r>
            <a:r>
              <a:rPr kumimoji="0" lang="en-US" sz="3528" b="1" i="0" u="none" strike="noStrike" kern="1200" cap="none" spc="-147" normalizeH="0" baseline="0" noProof="0">
                <a:ln>
                  <a:noFill/>
                </a:ln>
                <a:solidFill>
                  <a:srgbClr val="0078D7"/>
                </a:solidFill>
                <a:effectLst/>
                <a:uLnTx/>
                <a:uFillTx/>
                <a:latin typeface="Segoe UI"/>
                <a:ea typeface="ＭＳ Ｐゴシック" charset="0"/>
                <a:cs typeface="Segoe UI Semibold" panose="020B0702040204020203" pitchFamily="34" charset="0"/>
              </a:rPr>
              <a:t> </a:t>
            </a:r>
            <a:r>
              <a:rPr kumimoji="0" lang="en-US" sz="3136" b="1" i="0" u="none" strike="noStrike" kern="1200" cap="none" spc="-147" normalizeH="0" baseline="0" noProof="0">
                <a:ln>
                  <a:noFill/>
                </a:ln>
                <a:solidFill>
                  <a:srgbClr val="0078D7"/>
                </a:solidFill>
                <a:effectLst/>
                <a:uLnTx/>
                <a:uFillTx/>
                <a:latin typeface="Segoe UI"/>
                <a:ea typeface="ＭＳ Ｐゴシック" charset="0"/>
                <a:cs typeface="Courier New" panose="02070309020205020404" pitchFamily="49" charset="0"/>
              </a:rPr>
              <a:t>%</a:t>
            </a:r>
            <a:endParaRPr kumimoji="0" lang="en-US" sz="2353" b="1" i="0" u="none" strike="noStrike" kern="1200" cap="none" spc="-147" normalizeH="0" baseline="0" noProof="0">
              <a:ln>
                <a:noFill/>
              </a:ln>
              <a:solidFill>
                <a:srgbClr val="0078D7"/>
              </a:solidFill>
              <a:effectLst/>
              <a:uLnTx/>
              <a:uFillTx/>
              <a:latin typeface="Segoe UI"/>
              <a:ea typeface="ＭＳ Ｐゴシック" charset="0"/>
              <a:cs typeface="Courier New" panose="02070309020205020404" pitchFamily="49" charset="0"/>
            </a:endParaRPr>
          </a:p>
        </p:txBody>
      </p:sp>
      <p:sp>
        <p:nvSpPr>
          <p:cNvPr id="179" name="Rectangle 178">
            <a:extLst>
              <a:ext uri="{FF2B5EF4-FFF2-40B4-BE49-F238E27FC236}">
                <a16:creationId xmlns:a16="http://schemas.microsoft.com/office/drawing/2014/main" id="{18A8EE29-1B0F-4469-98DC-91311BBBE00D}"/>
              </a:ext>
            </a:extLst>
          </p:cNvPr>
          <p:cNvSpPr/>
          <p:nvPr/>
        </p:nvSpPr>
        <p:spPr>
          <a:xfrm>
            <a:off x="1658094" y="3699549"/>
            <a:ext cx="4342168" cy="1109221"/>
          </a:xfrm>
          <a:prstGeom prst="rect">
            <a:avLst/>
          </a:prstGeom>
        </p:spPr>
        <p:txBody>
          <a:bodyPr wrap="square" anchor="ctr">
            <a:noAutofit/>
          </a:bodyPr>
          <a:lstStyle/>
          <a:p>
            <a:pPr marL="0" marR="0" lvl="3" indent="0" algn="l" defTabSz="931506" rtl="0" eaLnBrk="1" fontAlgn="base" latinLnBrk="0" hangingPunct="1">
              <a:lnSpc>
                <a:spcPct val="90000"/>
              </a:lnSpc>
              <a:spcBef>
                <a:spcPts val="0"/>
              </a:spcBef>
              <a:spcAft>
                <a:spcPts val="0"/>
              </a:spcAft>
              <a:buClrTx/>
              <a:buSzTx/>
              <a:buFontTx/>
              <a:buNone/>
              <a:tabLst/>
              <a:defRPr/>
            </a:pPr>
            <a:r>
              <a:rPr kumimoji="0" lang="en-US" sz="1961" b="0" i="0" u="none" strike="noStrike" kern="1200" cap="none" spc="0" normalizeH="0" baseline="0" noProof="0">
                <a:ln>
                  <a:noFill/>
                </a:ln>
                <a:solidFill>
                  <a:srgbClr val="505050"/>
                </a:solidFill>
                <a:effectLst/>
                <a:uLnTx/>
                <a:uFillTx/>
                <a:latin typeface="Segoe UI"/>
                <a:ea typeface="ＭＳ Ｐゴシック" charset="0"/>
                <a:cs typeface="Segoe UI Semibold" panose="020B0702040204020203" pitchFamily="34" charset="0"/>
              </a:rPr>
              <a:t>of organizations no longer have confidence to detect and prevent loss of sensitive data </a:t>
            </a:r>
          </a:p>
        </p:txBody>
      </p:sp>
      <p:sp>
        <p:nvSpPr>
          <p:cNvPr id="177" name="Rectangle 176">
            <a:extLst>
              <a:ext uri="{FF2B5EF4-FFF2-40B4-BE49-F238E27FC236}">
                <a16:creationId xmlns:a16="http://schemas.microsoft.com/office/drawing/2014/main" id="{9C29A8D8-5D15-4A17-9DD9-CDE9FBC6C1CD}"/>
              </a:ext>
            </a:extLst>
          </p:cNvPr>
          <p:cNvSpPr/>
          <p:nvPr/>
        </p:nvSpPr>
        <p:spPr>
          <a:xfrm>
            <a:off x="1658094" y="1900270"/>
            <a:ext cx="4342168" cy="755213"/>
          </a:xfrm>
          <a:prstGeom prst="rect">
            <a:avLst/>
          </a:prstGeom>
        </p:spPr>
        <p:txBody>
          <a:bodyPr wrap="square" anchor="ctr">
            <a:noAutofit/>
          </a:bodyPr>
          <a:lstStyle/>
          <a:p>
            <a:pPr marL="0" marR="0" lvl="3" indent="0" algn="l" defTabSz="931506" rtl="0" eaLnBrk="1" fontAlgn="base" latinLnBrk="0" hangingPunct="1">
              <a:lnSpc>
                <a:spcPct val="90000"/>
              </a:lnSpc>
              <a:spcBef>
                <a:spcPts val="0"/>
              </a:spcBef>
              <a:spcAft>
                <a:spcPts val="0"/>
              </a:spcAft>
              <a:buClrTx/>
              <a:buSzTx/>
              <a:buFontTx/>
              <a:buNone/>
              <a:tabLst/>
              <a:defRPr/>
            </a:pPr>
            <a:r>
              <a:rPr kumimoji="0" lang="en-US" sz="1961" b="0" i="0" u="none" strike="noStrike" kern="1200" cap="none" spc="0" normalizeH="0" baseline="0" noProof="0">
                <a:ln>
                  <a:noFill/>
                </a:ln>
                <a:solidFill>
                  <a:srgbClr val="505050"/>
                </a:solidFill>
                <a:effectLst/>
                <a:uLnTx/>
                <a:uFillTx/>
                <a:latin typeface="Segoe UI"/>
                <a:ea typeface="ＭＳ Ｐゴシック" charset="0"/>
                <a:cs typeface="Segoe UI Semibold" panose="020B0702040204020203" pitchFamily="34" charset="0"/>
              </a:rPr>
              <a:t>of employees use non-approved SaaS apps at work</a:t>
            </a:r>
          </a:p>
        </p:txBody>
      </p:sp>
      <p:sp>
        <p:nvSpPr>
          <p:cNvPr id="180" name="Rectangle 179">
            <a:extLst>
              <a:ext uri="{FF2B5EF4-FFF2-40B4-BE49-F238E27FC236}">
                <a16:creationId xmlns:a16="http://schemas.microsoft.com/office/drawing/2014/main" id="{11B974AD-76A6-409A-8443-7771FA698CC8}"/>
              </a:ext>
            </a:extLst>
          </p:cNvPr>
          <p:cNvSpPr/>
          <p:nvPr/>
        </p:nvSpPr>
        <p:spPr>
          <a:xfrm>
            <a:off x="449015" y="1825351"/>
            <a:ext cx="1444215" cy="905051"/>
          </a:xfrm>
          <a:prstGeom prst="rect">
            <a:avLst/>
          </a:prstGeom>
        </p:spPr>
        <p:txBody>
          <a:bodyPr wrap="square" lIns="0" anchor="ctr">
            <a:noAutofit/>
          </a:bodyPr>
          <a:lstStyle/>
          <a:p>
            <a:pPr marL="0" marR="0" lvl="3" indent="0" algn="l" defTabSz="931506" rtl="0" eaLnBrk="1" fontAlgn="base" latinLnBrk="0" hangingPunct="1">
              <a:lnSpc>
                <a:spcPct val="90000"/>
              </a:lnSpc>
              <a:spcBef>
                <a:spcPts val="1800"/>
              </a:spcBef>
              <a:spcAft>
                <a:spcPts val="0"/>
              </a:spcAft>
              <a:buClrTx/>
              <a:buSzTx/>
              <a:buFontTx/>
              <a:buNone/>
              <a:tabLst/>
              <a:defRPr/>
            </a:pPr>
            <a:r>
              <a:rPr kumimoji="0" lang="en-US" sz="4312" b="1" i="0" u="none" strike="noStrike" kern="1200" cap="none" spc="-147" normalizeH="0" baseline="0" noProof="0">
                <a:ln>
                  <a:noFill/>
                </a:ln>
                <a:solidFill>
                  <a:srgbClr val="0078D7"/>
                </a:solidFill>
                <a:effectLst/>
                <a:uLnTx/>
                <a:uFillTx/>
                <a:latin typeface="Segoe UI"/>
                <a:ea typeface="ＭＳ Ｐゴシック" charset="0"/>
                <a:cs typeface="Segoe UI Semibold" panose="020B0702040204020203" pitchFamily="34" charset="0"/>
              </a:rPr>
              <a:t>80</a:t>
            </a:r>
            <a:r>
              <a:rPr kumimoji="0" lang="en-US" sz="3136" b="1" i="0" u="none" strike="noStrike" kern="1200" cap="none" spc="-147" normalizeH="0" baseline="0" noProof="0">
                <a:ln>
                  <a:noFill/>
                </a:ln>
                <a:solidFill>
                  <a:srgbClr val="0078D7"/>
                </a:solidFill>
                <a:effectLst/>
                <a:uLnTx/>
                <a:uFillTx/>
                <a:latin typeface="Segoe UI"/>
                <a:ea typeface="ＭＳ Ｐゴシック" charset="0"/>
                <a:cs typeface="Segoe UI Semibold" panose="020B0702040204020203" pitchFamily="34" charset="0"/>
              </a:rPr>
              <a:t> </a:t>
            </a:r>
            <a:r>
              <a:rPr kumimoji="0" lang="en-US" sz="3136" b="1" i="0" u="none" strike="noStrike" kern="1200" cap="none" spc="-147" normalizeH="0" baseline="0" noProof="0">
                <a:ln>
                  <a:noFill/>
                </a:ln>
                <a:solidFill>
                  <a:srgbClr val="0078D7"/>
                </a:solidFill>
                <a:effectLst/>
                <a:uLnTx/>
                <a:uFillTx/>
                <a:latin typeface="Segoe UI"/>
                <a:ea typeface="ＭＳ Ｐゴシック" charset="0"/>
                <a:cs typeface="Courier New" panose="02070309020205020404" pitchFamily="49" charset="0"/>
              </a:rPr>
              <a:t>%</a:t>
            </a:r>
            <a:endParaRPr kumimoji="0" lang="en-US" sz="2353" b="1" i="0" u="none" strike="noStrike" kern="1200" cap="none" spc="-147" normalizeH="0" baseline="0" noProof="0">
              <a:ln>
                <a:noFill/>
              </a:ln>
              <a:solidFill>
                <a:srgbClr val="0078D7"/>
              </a:solidFill>
              <a:effectLst/>
              <a:uLnTx/>
              <a:uFillTx/>
              <a:latin typeface="Segoe UI"/>
              <a:ea typeface="ＭＳ Ｐゴシック" charset="0"/>
              <a:cs typeface="Courier New" panose="02070309020205020404" pitchFamily="49" charset="0"/>
            </a:endParaRPr>
          </a:p>
        </p:txBody>
      </p:sp>
      <p:sp>
        <p:nvSpPr>
          <p:cNvPr id="181" name="Rectangle 180">
            <a:extLst>
              <a:ext uri="{FF2B5EF4-FFF2-40B4-BE49-F238E27FC236}">
                <a16:creationId xmlns:a16="http://schemas.microsoft.com/office/drawing/2014/main" id="{3F31A62F-A87C-4EF0-964A-CFFE837205C6}"/>
              </a:ext>
            </a:extLst>
          </p:cNvPr>
          <p:cNvSpPr/>
          <p:nvPr/>
        </p:nvSpPr>
        <p:spPr>
          <a:xfrm>
            <a:off x="449015" y="2805320"/>
            <a:ext cx="1444215" cy="905051"/>
          </a:xfrm>
          <a:prstGeom prst="rect">
            <a:avLst/>
          </a:prstGeom>
        </p:spPr>
        <p:txBody>
          <a:bodyPr wrap="square" lIns="0" anchor="ctr">
            <a:noAutofit/>
          </a:bodyPr>
          <a:lstStyle/>
          <a:p>
            <a:pPr marL="0" marR="0" lvl="3" indent="0" algn="l" defTabSz="931506" rtl="0" eaLnBrk="1" fontAlgn="base" latinLnBrk="0" hangingPunct="1">
              <a:lnSpc>
                <a:spcPct val="90000"/>
              </a:lnSpc>
              <a:spcBef>
                <a:spcPts val="1800"/>
              </a:spcBef>
              <a:spcAft>
                <a:spcPts val="0"/>
              </a:spcAft>
              <a:buClrTx/>
              <a:buSzTx/>
              <a:buFontTx/>
              <a:buNone/>
              <a:tabLst/>
              <a:defRPr/>
            </a:pPr>
            <a:r>
              <a:rPr kumimoji="0" lang="en-US" sz="4312" b="1" i="0" u="none" strike="noStrike" kern="1200" cap="none" spc="-147" normalizeH="0" baseline="0" noProof="0">
                <a:ln>
                  <a:noFill/>
                </a:ln>
                <a:solidFill>
                  <a:srgbClr val="0078D7"/>
                </a:solidFill>
                <a:effectLst/>
                <a:uLnTx/>
                <a:uFillTx/>
                <a:latin typeface="Segoe UI"/>
                <a:ea typeface="ＭＳ Ｐゴシック" charset="0"/>
                <a:cs typeface="Segoe UI Semibold" panose="020B0702040204020203" pitchFamily="34" charset="0"/>
              </a:rPr>
              <a:t>85</a:t>
            </a:r>
            <a:r>
              <a:rPr kumimoji="0" lang="en-US" sz="3528" b="1" i="0" u="none" strike="noStrike" kern="1200" cap="none" spc="-147" normalizeH="0" baseline="0" noProof="0">
                <a:ln>
                  <a:noFill/>
                </a:ln>
                <a:solidFill>
                  <a:srgbClr val="0078D7"/>
                </a:solidFill>
                <a:effectLst/>
                <a:uLnTx/>
                <a:uFillTx/>
                <a:latin typeface="Segoe UI"/>
                <a:ea typeface="ＭＳ Ｐゴシック" charset="0"/>
                <a:cs typeface="Segoe UI Semibold" panose="020B0702040204020203" pitchFamily="34" charset="0"/>
              </a:rPr>
              <a:t> </a:t>
            </a:r>
            <a:r>
              <a:rPr kumimoji="0" lang="en-US" sz="3136" b="1" i="0" u="none" strike="noStrike" kern="1200" cap="none" spc="-147" normalizeH="0" baseline="0" noProof="0">
                <a:ln>
                  <a:noFill/>
                </a:ln>
                <a:solidFill>
                  <a:srgbClr val="0078D7"/>
                </a:solidFill>
                <a:effectLst/>
                <a:uLnTx/>
                <a:uFillTx/>
                <a:latin typeface="Segoe UI"/>
                <a:ea typeface="ＭＳ Ｐゴシック" charset="0"/>
                <a:cs typeface="Courier New" panose="02070309020205020404" pitchFamily="49" charset="0"/>
              </a:rPr>
              <a:t>%</a:t>
            </a:r>
            <a:endParaRPr kumimoji="0" lang="en-US" sz="2353" b="1" i="0" u="none" strike="noStrike" kern="1200" cap="none" spc="-147" normalizeH="0" baseline="0" noProof="0">
              <a:ln>
                <a:noFill/>
              </a:ln>
              <a:solidFill>
                <a:srgbClr val="0078D7"/>
              </a:solidFill>
              <a:effectLst/>
              <a:uLnTx/>
              <a:uFillTx/>
              <a:latin typeface="Segoe UI"/>
              <a:ea typeface="ＭＳ Ｐゴシック" charset="0"/>
              <a:cs typeface="Courier New" panose="02070309020205020404" pitchFamily="49" charset="0"/>
            </a:endParaRPr>
          </a:p>
        </p:txBody>
      </p:sp>
      <p:sp>
        <p:nvSpPr>
          <p:cNvPr id="182" name="Rectangle 181">
            <a:extLst>
              <a:ext uri="{FF2B5EF4-FFF2-40B4-BE49-F238E27FC236}">
                <a16:creationId xmlns:a16="http://schemas.microsoft.com/office/drawing/2014/main" id="{EC3A7FD2-68CC-4605-B38D-8B3833173CB5}"/>
              </a:ext>
            </a:extLst>
          </p:cNvPr>
          <p:cNvSpPr/>
          <p:nvPr/>
        </p:nvSpPr>
        <p:spPr>
          <a:xfrm>
            <a:off x="1658094" y="2825699"/>
            <a:ext cx="4342168" cy="770248"/>
          </a:xfrm>
          <a:prstGeom prst="rect">
            <a:avLst/>
          </a:prstGeom>
        </p:spPr>
        <p:txBody>
          <a:bodyPr wrap="square" anchor="ctr">
            <a:noAutofit/>
          </a:bodyPr>
          <a:lstStyle/>
          <a:p>
            <a:pPr marL="0" marR="0" lvl="3" indent="0" algn="l" defTabSz="931506" rtl="0" eaLnBrk="1" fontAlgn="base" latinLnBrk="0" hangingPunct="1">
              <a:lnSpc>
                <a:spcPct val="90000"/>
              </a:lnSpc>
              <a:spcBef>
                <a:spcPts val="0"/>
              </a:spcBef>
              <a:spcAft>
                <a:spcPts val="0"/>
              </a:spcAft>
              <a:buClrTx/>
              <a:buSzTx/>
              <a:buFontTx/>
              <a:buNone/>
              <a:tabLst/>
              <a:defRPr/>
            </a:pPr>
            <a:r>
              <a:rPr kumimoji="0" lang="en-US" sz="1961" b="0" i="0" u="none" strike="noStrike" kern="1200" cap="none" spc="0" normalizeH="0" baseline="0" noProof="0">
                <a:ln>
                  <a:noFill/>
                </a:ln>
                <a:solidFill>
                  <a:srgbClr val="505050"/>
                </a:solidFill>
                <a:effectLst/>
                <a:uLnTx/>
                <a:uFillTx/>
                <a:latin typeface="Segoe UI"/>
                <a:ea typeface="ＭＳ Ｐゴシック" charset="0"/>
                <a:cs typeface="Segoe UI Semibold" panose="020B0702040204020203" pitchFamily="34" charset="0"/>
              </a:rPr>
              <a:t>of enterprise organizations keep sensitive information in the cloud</a:t>
            </a:r>
          </a:p>
        </p:txBody>
      </p:sp>
      <p:sp>
        <p:nvSpPr>
          <p:cNvPr id="183" name="Rectangle 182">
            <a:extLst>
              <a:ext uri="{FF2B5EF4-FFF2-40B4-BE49-F238E27FC236}">
                <a16:creationId xmlns:a16="http://schemas.microsoft.com/office/drawing/2014/main" id="{4A66B0E4-8990-46F6-8F10-E800994ACBAF}"/>
              </a:ext>
            </a:extLst>
          </p:cNvPr>
          <p:cNvSpPr/>
          <p:nvPr/>
        </p:nvSpPr>
        <p:spPr>
          <a:xfrm>
            <a:off x="449015" y="4953913"/>
            <a:ext cx="1444215" cy="905051"/>
          </a:xfrm>
          <a:prstGeom prst="rect">
            <a:avLst/>
          </a:prstGeom>
        </p:spPr>
        <p:txBody>
          <a:bodyPr wrap="square" lIns="0" anchor="ctr">
            <a:noAutofit/>
          </a:bodyPr>
          <a:lstStyle/>
          <a:p>
            <a:pPr marL="0" marR="0" lvl="3" indent="0" algn="l" defTabSz="931506" rtl="0" eaLnBrk="1" fontAlgn="base" latinLnBrk="0" hangingPunct="1">
              <a:lnSpc>
                <a:spcPct val="90000"/>
              </a:lnSpc>
              <a:spcBef>
                <a:spcPts val="1800"/>
              </a:spcBef>
              <a:spcAft>
                <a:spcPts val="0"/>
              </a:spcAft>
              <a:buClrTx/>
              <a:buSzTx/>
              <a:buFontTx/>
              <a:buNone/>
              <a:tabLst/>
              <a:defRPr/>
            </a:pPr>
            <a:r>
              <a:rPr kumimoji="0" lang="en-US" sz="4312" b="1" i="0" u="none" strike="noStrike" kern="1200" cap="none" spc="-147" normalizeH="0" baseline="0" noProof="0">
                <a:ln>
                  <a:noFill/>
                </a:ln>
                <a:solidFill>
                  <a:srgbClr val="0078D7"/>
                </a:solidFill>
                <a:effectLst/>
                <a:uLnTx/>
                <a:uFillTx/>
                <a:latin typeface="Segoe UI"/>
                <a:ea typeface="ＭＳ Ｐゴシック" charset="0"/>
                <a:cs typeface="Segoe UI Semibold" panose="020B0702040204020203" pitchFamily="34" charset="0"/>
              </a:rPr>
              <a:t>58</a:t>
            </a:r>
            <a:r>
              <a:rPr kumimoji="0" lang="en-US" sz="3528" b="1" i="0" u="none" strike="noStrike" kern="1200" cap="none" spc="-147" normalizeH="0" baseline="0" noProof="0">
                <a:ln>
                  <a:noFill/>
                </a:ln>
                <a:solidFill>
                  <a:srgbClr val="0078D7"/>
                </a:solidFill>
                <a:effectLst/>
                <a:uLnTx/>
                <a:uFillTx/>
                <a:latin typeface="Segoe UI"/>
                <a:ea typeface="ＭＳ Ｐゴシック" charset="0"/>
                <a:cs typeface="Segoe UI Semibold" panose="020B0702040204020203" pitchFamily="34" charset="0"/>
              </a:rPr>
              <a:t> </a:t>
            </a:r>
            <a:r>
              <a:rPr kumimoji="0" lang="en-US" sz="3136" b="1" i="0" u="none" strike="noStrike" kern="1200" cap="none" spc="-147" normalizeH="0" baseline="0" noProof="0">
                <a:ln>
                  <a:noFill/>
                </a:ln>
                <a:solidFill>
                  <a:srgbClr val="0078D7"/>
                </a:solidFill>
                <a:effectLst/>
                <a:uLnTx/>
                <a:uFillTx/>
                <a:latin typeface="Segoe UI"/>
                <a:ea typeface="ＭＳ Ｐゴシック" charset="0"/>
                <a:cs typeface="Courier New" panose="02070309020205020404" pitchFamily="49" charset="0"/>
              </a:rPr>
              <a:t>%</a:t>
            </a:r>
            <a:endParaRPr kumimoji="0" lang="en-US" sz="2353" b="1" i="0" u="none" strike="noStrike" kern="1200" cap="none" spc="-147" normalizeH="0" baseline="0" noProof="0">
              <a:ln>
                <a:noFill/>
              </a:ln>
              <a:solidFill>
                <a:srgbClr val="0078D7"/>
              </a:solidFill>
              <a:effectLst/>
              <a:uLnTx/>
              <a:uFillTx/>
              <a:latin typeface="Segoe UI"/>
              <a:ea typeface="ＭＳ Ｐゴシック" charset="0"/>
              <a:cs typeface="Courier New" panose="02070309020205020404" pitchFamily="49" charset="0"/>
            </a:endParaRPr>
          </a:p>
        </p:txBody>
      </p:sp>
      <p:sp>
        <p:nvSpPr>
          <p:cNvPr id="184" name="Rectangle 183">
            <a:extLst>
              <a:ext uri="{FF2B5EF4-FFF2-40B4-BE49-F238E27FC236}">
                <a16:creationId xmlns:a16="http://schemas.microsoft.com/office/drawing/2014/main" id="{38295E88-B40A-4EA5-9B4A-D903F60DCBD9}"/>
              </a:ext>
            </a:extLst>
          </p:cNvPr>
          <p:cNvSpPr/>
          <p:nvPr/>
        </p:nvSpPr>
        <p:spPr>
          <a:xfrm>
            <a:off x="1658094" y="5028832"/>
            <a:ext cx="4342168" cy="755213"/>
          </a:xfrm>
          <a:prstGeom prst="rect">
            <a:avLst/>
          </a:prstGeom>
        </p:spPr>
        <p:txBody>
          <a:bodyPr wrap="square" anchor="ctr">
            <a:noAutofit/>
          </a:bodyPr>
          <a:lstStyle/>
          <a:p>
            <a:pPr marL="0" marR="0" lvl="3" indent="0" algn="l" defTabSz="931506" rtl="0" eaLnBrk="1" fontAlgn="base" latinLnBrk="0" hangingPunct="1">
              <a:lnSpc>
                <a:spcPct val="90000"/>
              </a:lnSpc>
              <a:spcBef>
                <a:spcPts val="0"/>
              </a:spcBef>
              <a:spcAft>
                <a:spcPts val="0"/>
              </a:spcAft>
              <a:buClrTx/>
              <a:buSzTx/>
              <a:buFontTx/>
              <a:buNone/>
              <a:tabLst/>
              <a:defRPr/>
            </a:pPr>
            <a:r>
              <a:rPr kumimoji="0" lang="en-US" sz="1961" b="0" i="0" u="none" strike="noStrike" kern="1200" cap="none" spc="0" normalizeH="0" baseline="0" noProof="0">
                <a:ln>
                  <a:noFill/>
                </a:ln>
                <a:solidFill>
                  <a:srgbClr val="505050"/>
                </a:solidFill>
                <a:effectLst/>
                <a:uLnTx/>
                <a:uFillTx/>
                <a:latin typeface="Segoe UI"/>
                <a:ea typeface="ＭＳ Ｐゴシック" charset="0"/>
                <a:cs typeface="Segoe UI Semibold" panose="020B0702040204020203" pitchFamily="34" charset="0"/>
              </a:rPr>
              <a:t>Have accidentally sent sensitive information to the wrong person</a:t>
            </a:r>
          </a:p>
        </p:txBody>
      </p:sp>
      <p:grpSp>
        <p:nvGrpSpPr>
          <p:cNvPr id="14" name="1">
            <a:extLst>
              <a:ext uri="{FF2B5EF4-FFF2-40B4-BE49-F238E27FC236}">
                <a16:creationId xmlns:a16="http://schemas.microsoft.com/office/drawing/2014/main" id="{59535D59-4FB7-493B-8EFF-9BBA8E590592}"/>
              </a:ext>
            </a:extLst>
          </p:cNvPr>
          <p:cNvGrpSpPr/>
          <p:nvPr/>
        </p:nvGrpSpPr>
        <p:grpSpPr>
          <a:xfrm>
            <a:off x="8502415" y="3663378"/>
            <a:ext cx="1164003" cy="1164003"/>
            <a:chOff x="3873326" y="4741379"/>
            <a:chExt cx="914400" cy="914400"/>
          </a:xfrm>
        </p:grpSpPr>
        <p:sp>
          <p:nvSpPr>
            <p:cNvPr id="15" name="Oval 263">
              <a:extLst>
                <a:ext uri="{FF2B5EF4-FFF2-40B4-BE49-F238E27FC236}">
                  <a16:creationId xmlns:a16="http://schemas.microsoft.com/office/drawing/2014/main" id="{23F765F9-B93F-4E3E-AC32-277AF548E732}"/>
                </a:ext>
              </a:extLst>
            </p:cNvPr>
            <p:cNvSpPr/>
            <p:nvPr/>
          </p:nvSpPr>
          <p:spPr>
            <a:xfrm>
              <a:off x="3873326" y="4741379"/>
              <a:ext cx="914400" cy="914400"/>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78D7"/>
            </a:solidFill>
            <a:ln cap="flat">
              <a:noFill/>
              <a:prstDash val="solid"/>
            </a:ln>
          </p:spPr>
          <p:txBody>
            <a:bodyPr vert="horz" wrap="square" lIns="175762" tIns="140604" rIns="175762" bIns="140604" anchor="t" anchorCtr="1" compatLnSpc="1">
              <a:noAutofit/>
            </a:bodyPr>
            <a:lstStyle/>
            <a:p>
              <a:pPr marL="0" marR="0" lvl="0" indent="0" algn="ctr" defTabSz="896090" rtl="0" eaLnBrk="1" fontAlgn="auto" latinLnBrk="0" hangingPunct="1">
                <a:lnSpc>
                  <a:spcPct val="9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5294" b="0" i="0" u="none" strike="noStrike" kern="0" cap="none" spc="0" normalizeH="0" baseline="0" noProof="0">
                <a:ln>
                  <a:noFill/>
                </a:ln>
                <a:solidFill>
                  <a:srgbClr val="000000"/>
                </a:solidFill>
                <a:effectLst/>
                <a:uLnTx/>
                <a:uFillTx/>
                <a:latin typeface="Segoe UI Semilight"/>
                <a:ea typeface="Segoe UI" pitchFamily="34"/>
                <a:cs typeface="Segoe UI" pitchFamily="34"/>
              </a:endParaRPr>
            </a:p>
          </p:txBody>
        </p:sp>
        <p:grpSp>
          <p:nvGrpSpPr>
            <p:cNvPr id="16" name="Group 264">
              <a:extLst>
                <a:ext uri="{FF2B5EF4-FFF2-40B4-BE49-F238E27FC236}">
                  <a16:creationId xmlns:a16="http://schemas.microsoft.com/office/drawing/2014/main" id="{468FAFD5-C746-4AB6-8CF2-E059435BC1B7}"/>
                </a:ext>
              </a:extLst>
            </p:cNvPr>
            <p:cNvGrpSpPr/>
            <p:nvPr/>
          </p:nvGrpSpPr>
          <p:grpSpPr>
            <a:xfrm>
              <a:off x="4056206" y="4928182"/>
              <a:ext cx="548640" cy="540776"/>
              <a:chOff x="6560646" y="3221303"/>
              <a:chExt cx="548640" cy="540776"/>
            </a:xfrm>
          </p:grpSpPr>
          <p:sp>
            <p:nvSpPr>
              <p:cNvPr id="17" name="Freeform 44">
                <a:extLst>
                  <a:ext uri="{FF2B5EF4-FFF2-40B4-BE49-F238E27FC236}">
                    <a16:creationId xmlns:a16="http://schemas.microsoft.com/office/drawing/2014/main" id="{F307FE19-E02B-42B5-B22F-AE6F8409E1DE}"/>
                  </a:ext>
                </a:extLst>
              </p:cNvPr>
              <p:cNvSpPr/>
              <p:nvPr/>
            </p:nvSpPr>
            <p:spPr>
              <a:xfrm>
                <a:off x="6560646" y="3221303"/>
                <a:ext cx="201643" cy="219977"/>
              </a:xfrm>
              <a:custGeom>
                <a:avLst/>
                <a:gdLst>
                  <a:gd name="f0" fmla="val 10800000"/>
                  <a:gd name="f1" fmla="val 5400000"/>
                  <a:gd name="f2" fmla="val 180"/>
                  <a:gd name="f3" fmla="val w"/>
                  <a:gd name="f4" fmla="val h"/>
                  <a:gd name="f5" fmla="val 0"/>
                  <a:gd name="f6" fmla="val 82"/>
                  <a:gd name="f7" fmla="val 76"/>
                  <a:gd name="f8" fmla="val 79"/>
                  <a:gd name="f9" fmla="val 6"/>
                  <a:gd name="f10" fmla="val 2"/>
                  <a:gd name="f11" fmla="val 5"/>
                  <a:gd name="f12" fmla="+- 0 0 -90"/>
                  <a:gd name="f13" fmla="*/ f3 1 82"/>
                  <a:gd name="f14" fmla="*/ f4 1 82"/>
                  <a:gd name="f15" fmla="val f5"/>
                  <a:gd name="f16" fmla="val f6"/>
                  <a:gd name="f17" fmla="*/ f12 f0 1"/>
                  <a:gd name="f18" fmla="+- f16 0 f15"/>
                  <a:gd name="f19" fmla="*/ f17 1 f2"/>
                  <a:gd name="f20" fmla="*/ f18 1 82"/>
                  <a:gd name="f21" fmla="*/ 82 f18 1"/>
                  <a:gd name="f22" fmla="*/ 76 f18 1"/>
                  <a:gd name="f23" fmla="*/ 6 f18 1"/>
                  <a:gd name="f24" fmla="*/ 0 f18 1"/>
                  <a:gd name="f25" fmla="*/ 5 f18 1"/>
                  <a:gd name="f26" fmla="+- f19 0 f1"/>
                  <a:gd name="f27" fmla="*/ f21 1 82"/>
                  <a:gd name="f28" fmla="*/ f22 1 82"/>
                  <a:gd name="f29" fmla="*/ f23 1 82"/>
                  <a:gd name="f30" fmla="*/ f24 1 82"/>
                  <a:gd name="f31" fmla="*/ f25 1 82"/>
                  <a:gd name="f32" fmla="*/ 0 1 f20"/>
                  <a:gd name="f33" fmla="*/ f16 1 f20"/>
                  <a:gd name="f34" fmla="*/ f27 1 f20"/>
                  <a:gd name="f35" fmla="*/ f28 1 f20"/>
                  <a:gd name="f36" fmla="*/ f29 1 f20"/>
                  <a:gd name="f37" fmla="*/ f30 1 f20"/>
                  <a:gd name="f38" fmla="*/ f31 1 f20"/>
                  <a:gd name="f39" fmla="*/ f32 f13 1"/>
                  <a:gd name="f40" fmla="*/ f33 f13 1"/>
                  <a:gd name="f41" fmla="*/ f33 f14 1"/>
                  <a:gd name="f42" fmla="*/ f32 f14 1"/>
                  <a:gd name="f43" fmla="*/ f34 f13 1"/>
                  <a:gd name="f44" fmla="*/ f35 f14 1"/>
                  <a:gd name="f45" fmla="*/ f35 f13 1"/>
                  <a:gd name="f46" fmla="*/ f34 f14 1"/>
                  <a:gd name="f47" fmla="*/ f36 f13 1"/>
                  <a:gd name="f48" fmla="*/ f37 f13 1"/>
                  <a:gd name="f49" fmla="*/ f38 f14 1"/>
                  <a:gd name="f50" fmla="*/ f37 f14 1"/>
                </a:gdLst>
                <a:ahLst/>
                <a:cxnLst>
                  <a:cxn ang="3cd4">
                    <a:pos x="hc" y="t"/>
                  </a:cxn>
                  <a:cxn ang="0">
                    <a:pos x="r" y="vc"/>
                  </a:cxn>
                  <a:cxn ang="cd4">
                    <a:pos x="hc" y="b"/>
                  </a:cxn>
                  <a:cxn ang="cd2">
                    <a:pos x="l" y="vc"/>
                  </a:cxn>
                  <a:cxn ang="f26">
                    <a:pos x="f43" y="f44"/>
                  </a:cxn>
                  <a:cxn ang="f26">
                    <a:pos x="f45" y="f46"/>
                  </a:cxn>
                  <a:cxn ang="f26">
                    <a:pos x="f47" y="f46"/>
                  </a:cxn>
                  <a:cxn ang="f26">
                    <a:pos x="f48" y="f44"/>
                  </a:cxn>
                  <a:cxn ang="f26">
                    <a:pos x="f48" y="f49"/>
                  </a:cxn>
                  <a:cxn ang="f26">
                    <a:pos x="f47" y="f50"/>
                  </a:cxn>
                  <a:cxn ang="f26">
                    <a:pos x="f45" y="f50"/>
                  </a:cxn>
                  <a:cxn ang="f26">
                    <a:pos x="f43" y="f49"/>
                  </a:cxn>
                  <a:cxn ang="f26">
                    <a:pos x="f43" y="f44"/>
                  </a:cxn>
                </a:cxnLst>
                <a:rect l="f39" t="f42" r="f40" b="f41"/>
                <a:pathLst>
                  <a:path w="82" h="82">
                    <a:moveTo>
                      <a:pt x="f6" y="f7"/>
                    </a:moveTo>
                    <a:cubicBezTo>
                      <a:pt x="f6" y="f8"/>
                      <a:pt x="f8" y="f6"/>
                      <a:pt x="f7" y="f6"/>
                    </a:cubicBezTo>
                    <a:cubicBezTo>
                      <a:pt x="f9" y="f6"/>
                      <a:pt x="f9" y="f6"/>
                      <a:pt x="f9" y="f6"/>
                    </a:cubicBezTo>
                    <a:cubicBezTo>
                      <a:pt x="f10" y="f6"/>
                      <a:pt x="f5" y="f8"/>
                      <a:pt x="f5" y="f7"/>
                    </a:cubicBezTo>
                    <a:cubicBezTo>
                      <a:pt x="f5" y="f11"/>
                      <a:pt x="f5" y="f11"/>
                      <a:pt x="f5" y="f11"/>
                    </a:cubicBezTo>
                    <a:cubicBezTo>
                      <a:pt x="f5" y="f10"/>
                      <a:pt x="f10" y="f5"/>
                      <a:pt x="f9" y="f5"/>
                    </a:cubicBezTo>
                    <a:cubicBezTo>
                      <a:pt x="f7" y="f5"/>
                      <a:pt x="f7" y="f5"/>
                      <a:pt x="f7" y="f5"/>
                    </a:cubicBezTo>
                    <a:cubicBezTo>
                      <a:pt x="f8" y="f5"/>
                      <a:pt x="f6" y="f10"/>
                      <a:pt x="f6" y="f11"/>
                    </a:cubicBezTo>
                    <a:lnTo>
                      <a:pt x="f6" y="f7"/>
                    </a:lnTo>
                    <a:close/>
                  </a:path>
                </a:pathLst>
              </a:custGeom>
              <a:solidFill>
                <a:srgbClr val="FFFFFF"/>
              </a:solidFill>
              <a:ln w="12701" cap="flat">
                <a:solidFill>
                  <a:srgbClr val="FFFFFF"/>
                </a:solidFill>
                <a:prstDash val="solid"/>
                <a:miter/>
              </a:ln>
            </p:spPr>
            <p:txBody>
              <a:bodyPr vert="horz" wrap="square" lIns="91426" tIns="45717" rIns="91426" bIns="45717" anchor="t" anchorCtr="0" compatLnSpc="1">
                <a:noAutofit/>
              </a:bodyPr>
              <a:lstStyle/>
              <a:p>
                <a:pPr marL="0" marR="0" lvl="0" indent="0" algn="l"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002050"/>
                  </a:solidFill>
                  <a:effectLst/>
                  <a:uLnTx/>
                  <a:uFillTx/>
                  <a:latin typeface="Segoe UI Semilight"/>
                  <a:ea typeface="+mn-ea"/>
                  <a:cs typeface="+mn-cs"/>
                </a:endParaRPr>
              </a:p>
            </p:txBody>
          </p:sp>
          <p:sp>
            <p:nvSpPr>
              <p:cNvPr id="18" name="Freeform 45">
                <a:extLst>
                  <a:ext uri="{FF2B5EF4-FFF2-40B4-BE49-F238E27FC236}">
                    <a16:creationId xmlns:a16="http://schemas.microsoft.com/office/drawing/2014/main" id="{B0BD7C99-1216-4925-8306-EC5710A1ADC7}"/>
                  </a:ext>
                </a:extLst>
              </p:cNvPr>
              <p:cNvSpPr/>
              <p:nvPr/>
            </p:nvSpPr>
            <p:spPr>
              <a:xfrm>
                <a:off x="6560646" y="3477947"/>
                <a:ext cx="201643" cy="109993"/>
              </a:xfrm>
              <a:custGeom>
                <a:avLst/>
                <a:gdLst>
                  <a:gd name="f0" fmla="val 10800000"/>
                  <a:gd name="f1" fmla="val 5400000"/>
                  <a:gd name="f2" fmla="val 180"/>
                  <a:gd name="f3" fmla="val w"/>
                  <a:gd name="f4" fmla="val h"/>
                  <a:gd name="f5" fmla="val 0"/>
                  <a:gd name="f6" fmla="val 82"/>
                  <a:gd name="f7" fmla="val 41"/>
                  <a:gd name="f8" fmla="val 38"/>
                  <a:gd name="f9" fmla="val 39"/>
                  <a:gd name="f10" fmla="val 79"/>
                  <a:gd name="f11" fmla="val 76"/>
                  <a:gd name="f12" fmla="val 6"/>
                  <a:gd name="f13" fmla="val 2"/>
                  <a:gd name="f14" fmla="val 3"/>
                  <a:gd name="f15" fmla="val 1"/>
                  <a:gd name="f16" fmla="+- 0 0 -90"/>
                  <a:gd name="f17" fmla="*/ f3 1 82"/>
                  <a:gd name="f18" fmla="*/ f4 1 41"/>
                  <a:gd name="f19" fmla="val f5"/>
                  <a:gd name="f20" fmla="val f6"/>
                  <a:gd name="f21" fmla="val f7"/>
                  <a:gd name="f22" fmla="*/ f16 f0 1"/>
                  <a:gd name="f23" fmla="+- f21 0 f19"/>
                  <a:gd name="f24" fmla="+- f20 0 f19"/>
                  <a:gd name="f25" fmla="*/ f22 1 f2"/>
                  <a:gd name="f26" fmla="*/ f24 1 82"/>
                  <a:gd name="f27" fmla="*/ f23 1 41"/>
                  <a:gd name="f28" fmla="*/ 82 f24 1"/>
                  <a:gd name="f29" fmla="*/ 38 f23 1"/>
                  <a:gd name="f30" fmla="*/ 76 f24 1"/>
                  <a:gd name="f31" fmla="*/ 41 f23 1"/>
                  <a:gd name="f32" fmla="*/ 6 f24 1"/>
                  <a:gd name="f33" fmla="*/ 0 f24 1"/>
                  <a:gd name="f34" fmla="*/ 3 f23 1"/>
                  <a:gd name="f35" fmla="*/ 0 f23 1"/>
                  <a:gd name="f36" fmla="+- f25 0 f1"/>
                  <a:gd name="f37" fmla="*/ f28 1 82"/>
                  <a:gd name="f38" fmla="*/ f29 1 41"/>
                  <a:gd name="f39" fmla="*/ f30 1 82"/>
                  <a:gd name="f40" fmla="*/ f31 1 41"/>
                  <a:gd name="f41" fmla="*/ f32 1 82"/>
                  <a:gd name="f42" fmla="*/ f33 1 82"/>
                  <a:gd name="f43" fmla="*/ f34 1 41"/>
                  <a:gd name="f44" fmla="*/ f35 1 41"/>
                  <a:gd name="f45" fmla="*/ 0 1 f26"/>
                  <a:gd name="f46" fmla="*/ f20 1 f26"/>
                  <a:gd name="f47" fmla="*/ 0 1 f27"/>
                  <a:gd name="f48" fmla="*/ f21 1 f27"/>
                  <a:gd name="f49" fmla="*/ f37 1 f26"/>
                  <a:gd name="f50" fmla="*/ f38 1 f27"/>
                  <a:gd name="f51" fmla="*/ f39 1 f26"/>
                  <a:gd name="f52" fmla="*/ f40 1 f27"/>
                  <a:gd name="f53" fmla="*/ f41 1 f26"/>
                  <a:gd name="f54" fmla="*/ f42 1 f26"/>
                  <a:gd name="f55" fmla="*/ f43 1 f27"/>
                  <a:gd name="f56" fmla="*/ f44 1 f27"/>
                  <a:gd name="f57" fmla="*/ f45 f17 1"/>
                  <a:gd name="f58" fmla="*/ f46 f17 1"/>
                  <a:gd name="f59" fmla="*/ f48 f18 1"/>
                  <a:gd name="f60" fmla="*/ f47 f18 1"/>
                  <a:gd name="f61" fmla="*/ f49 f17 1"/>
                  <a:gd name="f62" fmla="*/ f50 f18 1"/>
                  <a:gd name="f63" fmla="*/ f51 f17 1"/>
                  <a:gd name="f64" fmla="*/ f52 f18 1"/>
                  <a:gd name="f65" fmla="*/ f53 f17 1"/>
                  <a:gd name="f66" fmla="*/ f54 f17 1"/>
                  <a:gd name="f67" fmla="*/ f55 f18 1"/>
                  <a:gd name="f68" fmla="*/ f56 f18 1"/>
                </a:gdLst>
                <a:ahLst/>
                <a:cxnLst>
                  <a:cxn ang="3cd4">
                    <a:pos x="hc" y="t"/>
                  </a:cxn>
                  <a:cxn ang="0">
                    <a:pos x="r" y="vc"/>
                  </a:cxn>
                  <a:cxn ang="cd4">
                    <a:pos x="hc" y="b"/>
                  </a:cxn>
                  <a:cxn ang="cd2">
                    <a:pos x="l" y="vc"/>
                  </a:cxn>
                  <a:cxn ang="f36">
                    <a:pos x="f61" y="f62"/>
                  </a:cxn>
                  <a:cxn ang="f36">
                    <a:pos x="f63" y="f64"/>
                  </a:cxn>
                  <a:cxn ang="f36">
                    <a:pos x="f65" y="f64"/>
                  </a:cxn>
                  <a:cxn ang="f36">
                    <a:pos x="f66" y="f62"/>
                  </a:cxn>
                  <a:cxn ang="f36">
                    <a:pos x="f66" y="f67"/>
                  </a:cxn>
                  <a:cxn ang="f36">
                    <a:pos x="f65" y="f68"/>
                  </a:cxn>
                  <a:cxn ang="f36">
                    <a:pos x="f63" y="f68"/>
                  </a:cxn>
                  <a:cxn ang="f36">
                    <a:pos x="f61" y="f67"/>
                  </a:cxn>
                  <a:cxn ang="f36">
                    <a:pos x="f61" y="f62"/>
                  </a:cxn>
                </a:cxnLst>
                <a:rect l="f57" t="f60" r="f58" b="f59"/>
                <a:pathLst>
                  <a:path w="82" h="41">
                    <a:moveTo>
                      <a:pt x="f6" y="f8"/>
                    </a:moveTo>
                    <a:cubicBezTo>
                      <a:pt x="f6" y="f9"/>
                      <a:pt x="f10" y="f7"/>
                      <a:pt x="f11" y="f7"/>
                    </a:cubicBezTo>
                    <a:cubicBezTo>
                      <a:pt x="f12" y="f7"/>
                      <a:pt x="f12" y="f7"/>
                      <a:pt x="f12" y="f7"/>
                    </a:cubicBezTo>
                    <a:cubicBezTo>
                      <a:pt x="f13" y="f7"/>
                      <a:pt x="f5" y="f9"/>
                      <a:pt x="f5" y="f8"/>
                    </a:cubicBezTo>
                    <a:cubicBezTo>
                      <a:pt x="f5" y="f14"/>
                      <a:pt x="f5" y="f14"/>
                      <a:pt x="f5" y="f14"/>
                    </a:cubicBezTo>
                    <a:cubicBezTo>
                      <a:pt x="f5" y="f15"/>
                      <a:pt x="f13" y="f5"/>
                      <a:pt x="f12" y="f5"/>
                    </a:cubicBezTo>
                    <a:cubicBezTo>
                      <a:pt x="f11" y="f5"/>
                      <a:pt x="f11" y="f5"/>
                      <a:pt x="f11" y="f5"/>
                    </a:cubicBezTo>
                    <a:cubicBezTo>
                      <a:pt x="f10" y="f5"/>
                      <a:pt x="f6" y="f15"/>
                      <a:pt x="f6" y="f14"/>
                    </a:cubicBezTo>
                    <a:lnTo>
                      <a:pt x="f6" y="f8"/>
                    </a:lnTo>
                    <a:close/>
                  </a:path>
                </a:pathLst>
              </a:custGeom>
              <a:noFill/>
              <a:ln w="12701" cap="flat">
                <a:solidFill>
                  <a:srgbClr val="FFFFFF"/>
                </a:solidFill>
                <a:prstDash val="solid"/>
                <a:miter/>
              </a:ln>
            </p:spPr>
            <p:txBody>
              <a:bodyPr vert="horz" wrap="square" lIns="91426" tIns="45717" rIns="91426" bIns="45717" anchor="t" anchorCtr="0" compatLnSpc="1">
                <a:noAutofit/>
              </a:bodyPr>
              <a:lstStyle/>
              <a:p>
                <a:pPr marL="0" marR="0" lvl="0" indent="0" algn="l"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002050"/>
                  </a:solidFill>
                  <a:effectLst/>
                  <a:uLnTx/>
                  <a:uFillTx/>
                  <a:latin typeface="Segoe UI Semilight"/>
                  <a:ea typeface="+mn-ea"/>
                  <a:cs typeface="+mn-cs"/>
                </a:endParaRPr>
              </a:p>
            </p:txBody>
          </p:sp>
          <p:sp>
            <p:nvSpPr>
              <p:cNvPr id="19" name="Freeform 46">
                <a:extLst>
                  <a:ext uri="{FF2B5EF4-FFF2-40B4-BE49-F238E27FC236}">
                    <a16:creationId xmlns:a16="http://schemas.microsoft.com/office/drawing/2014/main" id="{89A5F3CA-7CB1-470E-908F-D2F960E0BBBF}"/>
                  </a:ext>
                </a:extLst>
              </p:cNvPr>
              <p:cNvSpPr/>
              <p:nvPr/>
            </p:nvSpPr>
            <p:spPr>
              <a:xfrm>
                <a:off x="6798957" y="3221303"/>
                <a:ext cx="310329" cy="366628"/>
              </a:xfrm>
              <a:custGeom>
                <a:avLst/>
                <a:gdLst>
                  <a:gd name="f0" fmla="val 10800000"/>
                  <a:gd name="f1" fmla="val 5400000"/>
                  <a:gd name="f2" fmla="val 180"/>
                  <a:gd name="f3" fmla="val w"/>
                  <a:gd name="f4" fmla="val h"/>
                  <a:gd name="f5" fmla="val 0"/>
                  <a:gd name="f6" fmla="val 126"/>
                  <a:gd name="f7" fmla="val 137"/>
                  <a:gd name="f8" fmla="val 127"/>
                  <a:gd name="f9" fmla="val 133"/>
                  <a:gd name="f10" fmla="val 122"/>
                  <a:gd name="f11" fmla="val 117"/>
                  <a:gd name="f12" fmla="val 9"/>
                  <a:gd name="f13" fmla="val 4"/>
                  <a:gd name="f14" fmla="+- 0 0 -90"/>
                  <a:gd name="f15" fmla="*/ f3 1 126"/>
                  <a:gd name="f16" fmla="*/ f4 1 137"/>
                  <a:gd name="f17" fmla="val f5"/>
                  <a:gd name="f18" fmla="val f6"/>
                  <a:gd name="f19" fmla="val f7"/>
                  <a:gd name="f20" fmla="*/ f14 f0 1"/>
                  <a:gd name="f21" fmla="+- f19 0 f17"/>
                  <a:gd name="f22" fmla="+- f18 0 f17"/>
                  <a:gd name="f23" fmla="*/ f20 1 f2"/>
                  <a:gd name="f24" fmla="*/ f22 1 126"/>
                  <a:gd name="f25" fmla="*/ f21 1 137"/>
                  <a:gd name="f26" fmla="*/ 126 f22 1"/>
                  <a:gd name="f27" fmla="*/ 127 f21 1"/>
                  <a:gd name="f28" fmla="*/ 117 f22 1"/>
                  <a:gd name="f29" fmla="*/ 137 f21 1"/>
                  <a:gd name="f30" fmla="*/ 9 f22 1"/>
                  <a:gd name="f31" fmla="*/ 0 f22 1"/>
                  <a:gd name="f32" fmla="*/ 9 f21 1"/>
                  <a:gd name="f33" fmla="*/ 0 f21 1"/>
                  <a:gd name="f34" fmla="+- f23 0 f1"/>
                  <a:gd name="f35" fmla="*/ f26 1 126"/>
                  <a:gd name="f36" fmla="*/ f27 1 137"/>
                  <a:gd name="f37" fmla="*/ f28 1 126"/>
                  <a:gd name="f38" fmla="*/ f29 1 137"/>
                  <a:gd name="f39" fmla="*/ f30 1 126"/>
                  <a:gd name="f40" fmla="*/ f31 1 126"/>
                  <a:gd name="f41" fmla="*/ f32 1 137"/>
                  <a:gd name="f42" fmla="*/ f33 1 137"/>
                  <a:gd name="f43" fmla="*/ 0 1 f24"/>
                  <a:gd name="f44" fmla="*/ f18 1 f24"/>
                  <a:gd name="f45" fmla="*/ 0 1 f25"/>
                  <a:gd name="f46" fmla="*/ f19 1 f25"/>
                  <a:gd name="f47" fmla="*/ f35 1 f24"/>
                  <a:gd name="f48" fmla="*/ f36 1 f25"/>
                  <a:gd name="f49" fmla="*/ f37 1 f24"/>
                  <a:gd name="f50" fmla="*/ f38 1 f25"/>
                  <a:gd name="f51" fmla="*/ f39 1 f24"/>
                  <a:gd name="f52" fmla="*/ f40 1 f24"/>
                  <a:gd name="f53" fmla="*/ f41 1 f25"/>
                  <a:gd name="f54" fmla="*/ f42 1 f25"/>
                  <a:gd name="f55" fmla="*/ f43 f15 1"/>
                  <a:gd name="f56" fmla="*/ f44 f15 1"/>
                  <a:gd name="f57" fmla="*/ f46 f16 1"/>
                  <a:gd name="f58" fmla="*/ f45 f16 1"/>
                  <a:gd name="f59" fmla="*/ f47 f15 1"/>
                  <a:gd name="f60" fmla="*/ f48 f16 1"/>
                  <a:gd name="f61" fmla="*/ f49 f15 1"/>
                  <a:gd name="f62" fmla="*/ f50 f16 1"/>
                  <a:gd name="f63" fmla="*/ f51 f15 1"/>
                  <a:gd name="f64" fmla="*/ f52 f15 1"/>
                  <a:gd name="f65" fmla="*/ f53 f16 1"/>
                  <a:gd name="f66" fmla="*/ f54 f16 1"/>
                </a:gdLst>
                <a:ahLst/>
                <a:cxnLst>
                  <a:cxn ang="3cd4">
                    <a:pos x="hc" y="t"/>
                  </a:cxn>
                  <a:cxn ang="0">
                    <a:pos x="r" y="vc"/>
                  </a:cxn>
                  <a:cxn ang="cd4">
                    <a:pos x="hc" y="b"/>
                  </a:cxn>
                  <a:cxn ang="cd2">
                    <a:pos x="l" y="vc"/>
                  </a:cxn>
                  <a:cxn ang="f34">
                    <a:pos x="f59" y="f60"/>
                  </a:cxn>
                  <a:cxn ang="f34">
                    <a:pos x="f61" y="f62"/>
                  </a:cxn>
                  <a:cxn ang="f34">
                    <a:pos x="f63" y="f62"/>
                  </a:cxn>
                  <a:cxn ang="f34">
                    <a:pos x="f64" y="f60"/>
                  </a:cxn>
                  <a:cxn ang="f34">
                    <a:pos x="f64" y="f65"/>
                  </a:cxn>
                  <a:cxn ang="f34">
                    <a:pos x="f63" y="f66"/>
                  </a:cxn>
                  <a:cxn ang="f34">
                    <a:pos x="f61" y="f66"/>
                  </a:cxn>
                  <a:cxn ang="f34">
                    <a:pos x="f59" y="f65"/>
                  </a:cxn>
                  <a:cxn ang="f34">
                    <a:pos x="f59" y="f60"/>
                  </a:cxn>
                </a:cxnLst>
                <a:rect l="f55" t="f58" r="f56" b="f57"/>
                <a:pathLst>
                  <a:path w="126" h="137">
                    <a:moveTo>
                      <a:pt x="f6" y="f8"/>
                    </a:moveTo>
                    <a:cubicBezTo>
                      <a:pt x="f6" y="f9"/>
                      <a:pt x="f10" y="f7"/>
                      <a:pt x="f11" y="f7"/>
                    </a:cubicBezTo>
                    <a:cubicBezTo>
                      <a:pt x="f12" y="f7"/>
                      <a:pt x="f12" y="f7"/>
                      <a:pt x="f12" y="f7"/>
                    </a:cubicBezTo>
                    <a:cubicBezTo>
                      <a:pt x="f13" y="f7"/>
                      <a:pt x="f5" y="f9"/>
                      <a:pt x="f5" y="f8"/>
                    </a:cubicBezTo>
                    <a:cubicBezTo>
                      <a:pt x="f5" y="f12"/>
                      <a:pt x="f5" y="f12"/>
                      <a:pt x="f5" y="f12"/>
                    </a:cubicBezTo>
                    <a:cubicBezTo>
                      <a:pt x="f5" y="f13"/>
                      <a:pt x="f13" y="f5"/>
                      <a:pt x="f12" y="f5"/>
                    </a:cubicBezTo>
                    <a:cubicBezTo>
                      <a:pt x="f11" y="f5"/>
                      <a:pt x="f11" y="f5"/>
                      <a:pt x="f11" y="f5"/>
                    </a:cubicBezTo>
                    <a:cubicBezTo>
                      <a:pt x="f10" y="f5"/>
                      <a:pt x="f6" y="f13"/>
                      <a:pt x="f6" y="f12"/>
                    </a:cubicBezTo>
                    <a:lnTo>
                      <a:pt x="f6" y="f8"/>
                    </a:lnTo>
                    <a:close/>
                  </a:path>
                </a:pathLst>
              </a:custGeom>
              <a:noFill/>
              <a:ln w="12701" cap="flat">
                <a:solidFill>
                  <a:srgbClr val="FFFFFF"/>
                </a:solidFill>
                <a:prstDash val="solid"/>
                <a:miter/>
              </a:ln>
            </p:spPr>
            <p:txBody>
              <a:bodyPr vert="horz" wrap="square" lIns="91426" tIns="45717" rIns="91426" bIns="45717" anchor="t" anchorCtr="0" compatLnSpc="1">
                <a:noAutofit/>
              </a:bodyPr>
              <a:lstStyle/>
              <a:p>
                <a:pPr marL="0" marR="0" lvl="0" indent="0" algn="l"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002050"/>
                  </a:solidFill>
                  <a:effectLst/>
                  <a:uLnTx/>
                  <a:uFillTx/>
                  <a:latin typeface="Segoe UI Semilight"/>
                  <a:ea typeface="+mn-ea"/>
                  <a:cs typeface="+mn-cs"/>
                </a:endParaRPr>
              </a:p>
            </p:txBody>
          </p:sp>
          <p:sp>
            <p:nvSpPr>
              <p:cNvPr id="20" name="Freeform 47">
                <a:extLst>
                  <a:ext uri="{FF2B5EF4-FFF2-40B4-BE49-F238E27FC236}">
                    <a16:creationId xmlns:a16="http://schemas.microsoft.com/office/drawing/2014/main" id="{7163673F-B932-494F-941A-43CC0AF8F178}"/>
                  </a:ext>
                </a:extLst>
              </p:cNvPr>
              <p:cNvSpPr/>
              <p:nvPr/>
            </p:nvSpPr>
            <p:spPr>
              <a:xfrm>
                <a:off x="6560646" y="3631137"/>
                <a:ext cx="548640" cy="130942"/>
              </a:xfrm>
              <a:custGeom>
                <a:avLst/>
                <a:gdLst>
                  <a:gd name="f0" fmla="val 10800000"/>
                  <a:gd name="f1" fmla="val 5400000"/>
                  <a:gd name="f2" fmla="val 180"/>
                  <a:gd name="f3" fmla="val w"/>
                  <a:gd name="f4" fmla="val h"/>
                  <a:gd name="f5" fmla="val 0"/>
                  <a:gd name="f6" fmla="val 223"/>
                  <a:gd name="f7" fmla="val 49"/>
                  <a:gd name="f8" fmla="val 46"/>
                  <a:gd name="f9" fmla="val 48"/>
                  <a:gd name="f10" fmla="val 216"/>
                  <a:gd name="f11" fmla="val 208"/>
                  <a:gd name="f12" fmla="val 15"/>
                  <a:gd name="f13" fmla="val 7"/>
                  <a:gd name="f14" fmla="val 3"/>
                  <a:gd name="f15" fmla="val 1"/>
                  <a:gd name="f16" fmla="+- 0 0 -90"/>
                  <a:gd name="f17" fmla="*/ f3 1 223"/>
                  <a:gd name="f18" fmla="*/ f4 1 49"/>
                  <a:gd name="f19" fmla="val f5"/>
                  <a:gd name="f20" fmla="val f6"/>
                  <a:gd name="f21" fmla="val f7"/>
                  <a:gd name="f22" fmla="*/ f16 f0 1"/>
                  <a:gd name="f23" fmla="+- f21 0 f19"/>
                  <a:gd name="f24" fmla="+- f20 0 f19"/>
                  <a:gd name="f25" fmla="*/ f22 1 f2"/>
                  <a:gd name="f26" fmla="*/ f24 1 223"/>
                  <a:gd name="f27" fmla="*/ f23 1 49"/>
                  <a:gd name="f28" fmla="*/ 223 f24 1"/>
                  <a:gd name="f29" fmla="*/ 46 f23 1"/>
                  <a:gd name="f30" fmla="*/ 208 f24 1"/>
                  <a:gd name="f31" fmla="*/ 49 f23 1"/>
                  <a:gd name="f32" fmla="*/ 15 f24 1"/>
                  <a:gd name="f33" fmla="*/ 0 f24 1"/>
                  <a:gd name="f34" fmla="*/ 3 f23 1"/>
                  <a:gd name="f35" fmla="*/ 0 f23 1"/>
                  <a:gd name="f36" fmla="+- f25 0 f1"/>
                  <a:gd name="f37" fmla="*/ f28 1 223"/>
                  <a:gd name="f38" fmla="*/ f29 1 49"/>
                  <a:gd name="f39" fmla="*/ f30 1 223"/>
                  <a:gd name="f40" fmla="*/ f31 1 49"/>
                  <a:gd name="f41" fmla="*/ f32 1 223"/>
                  <a:gd name="f42" fmla="*/ f33 1 223"/>
                  <a:gd name="f43" fmla="*/ f34 1 49"/>
                  <a:gd name="f44" fmla="*/ f35 1 49"/>
                  <a:gd name="f45" fmla="*/ 0 1 f26"/>
                  <a:gd name="f46" fmla="*/ f20 1 f26"/>
                  <a:gd name="f47" fmla="*/ 0 1 f27"/>
                  <a:gd name="f48" fmla="*/ f21 1 f27"/>
                  <a:gd name="f49" fmla="*/ f37 1 f26"/>
                  <a:gd name="f50" fmla="*/ f38 1 f27"/>
                  <a:gd name="f51" fmla="*/ f39 1 f26"/>
                  <a:gd name="f52" fmla="*/ f40 1 f27"/>
                  <a:gd name="f53" fmla="*/ f41 1 f26"/>
                  <a:gd name="f54" fmla="*/ f42 1 f26"/>
                  <a:gd name="f55" fmla="*/ f43 1 f27"/>
                  <a:gd name="f56" fmla="*/ f44 1 f27"/>
                  <a:gd name="f57" fmla="*/ f45 f17 1"/>
                  <a:gd name="f58" fmla="*/ f46 f17 1"/>
                  <a:gd name="f59" fmla="*/ f48 f18 1"/>
                  <a:gd name="f60" fmla="*/ f47 f18 1"/>
                  <a:gd name="f61" fmla="*/ f49 f17 1"/>
                  <a:gd name="f62" fmla="*/ f50 f18 1"/>
                  <a:gd name="f63" fmla="*/ f51 f17 1"/>
                  <a:gd name="f64" fmla="*/ f52 f18 1"/>
                  <a:gd name="f65" fmla="*/ f53 f17 1"/>
                  <a:gd name="f66" fmla="*/ f54 f17 1"/>
                  <a:gd name="f67" fmla="*/ f55 f18 1"/>
                  <a:gd name="f68" fmla="*/ f56 f18 1"/>
                </a:gdLst>
                <a:ahLst/>
                <a:cxnLst>
                  <a:cxn ang="3cd4">
                    <a:pos x="hc" y="t"/>
                  </a:cxn>
                  <a:cxn ang="0">
                    <a:pos x="r" y="vc"/>
                  </a:cxn>
                  <a:cxn ang="cd4">
                    <a:pos x="hc" y="b"/>
                  </a:cxn>
                  <a:cxn ang="cd2">
                    <a:pos x="l" y="vc"/>
                  </a:cxn>
                  <a:cxn ang="f36">
                    <a:pos x="f61" y="f62"/>
                  </a:cxn>
                  <a:cxn ang="f36">
                    <a:pos x="f63" y="f64"/>
                  </a:cxn>
                  <a:cxn ang="f36">
                    <a:pos x="f65" y="f64"/>
                  </a:cxn>
                  <a:cxn ang="f36">
                    <a:pos x="f66" y="f62"/>
                  </a:cxn>
                  <a:cxn ang="f36">
                    <a:pos x="f66" y="f67"/>
                  </a:cxn>
                  <a:cxn ang="f36">
                    <a:pos x="f65" y="f68"/>
                  </a:cxn>
                  <a:cxn ang="f36">
                    <a:pos x="f63" y="f68"/>
                  </a:cxn>
                  <a:cxn ang="f36">
                    <a:pos x="f61" y="f67"/>
                  </a:cxn>
                  <a:cxn ang="f36">
                    <a:pos x="f61" y="f62"/>
                  </a:cxn>
                </a:cxnLst>
                <a:rect l="f57" t="f60" r="f58" b="f59"/>
                <a:pathLst>
                  <a:path w="223" h="49">
                    <a:moveTo>
                      <a:pt x="f6" y="f8"/>
                    </a:moveTo>
                    <a:cubicBezTo>
                      <a:pt x="f6" y="f9"/>
                      <a:pt x="f10" y="f7"/>
                      <a:pt x="f11" y="f7"/>
                    </a:cubicBezTo>
                    <a:cubicBezTo>
                      <a:pt x="f12" y="f7"/>
                      <a:pt x="f12" y="f7"/>
                      <a:pt x="f12" y="f7"/>
                    </a:cubicBezTo>
                    <a:cubicBezTo>
                      <a:pt x="f13" y="f7"/>
                      <a:pt x="f5" y="f9"/>
                      <a:pt x="f5" y="f8"/>
                    </a:cubicBezTo>
                    <a:cubicBezTo>
                      <a:pt x="f5" y="f14"/>
                      <a:pt x="f5" y="f14"/>
                      <a:pt x="f5" y="f14"/>
                    </a:cubicBezTo>
                    <a:cubicBezTo>
                      <a:pt x="f5" y="f15"/>
                      <a:pt x="f13" y="f5"/>
                      <a:pt x="f12" y="f5"/>
                    </a:cubicBezTo>
                    <a:cubicBezTo>
                      <a:pt x="f11" y="f5"/>
                      <a:pt x="f11" y="f5"/>
                      <a:pt x="f11" y="f5"/>
                    </a:cubicBezTo>
                    <a:cubicBezTo>
                      <a:pt x="f10" y="f5"/>
                      <a:pt x="f6" y="f15"/>
                      <a:pt x="f6" y="f14"/>
                    </a:cubicBezTo>
                    <a:lnTo>
                      <a:pt x="f6" y="f8"/>
                    </a:lnTo>
                    <a:close/>
                  </a:path>
                </a:pathLst>
              </a:custGeom>
              <a:noFill/>
              <a:ln w="12701" cap="flat">
                <a:solidFill>
                  <a:srgbClr val="FFFFFF"/>
                </a:solidFill>
                <a:prstDash val="solid"/>
                <a:miter/>
              </a:ln>
            </p:spPr>
            <p:txBody>
              <a:bodyPr vert="horz" wrap="square" lIns="91426" tIns="45717" rIns="91426" bIns="45717" anchor="t" anchorCtr="0" compatLnSpc="1">
                <a:noAutofit/>
              </a:bodyPr>
              <a:lstStyle/>
              <a:p>
                <a:pPr marL="0" marR="0" lvl="0" indent="0" algn="l"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002050"/>
                  </a:solidFill>
                  <a:effectLst/>
                  <a:uLnTx/>
                  <a:uFillTx/>
                  <a:latin typeface="Segoe UI Semilight"/>
                  <a:ea typeface="+mn-ea"/>
                  <a:cs typeface="+mn-cs"/>
                </a:endParaRPr>
              </a:p>
            </p:txBody>
          </p:sp>
        </p:grpSp>
      </p:grpSp>
      <p:grpSp>
        <p:nvGrpSpPr>
          <p:cNvPr id="21" name="2">
            <a:extLst>
              <a:ext uri="{FF2B5EF4-FFF2-40B4-BE49-F238E27FC236}">
                <a16:creationId xmlns:a16="http://schemas.microsoft.com/office/drawing/2014/main" id="{CAABCC1D-738E-4DC6-9135-FFE2C556121D}"/>
              </a:ext>
            </a:extLst>
          </p:cNvPr>
          <p:cNvGrpSpPr/>
          <p:nvPr/>
        </p:nvGrpSpPr>
        <p:grpSpPr>
          <a:xfrm>
            <a:off x="8502415" y="3663378"/>
            <a:ext cx="1164003" cy="1164003"/>
            <a:chOff x="7611227" y="3034500"/>
            <a:chExt cx="914400" cy="914400"/>
          </a:xfrm>
        </p:grpSpPr>
        <p:sp>
          <p:nvSpPr>
            <p:cNvPr id="22" name="Oval 236">
              <a:extLst>
                <a:ext uri="{FF2B5EF4-FFF2-40B4-BE49-F238E27FC236}">
                  <a16:creationId xmlns:a16="http://schemas.microsoft.com/office/drawing/2014/main" id="{C51B62CC-985A-4DE1-A306-BD1A5EC52571}"/>
                </a:ext>
              </a:extLst>
            </p:cNvPr>
            <p:cNvSpPr/>
            <p:nvPr/>
          </p:nvSpPr>
          <p:spPr>
            <a:xfrm>
              <a:off x="7611227" y="3034500"/>
              <a:ext cx="914400" cy="914400"/>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78D7"/>
            </a:solidFill>
            <a:ln cap="flat">
              <a:noFill/>
              <a:prstDash val="solid"/>
            </a:ln>
          </p:spPr>
          <p:txBody>
            <a:bodyPr vert="horz" wrap="square" lIns="179285" tIns="143428" rIns="179285" bIns="143428" anchor="t" anchorCtr="1" compatLnSpc="1">
              <a:noAutofit/>
            </a:bodyPr>
            <a:lstStyle/>
            <a:p>
              <a:pPr marL="0" marR="0" lvl="0" indent="0" algn="ctr" defTabSz="914098" rtl="0" eaLnBrk="1" fontAlgn="auto" latinLnBrk="0" hangingPunct="1">
                <a:lnSpc>
                  <a:spcPct val="9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2353" b="0" i="0" u="none" strike="noStrike" kern="0" cap="none" spc="0" normalizeH="0" baseline="0" noProof="0">
                <a:ln>
                  <a:noFill/>
                </a:ln>
                <a:solidFill>
                  <a:srgbClr val="000000"/>
                </a:solidFill>
                <a:effectLst/>
                <a:uLnTx/>
                <a:uFillTx/>
                <a:latin typeface="Segoe UI Semilight"/>
                <a:ea typeface="Segoe UI" pitchFamily="34"/>
                <a:cs typeface="Segoe UI" pitchFamily="34"/>
              </a:endParaRPr>
            </a:p>
          </p:txBody>
        </p:sp>
        <p:grpSp>
          <p:nvGrpSpPr>
            <p:cNvPr id="23" name="Group 237">
              <a:extLst>
                <a:ext uri="{FF2B5EF4-FFF2-40B4-BE49-F238E27FC236}">
                  <a16:creationId xmlns:a16="http://schemas.microsoft.com/office/drawing/2014/main" id="{BDB0033E-0728-4039-AAE5-CA38278404F3}"/>
                </a:ext>
              </a:extLst>
            </p:cNvPr>
            <p:cNvGrpSpPr/>
            <p:nvPr/>
          </p:nvGrpSpPr>
          <p:grpSpPr>
            <a:xfrm>
              <a:off x="7839827" y="3188869"/>
              <a:ext cx="457200" cy="605661"/>
              <a:chOff x="7839827" y="3188869"/>
              <a:chExt cx="457200" cy="605661"/>
            </a:xfrm>
          </p:grpSpPr>
          <p:sp>
            <p:nvSpPr>
              <p:cNvPr id="24" name="Freeform 29">
                <a:extLst>
                  <a:ext uri="{FF2B5EF4-FFF2-40B4-BE49-F238E27FC236}">
                    <a16:creationId xmlns:a16="http://schemas.microsoft.com/office/drawing/2014/main" id="{D83C5272-F1D5-45FB-A56C-EBBC8D58504C}"/>
                  </a:ext>
                </a:extLst>
              </p:cNvPr>
              <p:cNvSpPr/>
              <p:nvPr/>
            </p:nvSpPr>
            <p:spPr>
              <a:xfrm>
                <a:off x="7839827" y="3188869"/>
                <a:ext cx="457200" cy="605661"/>
              </a:xfrm>
              <a:custGeom>
                <a:avLst/>
                <a:gdLst>
                  <a:gd name="f0" fmla="val 10800000"/>
                  <a:gd name="f1" fmla="val 5400000"/>
                  <a:gd name="f2" fmla="val 180"/>
                  <a:gd name="f3" fmla="val w"/>
                  <a:gd name="f4" fmla="val h"/>
                  <a:gd name="f5" fmla="val 0"/>
                  <a:gd name="f6" fmla="val 172"/>
                  <a:gd name="f7" fmla="val 228"/>
                  <a:gd name="f8" fmla="val 13"/>
                  <a:gd name="f9" fmla="val 6"/>
                  <a:gd name="f10" fmla="val 5"/>
                  <a:gd name="f11" fmla="val 12"/>
                  <a:gd name="f12" fmla="val 216"/>
                  <a:gd name="f13" fmla="val 223"/>
                  <a:gd name="f14" fmla="val 159"/>
                  <a:gd name="f15" fmla="val 166"/>
                  <a:gd name="f16" fmla="val 59"/>
                  <a:gd name="f17" fmla="val 110"/>
                  <a:gd name="f18" fmla="+- 0 0 -90"/>
                  <a:gd name="f19" fmla="*/ f3 1 172"/>
                  <a:gd name="f20" fmla="*/ f4 1 228"/>
                  <a:gd name="f21" fmla="val f5"/>
                  <a:gd name="f22" fmla="val f6"/>
                  <a:gd name="f23" fmla="val f7"/>
                  <a:gd name="f24" fmla="*/ f18 f0 1"/>
                  <a:gd name="f25" fmla="+- f23 0 f21"/>
                  <a:gd name="f26" fmla="+- f22 0 f21"/>
                  <a:gd name="f27" fmla="*/ f24 1 f2"/>
                  <a:gd name="f28" fmla="*/ f26 1 172"/>
                  <a:gd name="f29" fmla="*/ f25 1 228"/>
                  <a:gd name="f30" fmla="*/ 13 f26 1"/>
                  <a:gd name="f31" fmla="*/ 0 f25 1"/>
                  <a:gd name="f32" fmla="*/ 0 f26 1"/>
                  <a:gd name="f33" fmla="*/ 12 f25 1"/>
                  <a:gd name="f34" fmla="*/ 216 f25 1"/>
                  <a:gd name="f35" fmla="*/ 228 f25 1"/>
                  <a:gd name="f36" fmla="*/ 159 f26 1"/>
                  <a:gd name="f37" fmla="*/ 172 f26 1"/>
                  <a:gd name="f38" fmla="*/ 59 f25 1"/>
                  <a:gd name="f39" fmla="*/ 110 f26 1"/>
                  <a:gd name="f40" fmla="+- f27 0 f1"/>
                  <a:gd name="f41" fmla="*/ f30 1 172"/>
                  <a:gd name="f42" fmla="*/ f31 1 228"/>
                  <a:gd name="f43" fmla="*/ f32 1 172"/>
                  <a:gd name="f44" fmla="*/ f33 1 228"/>
                  <a:gd name="f45" fmla="*/ f34 1 228"/>
                  <a:gd name="f46" fmla="*/ f35 1 228"/>
                  <a:gd name="f47" fmla="*/ f36 1 172"/>
                  <a:gd name="f48" fmla="*/ f37 1 172"/>
                  <a:gd name="f49" fmla="*/ f38 1 228"/>
                  <a:gd name="f50" fmla="*/ f39 1 172"/>
                  <a:gd name="f51" fmla="*/ 0 1 f28"/>
                  <a:gd name="f52" fmla="*/ f22 1 f28"/>
                  <a:gd name="f53" fmla="*/ 0 1 f29"/>
                  <a:gd name="f54" fmla="*/ f23 1 f29"/>
                  <a:gd name="f55" fmla="*/ f41 1 f28"/>
                  <a:gd name="f56" fmla="*/ f42 1 f29"/>
                  <a:gd name="f57" fmla="*/ f43 1 f28"/>
                  <a:gd name="f58" fmla="*/ f44 1 f29"/>
                  <a:gd name="f59" fmla="*/ f45 1 f29"/>
                  <a:gd name="f60" fmla="*/ f46 1 f29"/>
                  <a:gd name="f61" fmla="*/ f47 1 f28"/>
                  <a:gd name="f62" fmla="*/ f48 1 f28"/>
                  <a:gd name="f63" fmla="*/ f49 1 f29"/>
                  <a:gd name="f64" fmla="*/ f50 1 f28"/>
                  <a:gd name="f65" fmla="*/ f51 f19 1"/>
                  <a:gd name="f66" fmla="*/ f52 f19 1"/>
                  <a:gd name="f67" fmla="*/ f54 f20 1"/>
                  <a:gd name="f68" fmla="*/ f53 f20 1"/>
                  <a:gd name="f69" fmla="*/ f55 f19 1"/>
                  <a:gd name="f70" fmla="*/ f56 f20 1"/>
                  <a:gd name="f71" fmla="*/ f57 f19 1"/>
                  <a:gd name="f72" fmla="*/ f58 f20 1"/>
                  <a:gd name="f73" fmla="*/ f59 f20 1"/>
                  <a:gd name="f74" fmla="*/ f60 f20 1"/>
                  <a:gd name="f75" fmla="*/ f61 f19 1"/>
                  <a:gd name="f76" fmla="*/ f62 f19 1"/>
                  <a:gd name="f77" fmla="*/ f63 f20 1"/>
                  <a:gd name="f78" fmla="*/ f64 f19 1"/>
                </a:gdLst>
                <a:ahLst/>
                <a:cxnLst>
                  <a:cxn ang="3cd4">
                    <a:pos x="hc" y="t"/>
                  </a:cxn>
                  <a:cxn ang="0">
                    <a:pos x="r" y="vc"/>
                  </a:cxn>
                  <a:cxn ang="cd4">
                    <a:pos x="hc" y="b"/>
                  </a:cxn>
                  <a:cxn ang="cd2">
                    <a:pos x="l" y="vc"/>
                  </a:cxn>
                  <a:cxn ang="f40">
                    <a:pos x="f69" y="f70"/>
                  </a:cxn>
                  <a:cxn ang="f40">
                    <a:pos x="f71" y="f72"/>
                  </a:cxn>
                  <a:cxn ang="f40">
                    <a:pos x="f71" y="f73"/>
                  </a:cxn>
                  <a:cxn ang="f40">
                    <a:pos x="f69" y="f74"/>
                  </a:cxn>
                  <a:cxn ang="f40">
                    <a:pos x="f75" y="f74"/>
                  </a:cxn>
                  <a:cxn ang="f40">
                    <a:pos x="f76" y="f73"/>
                  </a:cxn>
                  <a:cxn ang="f40">
                    <a:pos x="f76" y="f77"/>
                  </a:cxn>
                  <a:cxn ang="f40">
                    <a:pos x="f78" y="f70"/>
                  </a:cxn>
                  <a:cxn ang="f40">
                    <a:pos x="f69" y="f70"/>
                  </a:cxn>
                </a:cxnLst>
                <a:rect l="f65" t="f68" r="f66" b="f67"/>
                <a:pathLst>
                  <a:path w="172" h="228">
                    <a:moveTo>
                      <a:pt x="f8" y="f5"/>
                    </a:moveTo>
                    <a:cubicBezTo>
                      <a:pt x="f9" y="f5"/>
                      <a:pt x="f5" y="f10"/>
                      <a:pt x="f5" y="f11"/>
                    </a:cubicBezTo>
                    <a:cubicBezTo>
                      <a:pt x="f5" y="f12"/>
                      <a:pt x="f5" y="f12"/>
                      <a:pt x="f5" y="f12"/>
                    </a:cubicBezTo>
                    <a:cubicBezTo>
                      <a:pt x="f5" y="f13"/>
                      <a:pt x="f9" y="f7"/>
                      <a:pt x="f8" y="f7"/>
                    </a:cubicBezTo>
                    <a:cubicBezTo>
                      <a:pt x="f14" y="f7"/>
                      <a:pt x="f14" y="f7"/>
                      <a:pt x="f14" y="f7"/>
                    </a:cubicBezTo>
                    <a:cubicBezTo>
                      <a:pt x="f15" y="f7"/>
                      <a:pt x="f6" y="f13"/>
                      <a:pt x="f6" y="f12"/>
                    </a:cubicBezTo>
                    <a:cubicBezTo>
                      <a:pt x="f6" y="f16"/>
                      <a:pt x="f6" y="f16"/>
                      <a:pt x="f6" y="f16"/>
                    </a:cubicBezTo>
                    <a:cubicBezTo>
                      <a:pt x="f17" y="f5"/>
                      <a:pt x="f17" y="f5"/>
                      <a:pt x="f17" y="f5"/>
                    </a:cubicBezTo>
                    <a:lnTo>
                      <a:pt x="f8" y="f5"/>
                    </a:lnTo>
                    <a:close/>
                  </a:path>
                </a:pathLst>
              </a:custGeom>
              <a:noFill/>
              <a:ln w="12701" cap="flat">
                <a:solidFill>
                  <a:srgbClr val="FFFFFF"/>
                </a:solidFill>
                <a:prstDash val="solid"/>
                <a:miter/>
              </a:ln>
            </p:spPr>
            <p:txBody>
              <a:bodyPr vert="horz" wrap="square" lIns="91426" tIns="45717" rIns="91426" bIns="45717" anchor="t" anchorCtr="0" compatLnSpc="1">
                <a:noAutofit/>
              </a:bodyPr>
              <a:lstStyle/>
              <a:p>
                <a:pPr marL="0" marR="0" lvl="0" indent="0" algn="l"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353535"/>
                  </a:solidFill>
                  <a:effectLst/>
                  <a:uLnTx/>
                  <a:uFillTx/>
                  <a:latin typeface="Segoe UI Semilight"/>
                  <a:ea typeface="+mn-ea"/>
                  <a:cs typeface="+mn-cs"/>
                </a:endParaRPr>
              </a:p>
            </p:txBody>
          </p:sp>
          <p:sp>
            <p:nvSpPr>
              <p:cNvPr id="25" name="Freeform 30">
                <a:extLst>
                  <a:ext uri="{FF2B5EF4-FFF2-40B4-BE49-F238E27FC236}">
                    <a16:creationId xmlns:a16="http://schemas.microsoft.com/office/drawing/2014/main" id="{CF5A8B6F-7D58-4E21-B16B-3E39EC677FE9}"/>
                  </a:ext>
                </a:extLst>
              </p:cNvPr>
              <p:cNvSpPr/>
              <p:nvPr/>
            </p:nvSpPr>
            <p:spPr>
              <a:xfrm>
                <a:off x="8132792" y="3188869"/>
                <a:ext cx="156472" cy="154753"/>
              </a:xfrm>
              <a:custGeom>
                <a:avLst/>
                <a:gdLst>
                  <a:gd name="f0" fmla="val 10800000"/>
                  <a:gd name="f1" fmla="val 5400000"/>
                  <a:gd name="f2" fmla="val 180"/>
                  <a:gd name="f3" fmla="val w"/>
                  <a:gd name="f4" fmla="val h"/>
                  <a:gd name="f5" fmla="val 0"/>
                  <a:gd name="f6" fmla="val 59"/>
                  <a:gd name="f7" fmla="val 58"/>
                  <a:gd name="f8" fmla="val 13"/>
                  <a:gd name="f9" fmla="val 6"/>
                  <a:gd name="f10" fmla="val 52"/>
                  <a:gd name="f11" fmla="val 45"/>
                  <a:gd name="f12" fmla="+- 0 0 -90"/>
                  <a:gd name="f13" fmla="*/ f3 1 59"/>
                  <a:gd name="f14" fmla="*/ f4 1 58"/>
                  <a:gd name="f15" fmla="val f5"/>
                  <a:gd name="f16" fmla="val f6"/>
                  <a:gd name="f17" fmla="val f7"/>
                  <a:gd name="f18" fmla="*/ f12 f0 1"/>
                  <a:gd name="f19" fmla="+- f17 0 f15"/>
                  <a:gd name="f20" fmla="+- f16 0 f15"/>
                  <a:gd name="f21" fmla="*/ f18 1 f2"/>
                  <a:gd name="f22" fmla="*/ f20 1 59"/>
                  <a:gd name="f23" fmla="*/ f19 1 58"/>
                  <a:gd name="f24" fmla="*/ 59 f20 1"/>
                  <a:gd name="f25" fmla="*/ 58 f19 1"/>
                  <a:gd name="f26" fmla="*/ 13 f20 1"/>
                  <a:gd name="f27" fmla="*/ 0 f20 1"/>
                  <a:gd name="f28" fmla="*/ 45 f19 1"/>
                  <a:gd name="f29" fmla="*/ 0 f19 1"/>
                  <a:gd name="f30" fmla="+- f21 0 f1"/>
                  <a:gd name="f31" fmla="*/ f24 1 59"/>
                  <a:gd name="f32" fmla="*/ f25 1 58"/>
                  <a:gd name="f33" fmla="*/ f26 1 59"/>
                  <a:gd name="f34" fmla="*/ f27 1 59"/>
                  <a:gd name="f35" fmla="*/ f28 1 58"/>
                  <a:gd name="f36" fmla="*/ f29 1 58"/>
                  <a:gd name="f37" fmla="*/ 0 1 f22"/>
                  <a:gd name="f38" fmla="*/ f16 1 f22"/>
                  <a:gd name="f39" fmla="*/ 0 1 f23"/>
                  <a:gd name="f40" fmla="*/ f17 1 f23"/>
                  <a:gd name="f41" fmla="*/ f31 1 f22"/>
                  <a:gd name="f42" fmla="*/ f32 1 f23"/>
                  <a:gd name="f43" fmla="*/ f33 1 f22"/>
                  <a:gd name="f44" fmla="*/ f34 1 f22"/>
                  <a:gd name="f45" fmla="*/ f35 1 f23"/>
                  <a:gd name="f46" fmla="*/ f36 1 f23"/>
                  <a:gd name="f47" fmla="*/ f37 f13 1"/>
                  <a:gd name="f48" fmla="*/ f38 f13 1"/>
                  <a:gd name="f49" fmla="*/ f40 f14 1"/>
                  <a:gd name="f50" fmla="*/ f39 f14 1"/>
                  <a:gd name="f51" fmla="*/ f41 f13 1"/>
                  <a:gd name="f52" fmla="*/ f42 f14 1"/>
                  <a:gd name="f53" fmla="*/ f43 f13 1"/>
                  <a:gd name="f54" fmla="*/ f44 f13 1"/>
                  <a:gd name="f55" fmla="*/ f45 f14 1"/>
                  <a:gd name="f56" fmla="*/ f46 f14 1"/>
                </a:gdLst>
                <a:ahLst/>
                <a:cxnLst>
                  <a:cxn ang="3cd4">
                    <a:pos x="hc" y="t"/>
                  </a:cxn>
                  <a:cxn ang="0">
                    <a:pos x="r" y="vc"/>
                  </a:cxn>
                  <a:cxn ang="cd4">
                    <a:pos x="hc" y="b"/>
                  </a:cxn>
                  <a:cxn ang="cd2">
                    <a:pos x="l" y="vc"/>
                  </a:cxn>
                  <a:cxn ang="f30">
                    <a:pos x="f51" y="f52"/>
                  </a:cxn>
                  <a:cxn ang="f30">
                    <a:pos x="f53" y="f52"/>
                  </a:cxn>
                  <a:cxn ang="f30">
                    <a:pos x="f54" y="f55"/>
                  </a:cxn>
                  <a:cxn ang="f30">
                    <a:pos x="f54" y="f56"/>
                  </a:cxn>
                </a:cxnLst>
                <a:rect l="f47" t="f50" r="f48" b="f49"/>
                <a:pathLst>
                  <a:path w="59" h="58">
                    <a:moveTo>
                      <a:pt x="f6" y="f7"/>
                    </a:moveTo>
                    <a:cubicBezTo>
                      <a:pt x="f8" y="f7"/>
                      <a:pt x="f8" y="f7"/>
                      <a:pt x="f8" y="f7"/>
                    </a:cubicBezTo>
                    <a:cubicBezTo>
                      <a:pt x="f9" y="f7"/>
                      <a:pt x="f5" y="f10"/>
                      <a:pt x="f5" y="f11"/>
                    </a:cubicBezTo>
                    <a:cubicBezTo>
                      <a:pt x="f5" y="f5"/>
                      <a:pt x="f5" y="f5"/>
                      <a:pt x="f5" y="f5"/>
                    </a:cubicBezTo>
                  </a:path>
                </a:pathLst>
              </a:custGeom>
              <a:noFill/>
              <a:ln w="12701" cap="flat">
                <a:solidFill>
                  <a:srgbClr val="FFFFFF"/>
                </a:solidFill>
                <a:prstDash val="solid"/>
                <a:miter/>
              </a:ln>
            </p:spPr>
            <p:txBody>
              <a:bodyPr vert="horz" wrap="square" lIns="91426" tIns="45717" rIns="91426" bIns="45717" anchor="t" anchorCtr="0" compatLnSpc="1">
                <a:noAutofit/>
              </a:bodyPr>
              <a:lstStyle/>
              <a:p>
                <a:pPr marL="0" marR="0" lvl="0" indent="0" algn="l"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353535"/>
                  </a:solidFill>
                  <a:effectLst/>
                  <a:uLnTx/>
                  <a:uFillTx/>
                  <a:latin typeface="Segoe UI Semilight"/>
                  <a:ea typeface="+mn-ea"/>
                  <a:cs typeface="+mn-cs"/>
                </a:endParaRPr>
              </a:p>
            </p:txBody>
          </p:sp>
          <p:sp>
            <p:nvSpPr>
              <p:cNvPr id="26" name="Rectangle 31">
                <a:extLst>
                  <a:ext uri="{FF2B5EF4-FFF2-40B4-BE49-F238E27FC236}">
                    <a16:creationId xmlns:a16="http://schemas.microsoft.com/office/drawing/2014/main" id="{45DB4D83-51A7-4BB8-90BC-139AC4550491}"/>
                  </a:ext>
                </a:extLst>
              </p:cNvPr>
              <p:cNvSpPr/>
              <p:nvPr/>
            </p:nvSpPr>
            <p:spPr>
              <a:xfrm>
                <a:off x="7904192" y="3343622"/>
                <a:ext cx="71021" cy="177018"/>
              </a:xfrm>
              <a:prstGeom prst="rect">
                <a:avLst/>
              </a:prstGeom>
              <a:noFill/>
              <a:ln w="12701" cap="flat">
                <a:solidFill>
                  <a:srgbClr val="FFFFFF"/>
                </a:solidFill>
                <a:prstDash val="solid"/>
                <a:miter/>
              </a:ln>
            </p:spPr>
            <p:txBody>
              <a:bodyPr vert="horz" wrap="square" lIns="91426" tIns="45717" rIns="91426" bIns="45717" anchor="t" anchorCtr="0" compatLnSpc="1">
                <a:noAutofit/>
              </a:bodyPr>
              <a:lstStyle/>
              <a:p>
                <a:pPr marL="0" marR="0" lvl="0" indent="0" algn="l"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353535"/>
                  </a:solidFill>
                  <a:effectLst/>
                  <a:uLnTx/>
                  <a:uFillTx/>
                  <a:latin typeface="Segoe UI Semilight"/>
                  <a:ea typeface="+mn-ea"/>
                  <a:cs typeface="+mn-cs"/>
                </a:endParaRPr>
              </a:p>
            </p:txBody>
          </p:sp>
          <p:sp>
            <p:nvSpPr>
              <p:cNvPr id="27" name="Rectangle 32">
                <a:extLst>
                  <a:ext uri="{FF2B5EF4-FFF2-40B4-BE49-F238E27FC236}">
                    <a16:creationId xmlns:a16="http://schemas.microsoft.com/office/drawing/2014/main" id="{47010775-BBB6-4F92-9598-75B6B16C0F40}"/>
                  </a:ext>
                </a:extLst>
              </p:cNvPr>
              <p:cNvSpPr/>
              <p:nvPr/>
            </p:nvSpPr>
            <p:spPr>
              <a:xfrm>
                <a:off x="8012942" y="3395953"/>
                <a:ext cx="53263" cy="124696"/>
              </a:xfrm>
              <a:prstGeom prst="rect">
                <a:avLst/>
              </a:prstGeom>
              <a:noFill/>
              <a:ln w="12701" cap="flat">
                <a:solidFill>
                  <a:srgbClr val="FFFFFF"/>
                </a:solidFill>
                <a:prstDash val="solid"/>
                <a:miter/>
              </a:ln>
            </p:spPr>
            <p:txBody>
              <a:bodyPr vert="horz" wrap="square" lIns="91426" tIns="45717" rIns="91426" bIns="45717" anchor="t" anchorCtr="0" compatLnSpc="1">
                <a:noAutofit/>
              </a:bodyPr>
              <a:lstStyle/>
              <a:p>
                <a:pPr marL="0" marR="0" lvl="0" indent="0" algn="l"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353535"/>
                  </a:solidFill>
                  <a:effectLst/>
                  <a:uLnTx/>
                  <a:uFillTx/>
                  <a:latin typeface="Segoe UI Semilight"/>
                  <a:ea typeface="+mn-ea"/>
                  <a:cs typeface="+mn-cs"/>
                </a:endParaRPr>
              </a:p>
            </p:txBody>
          </p:sp>
          <p:sp>
            <p:nvSpPr>
              <p:cNvPr id="28" name="Rectangle 33">
                <a:extLst>
                  <a:ext uri="{FF2B5EF4-FFF2-40B4-BE49-F238E27FC236}">
                    <a16:creationId xmlns:a16="http://schemas.microsoft.com/office/drawing/2014/main" id="{D2EA0C09-20E3-47A1-A2C1-1107CCB3C284}"/>
                  </a:ext>
                </a:extLst>
              </p:cNvPr>
              <p:cNvSpPr/>
              <p:nvPr/>
            </p:nvSpPr>
            <p:spPr>
              <a:xfrm>
                <a:off x="8102827" y="3433800"/>
                <a:ext cx="45500" cy="86840"/>
              </a:xfrm>
              <a:prstGeom prst="rect">
                <a:avLst/>
              </a:prstGeom>
              <a:noFill/>
              <a:ln w="12701" cap="flat">
                <a:solidFill>
                  <a:srgbClr val="FFFFFF"/>
                </a:solidFill>
                <a:prstDash val="solid"/>
                <a:miter/>
              </a:ln>
            </p:spPr>
            <p:txBody>
              <a:bodyPr vert="horz" wrap="square" lIns="91426" tIns="45717" rIns="91426" bIns="45717" anchor="t" anchorCtr="0" compatLnSpc="1">
                <a:noAutofit/>
              </a:bodyPr>
              <a:lstStyle/>
              <a:p>
                <a:pPr marL="0" marR="0" lvl="0" indent="0" algn="l"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353535"/>
                  </a:solidFill>
                  <a:effectLst/>
                  <a:uLnTx/>
                  <a:uFillTx/>
                  <a:latin typeface="Segoe UI Semilight"/>
                  <a:ea typeface="+mn-ea"/>
                  <a:cs typeface="+mn-cs"/>
                </a:endParaRPr>
              </a:p>
            </p:txBody>
          </p:sp>
          <p:sp>
            <p:nvSpPr>
              <p:cNvPr id="29" name="Freeform 34">
                <a:extLst>
                  <a:ext uri="{FF2B5EF4-FFF2-40B4-BE49-F238E27FC236}">
                    <a16:creationId xmlns:a16="http://schemas.microsoft.com/office/drawing/2014/main" id="{35787ACC-33ED-4DA0-A4ED-ACD6D65B3AE5}"/>
                  </a:ext>
                </a:extLst>
              </p:cNvPr>
              <p:cNvSpPr/>
              <p:nvPr/>
            </p:nvSpPr>
            <p:spPr>
              <a:xfrm>
                <a:off x="8184949" y="3486131"/>
                <a:ext cx="43278" cy="34509"/>
              </a:xfrm>
              <a:custGeom>
                <a:avLst/>
                <a:gdLst>
                  <a:gd name="f0" fmla="val 10800000"/>
                  <a:gd name="f1" fmla="val 5400000"/>
                  <a:gd name="f2" fmla="val 180"/>
                  <a:gd name="f3" fmla="val w"/>
                  <a:gd name="f4" fmla="val h"/>
                  <a:gd name="f5" fmla="val 0"/>
                  <a:gd name="f6" fmla="val 39"/>
                  <a:gd name="f7" fmla="val 31"/>
                  <a:gd name="f8" fmla="val 36"/>
                  <a:gd name="f9" fmla="+- 0 0 -90"/>
                  <a:gd name="f10" fmla="*/ f3 1 39"/>
                  <a:gd name="f11" fmla="*/ f4 1 31"/>
                  <a:gd name="f12" fmla="val f5"/>
                  <a:gd name="f13" fmla="val f6"/>
                  <a:gd name="f14" fmla="val f7"/>
                  <a:gd name="f15" fmla="*/ f9 f0 1"/>
                  <a:gd name="f16" fmla="+- f14 0 f12"/>
                  <a:gd name="f17" fmla="+- f13 0 f12"/>
                  <a:gd name="f18" fmla="*/ f15 1 f2"/>
                  <a:gd name="f19" fmla="*/ f17 1 39"/>
                  <a:gd name="f20" fmla="*/ f16 1 31"/>
                  <a:gd name="f21" fmla="*/ 36 f17 1"/>
                  <a:gd name="f22" fmla="*/ 0 f16 1"/>
                  <a:gd name="f23" fmla="*/ 39 f17 1"/>
                  <a:gd name="f24" fmla="*/ 31 f16 1"/>
                  <a:gd name="f25" fmla="*/ 0 f17 1"/>
                  <a:gd name="f26" fmla="+- f18 0 f1"/>
                  <a:gd name="f27" fmla="*/ f21 1 39"/>
                  <a:gd name="f28" fmla="*/ f22 1 31"/>
                  <a:gd name="f29" fmla="*/ f23 1 39"/>
                  <a:gd name="f30" fmla="*/ f24 1 31"/>
                  <a:gd name="f31" fmla="*/ f25 1 39"/>
                  <a:gd name="f32" fmla="*/ 0 1 f19"/>
                  <a:gd name="f33" fmla="*/ f13 1 f19"/>
                  <a:gd name="f34" fmla="*/ 0 1 f20"/>
                  <a:gd name="f35" fmla="*/ f14 1 f20"/>
                  <a:gd name="f36" fmla="*/ f27 1 f19"/>
                  <a:gd name="f37" fmla="*/ f28 1 f20"/>
                  <a:gd name="f38" fmla="*/ f29 1 f19"/>
                  <a:gd name="f39" fmla="*/ f30 1 f20"/>
                  <a:gd name="f40" fmla="*/ f31 1 f19"/>
                  <a:gd name="f41" fmla="*/ f32 f10 1"/>
                  <a:gd name="f42" fmla="*/ f33 f10 1"/>
                  <a:gd name="f43" fmla="*/ f35 f11 1"/>
                  <a:gd name="f44" fmla="*/ f34 f11 1"/>
                  <a:gd name="f45" fmla="*/ f36 f10 1"/>
                  <a:gd name="f46" fmla="*/ f37 f11 1"/>
                  <a:gd name="f47" fmla="*/ f38 f10 1"/>
                  <a:gd name="f48" fmla="*/ f39 f11 1"/>
                  <a:gd name="f49" fmla="*/ f40 f10 1"/>
                </a:gdLst>
                <a:ahLst/>
                <a:cxnLst>
                  <a:cxn ang="3cd4">
                    <a:pos x="hc" y="t"/>
                  </a:cxn>
                  <a:cxn ang="0">
                    <a:pos x="r" y="vc"/>
                  </a:cxn>
                  <a:cxn ang="cd4">
                    <a:pos x="hc" y="b"/>
                  </a:cxn>
                  <a:cxn ang="cd2">
                    <a:pos x="l" y="vc"/>
                  </a:cxn>
                  <a:cxn ang="f26">
                    <a:pos x="f45" y="f46"/>
                  </a:cxn>
                  <a:cxn ang="f26">
                    <a:pos x="f47" y="f46"/>
                  </a:cxn>
                  <a:cxn ang="f26">
                    <a:pos x="f47" y="f48"/>
                  </a:cxn>
                  <a:cxn ang="f26">
                    <a:pos x="f49" y="f48"/>
                  </a:cxn>
                  <a:cxn ang="f26">
                    <a:pos x="f49" y="f46"/>
                  </a:cxn>
                  <a:cxn ang="f26">
                    <a:pos x="f45" y="f46"/>
                  </a:cxn>
                </a:cxnLst>
                <a:rect l="f41" t="f44" r="f42" b="f43"/>
                <a:pathLst>
                  <a:path w="39" h="31">
                    <a:moveTo>
                      <a:pt x="f8" y="f5"/>
                    </a:moveTo>
                    <a:lnTo>
                      <a:pt x="f6" y="f5"/>
                    </a:lnTo>
                    <a:lnTo>
                      <a:pt x="f6" y="f7"/>
                    </a:lnTo>
                    <a:lnTo>
                      <a:pt x="f5" y="f7"/>
                    </a:lnTo>
                    <a:lnTo>
                      <a:pt x="f5" y="f5"/>
                    </a:lnTo>
                    <a:lnTo>
                      <a:pt x="f8" y="f5"/>
                    </a:lnTo>
                    <a:close/>
                  </a:path>
                </a:pathLst>
              </a:custGeom>
              <a:noFill/>
              <a:ln w="12701" cap="flat">
                <a:solidFill>
                  <a:srgbClr val="FFFFFF"/>
                </a:solidFill>
                <a:prstDash val="solid"/>
                <a:miter/>
              </a:ln>
            </p:spPr>
            <p:txBody>
              <a:bodyPr vert="horz" wrap="square" lIns="91426" tIns="45717" rIns="91426" bIns="45717" anchor="t" anchorCtr="0" compatLnSpc="1">
                <a:noAutofit/>
              </a:bodyPr>
              <a:lstStyle/>
              <a:p>
                <a:pPr marL="0" marR="0" lvl="0" indent="0" algn="l"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353535"/>
                  </a:solidFill>
                  <a:effectLst/>
                  <a:uLnTx/>
                  <a:uFillTx/>
                  <a:latin typeface="Segoe UI Semilight"/>
                  <a:ea typeface="+mn-ea"/>
                  <a:cs typeface="+mn-cs"/>
                </a:endParaRPr>
              </a:p>
            </p:txBody>
          </p:sp>
          <p:sp>
            <p:nvSpPr>
              <p:cNvPr id="30" name="Line 35">
                <a:extLst>
                  <a:ext uri="{FF2B5EF4-FFF2-40B4-BE49-F238E27FC236}">
                    <a16:creationId xmlns:a16="http://schemas.microsoft.com/office/drawing/2014/main" id="{967EDB07-AC3E-421E-89D4-277401301847}"/>
                  </a:ext>
                </a:extLst>
              </p:cNvPr>
              <p:cNvSpPr/>
              <p:nvPr/>
            </p:nvSpPr>
            <p:spPr>
              <a:xfrm flipH="1">
                <a:off x="7904192" y="3585216"/>
                <a:ext cx="122072"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FFFF"/>
                </a:solidFill>
                <a:prstDash val="solid"/>
                <a:miter/>
              </a:ln>
            </p:spPr>
            <p:txBody>
              <a:bodyPr vert="horz" wrap="square" lIns="91426" tIns="45717" rIns="91426" bIns="45717" anchor="t" anchorCtr="0" compatLnSpc="1">
                <a:noAutofit/>
              </a:bodyPr>
              <a:lstStyle/>
              <a:p>
                <a:pPr marL="0" marR="0" lvl="0" indent="0" algn="l"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353535"/>
                  </a:solidFill>
                  <a:effectLst/>
                  <a:uLnTx/>
                  <a:uFillTx/>
                  <a:latin typeface="Segoe UI Semilight"/>
                  <a:ea typeface="+mn-ea"/>
                  <a:cs typeface="+mn-cs"/>
                </a:endParaRPr>
              </a:p>
            </p:txBody>
          </p:sp>
          <p:sp>
            <p:nvSpPr>
              <p:cNvPr id="31" name="Line 36">
                <a:extLst>
                  <a:ext uri="{FF2B5EF4-FFF2-40B4-BE49-F238E27FC236}">
                    <a16:creationId xmlns:a16="http://schemas.microsoft.com/office/drawing/2014/main" id="{16B524FE-3A30-4221-9EBF-19A4E66F2B17}"/>
                  </a:ext>
                </a:extLst>
              </p:cNvPr>
              <p:cNvSpPr/>
              <p:nvPr/>
            </p:nvSpPr>
            <p:spPr>
              <a:xfrm flipH="1">
                <a:off x="7904192" y="3650906"/>
                <a:ext cx="92107"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FFFF"/>
                </a:solidFill>
                <a:prstDash val="solid"/>
                <a:miter/>
              </a:ln>
            </p:spPr>
            <p:txBody>
              <a:bodyPr vert="horz" wrap="square" lIns="91426" tIns="45717" rIns="91426" bIns="45717" anchor="t" anchorCtr="0" compatLnSpc="1">
                <a:noAutofit/>
              </a:bodyPr>
              <a:lstStyle/>
              <a:p>
                <a:pPr marL="0" marR="0" lvl="0" indent="0" algn="l"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353535"/>
                  </a:solidFill>
                  <a:effectLst/>
                  <a:uLnTx/>
                  <a:uFillTx/>
                  <a:latin typeface="Segoe UI Semilight"/>
                  <a:ea typeface="+mn-ea"/>
                  <a:cs typeface="+mn-cs"/>
                </a:endParaRPr>
              </a:p>
            </p:txBody>
          </p:sp>
          <p:sp>
            <p:nvSpPr>
              <p:cNvPr id="32" name="Line 37">
                <a:extLst>
                  <a:ext uri="{FF2B5EF4-FFF2-40B4-BE49-F238E27FC236}">
                    <a16:creationId xmlns:a16="http://schemas.microsoft.com/office/drawing/2014/main" id="{4E547015-6766-4776-85B8-DB2CC16EDB6E}"/>
                  </a:ext>
                </a:extLst>
              </p:cNvPr>
              <p:cNvSpPr/>
              <p:nvPr/>
            </p:nvSpPr>
            <p:spPr>
              <a:xfrm flipH="1">
                <a:off x="7904192" y="3712143"/>
                <a:ext cx="122072"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FFFF"/>
                </a:solidFill>
                <a:prstDash val="solid"/>
                <a:miter/>
              </a:ln>
            </p:spPr>
            <p:txBody>
              <a:bodyPr vert="horz" wrap="square" lIns="91426" tIns="45717" rIns="91426" bIns="45717" anchor="t" anchorCtr="0" compatLnSpc="1">
                <a:noAutofit/>
              </a:bodyPr>
              <a:lstStyle/>
              <a:p>
                <a:pPr marL="0" marR="0" lvl="0" indent="0" algn="l"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353535"/>
                  </a:solidFill>
                  <a:effectLst/>
                  <a:uLnTx/>
                  <a:uFillTx/>
                  <a:latin typeface="Segoe UI Semilight"/>
                  <a:ea typeface="+mn-ea"/>
                  <a:cs typeface="+mn-cs"/>
                </a:endParaRPr>
              </a:p>
            </p:txBody>
          </p:sp>
          <p:sp>
            <p:nvSpPr>
              <p:cNvPr id="33" name="Line 38">
                <a:extLst>
                  <a:ext uri="{FF2B5EF4-FFF2-40B4-BE49-F238E27FC236}">
                    <a16:creationId xmlns:a16="http://schemas.microsoft.com/office/drawing/2014/main" id="{CF87A008-A7B0-4424-9EF2-296A5FA9BF41}"/>
                  </a:ext>
                </a:extLst>
              </p:cNvPr>
              <p:cNvSpPr/>
              <p:nvPr/>
            </p:nvSpPr>
            <p:spPr>
              <a:xfrm flipH="1">
                <a:off x="8108377" y="3585216"/>
                <a:ext cx="122072"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FFFF"/>
                </a:solidFill>
                <a:prstDash val="solid"/>
                <a:miter/>
              </a:ln>
            </p:spPr>
            <p:txBody>
              <a:bodyPr vert="horz" wrap="square" lIns="91426" tIns="45717" rIns="91426" bIns="45717" anchor="t" anchorCtr="0" compatLnSpc="1">
                <a:noAutofit/>
              </a:bodyPr>
              <a:lstStyle/>
              <a:p>
                <a:pPr marL="0" marR="0" lvl="0" indent="0" algn="l"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353535"/>
                  </a:solidFill>
                  <a:effectLst/>
                  <a:uLnTx/>
                  <a:uFillTx/>
                  <a:latin typeface="Segoe UI Semilight"/>
                  <a:ea typeface="+mn-ea"/>
                  <a:cs typeface="+mn-cs"/>
                </a:endParaRPr>
              </a:p>
            </p:txBody>
          </p:sp>
          <p:sp>
            <p:nvSpPr>
              <p:cNvPr id="34" name="Line 39">
                <a:extLst>
                  <a:ext uri="{FF2B5EF4-FFF2-40B4-BE49-F238E27FC236}">
                    <a16:creationId xmlns:a16="http://schemas.microsoft.com/office/drawing/2014/main" id="{C1FDE879-44C9-4F91-96D7-50CEC7F10419}"/>
                  </a:ext>
                </a:extLst>
              </p:cNvPr>
              <p:cNvSpPr/>
              <p:nvPr/>
            </p:nvSpPr>
            <p:spPr>
              <a:xfrm flipH="1">
                <a:off x="8108377" y="3650906"/>
                <a:ext cx="93213"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FFFF"/>
                </a:solidFill>
                <a:prstDash val="solid"/>
                <a:miter/>
              </a:ln>
            </p:spPr>
            <p:txBody>
              <a:bodyPr vert="horz" wrap="square" lIns="91426" tIns="45717" rIns="91426" bIns="45717" anchor="t" anchorCtr="0" compatLnSpc="1">
                <a:noAutofit/>
              </a:bodyPr>
              <a:lstStyle/>
              <a:p>
                <a:pPr marL="0" marR="0" lvl="0" indent="0" algn="l"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353535"/>
                  </a:solidFill>
                  <a:effectLst/>
                  <a:uLnTx/>
                  <a:uFillTx/>
                  <a:latin typeface="Segoe UI Semilight"/>
                  <a:ea typeface="+mn-ea"/>
                  <a:cs typeface="+mn-cs"/>
                </a:endParaRPr>
              </a:p>
            </p:txBody>
          </p:sp>
          <p:sp>
            <p:nvSpPr>
              <p:cNvPr id="35" name="Line 40">
                <a:extLst>
                  <a:ext uri="{FF2B5EF4-FFF2-40B4-BE49-F238E27FC236}">
                    <a16:creationId xmlns:a16="http://schemas.microsoft.com/office/drawing/2014/main" id="{41A45D82-4094-42F5-9BA9-01AEBBB95941}"/>
                  </a:ext>
                </a:extLst>
              </p:cNvPr>
              <p:cNvSpPr/>
              <p:nvPr/>
            </p:nvSpPr>
            <p:spPr>
              <a:xfrm flipH="1">
                <a:off x="8108377" y="3712143"/>
                <a:ext cx="122072"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FFFF"/>
                </a:solidFill>
                <a:prstDash val="solid"/>
                <a:miter/>
              </a:ln>
            </p:spPr>
            <p:txBody>
              <a:bodyPr vert="horz" wrap="square" lIns="91426" tIns="45717" rIns="91426" bIns="45717" anchor="t" anchorCtr="0" compatLnSpc="1">
                <a:noAutofit/>
              </a:bodyPr>
              <a:lstStyle/>
              <a:p>
                <a:pPr marL="0" marR="0" lvl="0" indent="0" algn="l"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353535"/>
                  </a:solidFill>
                  <a:effectLst/>
                  <a:uLnTx/>
                  <a:uFillTx/>
                  <a:latin typeface="Segoe UI Semilight"/>
                  <a:ea typeface="+mn-ea"/>
                  <a:cs typeface="+mn-cs"/>
                </a:endParaRPr>
              </a:p>
            </p:txBody>
          </p:sp>
        </p:grpSp>
      </p:grpSp>
      <p:grpSp>
        <p:nvGrpSpPr>
          <p:cNvPr id="36" name="3">
            <a:extLst>
              <a:ext uri="{FF2B5EF4-FFF2-40B4-BE49-F238E27FC236}">
                <a16:creationId xmlns:a16="http://schemas.microsoft.com/office/drawing/2014/main" id="{D1FE17FB-D8DF-40C7-A1A4-559D89E39ABB}"/>
              </a:ext>
            </a:extLst>
          </p:cNvPr>
          <p:cNvGrpSpPr/>
          <p:nvPr/>
        </p:nvGrpSpPr>
        <p:grpSpPr>
          <a:xfrm>
            <a:off x="8502415" y="3663378"/>
            <a:ext cx="1164003" cy="1164003"/>
            <a:chOff x="3910843" y="3032799"/>
            <a:chExt cx="914400" cy="914400"/>
          </a:xfrm>
        </p:grpSpPr>
        <p:sp>
          <p:nvSpPr>
            <p:cNvPr id="37" name="Oval 253">
              <a:extLst>
                <a:ext uri="{FF2B5EF4-FFF2-40B4-BE49-F238E27FC236}">
                  <a16:creationId xmlns:a16="http://schemas.microsoft.com/office/drawing/2014/main" id="{EF80C533-353C-4D52-829A-6F7A4A423C5A}"/>
                </a:ext>
              </a:extLst>
            </p:cNvPr>
            <p:cNvSpPr/>
            <p:nvPr/>
          </p:nvSpPr>
          <p:spPr>
            <a:xfrm>
              <a:off x="3910843" y="3032799"/>
              <a:ext cx="914400" cy="914400"/>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78D7"/>
            </a:solidFill>
            <a:ln cap="flat">
              <a:noFill/>
              <a:prstDash val="solid"/>
            </a:ln>
          </p:spPr>
          <p:txBody>
            <a:bodyPr vert="horz" wrap="square" lIns="175762" tIns="140604" rIns="175762" bIns="140604" anchor="t" anchorCtr="1" compatLnSpc="1">
              <a:noAutofit/>
            </a:bodyPr>
            <a:lstStyle/>
            <a:p>
              <a:pPr marL="0" marR="0" lvl="0" indent="0" algn="ctr" defTabSz="896090" rtl="0" eaLnBrk="1" fontAlgn="auto" latinLnBrk="0" hangingPunct="1">
                <a:lnSpc>
                  <a:spcPct val="9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5294" b="0" i="0" u="none" strike="noStrike" kern="0" cap="none" spc="0" normalizeH="0" baseline="0" noProof="0">
                <a:ln>
                  <a:noFill/>
                </a:ln>
                <a:solidFill>
                  <a:srgbClr val="000000"/>
                </a:solidFill>
                <a:effectLst/>
                <a:uLnTx/>
                <a:uFillTx/>
                <a:latin typeface="Segoe UI Semilight"/>
                <a:ea typeface="Segoe UI" pitchFamily="34"/>
                <a:cs typeface="Segoe UI" pitchFamily="34"/>
              </a:endParaRPr>
            </a:p>
          </p:txBody>
        </p:sp>
        <p:grpSp>
          <p:nvGrpSpPr>
            <p:cNvPr id="38" name="Group 254">
              <a:extLst>
                <a:ext uri="{FF2B5EF4-FFF2-40B4-BE49-F238E27FC236}">
                  <a16:creationId xmlns:a16="http://schemas.microsoft.com/office/drawing/2014/main" id="{303DB93A-76A5-4A4C-9186-7E4B19CEB83C}"/>
                </a:ext>
              </a:extLst>
            </p:cNvPr>
            <p:cNvGrpSpPr/>
            <p:nvPr/>
          </p:nvGrpSpPr>
          <p:grpSpPr>
            <a:xfrm>
              <a:off x="4105619" y="3283162"/>
              <a:ext cx="509247" cy="417908"/>
              <a:chOff x="4105619" y="3283162"/>
              <a:chExt cx="509247" cy="417908"/>
            </a:xfrm>
          </p:grpSpPr>
          <p:sp>
            <p:nvSpPr>
              <p:cNvPr id="39" name="Oval 5">
                <a:extLst>
                  <a:ext uri="{FF2B5EF4-FFF2-40B4-BE49-F238E27FC236}">
                    <a16:creationId xmlns:a16="http://schemas.microsoft.com/office/drawing/2014/main" id="{05C078C6-E2A4-4F68-996C-00B541A1A25A}"/>
                  </a:ext>
                </a:extLst>
              </p:cNvPr>
              <p:cNvSpPr/>
              <p:nvPr/>
            </p:nvSpPr>
            <p:spPr>
              <a:xfrm>
                <a:off x="4123029" y="3283162"/>
                <a:ext cx="134928" cy="133648"/>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noFill/>
              <a:ln w="12701" cap="flat">
                <a:solidFill>
                  <a:srgbClr val="FFFFFF"/>
                </a:solidFill>
                <a:prstDash val="solid"/>
                <a:miter/>
              </a:ln>
            </p:spPr>
            <p:txBody>
              <a:bodyPr vert="horz" wrap="square" lIns="89642" tIns="44821" rIns="89642" bIns="44821" anchor="t" anchorCtr="1" compatLnSpc="1">
                <a:noAutofit/>
              </a:bodyPr>
              <a:lstStyle/>
              <a:p>
                <a:pPr marL="0" marR="0" lvl="0" indent="0" algn="ctr"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353535"/>
                  </a:solidFill>
                  <a:effectLst/>
                  <a:uLnTx/>
                  <a:uFillTx/>
                  <a:latin typeface="Segoe UI Semilight"/>
                  <a:ea typeface="+mn-ea"/>
                  <a:cs typeface="+mn-cs"/>
                </a:endParaRPr>
              </a:p>
            </p:txBody>
          </p:sp>
          <p:sp>
            <p:nvSpPr>
              <p:cNvPr id="40" name="Oval 6">
                <a:extLst>
                  <a:ext uri="{FF2B5EF4-FFF2-40B4-BE49-F238E27FC236}">
                    <a16:creationId xmlns:a16="http://schemas.microsoft.com/office/drawing/2014/main" id="{2E8AC383-2B5D-418D-AA47-9F1408816CDF}"/>
                  </a:ext>
                </a:extLst>
              </p:cNvPr>
              <p:cNvSpPr/>
              <p:nvPr/>
            </p:nvSpPr>
            <p:spPr>
              <a:xfrm>
                <a:off x="4462528" y="3283162"/>
                <a:ext cx="134928" cy="133648"/>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noFill/>
              <a:ln w="12701" cap="flat">
                <a:solidFill>
                  <a:srgbClr val="FFFFFF"/>
                </a:solidFill>
                <a:prstDash val="solid"/>
                <a:miter/>
              </a:ln>
            </p:spPr>
            <p:txBody>
              <a:bodyPr vert="horz" wrap="square" lIns="89642" tIns="44821" rIns="89642" bIns="44821" anchor="t" anchorCtr="1" compatLnSpc="1">
                <a:noAutofit/>
              </a:bodyPr>
              <a:lstStyle/>
              <a:p>
                <a:pPr marL="0" marR="0" lvl="0" indent="0" algn="ctr"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353535"/>
                  </a:solidFill>
                  <a:effectLst/>
                  <a:uLnTx/>
                  <a:uFillTx/>
                  <a:latin typeface="Segoe UI Semilight"/>
                  <a:ea typeface="+mn-ea"/>
                  <a:cs typeface="+mn-cs"/>
                </a:endParaRPr>
              </a:p>
            </p:txBody>
          </p:sp>
          <p:sp>
            <p:nvSpPr>
              <p:cNvPr id="41" name="Freeform 7">
                <a:extLst>
                  <a:ext uri="{FF2B5EF4-FFF2-40B4-BE49-F238E27FC236}">
                    <a16:creationId xmlns:a16="http://schemas.microsoft.com/office/drawing/2014/main" id="{68BAFBFA-EC24-4E24-BC07-E685EFE2F98A}"/>
                  </a:ext>
                </a:extLst>
              </p:cNvPr>
              <p:cNvSpPr/>
              <p:nvPr/>
            </p:nvSpPr>
            <p:spPr>
              <a:xfrm>
                <a:off x="4105619" y="3416801"/>
                <a:ext cx="169749" cy="82734"/>
              </a:xfrm>
              <a:custGeom>
                <a:avLst/>
                <a:gdLst>
                  <a:gd name="f0" fmla="val 10800000"/>
                  <a:gd name="f1" fmla="val 5400000"/>
                  <a:gd name="f2" fmla="val 180"/>
                  <a:gd name="f3" fmla="val w"/>
                  <a:gd name="f4" fmla="val h"/>
                  <a:gd name="f5" fmla="val 0"/>
                  <a:gd name="f6" fmla="val 40"/>
                  <a:gd name="f7" fmla="val 20"/>
                  <a:gd name="f8" fmla="val 9"/>
                  <a:gd name="f9" fmla="val 31"/>
                  <a:gd name="f10" fmla="+- 0 0 -90"/>
                  <a:gd name="f11" fmla="*/ f3 1 40"/>
                  <a:gd name="f12" fmla="*/ f4 1 20"/>
                  <a:gd name="f13" fmla="val f5"/>
                  <a:gd name="f14" fmla="val f6"/>
                  <a:gd name="f15" fmla="val f7"/>
                  <a:gd name="f16" fmla="*/ f10 f0 1"/>
                  <a:gd name="f17" fmla="+- f15 0 f13"/>
                  <a:gd name="f18" fmla="+- f14 0 f13"/>
                  <a:gd name="f19" fmla="*/ f16 1 f2"/>
                  <a:gd name="f20" fmla="*/ f18 1 40"/>
                  <a:gd name="f21" fmla="*/ f17 1 20"/>
                  <a:gd name="f22" fmla="*/ 40 f18 1"/>
                  <a:gd name="f23" fmla="*/ 20 f17 1"/>
                  <a:gd name="f24" fmla="*/ 20 f18 1"/>
                  <a:gd name="f25" fmla="*/ 0 f17 1"/>
                  <a:gd name="f26" fmla="*/ 0 f18 1"/>
                  <a:gd name="f27" fmla="+- f19 0 f1"/>
                  <a:gd name="f28" fmla="*/ f22 1 40"/>
                  <a:gd name="f29" fmla="*/ f23 1 20"/>
                  <a:gd name="f30" fmla="*/ f24 1 40"/>
                  <a:gd name="f31" fmla="*/ f25 1 20"/>
                  <a:gd name="f32" fmla="*/ f26 1 40"/>
                  <a:gd name="f33" fmla="*/ 0 1 f20"/>
                  <a:gd name="f34" fmla="*/ f14 1 f20"/>
                  <a:gd name="f35" fmla="*/ 0 1 f21"/>
                  <a:gd name="f36" fmla="*/ f15 1 f21"/>
                  <a:gd name="f37" fmla="*/ f28 1 f20"/>
                  <a:gd name="f38" fmla="*/ f29 1 f21"/>
                  <a:gd name="f39" fmla="*/ f30 1 f20"/>
                  <a:gd name="f40" fmla="*/ f31 1 f21"/>
                  <a:gd name="f41" fmla="*/ f32 1 f20"/>
                  <a:gd name="f42" fmla="*/ f33 f11 1"/>
                  <a:gd name="f43" fmla="*/ f34 f11 1"/>
                  <a:gd name="f44" fmla="*/ f36 f12 1"/>
                  <a:gd name="f45" fmla="*/ f35 f12 1"/>
                  <a:gd name="f46" fmla="*/ f37 f11 1"/>
                  <a:gd name="f47" fmla="*/ f38 f12 1"/>
                  <a:gd name="f48" fmla="*/ f39 f11 1"/>
                  <a:gd name="f49" fmla="*/ f40 f12 1"/>
                  <a:gd name="f50" fmla="*/ f41 f11 1"/>
                </a:gdLst>
                <a:ahLst/>
                <a:cxnLst>
                  <a:cxn ang="3cd4">
                    <a:pos x="hc" y="t"/>
                  </a:cxn>
                  <a:cxn ang="0">
                    <a:pos x="r" y="vc"/>
                  </a:cxn>
                  <a:cxn ang="cd4">
                    <a:pos x="hc" y="b"/>
                  </a:cxn>
                  <a:cxn ang="cd2">
                    <a:pos x="l" y="vc"/>
                  </a:cxn>
                  <a:cxn ang="f27">
                    <a:pos x="f46" y="f47"/>
                  </a:cxn>
                  <a:cxn ang="f27">
                    <a:pos x="f48" y="f49"/>
                  </a:cxn>
                  <a:cxn ang="f27">
                    <a:pos x="f50" y="f47"/>
                  </a:cxn>
                </a:cxnLst>
                <a:rect l="f42" t="f45" r="f43" b="f44"/>
                <a:pathLst>
                  <a:path w="40" h="20">
                    <a:moveTo>
                      <a:pt x="f6" y="f7"/>
                    </a:moveTo>
                    <a:cubicBezTo>
                      <a:pt x="f6" y="f8"/>
                      <a:pt x="f9" y="f5"/>
                      <a:pt x="f7" y="f5"/>
                    </a:cubicBezTo>
                    <a:cubicBezTo>
                      <a:pt x="f8" y="f5"/>
                      <a:pt x="f5" y="f8"/>
                      <a:pt x="f5" y="f7"/>
                    </a:cubicBezTo>
                  </a:path>
                </a:pathLst>
              </a:custGeom>
              <a:noFill/>
              <a:ln w="12701" cap="flat">
                <a:solidFill>
                  <a:srgbClr val="FFFFFF"/>
                </a:solidFill>
                <a:prstDash val="solid"/>
                <a:miter/>
              </a:ln>
            </p:spPr>
            <p:txBody>
              <a:bodyPr vert="horz" wrap="square" lIns="89642" tIns="44821" rIns="89642" bIns="44821" anchor="t" anchorCtr="1" compatLnSpc="1">
                <a:noAutofit/>
              </a:bodyPr>
              <a:lstStyle/>
              <a:p>
                <a:pPr marL="0" marR="0" lvl="0" indent="0" algn="ctr"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353535"/>
                  </a:solidFill>
                  <a:effectLst/>
                  <a:uLnTx/>
                  <a:uFillTx/>
                  <a:latin typeface="Segoe UI Semilight"/>
                  <a:ea typeface="+mn-ea"/>
                  <a:cs typeface="+mn-cs"/>
                </a:endParaRPr>
              </a:p>
            </p:txBody>
          </p:sp>
          <p:sp>
            <p:nvSpPr>
              <p:cNvPr id="42" name="Oval 8">
                <a:extLst>
                  <a:ext uri="{FF2B5EF4-FFF2-40B4-BE49-F238E27FC236}">
                    <a16:creationId xmlns:a16="http://schemas.microsoft.com/office/drawing/2014/main" id="{ECAB3991-028F-497E-ADDA-1FFEB936FCFA}"/>
                  </a:ext>
                </a:extLst>
              </p:cNvPr>
              <p:cNvSpPr/>
              <p:nvPr/>
            </p:nvSpPr>
            <p:spPr>
              <a:xfrm>
                <a:off x="4275368" y="3416801"/>
                <a:ext cx="169749" cy="167591"/>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noFill/>
              <a:ln w="12701" cap="flat">
                <a:solidFill>
                  <a:srgbClr val="FFFFFF"/>
                </a:solidFill>
                <a:prstDash val="solid"/>
                <a:miter/>
              </a:ln>
            </p:spPr>
            <p:txBody>
              <a:bodyPr vert="horz" wrap="square" lIns="89642" tIns="44821" rIns="89642" bIns="44821" anchor="t" anchorCtr="1" compatLnSpc="1">
                <a:noAutofit/>
              </a:bodyPr>
              <a:lstStyle/>
              <a:p>
                <a:pPr marL="0" marR="0" lvl="0" indent="0" algn="ctr"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353535"/>
                  </a:solidFill>
                  <a:effectLst/>
                  <a:uLnTx/>
                  <a:uFillTx/>
                  <a:latin typeface="Segoe UI Semilight"/>
                  <a:ea typeface="+mn-ea"/>
                  <a:cs typeface="+mn-cs"/>
                </a:endParaRPr>
              </a:p>
            </p:txBody>
          </p:sp>
          <p:sp>
            <p:nvSpPr>
              <p:cNvPr id="43" name="Freeform 9">
                <a:extLst>
                  <a:ext uri="{FF2B5EF4-FFF2-40B4-BE49-F238E27FC236}">
                    <a16:creationId xmlns:a16="http://schemas.microsoft.com/office/drawing/2014/main" id="{5AD36D24-18B3-425D-87D0-F3AE1ADA8403}"/>
                  </a:ext>
                </a:extLst>
              </p:cNvPr>
              <p:cNvSpPr/>
              <p:nvPr/>
            </p:nvSpPr>
            <p:spPr>
              <a:xfrm>
                <a:off x="4240548" y="3584393"/>
                <a:ext cx="239389" cy="116677"/>
              </a:xfrm>
              <a:custGeom>
                <a:avLst/>
                <a:gdLst>
                  <a:gd name="f0" fmla="val 10800000"/>
                  <a:gd name="f1" fmla="val 5400000"/>
                  <a:gd name="f2" fmla="val 180"/>
                  <a:gd name="f3" fmla="val w"/>
                  <a:gd name="f4" fmla="val h"/>
                  <a:gd name="f5" fmla="val 0"/>
                  <a:gd name="f6" fmla="val 56"/>
                  <a:gd name="f7" fmla="val 28"/>
                  <a:gd name="f8" fmla="val 13"/>
                  <a:gd name="f9" fmla="val 44"/>
                  <a:gd name="f10" fmla="val 12"/>
                  <a:gd name="f11" fmla="+- 0 0 -90"/>
                  <a:gd name="f12" fmla="*/ f3 1 56"/>
                  <a:gd name="f13" fmla="*/ f4 1 28"/>
                  <a:gd name="f14" fmla="val f5"/>
                  <a:gd name="f15" fmla="val f6"/>
                  <a:gd name="f16" fmla="val f7"/>
                  <a:gd name="f17" fmla="*/ f11 f0 1"/>
                  <a:gd name="f18" fmla="+- f16 0 f14"/>
                  <a:gd name="f19" fmla="+- f15 0 f14"/>
                  <a:gd name="f20" fmla="*/ f17 1 f2"/>
                  <a:gd name="f21" fmla="*/ f19 1 56"/>
                  <a:gd name="f22" fmla="*/ f18 1 28"/>
                  <a:gd name="f23" fmla="*/ 56 f19 1"/>
                  <a:gd name="f24" fmla="*/ 28 f18 1"/>
                  <a:gd name="f25" fmla="*/ 28 f19 1"/>
                  <a:gd name="f26" fmla="*/ 0 f18 1"/>
                  <a:gd name="f27" fmla="*/ 0 f19 1"/>
                  <a:gd name="f28" fmla="+- f20 0 f1"/>
                  <a:gd name="f29" fmla="*/ f23 1 56"/>
                  <a:gd name="f30" fmla="*/ f24 1 28"/>
                  <a:gd name="f31" fmla="*/ f25 1 56"/>
                  <a:gd name="f32" fmla="*/ f26 1 28"/>
                  <a:gd name="f33" fmla="*/ f27 1 56"/>
                  <a:gd name="f34" fmla="*/ 0 1 f21"/>
                  <a:gd name="f35" fmla="*/ f15 1 f21"/>
                  <a:gd name="f36" fmla="*/ 0 1 f22"/>
                  <a:gd name="f37" fmla="*/ f16 1 f22"/>
                  <a:gd name="f38" fmla="*/ f29 1 f21"/>
                  <a:gd name="f39" fmla="*/ f30 1 f22"/>
                  <a:gd name="f40" fmla="*/ f31 1 f21"/>
                  <a:gd name="f41" fmla="*/ f32 1 f22"/>
                  <a:gd name="f42" fmla="*/ f33 1 f21"/>
                  <a:gd name="f43" fmla="*/ f34 f12 1"/>
                  <a:gd name="f44" fmla="*/ f35 f12 1"/>
                  <a:gd name="f45" fmla="*/ f37 f13 1"/>
                  <a:gd name="f46" fmla="*/ f36 f13 1"/>
                  <a:gd name="f47" fmla="*/ f38 f12 1"/>
                  <a:gd name="f48" fmla="*/ f39 f13 1"/>
                  <a:gd name="f49" fmla="*/ f40 f12 1"/>
                  <a:gd name="f50" fmla="*/ f41 f13 1"/>
                  <a:gd name="f51" fmla="*/ f42 f12 1"/>
                </a:gdLst>
                <a:ahLst/>
                <a:cxnLst>
                  <a:cxn ang="3cd4">
                    <a:pos x="hc" y="t"/>
                  </a:cxn>
                  <a:cxn ang="0">
                    <a:pos x="r" y="vc"/>
                  </a:cxn>
                  <a:cxn ang="cd4">
                    <a:pos x="hc" y="b"/>
                  </a:cxn>
                  <a:cxn ang="cd2">
                    <a:pos x="l" y="vc"/>
                  </a:cxn>
                  <a:cxn ang="f28">
                    <a:pos x="f47" y="f48"/>
                  </a:cxn>
                  <a:cxn ang="f28">
                    <a:pos x="f49" y="f50"/>
                  </a:cxn>
                  <a:cxn ang="f28">
                    <a:pos x="f51" y="f48"/>
                  </a:cxn>
                </a:cxnLst>
                <a:rect l="f43" t="f46" r="f44" b="f45"/>
                <a:pathLst>
                  <a:path w="56" h="28">
                    <a:moveTo>
                      <a:pt x="f6" y="f7"/>
                    </a:moveTo>
                    <a:cubicBezTo>
                      <a:pt x="f6" y="f8"/>
                      <a:pt x="f9" y="f5"/>
                      <a:pt x="f7" y="f5"/>
                    </a:cubicBezTo>
                    <a:cubicBezTo>
                      <a:pt x="f10" y="f5"/>
                      <a:pt x="f5" y="f8"/>
                      <a:pt x="f5" y="f7"/>
                    </a:cubicBezTo>
                  </a:path>
                </a:pathLst>
              </a:custGeom>
              <a:noFill/>
              <a:ln w="12701" cap="flat">
                <a:solidFill>
                  <a:srgbClr val="FFFFFF"/>
                </a:solidFill>
                <a:prstDash val="solid"/>
                <a:miter/>
              </a:ln>
            </p:spPr>
            <p:txBody>
              <a:bodyPr vert="horz" wrap="square" lIns="89642" tIns="44821" rIns="89642" bIns="44821" anchor="t" anchorCtr="1" compatLnSpc="1">
                <a:noAutofit/>
              </a:bodyPr>
              <a:lstStyle/>
              <a:p>
                <a:pPr marL="0" marR="0" lvl="0" indent="0" algn="ctr"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353535"/>
                  </a:solidFill>
                  <a:effectLst/>
                  <a:uLnTx/>
                  <a:uFillTx/>
                  <a:latin typeface="Segoe UI Semilight"/>
                  <a:ea typeface="+mn-ea"/>
                  <a:cs typeface="+mn-cs"/>
                </a:endParaRPr>
              </a:p>
            </p:txBody>
          </p:sp>
          <p:sp>
            <p:nvSpPr>
              <p:cNvPr id="44" name="Freeform 10">
                <a:extLst>
                  <a:ext uri="{FF2B5EF4-FFF2-40B4-BE49-F238E27FC236}">
                    <a16:creationId xmlns:a16="http://schemas.microsoft.com/office/drawing/2014/main" id="{B562CC90-C4C8-4CFF-974D-5D8C9932C91A}"/>
                  </a:ext>
                </a:extLst>
              </p:cNvPr>
              <p:cNvSpPr/>
              <p:nvPr/>
            </p:nvSpPr>
            <p:spPr>
              <a:xfrm>
                <a:off x="4445117" y="3416801"/>
                <a:ext cx="169749" cy="82734"/>
              </a:xfrm>
              <a:custGeom>
                <a:avLst/>
                <a:gdLst>
                  <a:gd name="f0" fmla="val 10800000"/>
                  <a:gd name="f1" fmla="val 5400000"/>
                  <a:gd name="f2" fmla="val 180"/>
                  <a:gd name="f3" fmla="val w"/>
                  <a:gd name="f4" fmla="val h"/>
                  <a:gd name="f5" fmla="val 0"/>
                  <a:gd name="f6" fmla="val 40"/>
                  <a:gd name="f7" fmla="val 20"/>
                  <a:gd name="f8" fmla="val 9"/>
                  <a:gd name="f9" fmla="val 31"/>
                  <a:gd name="f10" fmla="+- 0 0 -90"/>
                  <a:gd name="f11" fmla="*/ f3 1 40"/>
                  <a:gd name="f12" fmla="*/ f4 1 20"/>
                  <a:gd name="f13" fmla="val f5"/>
                  <a:gd name="f14" fmla="val f6"/>
                  <a:gd name="f15" fmla="val f7"/>
                  <a:gd name="f16" fmla="*/ f10 f0 1"/>
                  <a:gd name="f17" fmla="+- f15 0 f13"/>
                  <a:gd name="f18" fmla="+- f14 0 f13"/>
                  <a:gd name="f19" fmla="*/ f16 1 f2"/>
                  <a:gd name="f20" fmla="*/ f18 1 40"/>
                  <a:gd name="f21" fmla="*/ f17 1 20"/>
                  <a:gd name="f22" fmla="*/ 40 f18 1"/>
                  <a:gd name="f23" fmla="*/ 20 f17 1"/>
                  <a:gd name="f24" fmla="*/ 20 f18 1"/>
                  <a:gd name="f25" fmla="*/ 0 f17 1"/>
                  <a:gd name="f26" fmla="*/ 0 f18 1"/>
                  <a:gd name="f27" fmla="+- f19 0 f1"/>
                  <a:gd name="f28" fmla="*/ f22 1 40"/>
                  <a:gd name="f29" fmla="*/ f23 1 20"/>
                  <a:gd name="f30" fmla="*/ f24 1 40"/>
                  <a:gd name="f31" fmla="*/ f25 1 20"/>
                  <a:gd name="f32" fmla="*/ f26 1 40"/>
                  <a:gd name="f33" fmla="*/ 0 1 f20"/>
                  <a:gd name="f34" fmla="*/ f14 1 f20"/>
                  <a:gd name="f35" fmla="*/ 0 1 f21"/>
                  <a:gd name="f36" fmla="*/ f15 1 f21"/>
                  <a:gd name="f37" fmla="*/ f28 1 f20"/>
                  <a:gd name="f38" fmla="*/ f29 1 f21"/>
                  <a:gd name="f39" fmla="*/ f30 1 f20"/>
                  <a:gd name="f40" fmla="*/ f31 1 f21"/>
                  <a:gd name="f41" fmla="*/ f32 1 f20"/>
                  <a:gd name="f42" fmla="*/ f33 f11 1"/>
                  <a:gd name="f43" fmla="*/ f34 f11 1"/>
                  <a:gd name="f44" fmla="*/ f36 f12 1"/>
                  <a:gd name="f45" fmla="*/ f35 f12 1"/>
                  <a:gd name="f46" fmla="*/ f37 f11 1"/>
                  <a:gd name="f47" fmla="*/ f38 f12 1"/>
                  <a:gd name="f48" fmla="*/ f39 f11 1"/>
                  <a:gd name="f49" fmla="*/ f40 f12 1"/>
                  <a:gd name="f50" fmla="*/ f41 f11 1"/>
                </a:gdLst>
                <a:ahLst/>
                <a:cxnLst>
                  <a:cxn ang="3cd4">
                    <a:pos x="hc" y="t"/>
                  </a:cxn>
                  <a:cxn ang="0">
                    <a:pos x="r" y="vc"/>
                  </a:cxn>
                  <a:cxn ang="cd4">
                    <a:pos x="hc" y="b"/>
                  </a:cxn>
                  <a:cxn ang="cd2">
                    <a:pos x="l" y="vc"/>
                  </a:cxn>
                  <a:cxn ang="f27">
                    <a:pos x="f46" y="f47"/>
                  </a:cxn>
                  <a:cxn ang="f27">
                    <a:pos x="f48" y="f49"/>
                  </a:cxn>
                  <a:cxn ang="f27">
                    <a:pos x="f50" y="f47"/>
                  </a:cxn>
                </a:cxnLst>
                <a:rect l="f42" t="f45" r="f43" b="f44"/>
                <a:pathLst>
                  <a:path w="40" h="20">
                    <a:moveTo>
                      <a:pt x="f6" y="f7"/>
                    </a:moveTo>
                    <a:cubicBezTo>
                      <a:pt x="f6" y="f8"/>
                      <a:pt x="f9" y="f5"/>
                      <a:pt x="f7" y="f5"/>
                    </a:cubicBezTo>
                    <a:cubicBezTo>
                      <a:pt x="f8" y="f5"/>
                      <a:pt x="f5" y="f8"/>
                      <a:pt x="f5" y="f7"/>
                    </a:cubicBezTo>
                  </a:path>
                </a:pathLst>
              </a:custGeom>
              <a:noFill/>
              <a:ln w="12701" cap="flat">
                <a:solidFill>
                  <a:srgbClr val="FFFFFF"/>
                </a:solidFill>
                <a:prstDash val="solid"/>
                <a:miter/>
              </a:ln>
            </p:spPr>
            <p:txBody>
              <a:bodyPr vert="horz" wrap="square" lIns="89642" tIns="44821" rIns="89642" bIns="44821" anchor="t" anchorCtr="1" compatLnSpc="1">
                <a:noAutofit/>
              </a:bodyPr>
              <a:lstStyle/>
              <a:p>
                <a:pPr marL="0" marR="0" lvl="0" indent="0" algn="ctr"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353535"/>
                  </a:solidFill>
                  <a:effectLst/>
                  <a:uLnTx/>
                  <a:uFillTx/>
                  <a:latin typeface="Segoe UI Semilight"/>
                  <a:ea typeface="+mn-ea"/>
                  <a:cs typeface="+mn-cs"/>
                </a:endParaRPr>
              </a:p>
            </p:txBody>
          </p:sp>
        </p:grpSp>
      </p:grpSp>
      <p:grpSp>
        <p:nvGrpSpPr>
          <p:cNvPr id="45" name="4">
            <a:extLst>
              <a:ext uri="{FF2B5EF4-FFF2-40B4-BE49-F238E27FC236}">
                <a16:creationId xmlns:a16="http://schemas.microsoft.com/office/drawing/2014/main" id="{05C20E28-D3D3-41FD-9E96-FBBAE116C92E}"/>
              </a:ext>
            </a:extLst>
          </p:cNvPr>
          <p:cNvGrpSpPr/>
          <p:nvPr/>
        </p:nvGrpSpPr>
        <p:grpSpPr>
          <a:xfrm>
            <a:off x="8502415" y="3663378"/>
            <a:ext cx="1164003" cy="1164003"/>
            <a:chOff x="5144304" y="3040059"/>
            <a:chExt cx="914400" cy="914400"/>
          </a:xfrm>
        </p:grpSpPr>
        <p:sp>
          <p:nvSpPr>
            <p:cNvPr id="46" name="Oval 219">
              <a:extLst>
                <a:ext uri="{FF2B5EF4-FFF2-40B4-BE49-F238E27FC236}">
                  <a16:creationId xmlns:a16="http://schemas.microsoft.com/office/drawing/2014/main" id="{367D6A79-6C82-48B0-BC99-97E18D61743F}"/>
                </a:ext>
              </a:extLst>
            </p:cNvPr>
            <p:cNvSpPr/>
            <p:nvPr/>
          </p:nvSpPr>
          <p:spPr>
            <a:xfrm>
              <a:off x="5144304" y="3040059"/>
              <a:ext cx="914400" cy="914400"/>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78D7"/>
            </a:solidFill>
            <a:ln cap="flat">
              <a:noFill/>
              <a:prstDash val="solid"/>
            </a:ln>
          </p:spPr>
          <p:txBody>
            <a:bodyPr vert="horz" wrap="square" lIns="179285" tIns="143428" rIns="179285" bIns="143428" anchor="t" anchorCtr="1" compatLnSpc="1">
              <a:noAutofit/>
            </a:bodyPr>
            <a:lstStyle/>
            <a:p>
              <a:pPr marL="0" marR="0" lvl="0" indent="0" algn="ctr" defTabSz="914098" rtl="0" eaLnBrk="1" fontAlgn="auto" latinLnBrk="0" hangingPunct="1">
                <a:lnSpc>
                  <a:spcPct val="9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2353" b="0" i="0" u="none" strike="noStrike" kern="0" cap="none" spc="0" normalizeH="0" baseline="0" noProof="0">
                <a:ln>
                  <a:noFill/>
                </a:ln>
                <a:solidFill>
                  <a:srgbClr val="000000"/>
                </a:solidFill>
                <a:effectLst/>
                <a:uLnTx/>
                <a:uFillTx/>
                <a:latin typeface="Segoe UI Semilight"/>
                <a:ea typeface="Segoe UI" pitchFamily="34"/>
                <a:cs typeface="Segoe UI" pitchFamily="34"/>
              </a:endParaRPr>
            </a:p>
          </p:txBody>
        </p:sp>
        <p:grpSp>
          <p:nvGrpSpPr>
            <p:cNvPr id="48" name="Group 220">
              <a:extLst>
                <a:ext uri="{FF2B5EF4-FFF2-40B4-BE49-F238E27FC236}">
                  <a16:creationId xmlns:a16="http://schemas.microsoft.com/office/drawing/2014/main" id="{A1C7DA71-89BE-4DCE-AD3A-8A6C7D7516ED}"/>
                </a:ext>
              </a:extLst>
            </p:cNvPr>
            <p:cNvGrpSpPr/>
            <p:nvPr/>
          </p:nvGrpSpPr>
          <p:grpSpPr>
            <a:xfrm>
              <a:off x="5293644" y="3236409"/>
              <a:ext cx="615729" cy="521701"/>
              <a:chOff x="5293644" y="3236409"/>
              <a:chExt cx="615729" cy="521701"/>
            </a:xfrm>
          </p:grpSpPr>
          <p:sp>
            <p:nvSpPr>
              <p:cNvPr id="49" name="Freeform 5">
                <a:extLst>
                  <a:ext uri="{FF2B5EF4-FFF2-40B4-BE49-F238E27FC236}">
                    <a16:creationId xmlns:a16="http://schemas.microsoft.com/office/drawing/2014/main" id="{79F12A8C-4595-4F6D-9B3E-F922D947D708}"/>
                  </a:ext>
                </a:extLst>
              </p:cNvPr>
              <p:cNvSpPr/>
              <p:nvPr/>
            </p:nvSpPr>
            <p:spPr>
              <a:xfrm>
                <a:off x="5494940" y="3627982"/>
                <a:ext cx="157487" cy="78546"/>
              </a:xfrm>
              <a:custGeom>
                <a:avLst/>
                <a:gdLst>
                  <a:gd name="f0" fmla="val 10800000"/>
                  <a:gd name="f1" fmla="val 5400000"/>
                  <a:gd name="f2" fmla="val 180"/>
                  <a:gd name="f3" fmla="val w"/>
                  <a:gd name="f4" fmla="val h"/>
                  <a:gd name="f5" fmla="val 0"/>
                  <a:gd name="f6" fmla="val 48"/>
                  <a:gd name="f7" fmla="val 24"/>
                  <a:gd name="f8" fmla="val 42"/>
                  <a:gd name="f9" fmla="val 11"/>
                  <a:gd name="f10" fmla="val 22"/>
                  <a:gd name="f11" fmla="val 47"/>
                  <a:gd name="f12" fmla="val 23"/>
                  <a:gd name="f13" fmla="val 45"/>
                  <a:gd name="f14" fmla="val 3"/>
                  <a:gd name="f15" fmla="val 1"/>
                  <a:gd name="f16" fmla="val 6"/>
                  <a:gd name="f17" fmla="+- 0 0 -90"/>
                  <a:gd name="f18" fmla="*/ f3 1 48"/>
                  <a:gd name="f19" fmla="*/ f4 1 24"/>
                  <a:gd name="f20" fmla="val f5"/>
                  <a:gd name="f21" fmla="val f6"/>
                  <a:gd name="f22" fmla="val f7"/>
                  <a:gd name="f23" fmla="*/ f17 f0 1"/>
                  <a:gd name="f24" fmla="+- f22 0 f20"/>
                  <a:gd name="f25" fmla="+- f21 0 f20"/>
                  <a:gd name="f26" fmla="*/ f23 1 f2"/>
                  <a:gd name="f27" fmla="*/ f25 1 48"/>
                  <a:gd name="f28" fmla="*/ f24 1 24"/>
                  <a:gd name="f29" fmla="*/ 42 f25 1"/>
                  <a:gd name="f30" fmla="*/ 0 f24 1"/>
                  <a:gd name="f31" fmla="*/ 11 f24 1"/>
                  <a:gd name="f32" fmla="*/ 48 f25 1"/>
                  <a:gd name="f33" fmla="*/ 22 f24 1"/>
                  <a:gd name="f34" fmla="*/ 45 f25 1"/>
                  <a:gd name="f35" fmla="*/ 23 f24 1"/>
                  <a:gd name="f36" fmla="*/ 3 f25 1"/>
                  <a:gd name="f37" fmla="*/ 0 f25 1"/>
                  <a:gd name="f38" fmla="*/ 6 f25 1"/>
                  <a:gd name="f39" fmla="+- f26 0 f1"/>
                  <a:gd name="f40" fmla="*/ f29 1 48"/>
                  <a:gd name="f41" fmla="*/ f30 1 24"/>
                  <a:gd name="f42" fmla="*/ f31 1 24"/>
                  <a:gd name="f43" fmla="*/ f32 1 48"/>
                  <a:gd name="f44" fmla="*/ f33 1 24"/>
                  <a:gd name="f45" fmla="*/ f34 1 48"/>
                  <a:gd name="f46" fmla="*/ f35 1 24"/>
                  <a:gd name="f47" fmla="*/ f36 1 48"/>
                  <a:gd name="f48" fmla="*/ f37 1 48"/>
                  <a:gd name="f49" fmla="*/ f38 1 48"/>
                  <a:gd name="f50" fmla="*/ 0 1 f27"/>
                  <a:gd name="f51" fmla="*/ f21 1 f27"/>
                  <a:gd name="f52" fmla="*/ 0 1 f28"/>
                  <a:gd name="f53" fmla="*/ f22 1 f28"/>
                  <a:gd name="f54" fmla="*/ f40 1 f27"/>
                  <a:gd name="f55" fmla="*/ f41 1 f28"/>
                  <a:gd name="f56" fmla="*/ f42 1 f28"/>
                  <a:gd name="f57" fmla="*/ f43 1 f27"/>
                  <a:gd name="f58" fmla="*/ f44 1 f28"/>
                  <a:gd name="f59" fmla="*/ f45 1 f27"/>
                  <a:gd name="f60" fmla="*/ f46 1 f28"/>
                  <a:gd name="f61" fmla="*/ f47 1 f27"/>
                  <a:gd name="f62" fmla="*/ f48 1 f27"/>
                  <a:gd name="f63" fmla="*/ f49 1 f27"/>
                  <a:gd name="f64" fmla="*/ f50 f18 1"/>
                  <a:gd name="f65" fmla="*/ f51 f18 1"/>
                  <a:gd name="f66" fmla="*/ f53 f19 1"/>
                  <a:gd name="f67" fmla="*/ f52 f19 1"/>
                  <a:gd name="f68" fmla="*/ f54 f18 1"/>
                  <a:gd name="f69" fmla="*/ f55 f19 1"/>
                  <a:gd name="f70" fmla="*/ f56 f19 1"/>
                  <a:gd name="f71" fmla="*/ f57 f18 1"/>
                  <a:gd name="f72" fmla="*/ f58 f19 1"/>
                  <a:gd name="f73" fmla="*/ f59 f18 1"/>
                  <a:gd name="f74" fmla="*/ f60 f19 1"/>
                  <a:gd name="f75" fmla="*/ f61 f18 1"/>
                  <a:gd name="f76" fmla="*/ f62 f18 1"/>
                  <a:gd name="f77" fmla="*/ f63 f18 1"/>
                </a:gdLst>
                <a:ahLst/>
                <a:cxnLst>
                  <a:cxn ang="3cd4">
                    <a:pos x="hc" y="t"/>
                  </a:cxn>
                  <a:cxn ang="0">
                    <a:pos x="r" y="vc"/>
                  </a:cxn>
                  <a:cxn ang="cd4">
                    <a:pos x="hc" y="b"/>
                  </a:cxn>
                  <a:cxn ang="cd2">
                    <a:pos x="l" y="vc"/>
                  </a:cxn>
                  <a:cxn ang="f39">
                    <a:pos x="f68" y="f69"/>
                  </a:cxn>
                  <a:cxn ang="f39">
                    <a:pos x="f68" y="f70"/>
                  </a:cxn>
                  <a:cxn ang="f39">
                    <a:pos x="f71" y="f72"/>
                  </a:cxn>
                  <a:cxn ang="f39">
                    <a:pos x="f73" y="f74"/>
                  </a:cxn>
                  <a:cxn ang="f39">
                    <a:pos x="f75" y="f74"/>
                  </a:cxn>
                  <a:cxn ang="f39">
                    <a:pos x="f76" y="f72"/>
                  </a:cxn>
                  <a:cxn ang="f39">
                    <a:pos x="f77" y="f70"/>
                  </a:cxn>
                  <a:cxn ang="f39">
                    <a:pos x="f77" y="f69"/>
                  </a:cxn>
                </a:cxnLst>
                <a:rect l="f64" t="f67" r="f65" b="f66"/>
                <a:pathLst>
                  <a:path w="48" h="24">
                    <a:moveTo>
                      <a:pt x="f8" y="f5"/>
                    </a:moveTo>
                    <a:cubicBezTo>
                      <a:pt x="f8" y="f9"/>
                      <a:pt x="f8" y="f9"/>
                      <a:pt x="f8" y="f9"/>
                    </a:cubicBezTo>
                    <a:cubicBezTo>
                      <a:pt x="f6" y="f10"/>
                      <a:pt x="f6" y="f10"/>
                      <a:pt x="f6" y="f10"/>
                    </a:cubicBezTo>
                    <a:cubicBezTo>
                      <a:pt x="f6" y="f7"/>
                      <a:pt x="f11" y="f12"/>
                      <a:pt x="f13" y="f12"/>
                    </a:cubicBezTo>
                    <a:cubicBezTo>
                      <a:pt x="f14" y="f12"/>
                      <a:pt x="f14" y="f12"/>
                      <a:pt x="f14" y="f12"/>
                    </a:cubicBezTo>
                    <a:cubicBezTo>
                      <a:pt x="f15" y="f12"/>
                      <a:pt x="f5" y="f7"/>
                      <a:pt x="f5" y="f10"/>
                    </a:cubicBezTo>
                    <a:cubicBezTo>
                      <a:pt x="f16" y="f9"/>
                      <a:pt x="f16" y="f9"/>
                      <a:pt x="f16" y="f9"/>
                    </a:cubicBezTo>
                    <a:cubicBezTo>
                      <a:pt x="f16" y="f5"/>
                      <a:pt x="f16" y="f5"/>
                      <a:pt x="f16" y="f5"/>
                    </a:cubicBezTo>
                  </a:path>
                </a:pathLst>
              </a:custGeom>
              <a:noFill/>
              <a:ln w="12701" cap="flat">
                <a:solidFill>
                  <a:srgbClr val="FFFFFF"/>
                </a:solidFill>
                <a:prstDash val="solid"/>
                <a:miter/>
              </a:ln>
            </p:spPr>
            <p:txBody>
              <a:bodyPr vert="horz" wrap="square" lIns="91426" tIns="45717" rIns="91426" bIns="45717" anchor="t" anchorCtr="0" compatLnSpc="1">
                <a:noAutofit/>
              </a:bodyPr>
              <a:lstStyle/>
              <a:p>
                <a:pPr marL="0" marR="0" lvl="0" indent="0" algn="l"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FFFFFF"/>
                  </a:solidFill>
                  <a:effectLst/>
                  <a:uLnTx/>
                  <a:uFillTx/>
                  <a:latin typeface="Segoe UI Semilight"/>
                  <a:ea typeface="+mn-ea"/>
                  <a:cs typeface="+mn-cs"/>
                </a:endParaRPr>
              </a:p>
            </p:txBody>
          </p:sp>
          <p:sp>
            <p:nvSpPr>
              <p:cNvPr id="50" name="Freeform 6">
                <a:extLst>
                  <a:ext uri="{FF2B5EF4-FFF2-40B4-BE49-F238E27FC236}">
                    <a16:creationId xmlns:a16="http://schemas.microsoft.com/office/drawing/2014/main" id="{D39E63CE-05B0-4157-A99A-25C31AB20298}"/>
                  </a:ext>
                </a:extLst>
              </p:cNvPr>
              <p:cNvSpPr/>
              <p:nvPr/>
            </p:nvSpPr>
            <p:spPr>
              <a:xfrm>
                <a:off x="5293644" y="3236409"/>
                <a:ext cx="554153" cy="392743"/>
              </a:xfrm>
              <a:custGeom>
                <a:avLst/>
                <a:gdLst>
                  <a:gd name="f0" fmla="val 10800000"/>
                  <a:gd name="f1" fmla="val 5400000"/>
                  <a:gd name="f2" fmla="val 180"/>
                  <a:gd name="f3" fmla="val w"/>
                  <a:gd name="f4" fmla="val h"/>
                  <a:gd name="f5" fmla="val 0"/>
                  <a:gd name="f6" fmla="val 168"/>
                  <a:gd name="f7" fmla="val 120"/>
                  <a:gd name="f8" fmla="val 118"/>
                  <a:gd name="f9" fmla="val 10"/>
                  <a:gd name="f10" fmla="val 4"/>
                  <a:gd name="f11" fmla="val 115"/>
                  <a:gd name="f12" fmla="val 110"/>
                  <a:gd name="f13" fmla="val 158"/>
                  <a:gd name="f14" fmla="val 164"/>
                  <a:gd name="f15" fmla="val 29"/>
                  <a:gd name="f16" fmla="+- 0 0 -90"/>
                  <a:gd name="f17" fmla="*/ f3 1 168"/>
                  <a:gd name="f18" fmla="*/ f4 1 120"/>
                  <a:gd name="f19" fmla="val f5"/>
                  <a:gd name="f20" fmla="val f6"/>
                  <a:gd name="f21" fmla="val f7"/>
                  <a:gd name="f22" fmla="*/ f16 f0 1"/>
                  <a:gd name="f23" fmla="+- f21 0 f19"/>
                  <a:gd name="f24" fmla="+- f20 0 f19"/>
                  <a:gd name="f25" fmla="*/ f22 1 f2"/>
                  <a:gd name="f26" fmla="*/ f24 1 168"/>
                  <a:gd name="f27" fmla="*/ f23 1 120"/>
                  <a:gd name="f28" fmla="*/ 118 f24 1"/>
                  <a:gd name="f29" fmla="*/ 120 f23 1"/>
                  <a:gd name="f30" fmla="*/ 10 f24 1"/>
                  <a:gd name="f31" fmla="*/ 0 f24 1"/>
                  <a:gd name="f32" fmla="*/ 110 f23 1"/>
                  <a:gd name="f33" fmla="*/ 10 f23 1"/>
                  <a:gd name="f34" fmla="*/ 0 f23 1"/>
                  <a:gd name="f35" fmla="*/ 158 f24 1"/>
                  <a:gd name="f36" fmla="*/ 168 f24 1"/>
                  <a:gd name="f37" fmla="*/ 29 f23 1"/>
                  <a:gd name="f38" fmla="+- f25 0 f1"/>
                  <a:gd name="f39" fmla="*/ f28 1 168"/>
                  <a:gd name="f40" fmla="*/ f29 1 120"/>
                  <a:gd name="f41" fmla="*/ f30 1 168"/>
                  <a:gd name="f42" fmla="*/ f31 1 168"/>
                  <a:gd name="f43" fmla="*/ f32 1 120"/>
                  <a:gd name="f44" fmla="*/ f33 1 120"/>
                  <a:gd name="f45" fmla="*/ f34 1 120"/>
                  <a:gd name="f46" fmla="*/ f35 1 168"/>
                  <a:gd name="f47" fmla="*/ f36 1 168"/>
                  <a:gd name="f48" fmla="*/ f37 1 120"/>
                  <a:gd name="f49" fmla="*/ 0 1 f26"/>
                  <a:gd name="f50" fmla="*/ f20 1 f26"/>
                  <a:gd name="f51" fmla="*/ 0 1 f27"/>
                  <a:gd name="f52" fmla="*/ f21 1 f27"/>
                  <a:gd name="f53" fmla="*/ f39 1 f26"/>
                  <a:gd name="f54" fmla="*/ f40 1 f27"/>
                  <a:gd name="f55" fmla="*/ f41 1 f26"/>
                  <a:gd name="f56" fmla="*/ f42 1 f26"/>
                  <a:gd name="f57" fmla="*/ f43 1 f27"/>
                  <a:gd name="f58" fmla="*/ f44 1 f27"/>
                  <a:gd name="f59" fmla="*/ f45 1 f27"/>
                  <a:gd name="f60" fmla="*/ f46 1 f26"/>
                  <a:gd name="f61" fmla="*/ f47 1 f26"/>
                  <a:gd name="f62" fmla="*/ f48 1 f27"/>
                  <a:gd name="f63" fmla="*/ f49 f17 1"/>
                  <a:gd name="f64" fmla="*/ f50 f17 1"/>
                  <a:gd name="f65" fmla="*/ f52 f18 1"/>
                  <a:gd name="f66" fmla="*/ f51 f18 1"/>
                  <a:gd name="f67" fmla="*/ f53 f17 1"/>
                  <a:gd name="f68" fmla="*/ f54 f18 1"/>
                  <a:gd name="f69" fmla="*/ f55 f17 1"/>
                  <a:gd name="f70" fmla="*/ f56 f17 1"/>
                  <a:gd name="f71" fmla="*/ f57 f18 1"/>
                  <a:gd name="f72" fmla="*/ f58 f18 1"/>
                  <a:gd name="f73" fmla="*/ f59 f18 1"/>
                  <a:gd name="f74" fmla="*/ f60 f17 1"/>
                  <a:gd name="f75" fmla="*/ f61 f17 1"/>
                  <a:gd name="f76" fmla="*/ f62 f18 1"/>
                </a:gdLst>
                <a:ahLst/>
                <a:cxnLst>
                  <a:cxn ang="3cd4">
                    <a:pos x="hc" y="t"/>
                  </a:cxn>
                  <a:cxn ang="0">
                    <a:pos x="r" y="vc"/>
                  </a:cxn>
                  <a:cxn ang="cd4">
                    <a:pos x="hc" y="b"/>
                  </a:cxn>
                  <a:cxn ang="cd2">
                    <a:pos x="l" y="vc"/>
                  </a:cxn>
                  <a:cxn ang="f38">
                    <a:pos x="f67" y="f68"/>
                  </a:cxn>
                  <a:cxn ang="f38">
                    <a:pos x="f69" y="f68"/>
                  </a:cxn>
                  <a:cxn ang="f38">
                    <a:pos x="f70" y="f71"/>
                  </a:cxn>
                  <a:cxn ang="f38">
                    <a:pos x="f70" y="f72"/>
                  </a:cxn>
                  <a:cxn ang="f38">
                    <a:pos x="f69" y="f73"/>
                  </a:cxn>
                  <a:cxn ang="f38">
                    <a:pos x="f74" y="f73"/>
                  </a:cxn>
                  <a:cxn ang="f38">
                    <a:pos x="f75" y="f72"/>
                  </a:cxn>
                  <a:cxn ang="f38">
                    <a:pos x="f75" y="f76"/>
                  </a:cxn>
                </a:cxnLst>
                <a:rect l="f63" t="f66" r="f64" b="f65"/>
                <a:pathLst>
                  <a:path w="168" h="120">
                    <a:moveTo>
                      <a:pt x="f8" y="f7"/>
                    </a:moveTo>
                    <a:cubicBezTo>
                      <a:pt x="f9" y="f7"/>
                      <a:pt x="f9" y="f7"/>
                      <a:pt x="f9" y="f7"/>
                    </a:cubicBezTo>
                    <a:cubicBezTo>
                      <a:pt x="f10" y="f7"/>
                      <a:pt x="f5" y="f11"/>
                      <a:pt x="f5" y="f12"/>
                    </a:cubicBezTo>
                    <a:cubicBezTo>
                      <a:pt x="f5" y="f9"/>
                      <a:pt x="f5" y="f9"/>
                      <a:pt x="f5" y="f9"/>
                    </a:cubicBezTo>
                    <a:cubicBezTo>
                      <a:pt x="f5" y="f10"/>
                      <a:pt x="f10" y="f5"/>
                      <a:pt x="f9" y="f5"/>
                    </a:cubicBezTo>
                    <a:cubicBezTo>
                      <a:pt x="f13" y="f5"/>
                      <a:pt x="f13" y="f5"/>
                      <a:pt x="f13" y="f5"/>
                    </a:cubicBezTo>
                    <a:cubicBezTo>
                      <a:pt x="f14" y="f5"/>
                      <a:pt x="f6" y="f10"/>
                      <a:pt x="f6" y="f9"/>
                    </a:cubicBezTo>
                    <a:cubicBezTo>
                      <a:pt x="f6" y="f15"/>
                      <a:pt x="f6" y="f15"/>
                      <a:pt x="f6" y="f15"/>
                    </a:cubicBezTo>
                  </a:path>
                </a:pathLst>
              </a:custGeom>
              <a:noFill/>
              <a:ln w="12701" cap="flat">
                <a:solidFill>
                  <a:srgbClr val="FFFFFF"/>
                </a:solidFill>
                <a:prstDash val="solid"/>
                <a:miter/>
              </a:ln>
            </p:spPr>
            <p:txBody>
              <a:bodyPr vert="horz" wrap="square" lIns="91426" tIns="45717" rIns="91426" bIns="45717" anchor="t" anchorCtr="0" compatLnSpc="1">
                <a:noAutofit/>
              </a:bodyPr>
              <a:lstStyle/>
              <a:p>
                <a:pPr marL="0" marR="0" lvl="0" indent="0" algn="l"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FFFFFF"/>
                  </a:solidFill>
                  <a:effectLst/>
                  <a:uLnTx/>
                  <a:uFillTx/>
                  <a:latin typeface="Segoe UI Semilight"/>
                  <a:ea typeface="+mn-ea"/>
                  <a:cs typeface="+mn-cs"/>
                </a:endParaRPr>
              </a:p>
            </p:txBody>
          </p:sp>
          <p:sp>
            <p:nvSpPr>
              <p:cNvPr id="51" name="Freeform 7">
                <a:extLst>
                  <a:ext uri="{FF2B5EF4-FFF2-40B4-BE49-F238E27FC236}">
                    <a16:creationId xmlns:a16="http://schemas.microsoft.com/office/drawing/2014/main" id="{60949288-2B83-4367-AC42-92C7E8F5E8AC}"/>
                  </a:ext>
                </a:extLst>
              </p:cNvPr>
              <p:cNvSpPr/>
              <p:nvPr/>
            </p:nvSpPr>
            <p:spPr>
              <a:xfrm>
                <a:off x="5300749" y="3558808"/>
                <a:ext cx="381277" cy="0"/>
              </a:xfrm>
              <a:custGeom>
                <a:avLst/>
                <a:gdLst>
                  <a:gd name="f0" fmla="val 10800000"/>
                  <a:gd name="f1" fmla="val 5400000"/>
                  <a:gd name="f2" fmla="val 180"/>
                  <a:gd name="f3" fmla="val w"/>
                  <a:gd name="f4" fmla="val h"/>
                  <a:gd name="f5" fmla="val 0"/>
                  <a:gd name="f6" fmla="val 381277"/>
                  <a:gd name="f7" fmla="val 212612"/>
                  <a:gd name="f8" fmla="+- 0 0 -90"/>
                  <a:gd name="f9" fmla="*/ f3 1 381277"/>
                  <a:gd name="f10" fmla="*/ f4 1 0"/>
                  <a:gd name="f11" fmla="val f5"/>
                  <a:gd name="f12" fmla="val f6"/>
                  <a:gd name="f13" fmla="*/ f8 f0 1"/>
                  <a:gd name="f14" fmla="+- f11 0 f11"/>
                  <a:gd name="f15" fmla="+- f12 0 f11"/>
                  <a:gd name="f16" fmla="*/ f13 1 f2"/>
                  <a:gd name="f17" fmla="*/ f15 1 381277"/>
                  <a:gd name="f18" fmla="*/ f14 1 0"/>
                  <a:gd name="f19" fmla="+- f16 0 f1"/>
                  <a:gd name="f20" fmla="*/ 0 1 f17"/>
                  <a:gd name="f21" fmla="*/ 0 1 f18"/>
                  <a:gd name="f22" fmla="*/ 212612 1 f17"/>
                  <a:gd name="f23" fmla="*/ 381277 1 f17"/>
                  <a:gd name="f24" fmla="*/ 1 1 f18"/>
                  <a:gd name="f25" fmla="*/ f20 f9 1"/>
                  <a:gd name="f26" fmla="*/ f23 f9 1"/>
                  <a:gd name="f27" fmla="*/ f24 f10 1"/>
                  <a:gd name="f28" fmla="*/ f21 f10 1"/>
                  <a:gd name="f29" fmla="*/ f22 f9 1"/>
                </a:gdLst>
                <a:ahLst/>
                <a:cxnLst>
                  <a:cxn ang="3cd4">
                    <a:pos x="hc" y="t"/>
                  </a:cxn>
                  <a:cxn ang="0">
                    <a:pos x="r" y="vc"/>
                  </a:cxn>
                  <a:cxn ang="cd4">
                    <a:pos x="hc" y="b"/>
                  </a:cxn>
                  <a:cxn ang="cd2">
                    <a:pos x="l" y="vc"/>
                  </a:cxn>
                  <a:cxn ang="f19">
                    <a:pos x="f25" y="f28"/>
                  </a:cxn>
                  <a:cxn ang="f19">
                    <a:pos x="f29" y="f28"/>
                  </a:cxn>
                  <a:cxn ang="f19">
                    <a:pos x="f26" y="f28"/>
                  </a:cxn>
                </a:cxnLst>
                <a:rect l="f25" t="f28" r="f26" b="f27"/>
                <a:pathLst>
                  <a:path w="381277">
                    <a:moveTo>
                      <a:pt x="f5" y="f5"/>
                    </a:moveTo>
                    <a:lnTo>
                      <a:pt x="f7" y="f5"/>
                    </a:lnTo>
                    <a:lnTo>
                      <a:pt x="f6" y="f5"/>
                    </a:lnTo>
                  </a:path>
                </a:pathLst>
              </a:custGeom>
              <a:noFill/>
              <a:ln w="12701" cap="flat">
                <a:solidFill>
                  <a:srgbClr val="FFFFFF"/>
                </a:solidFill>
                <a:prstDash val="solid"/>
                <a:miter/>
              </a:ln>
            </p:spPr>
            <p:txBody>
              <a:bodyPr vert="horz" wrap="square" lIns="91426" tIns="45717" rIns="91426" bIns="45717" anchor="t" anchorCtr="0" compatLnSpc="1">
                <a:noAutofit/>
              </a:bodyPr>
              <a:lstStyle/>
              <a:p>
                <a:pPr marL="0" marR="0" lvl="0" indent="0" algn="l"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FFFFFF"/>
                  </a:solidFill>
                  <a:effectLst/>
                  <a:uLnTx/>
                  <a:uFillTx/>
                  <a:latin typeface="Segoe UI Semilight"/>
                  <a:ea typeface="+mn-ea"/>
                  <a:cs typeface="+mn-cs"/>
                </a:endParaRPr>
              </a:p>
            </p:txBody>
          </p:sp>
          <p:sp>
            <p:nvSpPr>
              <p:cNvPr id="52" name="Freeform 8">
                <a:extLst>
                  <a:ext uri="{FF2B5EF4-FFF2-40B4-BE49-F238E27FC236}">
                    <a16:creationId xmlns:a16="http://schemas.microsoft.com/office/drawing/2014/main" id="{42BA4DD6-D560-40D4-8A10-8B1BBDF7A2CF}"/>
                  </a:ext>
                </a:extLst>
              </p:cNvPr>
              <p:cNvSpPr/>
              <p:nvPr/>
            </p:nvSpPr>
            <p:spPr>
              <a:xfrm>
                <a:off x="5682026" y="3330199"/>
                <a:ext cx="227347" cy="427911"/>
              </a:xfrm>
              <a:custGeom>
                <a:avLst/>
                <a:gdLst>
                  <a:gd name="f0" fmla="val 10800000"/>
                  <a:gd name="f1" fmla="val 5400000"/>
                  <a:gd name="f2" fmla="val 180"/>
                  <a:gd name="f3" fmla="val w"/>
                  <a:gd name="f4" fmla="val h"/>
                  <a:gd name="f5" fmla="val 0"/>
                  <a:gd name="f6" fmla="val 69"/>
                  <a:gd name="f7" fmla="val 131"/>
                  <a:gd name="f8" fmla="val 118"/>
                  <a:gd name="f9" fmla="val 126"/>
                  <a:gd name="f10" fmla="val 64"/>
                  <a:gd name="f11" fmla="val 56"/>
                  <a:gd name="f12" fmla="val 12"/>
                  <a:gd name="f13" fmla="val 4"/>
                  <a:gd name="f14" fmla="val 13"/>
                  <a:gd name="f15" fmla="+- 0 0 -90"/>
                  <a:gd name="f16" fmla="*/ f3 1 69"/>
                  <a:gd name="f17" fmla="*/ f4 1 131"/>
                  <a:gd name="f18" fmla="val f5"/>
                  <a:gd name="f19" fmla="val f6"/>
                  <a:gd name="f20" fmla="val f7"/>
                  <a:gd name="f21" fmla="*/ f15 f0 1"/>
                  <a:gd name="f22" fmla="+- f20 0 f18"/>
                  <a:gd name="f23" fmla="+- f19 0 f18"/>
                  <a:gd name="f24" fmla="*/ f21 1 f2"/>
                  <a:gd name="f25" fmla="*/ f23 1 69"/>
                  <a:gd name="f26" fmla="*/ f22 1 131"/>
                  <a:gd name="f27" fmla="*/ 69 f23 1"/>
                  <a:gd name="f28" fmla="*/ 118 f22 1"/>
                  <a:gd name="f29" fmla="*/ 56 f23 1"/>
                  <a:gd name="f30" fmla="*/ 131 f22 1"/>
                  <a:gd name="f31" fmla="*/ 12 f23 1"/>
                  <a:gd name="f32" fmla="*/ 0 f23 1"/>
                  <a:gd name="f33" fmla="*/ 13 f22 1"/>
                  <a:gd name="f34" fmla="*/ 0 f22 1"/>
                  <a:gd name="f35" fmla="+- f24 0 f1"/>
                  <a:gd name="f36" fmla="*/ f27 1 69"/>
                  <a:gd name="f37" fmla="*/ f28 1 131"/>
                  <a:gd name="f38" fmla="*/ f29 1 69"/>
                  <a:gd name="f39" fmla="*/ f30 1 131"/>
                  <a:gd name="f40" fmla="*/ f31 1 69"/>
                  <a:gd name="f41" fmla="*/ f32 1 69"/>
                  <a:gd name="f42" fmla="*/ f33 1 131"/>
                  <a:gd name="f43" fmla="*/ f34 1 131"/>
                  <a:gd name="f44" fmla="*/ 0 1 f25"/>
                  <a:gd name="f45" fmla="*/ f19 1 f25"/>
                  <a:gd name="f46" fmla="*/ 0 1 f26"/>
                  <a:gd name="f47" fmla="*/ f20 1 f26"/>
                  <a:gd name="f48" fmla="*/ f36 1 f25"/>
                  <a:gd name="f49" fmla="*/ f37 1 f26"/>
                  <a:gd name="f50" fmla="*/ f38 1 f25"/>
                  <a:gd name="f51" fmla="*/ f39 1 f26"/>
                  <a:gd name="f52" fmla="*/ f40 1 f25"/>
                  <a:gd name="f53" fmla="*/ f41 1 f25"/>
                  <a:gd name="f54" fmla="*/ f42 1 f26"/>
                  <a:gd name="f55" fmla="*/ f43 1 f26"/>
                  <a:gd name="f56" fmla="*/ f44 f16 1"/>
                  <a:gd name="f57" fmla="*/ f45 f16 1"/>
                  <a:gd name="f58" fmla="*/ f47 f17 1"/>
                  <a:gd name="f59" fmla="*/ f46 f17 1"/>
                  <a:gd name="f60" fmla="*/ f48 f16 1"/>
                  <a:gd name="f61" fmla="*/ f49 f17 1"/>
                  <a:gd name="f62" fmla="*/ f50 f16 1"/>
                  <a:gd name="f63" fmla="*/ f51 f17 1"/>
                  <a:gd name="f64" fmla="*/ f52 f16 1"/>
                  <a:gd name="f65" fmla="*/ f53 f16 1"/>
                  <a:gd name="f66" fmla="*/ f54 f17 1"/>
                  <a:gd name="f67" fmla="*/ f55 f17 1"/>
                </a:gdLst>
                <a:ahLst/>
                <a:cxnLst>
                  <a:cxn ang="3cd4">
                    <a:pos x="hc" y="t"/>
                  </a:cxn>
                  <a:cxn ang="0">
                    <a:pos x="r" y="vc"/>
                  </a:cxn>
                  <a:cxn ang="cd4">
                    <a:pos x="hc" y="b"/>
                  </a:cxn>
                  <a:cxn ang="cd2">
                    <a:pos x="l" y="vc"/>
                  </a:cxn>
                  <a:cxn ang="f35">
                    <a:pos x="f60" y="f61"/>
                  </a:cxn>
                  <a:cxn ang="f35">
                    <a:pos x="f62" y="f63"/>
                  </a:cxn>
                  <a:cxn ang="f35">
                    <a:pos x="f64" y="f63"/>
                  </a:cxn>
                  <a:cxn ang="f35">
                    <a:pos x="f65" y="f61"/>
                  </a:cxn>
                  <a:cxn ang="f35">
                    <a:pos x="f65" y="f66"/>
                  </a:cxn>
                  <a:cxn ang="f35">
                    <a:pos x="f64" y="f67"/>
                  </a:cxn>
                  <a:cxn ang="f35">
                    <a:pos x="f62" y="f67"/>
                  </a:cxn>
                  <a:cxn ang="f35">
                    <a:pos x="f60" y="f66"/>
                  </a:cxn>
                  <a:cxn ang="f35">
                    <a:pos x="f60" y="f61"/>
                  </a:cxn>
                </a:cxnLst>
                <a:rect l="f56" t="f59" r="f57" b="f58"/>
                <a:pathLst>
                  <a:path w="69" h="131">
                    <a:moveTo>
                      <a:pt x="f6" y="f8"/>
                    </a:moveTo>
                    <a:cubicBezTo>
                      <a:pt x="f6" y="f9"/>
                      <a:pt x="f10" y="f7"/>
                      <a:pt x="f11" y="f7"/>
                    </a:cubicBezTo>
                    <a:cubicBezTo>
                      <a:pt x="f12" y="f7"/>
                      <a:pt x="f12" y="f7"/>
                      <a:pt x="f12" y="f7"/>
                    </a:cubicBezTo>
                    <a:cubicBezTo>
                      <a:pt x="f13" y="f7"/>
                      <a:pt x="f5" y="f9"/>
                      <a:pt x="f5" y="f8"/>
                    </a:cubicBezTo>
                    <a:cubicBezTo>
                      <a:pt x="f5" y="f14"/>
                      <a:pt x="f5" y="f14"/>
                      <a:pt x="f5" y="f14"/>
                    </a:cubicBezTo>
                    <a:cubicBezTo>
                      <a:pt x="f5" y="f13"/>
                      <a:pt x="f13" y="f5"/>
                      <a:pt x="f12" y="f5"/>
                    </a:cubicBezTo>
                    <a:cubicBezTo>
                      <a:pt x="f11" y="f5"/>
                      <a:pt x="f11" y="f5"/>
                      <a:pt x="f11" y="f5"/>
                    </a:cubicBezTo>
                    <a:cubicBezTo>
                      <a:pt x="f10" y="f5"/>
                      <a:pt x="f6" y="f13"/>
                      <a:pt x="f6" y="f14"/>
                    </a:cubicBezTo>
                    <a:lnTo>
                      <a:pt x="f6" y="f8"/>
                    </a:lnTo>
                    <a:close/>
                  </a:path>
                </a:pathLst>
              </a:custGeom>
              <a:noFill/>
              <a:ln w="12701" cap="flat">
                <a:solidFill>
                  <a:srgbClr val="FFFFFF"/>
                </a:solidFill>
                <a:prstDash val="solid"/>
                <a:miter/>
              </a:ln>
            </p:spPr>
            <p:txBody>
              <a:bodyPr vert="horz" wrap="square" lIns="91426" tIns="45717" rIns="91426" bIns="45717" anchor="t" anchorCtr="0" compatLnSpc="1">
                <a:noAutofit/>
              </a:bodyPr>
              <a:lstStyle/>
              <a:p>
                <a:pPr marL="0" marR="0" lvl="0" indent="0" algn="l"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FFFFFF"/>
                  </a:solidFill>
                  <a:effectLst/>
                  <a:uLnTx/>
                  <a:uFillTx/>
                  <a:latin typeface="Segoe UI Semilight"/>
                  <a:ea typeface="+mn-ea"/>
                  <a:cs typeface="+mn-cs"/>
                </a:endParaRPr>
              </a:p>
            </p:txBody>
          </p:sp>
          <p:sp>
            <p:nvSpPr>
              <p:cNvPr id="53" name="Line 9">
                <a:extLst>
                  <a:ext uri="{FF2B5EF4-FFF2-40B4-BE49-F238E27FC236}">
                    <a16:creationId xmlns:a16="http://schemas.microsoft.com/office/drawing/2014/main" id="{EFC71D4A-5DCA-4182-9BF5-1A1120492396}"/>
                  </a:ext>
                </a:extLst>
              </p:cNvPr>
              <p:cNvSpPr/>
              <p:nvPr/>
            </p:nvSpPr>
            <p:spPr>
              <a:xfrm flipH="1" flipV="1">
                <a:off x="5682026" y="3697147"/>
                <a:ext cx="227347"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FFFF"/>
                </a:solidFill>
                <a:prstDash val="solid"/>
                <a:miter/>
              </a:ln>
            </p:spPr>
            <p:txBody>
              <a:bodyPr vert="horz" wrap="square" lIns="91426" tIns="45717" rIns="91426" bIns="45717" anchor="t" anchorCtr="0" compatLnSpc="1">
                <a:noAutofit/>
              </a:bodyPr>
              <a:lstStyle/>
              <a:p>
                <a:pPr marL="0" marR="0" lvl="0" indent="0" algn="l"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FFFFFF"/>
                  </a:solidFill>
                  <a:effectLst/>
                  <a:uLnTx/>
                  <a:uFillTx/>
                  <a:latin typeface="Segoe UI Semilight"/>
                  <a:ea typeface="+mn-ea"/>
                  <a:cs typeface="+mn-cs"/>
                </a:endParaRPr>
              </a:p>
            </p:txBody>
          </p:sp>
          <p:sp>
            <p:nvSpPr>
              <p:cNvPr id="54" name="Line 10">
                <a:extLst>
                  <a:ext uri="{FF2B5EF4-FFF2-40B4-BE49-F238E27FC236}">
                    <a16:creationId xmlns:a16="http://schemas.microsoft.com/office/drawing/2014/main" id="{9B2A4A4B-9C5A-48C7-A567-D8459D348C72}"/>
                  </a:ext>
                </a:extLst>
              </p:cNvPr>
              <p:cNvSpPr/>
              <p:nvPr/>
            </p:nvSpPr>
            <p:spPr>
              <a:xfrm>
                <a:off x="5682026" y="3386471"/>
                <a:ext cx="227347"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FFFF"/>
                </a:solidFill>
                <a:prstDash val="solid"/>
                <a:miter/>
              </a:ln>
            </p:spPr>
            <p:txBody>
              <a:bodyPr vert="horz" wrap="square" lIns="91426" tIns="45717" rIns="91426" bIns="45717" anchor="t" anchorCtr="0" compatLnSpc="1">
                <a:noAutofit/>
              </a:bodyPr>
              <a:lstStyle/>
              <a:p>
                <a:pPr marL="0" marR="0" lvl="0" indent="0" algn="l" defTabSz="91436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FFFFFF"/>
                  </a:solidFill>
                  <a:effectLst/>
                  <a:uLnTx/>
                  <a:uFillTx/>
                  <a:latin typeface="Segoe UI Semilight"/>
                  <a:ea typeface="+mn-ea"/>
                  <a:cs typeface="+mn-cs"/>
                </a:endParaRPr>
              </a:p>
            </p:txBody>
          </p:sp>
        </p:grpSp>
      </p:grpSp>
      <p:graphicFrame>
        <p:nvGraphicFramePr>
          <p:cNvPr id="55" name="41% (1)">
            <a:extLst>
              <a:ext uri="{FF2B5EF4-FFF2-40B4-BE49-F238E27FC236}">
                <a16:creationId xmlns:a16="http://schemas.microsoft.com/office/drawing/2014/main" id="{DE08968F-86FF-4360-9D8A-321BB25107DE}"/>
              </a:ext>
            </a:extLst>
          </p:cNvPr>
          <p:cNvGraphicFramePr/>
          <p:nvPr>
            <p:extLst/>
          </p:nvPr>
        </p:nvGraphicFramePr>
        <p:xfrm>
          <a:off x="6939969" y="1618971"/>
          <a:ext cx="4288895" cy="428889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6" name="85% (2)">
            <a:extLst>
              <a:ext uri="{FF2B5EF4-FFF2-40B4-BE49-F238E27FC236}">
                <a16:creationId xmlns:a16="http://schemas.microsoft.com/office/drawing/2014/main" id="{D5F8F383-8C0C-493D-A264-1DF839C29FE3}"/>
              </a:ext>
            </a:extLst>
          </p:cNvPr>
          <p:cNvGraphicFramePr/>
          <p:nvPr>
            <p:extLst/>
          </p:nvPr>
        </p:nvGraphicFramePr>
        <p:xfrm>
          <a:off x="6939969" y="1618971"/>
          <a:ext cx="4288895" cy="428889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7" name="88% (3)">
            <a:extLst>
              <a:ext uri="{FF2B5EF4-FFF2-40B4-BE49-F238E27FC236}">
                <a16:creationId xmlns:a16="http://schemas.microsoft.com/office/drawing/2014/main" id="{CC8BBC3D-989F-47D4-A7FC-91F4554D6169}"/>
              </a:ext>
            </a:extLst>
          </p:cNvPr>
          <p:cNvGraphicFramePr/>
          <p:nvPr>
            <p:extLst/>
          </p:nvPr>
        </p:nvGraphicFramePr>
        <p:xfrm>
          <a:off x="6939969" y="1618971"/>
          <a:ext cx="4288895" cy="428889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8" name="58% (4)">
            <a:extLst>
              <a:ext uri="{FF2B5EF4-FFF2-40B4-BE49-F238E27FC236}">
                <a16:creationId xmlns:a16="http://schemas.microsoft.com/office/drawing/2014/main" id="{7EF7216E-0103-40A1-B241-270A1F79ABD5}"/>
              </a:ext>
            </a:extLst>
          </p:cNvPr>
          <p:cNvGraphicFramePr/>
          <p:nvPr>
            <p:extLst/>
          </p:nvPr>
        </p:nvGraphicFramePr>
        <p:xfrm>
          <a:off x="6939969" y="1618971"/>
          <a:ext cx="4288895" cy="4288895"/>
        </p:xfrm>
        <a:graphic>
          <a:graphicData uri="http://schemas.openxmlformats.org/drawingml/2006/chart">
            <c:chart xmlns:c="http://schemas.openxmlformats.org/drawingml/2006/chart" xmlns:r="http://schemas.openxmlformats.org/officeDocument/2006/relationships" r:id="rId6"/>
          </a:graphicData>
        </a:graphic>
      </p:graphicFrame>
      <p:sp>
        <p:nvSpPr>
          <p:cNvPr id="59" name="inner mask">
            <a:extLst>
              <a:ext uri="{FF2B5EF4-FFF2-40B4-BE49-F238E27FC236}">
                <a16:creationId xmlns:a16="http://schemas.microsoft.com/office/drawing/2014/main" id="{A2D3EC2B-32A0-4F2B-A0DA-3D4FF5A1AAF1}"/>
              </a:ext>
            </a:extLst>
          </p:cNvPr>
          <p:cNvSpPr/>
          <p:nvPr/>
        </p:nvSpPr>
        <p:spPr>
          <a:xfrm>
            <a:off x="6730330" y="1409335"/>
            <a:ext cx="4708174" cy="4708168"/>
          </a:xfrm>
          <a:prstGeom prst="donut">
            <a:avLst>
              <a:gd name="adj" fmla="val 7988"/>
            </a:avLst>
          </a:prstGeom>
          <a:solidFill>
            <a:srgbClr val="F8F8F8"/>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
        <p:nvSpPr>
          <p:cNvPr id="60" name="Oval 59">
            <a:extLst>
              <a:ext uri="{FF2B5EF4-FFF2-40B4-BE49-F238E27FC236}">
                <a16:creationId xmlns:a16="http://schemas.microsoft.com/office/drawing/2014/main" id="{207AA45B-547F-4D77-9DC4-B1815E6FFD28}"/>
              </a:ext>
            </a:extLst>
          </p:cNvPr>
          <p:cNvSpPr/>
          <p:nvPr/>
        </p:nvSpPr>
        <p:spPr bwMode="auto">
          <a:xfrm>
            <a:off x="8113103" y="2792105"/>
            <a:ext cx="1942626" cy="1942626"/>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61" name="inner mask">
            <a:extLst>
              <a:ext uri="{FF2B5EF4-FFF2-40B4-BE49-F238E27FC236}">
                <a16:creationId xmlns:a16="http://schemas.microsoft.com/office/drawing/2014/main" id="{154283B3-9A9D-4B26-A01B-51D492F343AD}"/>
              </a:ext>
            </a:extLst>
          </p:cNvPr>
          <p:cNvSpPr/>
          <p:nvPr/>
        </p:nvSpPr>
        <p:spPr>
          <a:xfrm>
            <a:off x="6730330" y="1401953"/>
            <a:ext cx="4708174" cy="4708168"/>
          </a:xfrm>
          <a:prstGeom prst="donut">
            <a:avLst>
              <a:gd name="adj" fmla="val 2896"/>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
        <p:nvSpPr>
          <p:cNvPr id="62" name="Freeform 5">
            <a:extLst>
              <a:ext uri="{FF2B5EF4-FFF2-40B4-BE49-F238E27FC236}">
                <a16:creationId xmlns:a16="http://schemas.microsoft.com/office/drawing/2014/main" id="{1A39F34D-9615-408D-B151-F1B110A73270}"/>
              </a:ext>
            </a:extLst>
          </p:cNvPr>
          <p:cNvSpPr>
            <a:spLocks/>
          </p:cNvSpPr>
          <p:nvPr/>
        </p:nvSpPr>
        <p:spPr bwMode="auto">
          <a:xfrm>
            <a:off x="9712811" y="1424275"/>
            <a:ext cx="2030978" cy="1231208"/>
          </a:xfrm>
          <a:custGeom>
            <a:avLst/>
            <a:gdLst>
              <a:gd name="T0" fmla="*/ 28 w 120"/>
              <a:gd name="T1" fmla="*/ 32 h 80"/>
              <a:gd name="T2" fmla="*/ 60 w 120"/>
              <a:gd name="T3" fmla="*/ 0 h 80"/>
              <a:gd name="T4" fmla="*/ 90 w 120"/>
              <a:gd name="T5" fmla="*/ 20 h 80"/>
              <a:gd name="T6" fmla="*/ 90 w 120"/>
              <a:gd name="T7" fmla="*/ 20 h 80"/>
              <a:gd name="T8" fmla="*/ 120 w 120"/>
              <a:gd name="T9" fmla="*/ 50 h 80"/>
              <a:gd name="T10" fmla="*/ 90 w 120"/>
              <a:gd name="T11" fmla="*/ 80 h 80"/>
              <a:gd name="T12" fmla="*/ 24 w 120"/>
              <a:gd name="T13" fmla="*/ 80 h 80"/>
              <a:gd name="T14" fmla="*/ 0 w 120"/>
              <a:gd name="T15" fmla="*/ 56 h 80"/>
              <a:gd name="T16" fmla="*/ 24 w 120"/>
              <a:gd name="T17" fmla="*/ 32 h 80"/>
              <a:gd name="T18" fmla="*/ 28 w 120"/>
              <a:gd name="T1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80">
                <a:moveTo>
                  <a:pt x="28" y="32"/>
                </a:moveTo>
                <a:cubicBezTo>
                  <a:pt x="28" y="14"/>
                  <a:pt x="42" y="0"/>
                  <a:pt x="60" y="0"/>
                </a:cubicBezTo>
                <a:cubicBezTo>
                  <a:pt x="73" y="0"/>
                  <a:pt x="85" y="8"/>
                  <a:pt x="90" y="20"/>
                </a:cubicBezTo>
                <a:cubicBezTo>
                  <a:pt x="90" y="20"/>
                  <a:pt x="90" y="20"/>
                  <a:pt x="90" y="20"/>
                </a:cubicBezTo>
                <a:cubicBezTo>
                  <a:pt x="107" y="20"/>
                  <a:pt x="120" y="33"/>
                  <a:pt x="120" y="50"/>
                </a:cubicBezTo>
                <a:cubicBezTo>
                  <a:pt x="120" y="67"/>
                  <a:pt x="107" y="80"/>
                  <a:pt x="90" y="80"/>
                </a:cubicBezTo>
                <a:cubicBezTo>
                  <a:pt x="24" y="80"/>
                  <a:pt x="24" y="80"/>
                  <a:pt x="24" y="80"/>
                </a:cubicBezTo>
                <a:cubicBezTo>
                  <a:pt x="11" y="80"/>
                  <a:pt x="0" y="69"/>
                  <a:pt x="0" y="56"/>
                </a:cubicBezTo>
                <a:cubicBezTo>
                  <a:pt x="0" y="43"/>
                  <a:pt x="11" y="32"/>
                  <a:pt x="24" y="32"/>
                </a:cubicBezTo>
                <a:cubicBezTo>
                  <a:pt x="25" y="32"/>
                  <a:pt x="27" y="32"/>
                  <a:pt x="28" y="32"/>
                </a:cubicBezTo>
                <a:close/>
              </a:path>
            </a:pathLst>
          </a:custGeom>
          <a:solidFill>
            <a:schemeClr val="bg1"/>
          </a:solidFill>
          <a:ln w="38100">
            <a:solidFill>
              <a:srgbClr val="F2F2F2"/>
            </a:solidFill>
          </a:ln>
          <a:extLst/>
        </p:spPr>
        <p:txBody>
          <a:bodyPr vert="horz" wrap="square" lIns="91427" tIns="45713" rIns="91427" bIns="45713" numCol="1" anchor="ctr" anchorCtr="0" compatLnSpc="1">
            <a:prstTxWarp prst="textNoShape">
              <a:avLst/>
            </a:prstTxWarp>
          </a:bodyPr>
          <a:lstStyle/>
          <a:p>
            <a:pPr marL="0" marR="0" lvl="0" indent="0" algn="ctr" defTabSz="932026" rtl="0" eaLnBrk="1" fontAlgn="base" latinLnBrk="0" hangingPunct="1">
              <a:lnSpc>
                <a:spcPct val="90000"/>
              </a:lnSpc>
              <a:spcBef>
                <a:spcPct val="0"/>
              </a:spcBef>
              <a:spcAft>
                <a:spcPct val="0"/>
              </a:spcAft>
              <a:buClrTx/>
              <a:buSzTx/>
              <a:buFontTx/>
              <a:buNone/>
              <a:tabLst/>
              <a:defRPr/>
            </a:pPr>
            <a:endParaRPr kumimoji="0" lang="en-US" sz="1600" b="0" i="0" u="none" strike="noStrike" kern="0" cap="none" spc="-50" normalizeH="0" baseline="0" noProof="0">
              <a:ln>
                <a:noFill/>
              </a:ln>
              <a:solidFill>
                <a:srgbClr val="FFFFFF"/>
              </a:solidFill>
              <a:effectLst/>
              <a:uLnTx/>
              <a:uFillTx/>
              <a:latin typeface="Segoe UI"/>
              <a:ea typeface="+mn-ea"/>
              <a:cs typeface="+mn-cs"/>
            </a:endParaRPr>
          </a:p>
        </p:txBody>
      </p:sp>
    </p:spTree>
    <p:extLst>
      <p:ext uri="{BB962C8B-B14F-4D97-AF65-F5344CB8AC3E}">
        <p14:creationId xmlns:p14="http://schemas.microsoft.com/office/powerpoint/2010/main" val="161801667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fade">
                                      <p:cBhvr>
                                        <p:cTn id="15" dur="500"/>
                                        <p:tgtEl>
                                          <p:spTgt spid="56"/>
                                        </p:tgtEl>
                                      </p:cBhvr>
                                    </p:animEffect>
                                  </p:childTnLst>
                                </p:cTn>
                              </p:par>
                              <p:par>
                                <p:cTn id="16" presetID="10" presetClass="entr" presetSubtype="0" fill="hold"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500"/>
                                        <p:tgtEl>
                                          <p:spTgt spid="3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7"/>
                                        </p:tgtEl>
                                        <p:attrNameLst>
                                          <p:attrName>style.visibility</p:attrName>
                                        </p:attrNameLst>
                                      </p:cBhvr>
                                      <p:to>
                                        <p:strVal val="visible"/>
                                      </p:to>
                                    </p:set>
                                    <p:animEffect transition="in" filter="fade">
                                      <p:cBhvr>
                                        <p:cTn id="26" dur="500"/>
                                        <p:tgtEl>
                                          <p:spTgt spid="5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fade">
                                      <p:cBhvr>
                                        <p:cTn id="31" dur="500"/>
                                        <p:tgtEl>
                                          <p:spTgt spid="4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5" grpId="0">
        <p:bldAsOne/>
      </p:bldGraphic>
      <p:bldGraphic spid="56" grpId="0">
        <p:bldAsOne/>
      </p:bldGraphic>
      <p:bldGraphic spid="57" grpId="0">
        <p:bldAsOne/>
      </p:bldGraphic>
      <p:bldGraphic spid="58" grpId="0">
        <p:bldAsOne/>
      </p:bldGraphic>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9105C7-19B8-4315-ABD8-33A79AD1C70B}"/>
              </a:ext>
            </a:extLst>
          </p:cNvPr>
          <p:cNvSpPr>
            <a:spLocks noGrp="1"/>
          </p:cNvSpPr>
          <p:nvPr>
            <p:ph type="title"/>
          </p:nvPr>
        </p:nvSpPr>
        <p:spPr>
          <a:xfrm>
            <a:off x="232907" y="2662428"/>
            <a:ext cx="8257085" cy="738664"/>
          </a:xfrm>
        </p:spPr>
        <p:txBody>
          <a:bodyPr/>
          <a:lstStyle/>
          <a:p>
            <a:r>
              <a:rPr lang="en-US" sz="3600"/>
              <a:t>Office 365 Message Encryption</a:t>
            </a:r>
          </a:p>
        </p:txBody>
      </p:sp>
    </p:spTree>
    <p:extLst>
      <p:ext uri="{BB962C8B-B14F-4D97-AF65-F5344CB8AC3E}">
        <p14:creationId xmlns:p14="http://schemas.microsoft.com/office/powerpoint/2010/main" val="2971442010"/>
      </p:ext>
    </p:extLst>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id="{F617A2B2-E35A-49D3-B3D8-12D78E12382D}"/>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4433394" y="1822496"/>
            <a:ext cx="4770058" cy="2686875"/>
          </a:xfrm>
          <a:prstGeom prst="rect">
            <a:avLst/>
          </a:prstGeom>
        </p:spPr>
      </p:pic>
      <p:pic>
        <p:nvPicPr>
          <p:cNvPr id="19" name="Picture 18" descr="A screen shot of an open computer sitting on a desk&#10;&#10;Description generated with very high confidence">
            <a:extLst>
              <a:ext uri="{FF2B5EF4-FFF2-40B4-BE49-F238E27FC236}">
                <a16:creationId xmlns:a16="http://schemas.microsoft.com/office/drawing/2014/main" id="{EBC62C17-CAEA-4E32-AB35-43CE3124CEA3}"/>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3301404" y="1623045"/>
            <a:ext cx="6723809" cy="4006348"/>
          </a:xfrm>
          <a:prstGeom prst="rect">
            <a:avLst/>
          </a:prstGeom>
        </p:spPr>
      </p:pic>
      <p:sp>
        <p:nvSpPr>
          <p:cNvPr id="160" name="Title 1">
            <a:extLst>
              <a:ext uri="{FF2B5EF4-FFF2-40B4-BE49-F238E27FC236}">
                <a16:creationId xmlns:a16="http://schemas.microsoft.com/office/drawing/2014/main" id="{71DAA450-DE3A-4111-BFB7-781C791CAF84}"/>
              </a:ext>
            </a:extLst>
          </p:cNvPr>
          <p:cNvSpPr txBox="1">
            <a:spLocks/>
          </p:cNvSpPr>
          <p:nvPr/>
        </p:nvSpPr>
        <p:spPr>
          <a:xfrm>
            <a:off x="247495" y="270548"/>
            <a:ext cx="9244611" cy="863849"/>
          </a:xfrm>
          <a:prstGeom prst="rect">
            <a:avLst/>
          </a:prstGeom>
          <a:noFill/>
          <a:ln>
            <a:noFill/>
          </a:ln>
        </p:spPr>
        <p:txBody>
          <a:bodyPr vert="horz" wrap="square" lIns="143428" tIns="89642" rIns="0" bIns="89642" anchor="ctr" anchorCtr="0" compatLnSpc="1">
            <a:noAutofit/>
          </a:bodyPr>
          <a:lstStyle>
            <a:lvl1pPr marL="0" marR="0" lvl="0" indent="0" algn="l" defTabSz="932742" rtl="0" fontAlgn="auto" hangingPunct="1">
              <a:lnSpc>
                <a:spcPct val="90000"/>
              </a:lnSpc>
              <a:spcBef>
                <a:spcPts val="0"/>
              </a:spcBef>
              <a:spcAft>
                <a:spcPts val="0"/>
              </a:spcAft>
              <a:buNone/>
              <a:tabLst/>
              <a:defRPr lang="en-US" sz="3200" b="0" i="0" u="none" strike="noStrike" kern="0" cap="all" spc="120" baseline="0">
                <a:solidFill>
                  <a:srgbClr val="000000"/>
                </a:solidFill>
                <a:uFillTx/>
                <a:latin typeface="Segoe UI"/>
                <a:ea typeface="Segoe UI Black" pitchFamily="34"/>
                <a:cs typeface="Segoe UI Black" pitchFamily="34"/>
              </a:defRPr>
            </a:lvl1pPr>
          </a:lstStyle>
          <a:p>
            <a:pPr marL="0" marR="0" lvl="0" indent="0" algn="l" defTabSz="914192"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Easily send protected messages with Office 365 Message Encryption</a:t>
            </a:r>
          </a:p>
        </p:txBody>
      </p:sp>
      <p:pic>
        <p:nvPicPr>
          <p:cNvPr id="21" name="Picture 20" descr="A flat screen tv&#10;&#10;Description generated with high confidence">
            <a:extLst>
              <a:ext uri="{FF2B5EF4-FFF2-40B4-BE49-F238E27FC236}">
                <a16:creationId xmlns:a16="http://schemas.microsoft.com/office/drawing/2014/main" id="{1045DDA0-309A-48B0-BA81-32AE12B77E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43733" y="2613646"/>
            <a:ext cx="4450105" cy="3090350"/>
          </a:xfrm>
          <a:prstGeom prst="rect">
            <a:avLst/>
          </a:prstGeom>
        </p:spPr>
      </p:pic>
      <p:grpSp>
        <p:nvGrpSpPr>
          <p:cNvPr id="28" name="Group 27">
            <a:extLst>
              <a:ext uri="{FF2B5EF4-FFF2-40B4-BE49-F238E27FC236}">
                <a16:creationId xmlns:a16="http://schemas.microsoft.com/office/drawing/2014/main" id="{814B793D-65DE-4517-B505-06DFB503B487}"/>
              </a:ext>
            </a:extLst>
          </p:cNvPr>
          <p:cNvGrpSpPr/>
          <p:nvPr/>
        </p:nvGrpSpPr>
        <p:grpSpPr>
          <a:xfrm rot="16200000" flipH="1">
            <a:off x="8413168" y="-1316310"/>
            <a:ext cx="1242797" cy="5891262"/>
            <a:chOff x="1165264" y="4185293"/>
            <a:chExt cx="3271050" cy="1464136"/>
          </a:xfrm>
        </p:grpSpPr>
        <p:grpSp>
          <p:nvGrpSpPr>
            <p:cNvPr id="27" name="Group 26">
              <a:extLst>
                <a:ext uri="{FF2B5EF4-FFF2-40B4-BE49-F238E27FC236}">
                  <a16:creationId xmlns:a16="http://schemas.microsoft.com/office/drawing/2014/main" id="{91E1B82B-4137-488D-8D77-AA3779B6ACF6}"/>
                </a:ext>
              </a:extLst>
            </p:cNvPr>
            <p:cNvGrpSpPr/>
            <p:nvPr/>
          </p:nvGrpSpPr>
          <p:grpSpPr>
            <a:xfrm>
              <a:off x="1693343" y="4185293"/>
              <a:ext cx="2742971" cy="533018"/>
              <a:chOff x="1693343" y="4185293"/>
              <a:chExt cx="2742971" cy="533018"/>
            </a:xfrm>
          </p:grpSpPr>
          <p:cxnSp>
            <p:nvCxnSpPr>
              <p:cNvPr id="35" name="Straight Connector 34">
                <a:extLst>
                  <a:ext uri="{FF2B5EF4-FFF2-40B4-BE49-F238E27FC236}">
                    <a16:creationId xmlns:a16="http://schemas.microsoft.com/office/drawing/2014/main" id="{5231C662-BEB7-4396-BD9F-B8140C1FF059}"/>
                  </a:ext>
                </a:extLst>
              </p:cNvPr>
              <p:cNvCxnSpPr>
                <a:cxnSpLocks/>
              </p:cNvCxnSpPr>
              <p:nvPr/>
            </p:nvCxnSpPr>
            <p:spPr>
              <a:xfrm>
                <a:off x="1693343" y="4192588"/>
                <a:ext cx="2742971" cy="0"/>
              </a:xfrm>
              <a:prstGeom prst="line">
                <a:avLst/>
              </a:prstGeom>
              <a:noFill/>
              <a:ln w="57150">
                <a:solidFill>
                  <a:schemeClr val="tx2"/>
                </a:solidFill>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77BF193D-7FB5-4D1F-A36E-FD18849001AB}"/>
                  </a:ext>
                </a:extLst>
              </p:cNvPr>
              <p:cNvCxnSpPr>
                <a:cxnSpLocks/>
              </p:cNvCxnSpPr>
              <p:nvPr/>
            </p:nvCxnSpPr>
            <p:spPr>
              <a:xfrm>
                <a:off x="1724655" y="4185293"/>
                <a:ext cx="0" cy="533018"/>
              </a:xfrm>
              <a:prstGeom prst="line">
                <a:avLst/>
              </a:prstGeom>
              <a:noFill/>
              <a:ln w="5715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37" name="Rectangle 36">
              <a:extLst>
                <a:ext uri="{FF2B5EF4-FFF2-40B4-BE49-F238E27FC236}">
                  <a16:creationId xmlns:a16="http://schemas.microsoft.com/office/drawing/2014/main" id="{DA29FB0C-3FE9-4793-B890-9B3EA38D1ECE}"/>
                </a:ext>
              </a:extLst>
            </p:cNvPr>
            <p:cNvSpPr/>
            <p:nvPr/>
          </p:nvSpPr>
          <p:spPr>
            <a:xfrm rot="16200000">
              <a:off x="1474847" y="4450136"/>
              <a:ext cx="889710" cy="1508875"/>
            </a:xfrm>
            <a:prstGeom prst="rect">
              <a:avLst/>
            </a:prstGeom>
          </p:spPr>
          <p:txBody>
            <a:bodyPr wrap="square">
              <a:spAutoFit/>
            </a:bodyPr>
            <a:lstStyle/>
            <a:p>
              <a:pPr marL="0" marR="0" lvl="0" indent="0" algn="l" defTabSz="896214" rtl="0" eaLnBrk="1" fontAlgn="auto" latinLnBrk="0" hangingPunct="1">
                <a:lnSpc>
                  <a:spcPct val="100000"/>
                </a:lnSpc>
                <a:spcBef>
                  <a:spcPts val="0"/>
                </a:spcBef>
                <a:spcAft>
                  <a:spcPts val="0"/>
                </a:spcAft>
                <a:buClrTx/>
                <a:buSzTx/>
                <a:buFontTx/>
                <a:buNone/>
                <a:tabLst/>
                <a:defRPr/>
              </a:pPr>
              <a:r>
                <a:rPr kumimoji="0" lang="en-US" sz="1568" b="0" i="0" u="none" strike="noStrike" kern="0" cap="none" spc="0" normalizeH="0" baseline="0" noProof="0">
                  <a:ln>
                    <a:noFill/>
                  </a:ln>
                  <a:solidFill>
                    <a:srgbClr val="0078D7"/>
                  </a:solidFill>
                  <a:effectLst/>
                  <a:uLnTx/>
                  <a:uFillTx/>
                  <a:latin typeface="Segoe UI"/>
                  <a:ea typeface="+mn-ea"/>
                  <a:cs typeface="Segoe UI" pitchFamily="34" charset="0"/>
                </a:rPr>
                <a:t>Leverage ad-hoc end user controls or automatic policies</a:t>
              </a:r>
            </a:p>
          </p:txBody>
        </p:sp>
      </p:grpSp>
      <p:sp>
        <p:nvSpPr>
          <p:cNvPr id="49" name="Rectangle 48">
            <a:extLst>
              <a:ext uri="{FF2B5EF4-FFF2-40B4-BE49-F238E27FC236}">
                <a16:creationId xmlns:a16="http://schemas.microsoft.com/office/drawing/2014/main" id="{38B7D5C5-8F91-4DE7-BB4F-30B344318355}"/>
              </a:ext>
            </a:extLst>
          </p:cNvPr>
          <p:cNvSpPr/>
          <p:nvPr/>
        </p:nvSpPr>
        <p:spPr>
          <a:xfrm>
            <a:off x="316169" y="1889887"/>
            <a:ext cx="3686761" cy="3729337"/>
          </a:xfrm>
          <a:prstGeom prst="rect">
            <a:avLst/>
          </a:prstGeom>
        </p:spPr>
        <p:txBody>
          <a:bodyPr wrap="square">
            <a:spAutoFit/>
          </a:bodyPr>
          <a:lstStyle/>
          <a:p>
            <a:pPr marL="0" marR="0" lvl="0" indent="0" algn="l" defTabSz="895747" rtl="0" eaLnBrk="1" fontAlgn="base" latinLnBrk="0" hangingPunct="1">
              <a:lnSpc>
                <a:spcPct val="90000"/>
              </a:lnSpc>
              <a:spcBef>
                <a:spcPct val="0"/>
              </a:spcBef>
              <a:spcAft>
                <a:spcPct val="0"/>
              </a:spcAft>
              <a:buClrTx/>
              <a:buSzTx/>
              <a:buFontTx/>
              <a:buNone/>
              <a:tabLst/>
              <a:defRPr/>
            </a:pPr>
            <a:r>
              <a:rPr kumimoji="0" lang="en-US" sz="1765" b="1" i="0" u="none" strike="noStrike" kern="0" cap="none" spc="0" normalizeH="0" baseline="0" noProof="0">
                <a:ln>
                  <a:noFill/>
                </a:ln>
                <a:solidFill>
                  <a:srgbClr val="505050"/>
                </a:solidFill>
                <a:effectLst/>
                <a:uLnTx/>
                <a:uFillTx/>
                <a:latin typeface="Segoe UI"/>
                <a:ea typeface="+mn-ea"/>
                <a:cs typeface="+mn-cs"/>
              </a:rPr>
              <a:t>Protect</a:t>
            </a:r>
          </a:p>
          <a:p>
            <a:pPr marL="0" marR="0" lvl="0" indent="0" algn="l" defTabSz="895747" rtl="0" eaLnBrk="1" fontAlgn="base" latinLnBrk="0" hangingPunct="1">
              <a:lnSpc>
                <a:spcPct val="90000"/>
              </a:lnSpc>
              <a:spcBef>
                <a:spcPct val="0"/>
              </a:spcBef>
              <a:spcAft>
                <a:spcPct val="0"/>
              </a:spcAft>
              <a:buClrTx/>
              <a:buSzTx/>
              <a:buFontTx/>
              <a:buNone/>
              <a:tabLst/>
              <a:defRPr/>
            </a:pPr>
            <a:r>
              <a:rPr kumimoji="0" lang="en-US" sz="1765" b="0" i="0" u="none" strike="noStrike" kern="0" cap="none" spc="0" normalizeH="0" baseline="0" noProof="0">
                <a:ln>
                  <a:noFill/>
                </a:ln>
                <a:solidFill>
                  <a:srgbClr val="505050"/>
                </a:solidFill>
                <a:effectLst/>
                <a:uLnTx/>
                <a:uFillTx/>
                <a:latin typeface="Segoe UI"/>
                <a:ea typeface="+mn-ea"/>
                <a:cs typeface="+mn-cs"/>
              </a:rPr>
              <a:t>Mitigates risk of unintended disclosure through encryption and rights protection</a:t>
            </a:r>
          </a:p>
          <a:p>
            <a:pPr marL="0" marR="0" lvl="0" indent="0" algn="l" defTabSz="895747" rtl="0" eaLnBrk="1" fontAlgn="base" latinLnBrk="0" hangingPunct="1">
              <a:lnSpc>
                <a:spcPct val="90000"/>
              </a:lnSpc>
              <a:spcBef>
                <a:spcPct val="0"/>
              </a:spcBef>
              <a:spcAft>
                <a:spcPct val="0"/>
              </a:spcAft>
              <a:buClrTx/>
              <a:buSzTx/>
              <a:buFontTx/>
              <a:buNone/>
              <a:tabLst/>
              <a:defRPr/>
            </a:pPr>
            <a:endParaRPr kumimoji="0" lang="en-US" sz="1765" b="1" i="0" u="none" strike="noStrike" kern="0" cap="none" spc="0" normalizeH="0" baseline="0" noProof="0">
              <a:ln>
                <a:noFill/>
              </a:ln>
              <a:solidFill>
                <a:srgbClr val="D83B01"/>
              </a:solidFill>
              <a:effectLst/>
              <a:uLnTx/>
              <a:uFillTx/>
              <a:latin typeface="Segoe UI Semibold" panose="020B0702040204020203" pitchFamily="34" charset="0"/>
              <a:ea typeface="Segoe UI" pitchFamily="34" charset="0"/>
              <a:cs typeface="Segoe UI Semibold" panose="020B0702040204020203" pitchFamily="34" charset="0"/>
            </a:endParaRPr>
          </a:p>
          <a:p>
            <a:pPr marL="0" marR="0" lvl="0" indent="0" algn="l" defTabSz="895747" rtl="0" eaLnBrk="1" fontAlgn="base" latinLnBrk="0" hangingPunct="1">
              <a:lnSpc>
                <a:spcPct val="90000"/>
              </a:lnSpc>
              <a:spcBef>
                <a:spcPct val="0"/>
              </a:spcBef>
              <a:spcAft>
                <a:spcPct val="0"/>
              </a:spcAft>
              <a:buClrTx/>
              <a:buSzTx/>
              <a:buFontTx/>
              <a:buNone/>
              <a:tabLst/>
              <a:defRPr/>
            </a:pPr>
            <a:r>
              <a:rPr kumimoji="0" lang="en-US" sz="1765" b="1" i="0" u="none" strike="noStrike" kern="0" cap="none" spc="0" normalizeH="0" baseline="0" noProof="0">
                <a:ln>
                  <a:noFill/>
                </a:ln>
                <a:solidFill>
                  <a:srgbClr val="505050"/>
                </a:solidFill>
                <a:effectLst/>
                <a:uLnTx/>
                <a:uFillTx/>
                <a:latin typeface="Segoe UI"/>
                <a:ea typeface="+mn-ea"/>
                <a:cs typeface="+mn-cs"/>
              </a:rPr>
              <a:t>Control</a:t>
            </a:r>
            <a:r>
              <a:rPr kumimoji="0" lang="en-US" sz="1765" b="1" i="0" u="none" strike="noStrike" kern="0" cap="none" spc="0" normalizeH="0" baseline="0" noProof="0">
                <a:ln>
                  <a:noFill/>
                </a:ln>
                <a:solidFill>
                  <a:sysClr val="windowText" lastClr="000000"/>
                </a:solidFill>
                <a:effectLst/>
                <a:uLnTx/>
                <a:uFillTx/>
                <a:latin typeface="Segoe UI Light"/>
                <a:ea typeface="Segoe UI" pitchFamily="34" charset="0"/>
                <a:cs typeface="Segoe UI Semilight" panose="020B0402040204020203" pitchFamily="34" charset="0"/>
              </a:rPr>
              <a:t> </a:t>
            </a:r>
          </a:p>
          <a:p>
            <a:pPr marL="0" marR="0" lvl="0" indent="0" algn="l" defTabSz="895747" rtl="0" eaLnBrk="1" fontAlgn="base" latinLnBrk="0" hangingPunct="1">
              <a:lnSpc>
                <a:spcPct val="90000"/>
              </a:lnSpc>
              <a:spcBef>
                <a:spcPct val="0"/>
              </a:spcBef>
              <a:spcAft>
                <a:spcPct val="0"/>
              </a:spcAft>
              <a:buClrTx/>
              <a:buSzTx/>
              <a:buFontTx/>
              <a:buNone/>
              <a:tabLst/>
              <a:defRPr/>
            </a:pPr>
            <a:r>
              <a:rPr kumimoji="0" lang="en-US" sz="1765" b="0" i="0" u="none" strike="noStrike" kern="0" cap="none" spc="0" normalizeH="0" baseline="0" noProof="0">
                <a:ln>
                  <a:noFill/>
                </a:ln>
                <a:solidFill>
                  <a:srgbClr val="505050"/>
                </a:solidFill>
                <a:effectLst/>
                <a:uLnTx/>
                <a:uFillTx/>
                <a:latin typeface="Segoe UI"/>
                <a:ea typeface="+mn-ea"/>
                <a:cs typeface="+mn-cs"/>
              </a:rPr>
              <a:t>Leverage automatic policies or ad hoc end-user controls, for emails shared inside or outside the organization </a:t>
            </a:r>
          </a:p>
          <a:p>
            <a:pPr marL="0" marR="0" lvl="0" indent="0" algn="l" defTabSz="895747" rtl="0" eaLnBrk="1" fontAlgn="base" latinLnBrk="0" hangingPunct="1">
              <a:lnSpc>
                <a:spcPct val="90000"/>
              </a:lnSpc>
              <a:spcBef>
                <a:spcPct val="0"/>
              </a:spcBef>
              <a:spcAft>
                <a:spcPct val="0"/>
              </a:spcAft>
              <a:buClrTx/>
              <a:buSzTx/>
              <a:buFontTx/>
              <a:buNone/>
              <a:tabLst/>
              <a:defRPr/>
            </a:pPr>
            <a:endParaRPr kumimoji="0" lang="en-US" sz="1568" b="0" i="0" u="none" strike="noStrike" kern="1200" cap="none" spc="0" normalizeH="0" baseline="0" noProof="0">
              <a:ln>
                <a:noFill/>
              </a:ln>
              <a:gradFill>
                <a:gsLst>
                  <a:gs pos="2917">
                    <a:srgbClr val="2C292A"/>
                  </a:gs>
                  <a:gs pos="30000">
                    <a:srgbClr val="2C292A"/>
                  </a:gs>
                </a:gsLst>
                <a:lin ang="5400000" scaled="0"/>
              </a:gradFill>
              <a:effectLst/>
              <a:uLnTx/>
              <a:uFillTx/>
              <a:latin typeface="Segoe UI"/>
              <a:ea typeface="+mn-ea"/>
              <a:cs typeface="+mn-cs"/>
            </a:endParaRPr>
          </a:p>
          <a:p>
            <a:pPr marL="0" marR="0" lvl="0" indent="0" algn="l" defTabSz="895747" rtl="0" eaLnBrk="1" fontAlgn="base" latinLnBrk="0" hangingPunct="1">
              <a:lnSpc>
                <a:spcPct val="90000"/>
              </a:lnSpc>
              <a:spcBef>
                <a:spcPct val="0"/>
              </a:spcBef>
              <a:spcAft>
                <a:spcPct val="0"/>
              </a:spcAft>
              <a:buClrTx/>
              <a:buSzTx/>
              <a:buFontTx/>
              <a:buNone/>
              <a:tabLst/>
              <a:defRPr/>
            </a:pPr>
            <a:r>
              <a:rPr kumimoji="0" lang="en-US" sz="1765" b="1" i="0" u="none" strike="noStrike" kern="0" cap="none" spc="0" normalizeH="0" baseline="0" noProof="0">
                <a:ln>
                  <a:noFill/>
                </a:ln>
                <a:solidFill>
                  <a:srgbClr val="505050"/>
                </a:solidFill>
                <a:effectLst/>
                <a:uLnTx/>
                <a:uFillTx/>
                <a:latin typeface="Segoe UI"/>
                <a:ea typeface="+mn-ea"/>
                <a:cs typeface="+mn-cs"/>
              </a:rPr>
              <a:t>Compliance </a:t>
            </a:r>
          </a:p>
          <a:p>
            <a:pPr marL="0" marR="0" lvl="0" indent="0" algn="l" defTabSz="895747" rtl="0" eaLnBrk="1" fontAlgn="base" latinLnBrk="0" hangingPunct="1">
              <a:lnSpc>
                <a:spcPct val="90000"/>
              </a:lnSpc>
              <a:spcBef>
                <a:spcPct val="0"/>
              </a:spcBef>
              <a:spcAft>
                <a:spcPct val="0"/>
              </a:spcAft>
              <a:buClrTx/>
              <a:buSzTx/>
              <a:buFontTx/>
              <a:buNone/>
              <a:tabLst/>
              <a:defRPr/>
            </a:pPr>
            <a:r>
              <a:rPr kumimoji="0" lang="en-US" sz="1765" b="0" i="0" u="none" strike="noStrike" kern="0" cap="none" spc="0" normalizeH="0" baseline="0" noProof="0">
                <a:ln>
                  <a:noFill/>
                </a:ln>
                <a:solidFill>
                  <a:srgbClr val="505050"/>
                </a:solidFill>
                <a:effectLst/>
                <a:uLnTx/>
                <a:uFillTx/>
                <a:latin typeface="Segoe UI"/>
                <a:ea typeface="+mn-ea"/>
                <a:cs typeface="+mn-cs"/>
              </a:rPr>
              <a:t>Meet compliance obligations that require encrypting data or encryption key control </a:t>
            </a:r>
          </a:p>
        </p:txBody>
      </p:sp>
      <p:pic>
        <p:nvPicPr>
          <p:cNvPr id="30" name="Picture 29">
            <a:extLst>
              <a:ext uri="{FF2B5EF4-FFF2-40B4-BE49-F238E27FC236}">
                <a16:creationId xmlns:a16="http://schemas.microsoft.com/office/drawing/2014/main" id="{8E608EF5-B814-4A79-B7A1-B157085906D2}"/>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7665644" y="2822411"/>
            <a:ext cx="4012538" cy="2623674"/>
          </a:xfrm>
          <a:prstGeom prst="rect">
            <a:avLst/>
          </a:prstGeom>
        </p:spPr>
      </p:pic>
      <p:grpSp>
        <p:nvGrpSpPr>
          <p:cNvPr id="40" name="Group 39">
            <a:extLst>
              <a:ext uri="{FF2B5EF4-FFF2-40B4-BE49-F238E27FC236}">
                <a16:creationId xmlns:a16="http://schemas.microsoft.com/office/drawing/2014/main" id="{79F6C2E2-EC6F-4012-89BC-067DF217FE29}"/>
              </a:ext>
            </a:extLst>
          </p:cNvPr>
          <p:cNvGrpSpPr/>
          <p:nvPr/>
        </p:nvGrpSpPr>
        <p:grpSpPr>
          <a:xfrm>
            <a:off x="8910732" y="4112066"/>
            <a:ext cx="2647357" cy="2615357"/>
            <a:chOff x="8980216" y="3591034"/>
            <a:chExt cx="2700442" cy="2667800"/>
          </a:xfrm>
        </p:grpSpPr>
        <p:cxnSp>
          <p:nvCxnSpPr>
            <p:cNvPr id="45" name="Straight Connector 44">
              <a:extLst>
                <a:ext uri="{FF2B5EF4-FFF2-40B4-BE49-F238E27FC236}">
                  <a16:creationId xmlns:a16="http://schemas.microsoft.com/office/drawing/2014/main" id="{7955946D-A37B-466A-BF6C-9413836F0D68}"/>
                </a:ext>
              </a:extLst>
            </p:cNvPr>
            <p:cNvCxnSpPr>
              <a:cxnSpLocks/>
            </p:cNvCxnSpPr>
            <p:nvPr/>
          </p:nvCxnSpPr>
          <p:spPr>
            <a:xfrm flipV="1">
              <a:off x="11441132" y="3591034"/>
              <a:ext cx="0" cy="1773638"/>
            </a:xfrm>
            <a:prstGeom prst="line">
              <a:avLst/>
            </a:prstGeom>
            <a:noFill/>
            <a:ln w="57150">
              <a:solidFill>
                <a:schemeClr val="tx2"/>
              </a:solidFill>
              <a:tailEnd type="oval"/>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CBEEB60E-FF77-4665-B5C0-F05265FA613B}"/>
                </a:ext>
              </a:extLst>
            </p:cNvPr>
            <p:cNvSpPr/>
            <p:nvPr/>
          </p:nvSpPr>
          <p:spPr>
            <a:xfrm>
              <a:off x="8980216" y="5427837"/>
              <a:ext cx="2700442" cy="830997"/>
            </a:xfrm>
            <a:prstGeom prst="rect">
              <a:avLst/>
            </a:prstGeom>
          </p:spPr>
          <p:txBody>
            <a:bodyPr wrap="square">
              <a:spAutoFit/>
            </a:bodyPr>
            <a:lstStyle/>
            <a:p>
              <a:pPr marL="0" marR="0" lvl="0" indent="0" algn="r" defTabSz="896214" rtl="0" eaLnBrk="1" fontAlgn="auto" latinLnBrk="0" hangingPunct="1">
                <a:lnSpc>
                  <a:spcPct val="100000"/>
                </a:lnSpc>
                <a:spcBef>
                  <a:spcPts val="0"/>
                </a:spcBef>
                <a:spcAft>
                  <a:spcPts val="0"/>
                </a:spcAft>
                <a:buClrTx/>
                <a:buSzTx/>
                <a:buFontTx/>
                <a:buNone/>
                <a:tabLst/>
                <a:defRPr/>
              </a:pPr>
              <a:r>
                <a:rPr kumimoji="0" lang="en-US" sz="1568" b="0" i="0" u="none" strike="noStrike" kern="0" cap="none" spc="0" normalizeH="0" baseline="0" noProof="0">
                  <a:ln>
                    <a:noFill/>
                  </a:ln>
                  <a:solidFill>
                    <a:srgbClr val="0078D7"/>
                  </a:solidFill>
                  <a:effectLst/>
                  <a:uLnTx/>
                  <a:uFillTx/>
                  <a:latin typeface="Segoe UI"/>
                  <a:ea typeface="+mn-ea"/>
                  <a:cs typeface="Segoe UI" pitchFamily="34" charset="0"/>
                </a:rPr>
                <a:t>Recipients can read protected messages using consumer identities</a:t>
              </a:r>
            </a:p>
          </p:txBody>
        </p:sp>
      </p:grpSp>
      <p:pic>
        <p:nvPicPr>
          <p:cNvPr id="1026" name="Picture 2" descr="Image result for android phone png">
            <a:extLst>
              <a:ext uri="{FF2B5EF4-FFF2-40B4-BE49-F238E27FC236}">
                <a16:creationId xmlns:a16="http://schemas.microsoft.com/office/drawing/2014/main" id="{49D95B94-9282-4759-AB12-6B542729A9D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01945" y="4040613"/>
            <a:ext cx="1266327" cy="257938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0">
            <a:extLst>
              <a:ext uri="{FF2B5EF4-FFF2-40B4-BE49-F238E27FC236}">
                <a16:creationId xmlns:a16="http://schemas.microsoft.com/office/drawing/2014/main" id="{22759071-E672-4C46-ACEB-216FEA8536E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42084" y="4205518"/>
            <a:ext cx="1186620" cy="2110601"/>
          </a:xfrm>
          <a:prstGeom prst="rect">
            <a:avLst/>
          </a:prstGeom>
        </p:spPr>
      </p:pic>
      <p:grpSp>
        <p:nvGrpSpPr>
          <p:cNvPr id="38" name="Group 37">
            <a:extLst>
              <a:ext uri="{FF2B5EF4-FFF2-40B4-BE49-F238E27FC236}">
                <a16:creationId xmlns:a16="http://schemas.microsoft.com/office/drawing/2014/main" id="{69D71369-C7DD-4667-964E-33283288FDDB}"/>
              </a:ext>
            </a:extLst>
          </p:cNvPr>
          <p:cNvGrpSpPr/>
          <p:nvPr/>
        </p:nvGrpSpPr>
        <p:grpSpPr>
          <a:xfrm rot="16200000" flipV="1">
            <a:off x="5247092" y="4433249"/>
            <a:ext cx="929431" cy="2898972"/>
            <a:chOff x="-36366" y="4185293"/>
            <a:chExt cx="4472680" cy="2174294"/>
          </a:xfrm>
        </p:grpSpPr>
        <p:grpSp>
          <p:nvGrpSpPr>
            <p:cNvPr id="39" name="Group 38">
              <a:extLst>
                <a:ext uri="{FF2B5EF4-FFF2-40B4-BE49-F238E27FC236}">
                  <a16:creationId xmlns:a16="http://schemas.microsoft.com/office/drawing/2014/main" id="{D25491F4-011A-46DC-878E-75CBE7C445E4}"/>
                </a:ext>
              </a:extLst>
            </p:cNvPr>
            <p:cNvGrpSpPr/>
            <p:nvPr/>
          </p:nvGrpSpPr>
          <p:grpSpPr>
            <a:xfrm>
              <a:off x="1693343" y="4185293"/>
              <a:ext cx="2742971" cy="533018"/>
              <a:chOff x="1693343" y="4185293"/>
              <a:chExt cx="2742971" cy="533018"/>
            </a:xfrm>
          </p:grpSpPr>
          <p:cxnSp>
            <p:nvCxnSpPr>
              <p:cNvPr id="42" name="Straight Connector 41">
                <a:extLst>
                  <a:ext uri="{FF2B5EF4-FFF2-40B4-BE49-F238E27FC236}">
                    <a16:creationId xmlns:a16="http://schemas.microsoft.com/office/drawing/2014/main" id="{9F924CCC-00E3-4906-93B7-96F2B915785D}"/>
                  </a:ext>
                </a:extLst>
              </p:cNvPr>
              <p:cNvCxnSpPr>
                <a:cxnSpLocks/>
              </p:cNvCxnSpPr>
              <p:nvPr/>
            </p:nvCxnSpPr>
            <p:spPr>
              <a:xfrm>
                <a:off x="1693343" y="4192588"/>
                <a:ext cx="2742971" cy="0"/>
              </a:xfrm>
              <a:prstGeom prst="line">
                <a:avLst/>
              </a:prstGeom>
              <a:noFill/>
              <a:ln w="57150">
                <a:solidFill>
                  <a:schemeClr val="tx2"/>
                </a:solidFill>
                <a:tailEnd type="ova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5A10D737-F482-4662-AC9E-609FD6A96E77}"/>
                  </a:ext>
                </a:extLst>
              </p:cNvPr>
              <p:cNvCxnSpPr>
                <a:cxnSpLocks/>
              </p:cNvCxnSpPr>
              <p:nvPr/>
            </p:nvCxnSpPr>
            <p:spPr>
              <a:xfrm>
                <a:off x="1724655" y="4185293"/>
                <a:ext cx="0" cy="533018"/>
              </a:xfrm>
              <a:prstGeom prst="line">
                <a:avLst/>
              </a:prstGeom>
              <a:noFill/>
              <a:ln w="5715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1" name="Rectangle 40">
              <a:extLst>
                <a:ext uri="{FF2B5EF4-FFF2-40B4-BE49-F238E27FC236}">
                  <a16:creationId xmlns:a16="http://schemas.microsoft.com/office/drawing/2014/main" id="{B4F382A8-E7E8-4523-B2BD-1D529680EE9C}"/>
                </a:ext>
              </a:extLst>
            </p:cNvPr>
            <p:cNvSpPr/>
            <p:nvPr/>
          </p:nvSpPr>
          <p:spPr>
            <a:xfrm rot="5400000">
              <a:off x="552052" y="4189223"/>
              <a:ext cx="1581946" cy="2758782"/>
            </a:xfrm>
            <a:prstGeom prst="rect">
              <a:avLst/>
            </a:prstGeom>
          </p:spPr>
          <p:txBody>
            <a:bodyPr wrap="square">
              <a:spAutoFit/>
            </a:bodyPr>
            <a:lstStyle/>
            <a:p>
              <a:pPr marL="0" marR="0" lvl="0" indent="0" algn="l" defTabSz="896214" rtl="0" eaLnBrk="1" fontAlgn="auto" latinLnBrk="0" hangingPunct="1">
                <a:lnSpc>
                  <a:spcPct val="100000"/>
                </a:lnSpc>
                <a:spcBef>
                  <a:spcPts val="0"/>
                </a:spcBef>
                <a:spcAft>
                  <a:spcPts val="0"/>
                </a:spcAft>
                <a:buClrTx/>
                <a:buSzTx/>
                <a:buFontTx/>
                <a:buNone/>
                <a:tabLst/>
                <a:defRPr/>
              </a:pPr>
              <a:r>
                <a:rPr kumimoji="0" lang="en-US" sz="1568" b="0" i="0" u="none" strike="noStrike" kern="0" cap="none" spc="0" normalizeH="0" baseline="0" noProof="0">
                  <a:ln>
                    <a:noFill/>
                  </a:ln>
                  <a:solidFill>
                    <a:srgbClr val="0078D7"/>
                  </a:solidFill>
                  <a:effectLst/>
                  <a:uLnTx/>
                  <a:uFillTx/>
                  <a:latin typeface="Segoe UI"/>
                  <a:ea typeface="+mn-ea"/>
                  <a:cs typeface="Segoe UI" pitchFamily="34" charset="0"/>
                </a:rPr>
                <a:t>Easily read protected emails on any device</a:t>
              </a:r>
            </a:p>
          </p:txBody>
        </p:sp>
      </p:grpSp>
    </p:spTree>
    <p:extLst>
      <p:ext uri="{BB962C8B-B14F-4D97-AF65-F5344CB8AC3E}">
        <p14:creationId xmlns:p14="http://schemas.microsoft.com/office/powerpoint/2010/main" val="28567522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par>
                                <p:cTn id="15" presetID="10" presetClass="entr" presetSubtype="0" fill="hold" nodeType="with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D6129E8-9001-4A04-B405-5CD688FB7C8D}"/>
              </a:ext>
            </a:extLst>
          </p:cNvPr>
          <p:cNvPicPr>
            <a:picLocks noChangeAspect="1"/>
          </p:cNvPicPr>
          <p:nvPr/>
        </p:nvPicPr>
        <p:blipFill rotWithShape="1">
          <a:blip r:embed="rId3"/>
          <a:srcRect t="10235"/>
          <a:stretch/>
        </p:blipFill>
        <p:spPr>
          <a:xfrm>
            <a:off x="471107" y="701964"/>
            <a:ext cx="11249786" cy="6156036"/>
          </a:xfrm>
          <a:prstGeom prst="rect">
            <a:avLst/>
          </a:prstGeom>
        </p:spPr>
      </p:pic>
    </p:spTree>
    <p:extLst>
      <p:ext uri="{BB962C8B-B14F-4D97-AF65-F5344CB8AC3E}">
        <p14:creationId xmlns:p14="http://schemas.microsoft.com/office/powerpoint/2010/main" val="1967179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9FF7EFB-6704-4191-9CC2-ECC4AD817BB4}"/>
              </a:ext>
            </a:extLst>
          </p:cNvPr>
          <p:cNvPicPr>
            <a:picLocks noChangeAspect="1"/>
          </p:cNvPicPr>
          <p:nvPr/>
        </p:nvPicPr>
        <p:blipFill>
          <a:blip r:embed="rId3"/>
          <a:stretch>
            <a:fillRect/>
          </a:stretch>
        </p:blipFill>
        <p:spPr>
          <a:xfrm>
            <a:off x="91440" y="779927"/>
            <a:ext cx="12192000" cy="5298145"/>
          </a:xfrm>
          <a:prstGeom prst="rect">
            <a:avLst/>
          </a:prstGeom>
        </p:spPr>
      </p:pic>
    </p:spTree>
    <p:extLst>
      <p:ext uri="{BB962C8B-B14F-4D97-AF65-F5344CB8AC3E}">
        <p14:creationId xmlns:p14="http://schemas.microsoft.com/office/powerpoint/2010/main" val="2357878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video game&#10;&#10;Description generated with high confidence">
            <a:extLst>
              <a:ext uri="{FF2B5EF4-FFF2-40B4-BE49-F238E27FC236}">
                <a16:creationId xmlns:a16="http://schemas.microsoft.com/office/drawing/2014/main" id="{C595BBB4-E1D2-4295-89F7-A2BEFF8B5171}"/>
              </a:ext>
            </a:extLst>
          </p:cNvPr>
          <p:cNvPicPr>
            <a:picLocks noChangeAspect="1"/>
          </p:cNvPicPr>
          <p:nvPr/>
        </p:nvPicPr>
        <p:blipFill>
          <a:blip r:embed="rId2"/>
          <a:stretch>
            <a:fillRect/>
          </a:stretch>
        </p:blipFill>
        <p:spPr>
          <a:xfrm>
            <a:off x="129865" y="443566"/>
            <a:ext cx="11616829" cy="6196780"/>
          </a:xfrm>
          <a:prstGeom prst="rect">
            <a:avLst/>
          </a:prstGeom>
        </p:spPr>
      </p:pic>
      <p:sp>
        <p:nvSpPr>
          <p:cNvPr id="6" name="Rectangle 5">
            <a:extLst>
              <a:ext uri="{FF2B5EF4-FFF2-40B4-BE49-F238E27FC236}">
                <a16:creationId xmlns:a16="http://schemas.microsoft.com/office/drawing/2014/main" id="{802108CF-4D70-4863-8176-3324B5152898}"/>
              </a:ext>
            </a:extLst>
          </p:cNvPr>
          <p:cNvSpPr/>
          <p:nvPr/>
        </p:nvSpPr>
        <p:spPr bwMode="auto">
          <a:xfrm>
            <a:off x="10347434" y="0"/>
            <a:ext cx="1844566" cy="369775"/>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Preview</a:t>
            </a:r>
          </a:p>
        </p:txBody>
      </p:sp>
    </p:spTree>
    <p:extLst>
      <p:ext uri="{BB962C8B-B14F-4D97-AF65-F5344CB8AC3E}">
        <p14:creationId xmlns:p14="http://schemas.microsoft.com/office/powerpoint/2010/main" val="3695868102"/>
      </p:ext>
    </p:extLst>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9105C7-19B8-4315-ABD8-33A79AD1C70B}"/>
              </a:ext>
            </a:extLst>
          </p:cNvPr>
          <p:cNvSpPr>
            <a:spLocks noGrp="1"/>
          </p:cNvSpPr>
          <p:nvPr>
            <p:ph type="title"/>
          </p:nvPr>
        </p:nvSpPr>
        <p:spPr>
          <a:xfrm>
            <a:off x="232907" y="2662428"/>
            <a:ext cx="8257085" cy="1292662"/>
          </a:xfrm>
        </p:spPr>
        <p:txBody>
          <a:bodyPr/>
          <a:lstStyle/>
          <a:p>
            <a:r>
              <a:rPr lang="en-US" sz="3600"/>
              <a:t>Protect sensitive data on Windows 10 </a:t>
            </a:r>
            <a:r>
              <a:rPr lang="en-US" sz="3600" b="1"/>
              <a:t>endpoints</a:t>
            </a:r>
            <a:r>
              <a:rPr lang="en-US" sz="3600"/>
              <a:t> based on sensitivity labels</a:t>
            </a:r>
          </a:p>
        </p:txBody>
      </p:sp>
    </p:spTree>
    <p:extLst>
      <p:ext uri="{BB962C8B-B14F-4D97-AF65-F5344CB8AC3E}">
        <p14:creationId xmlns:p14="http://schemas.microsoft.com/office/powerpoint/2010/main" val="1368867799"/>
      </p:ext>
    </p:extLst>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E0F4D36-C525-4ACB-94B6-6B92126D2D59}"/>
              </a:ext>
            </a:extLst>
          </p:cNvPr>
          <p:cNvPicPr>
            <a:picLocks noChangeAspect="1"/>
          </p:cNvPicPr>
          <p:nvPr/>
        </p:nvPicPr>
        <p:blipFill>
          <a:blip r:embed="rId2"/>
          <a:stretch>
            <a:fillRect/>
          </a:stretch>
        </p:blipFill>
        <p:spPr>
          <a:xfrm>
            <a:off x="4387449" y="1570493"/>
            <a:ext cx="7857416" cy="4808575"/>
          </a:xfrm>
          <a:prstGeom prst="rect">
            <a:avLst/>
          </a:prstGeom>
        </p:spPr>
      </p:pic>
      <p:sp>
        <p:nvSpPr>
          <p:cNvPr id="11" name="Rectangle 10">
            <a:extLst>
              <a:ext uri="{FF2B5EF4-FFF2-40B4-BE49-F238E27FC236}">
                <a16:creationId xmlns:a16="http://schemas.microsoft.com/office/drawing/2014/main" id="{6C04046C-6D6E-4E37-B4C4-E95DB8BAE6C0}"/>
              </a:ext>
            </a:extLst>
          </p:cNvPr>
          <p:cNvSpPr/>
          <p:nvPr/>
        </p:nvSpPr>
        <p:spPr>
          <a:xfrm>
            <a:off x="1004628" y="2122480"/>
            <a:ext cx="3215839" cy="2862322"/>
          </a:xfrm>
          <a:prstGeom prst="rect">
            <a:avLst/>
          </a:prstGeom>
        </p:spPr>
        <p:txBody>
          <a:bodyPr wrap="square" anchor="t">
            <a:spAutoFit/>
          </a:bodyPr>
          <a:lstStyle/>
          <a:p>
            <a:pPr marL="0" marR="0" lvl="0" indent="0" algn="l" defTabSz="896091" rtl="0" eaLnBrk="1" fontAlgn="base" latinLnBrk="0" hangingPunct="1">
              <a:lnSpc>
                <a:spcPct val="100000"/>
              </a:lnSpc>
              <a:spcBef>
                <a:spcPts val="2400"/>
              </a:spcBef>
              <a:spcAft>
                <a:spcPct val="0"/>
              </a:spcAft>
              <a:buClrTx/>
              <a:buSzTx/>
              <a:buFontTx/>
              <a:buNone/>
              <a:tabLst/>
              <a:defRPr/>
            </a:pPr>
            <a:r>
              <a:rPr kumimoji="0" lang="en-US" sz="2000" b="0" i="0" u="none" strike="noStrike" kern="1200" cap="none" spc="0" normalizeH="0" baseline="0" noProof="0">
                <a:ln>
                  <a:noFill/>
                </a:ln>
                <a:solidFill>
                  <a:srgbClr val="1A1A1A"/>
                </a:solidFill>
                <a:effectLst/>
                <a:uLnTx/>
                <a:uFillTx/>
                <a:latin typeface="Segoe UI"/>
                <a:ea typeface="Segoe UI" pitchFamily="34" charset="0"/>
                <a:cs typeface="Segoe UI Light" panose="020B0502040204020203" pitchFamily="34" charset="0"/>
              </a:rPr>
              <a:t>Windows protects file based on sensitivity label</a:t>
            </a:r>
          </a:p>
          <a:p>
            <a:pPr marL="0" marR="0" lvl="0" indent="0" algn="l" defTabSz="896091" rtl="0" eaLnBrk="1" fontAlgn="base" latinLnBrk="0" hangingPunct="1">
              <a:lnSpc>
                <a:spcPct val="100000"/>
              </a:lnSpc>
              <a:spcBef>
                <a:spcPts val="2400"/>
              </a:spcBef>
              <a:spcAft>
                <a:spcPct val="0"/>
              </a:spcAft>
              <a:buClrTx/>
              <a:buSzTx/>
              <a:buFontTx/>
              <a:buNone/>
              <a:tabLst/>
              <a:defRPr/>
            </a:pPr>
            <a:r>
              <a:rPr kumimoji="0" lang="en-US" sz="2000" b="0" i="0" u="none" strike="noStrike" kern="1200" cap="none" spc="0" normalizeH="0" baseline="0" noProof="0">
                <a:ln>
                  <a:noFill/>
                </a:ln>
                <a:solidFill>
                  <a:srgbClr val="1A1A1A"/>
                </a:solidFill>
                <a:effectLst/>
                <a:uLnTx/>
                <a:uFillTx/>
                <a:latin typeface="Segoe UI"/>
                <a:ea typeface="Segoe UI" pitchFamily="34" charset="0"/>
                <a:cs typeface="Segoe UI Light" panose="020B0502040204020203" pitchFamily="34" charset="0"/>
              </a:rPr>
              <a:t>Prevent data from being accidentally copied to unmanaged apps and sites</a:t>
            </a:r>
          </a:p>
          <a:p>
            <a:pPr marL="0" marR="0" lvl="0" indent="0" algn="l" defTabSz="896091" rtl="0" eaLnBrk="1" fontAlgn="base" latinLnBrk="0" hangingPunct="1">
              <a:lnSpc>
                <a:spcPct val="100000"/>
              </a:lnSpc>
              <a:spcBef>
                <a:spcPts val="2400"/>
              </a:spcBef>
              <a:spcAft>
                <a:spcPct val="0"/>
              </a:spcAft>
              <a:buClrTx/>
              <a:buSzTx/>
              <a:buFontTx/>
              <a:buNone/>
              <a:tabLst/>
              <a:defRPr/>
            </a:pPr>
            <a:r>
              <a:rPr kumimoji="0" lang="en-US" sz="2000" b="0" i="0" u="none" strike="noStrike" kern="1200" cap="none" spc="0" normalizeH="0" baseline="0" noProof="0">
                <a:ln>
                  <a:noFill/>
                </a:ln>
                <a:solidFill>
                  <a:srgbClr val="1A1A1A"/>
                </a:solidFill>
                <a:effectLst/>
                <a:uLnTx/>
                <a:uFillTx/>
                <a:latin typeface="Segoe UI"/>
                <a:ea typeface="Segoe UI" pitchFamily="34" charset="0"/>
                <a:cs typeface="Segoe UI Light" panose="020B0502040204020203" pitchFamily="34" charset="0"/>
              </a:rPr>
              <a:t>Available starting with Windows 10 version 1809</a:t>
            </a:r>
            <a:endParaRPr kumimoji="0" lang="en-US" sz="2000" b="0" i="0" u="none" strike="noStrike" kern="1200" cap="none" spc="0" normalizeH="0" baseline="0" noProof="0">
              <a:ln>
                <a:noFill/>
              </a:ln>
              <a:solidFill>
                <a:srgbClr val="1A1A1A"/>
              </a:solidFill>
              <a:effectLst/>
              <a:uLnTx/>
              <a:uFillTx/>
              <a:latin typeface="Segoe UI"/>
              <a:ea typeface="Segoe UI" pitchFamily="34" charset="0"/>
              <a:cs typeface="Segoe UI"/>
            </a:endParaRPr>
          </a:p>
        </p:txBody>
      </p:sp>
      <p:sp>
        <p:nvSpPr>
          <p:cNvPr id="12" name="Rectangle 11">
            <a:extLst>
              <a:ext uri="{FF2B5EF4-FFF2-40B4-BE49-F238E27FC236}">
                <a16:creationId xmlns:a16="http://schemas.microsoft.com/office/drawing/2014/main" id="{1640F8AD-55E7-4ECE-A25E-61332EE89694}"/>
              </a:ext>
            </a:extLst>
          </p:cNvPr>
          <p:cNvSpPr/>
          <p:nvPr/>
        </p:nvSpPr>
        <p:spPr>
          <a:xfrm>
            <a:off x="357725" y="817486"/>
            <a:ext cx="7678890" cy="424732"/>
          </a:xfrm>
          <a:prstGeom prst="rect">
            <a:avLst/>
          </a:prstGeom>
        </p:spPr>
        <p:txBody>
          <a:bodyPr wrap="square">
            <a:spAutoFit/>
          </a:bodyPr>
          <a:lstStyle/>
          <a:p>
            <a:pPr marL="0" marR="0" lvl="0" indent="0" algn="l" defTabSz="913330" rtl="0" eaLnBrk="1" fontAlgn="base" latinLnBrk="0" hangingPunct="1">
              <a:lnSpc>
                <a:spcPct val="90000"/>
              </a:lnSpc>
              <a:spcBef>
                <a:spcPct val="20000"/>
              </a:spcBef>
              <a:spcAft>
                <a:spcPct val="0"/>
              </a:spcAft>
              <a:buClrTx/>
              <a:buSzPct val="90000"/>
              <a:buFontTx/>
              <a:buNone/>
              <a:tabLst/>
              <a:defRPr/>
            </a:pPr>
            <a:r>
              <a:rPr kumimoji="0" lang="en-US" sz="2400" b="0" i="0" u="none" strike="noStrike" kern="900" cap="none" spc="0" normalizeH="0" baseline="0" noProof="0">
                <a:ln>
                  <a:noFill/>
                </a:ln>
                <a:solidFill>
                  <a:srgbClr val="1A1A1A"/>
                </a:solidFill>
                <a:effectLst/>
                <a:uLnTx/>
                <a:uFillTx/>
                <a:latin typeface="Segoe UI"/>
                <a:ea typeface="ＭＳ Ｐゴシック" charset="0"/>
                <a:cs typeface="Segoe UI" charset="0"/>
              </a:rPr>
              <a:t>Understand labels, apply policy</a:t>
            </a:r>
            <a:endParaRPr kumimoji="0" lang="en-US" sz="2400" b="0" i="0" u="none" strike="noStrike" kern="1200" cap="none" spc="0" normalizeH="0" baseline="0" noProof="0">
              <a:ln>
                <a:noFill/>
              </a:ln>
              <a:solidFill>
                <a:srgbClr val="1A1A1A"/>
              </a:solidFill>
              <a:effectLst/>
              <a:uLnTx/>
              <a:uFillTx/>
              <a:latin typeface="Segoe UI"/>
              <a:ea typeface="ＭＳ Ｐゴシック" charset="0"/>
              <a:cs typeface="Segoe UI" panose="020B0502040204020203" pitchFamily="34" charset="0"/>
            </a:endParaRPr>
          </a:p>
        </p:txBody>
      </p:sp>
      <p:sp>
        <p:nvSpPr>
          <p:cNvPr id="13" name="check 3">
            <a:extLst>
              <a:ext uri="{FF2B5EF4-FFF2-40B4-BE49-F238E27FC236}">
                <a16:creationId xmlns:a16="http://schemas.microsoft.com/office/drawing/2014/main" id="{6119BD46-4572-47B4-A59B-CC5F5AE63CFB}"/>
              </a:ext>
            </a:extLst>
          </p:cNvPr>
          <p:cNvSpPr>
            <a:spLocks noChangeAspect="1" noEditPoints="1"/>
          </p:cNvSpPr>
          <p:nvPr/>
        </p:nvSpPr>
        <p:spPr bwMode="auto">
          <a:xfrm>
            <a:off x="480496" y="2245645"/>
            <a:ext cx="367893" cy="365760"/>
          </a:xfrm>
          <a:custGeom>
            <a:avLst/>
            <a:gdLst>
              <a:gd name="T0" fmla="*/ 250 w 250"/>
              <a:gd name="T1" fmla="*/ 125 h 250"/>
              <a:gd name="T2" fmla="*/ 125 w 250"/>
              <a:gd name="T3" fmla="*/ 250 h 250"/>
              <a:gd name="T4" fmla="*/ 0 w 250"/>
              <a:gd name="T5" fmla="*/ 125 h 250"/>
              <a:gd name="T6" fmla="*/ 125 w 250"/>
              <a:gd name="T7" fmla="*/ 0 h 250"/>
              <a:gd name="T8" fmla="*/ 250 w 250"/>
              <a:gd name="T9" fmla="*/ 125 h 250"/>
              <a:gd name="T10" fmla="*/ 60 w 250"/>
              <a:gd name="T11" fmla="*/ 125 h 250"/>
              <a:gd name="T12" fmla="*/ 100 w 250"/>
              <a:gd name="T13" fmla="*/ 165 h 250"/>
              <a:gd name="T14" fmla="*/ 190 w 250"/>
              <a:gd name="T15" fmla="*/ 74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250">
                <a:moveTo>
                  <a:pt x="250" y="125"/>
                </a:moveTo>
                <a:cubicBezTo>
                  <a:pt x="250" y="194"/>
                  <a:pt x="194" y="250"/>
                  <a:pt x="125" y="250"/>
                </a:cubicBezTo>
                <a:cubicBezTo>
                  <a:pt x="56" y="250"/>
                  <a:pt x="0" y="194"/>
                  <a:pt x="0" y="125"/>
                </a:cubicBezTo>
                <a:cubicBezTo>
                  <a:pt x="0" y="56"/>
                  <a:pt x="56" y="0"/>
                  <a:pt x="125" y="0"/>
                </a:cubicBezTo>
                <a:cubicBezTo>
                  <a:pt x="194" y="0"/>
                  <a:pt x="250" y="56"/>
                  <a:pt x="250" y="125"/>
                </a:cubicBezTo>
                <a:close/>
                <a:moveTo>
                  <a:pt x="60" y="125"/>
                </a:moveTo>
                <a:cubicBezTo>
                  <a:pt x="100" y="165"/>
                  <a:pt x="100" y="165"/>
                  <a:pt x="100" y="165"/>
                </a:cubicBezTo>
                <a:cubicBezTo>
                  <a:pt x="190" y="74"/>
                  <a:pt x="190" y="74"/>
                  <a:pt x="190" y="74"/>
                </a:cubicBezTo>
              </a:path>
            </a:pathLst>
          </a:custGeom>
          <a:noFill/>
          <a:ln w="15875" cap="sq">
            <a:solidFill>
              <a:srgbClr val="0078D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14" name="check 3">
            <a:extLst>
              <a:ext uri="{FF2B5EF4-FFF2-40B4-BE49-F238E27FC236}">
                <a16:creationId xmlns:a16="http://schemas.microsoft.com/office/drawing/2014/main" id="{6ED7306F-C4DB-421B-943E-214042E6836D}"/>
              </a:ext>
            </a:extLst>
          </p:cNvPr>
          <p:cNvSpPr>
            <a:spLocks noChangeAspect="1" noEditPoints="1"/>
          </p:cNvSpPr>
          <p:nvPr/>
        </p:nvSpPr>
        <p:spPr bwMode="auto">
          <a:xfrm>
            <a:off x="446455" y="3344463"/>
            <a:ext cx="367893" cy="365760"/>
          </a:xfrm>
          <a:custGeom>
            <a:avLst/>
            <a:gdLst>
              <a:gd name="T0" fmla="*/ 250 w 250"/>
              <a:gd name="T1" fmla="*/ 125 h 250"/>
              <a:gd name="T2" fmla="*/ 125 w 250"/>
              <a:gd name="T3" fmla="*/ 250 h 250"/>
              <a:gd name="T4" fmla="*/ 0 w 250"/>
              <a:gd name="T5" fmla="*/ 125 h 250"/>
              <a:gd name="T6" fmla="*/ 125 w 250"/>
              <a:gd name="T7" fmla="*/ 0 h 250"/>
              <a:gd name="T8" fmla="*/ 250 w 250"/>
              <a:gd name="T9" fmla="*/ 125 h 250"/>
              <a:gd name="T10" fmla="*/ 60 w 250"/>
              <a:gd name="T11" fmla="*/ 125 h 250"/>
              <a:gd name="T12" fmla="*/ 100 w 250"/>
              <a:gd name="T13" fmla="*/ 165 h 250"/>
              <a:gd name="T14" fmla="*/ 190 w 250"/>
              <a:gd name="T15" fmla="*/ 74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250">
                <a:moveTo>
                  <a:pt x="250" y="125"/>
                </a:moveTo>
                <a:cubicBezTo>
                  <a:pt x="250" y="194"/>
                  <a:pt x="194" y="250"/>
                  <a:pt x="125" y="250"/>
                </a:cubicBezTo>
                <a:cubicBezTo>
                  <a:pt x="56" y="250"/>
                  <a:pt x="0" y="194"/>
                  <a:pt x="0" y="125"/>
                </a:cubicBezTo>
                <a:cubicBezTo>
                  <a:pt x="0" y="56"/>
                  <a:pt x="56" y="0"/>
                  <a:pt x="125" y="0"/>
                </a:cubicBezTo>
                <a:cubicBezTo>
                  <a:pt x="194" y="0"/>
                  <a:pt x="250" y="56"/>
                  <a:pt x="250" y="125"/>
                </a:cubicBezTo>
                <a:close/>
                <a:moveTo>
                  <a:pt x="60" y="125"/>
                </a:moveTo>
                <a:cubicBezTo>
                  <a:pt x="100" y="165"/>
                  <a:pt x="100" y="165"/>
                  <a:pt x="100" y="165"/>
                </a:cubicBezTo>
                <a:cubicBezTo>
                  <a:pt x="190" y="74"/>
                  <a:pt x="190" y="74"/>
                  <a:pt x="190" y="74"/>
                </a:cubicBezTo>
              </a:path>
            </a:pathLst>
          </a:custGeom>
          <a:noFill/>
          <a:ln w="15875" cap="sq">
            <a:solidFill>
              <a:srgbClr val="0078D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15" name="Title 3">
            <a:extLst>
              <a:ext uri="{FF2B5EF4-FFF2-40B4-BE49-F238E27FC236}">
                <a16:creationId xmlns:a16="http://schemas.microsoft.com/office/drawing/2014/main" id="{173CA731-C111-45A4-92E5-23C079FFE929}"/>
              </a:ext>
            </a:extLst>
          </p:cNvPr>
          <p:cNvSpPr txBox="1">
            <a:spLocks/>
          </p:cNvSpPr>
          <p:nvPr/>
        </p:nvSpPr>
        <p:spPr>
          <a:xfrm>
            <a:off x="446455" y="201933"/>
            <a:ext cx="11018520" cy="553998"/>
          </a:xfrm>
          <a:prstGeom prst="rect">
            <a:avLst/>
          </a:prstGeom>
        </p:spPr>
        <p:txBody>
          <a:bodyPr vert="horz" wrap="square" lIns="0" tIns="0" rIns="0" bIns="0" rtlCol="0" anchor="t">
            <a:spAutoFit/>
          </a:bodyPr>
          <a:lstStyle>
            <a:lvl1pPr algn="l" defTabSz="932742" rtl="0" eaLnBrk="1" latinLnBrk="0" hangingPunct="1">
              <a:lnSpc>
                <a:spcPct val="100000"/>
              </a:lnSpc>
              <a:spcBef>
                <a:spcPct val="0"/>
              </a:spcBef>
              <a:buNone/>
              <a:defRPr lang="en-US" sz="3600" b="1"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Windows devices integrate with unified labeling</a:t>
            </a:r>
          </a:p>
        </p:txBody>
      </p:sp>
      <p:sp>
        <p:nvSpPr>
          <p:cNvPr id="16" name="check 3">
            <a:extLst>
              <a:ext uri="{FF2B5EF4-FFF2-40B4-BE49-F238E27FC236}">
                <a16:creationId xmlns:a16="http://schemas.microsoft.com/office/drawing/2014/main" id="{653416FD-073E-45F3-B497-666DFFA0EDC2}"/>
              </a:ext>
            </a:extLst>
          </p:cNvPr>
          <p:cNvSpPr>
            <a:spLocks noChangeAspect="1" noEditPoints="1"/>
          </p:cNvSpPr>
          <p:nvPr/>
        </p:nvSpPr>
        <p:spPr bwMode="auto">
          <a:xfrm>
            <a:off x="459348" y="4246596"/>
            <a:ext cx="367893" cy="365760"/>
          </a:xfrm>
          <a:custGeom>
            <a:avLst/>
            <a:gdLst>
              <a:gd name="T0" fmla="*/ 250 w 250"/>
              <a:gd name="T1" fmla="*/ 125 h 250"/>
              <a:gd name="T2" fmla="*/ 125 w 250"/>
              <a:gd name="T3" fmla="*/ 250 h 250"/>
              <a:gd name="T4" fmla="*/ 0 w 250"/>
              <a:gd name="T5" fmla="*/ 125 h 250"/>
              <a:gd name="T6" fmla="*/ 125 w 250"/>
              <a:gd name="T7" fmla="*/ 0 h 250"/>
              <a:gd name="T8" fmla="*/ 250 w 250"/>
              <a:gd name="T9" fmla="*/ 125 h 250"/>
              <a:gd name="T10" fmla="*/ 60 w 250"/>
              <a:gd name="T11" fmla="*/ 125 h 250"/>
              <a:gd name="T12" fmla="*/ 100 w 250"/>
              <a:gd name="T13" fmla="*/ 165 h 250"/>
              <a:gd name="T14" fmla="*/ 190 w 250"/>
              <a:gd name="T15" fmla="*/ 74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250">
                <a:moveTo>
                  <a:pt x="250" y="125"/>
                </a:moveTo>
                <a:cubicBezTo>
                  <a:pt x="250" y="194"/>
                  <a:pt x="194" y="250"/>
                  <a:pt x="125" y="250"/>
                </a:cubicBezTo>
                <a:cubicBezTo>
                  <a:pt x="56" y="250"/>
                  <a:pt x="0" y="194"/>
                  <a:pt x="0" y="125"/>
                </a:cubicBezTo>
                <a:cubicBezTo>
                  <a:pt x="0" y="56"/>
                  <a:pt x="56" y="0"/>
                  <a:pt x="125" y="0"/>
                </a:cubicBezTo>
                <a:cubicBezTo>
                  <a:pt x="194" y="0"/>
                  <a:pt x="250" y="56"/>
                  <a:pt x="250" y="125"/>
                </a:cubicBezTo>
                <a:close/>
                <a:moveTo>
                  <a:pt x="60" y="125"/>
                </a:moveTo>
                <a:cubicBezTo>
                  <a:pt x="100" y="165"/>
                  <a:pt x="100" y="165"/>
                  <a:pt x="100" y="165"/>
                </a:cubicBezTo>
                <a:cubicBezTo>
                  <a:pt x="190" y="74"/>
                  <a:pt x="190" y="74"/>
                  <a:pt x="190" y="74"/>
                </a:cubicBezTo>
              </a:path>
            </a:pathLst>
          </a:custGeom>
          <a:noFill/>
          <a:ln w="15875" cap="sq">
            <a:solidFill>
              <a:srgbClr val="0078D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Tree>
    <p:extLst>
      <p:ext uri="{BB962C8B-B14F-4D97-AF65-F5344CB8AC3E}">
        <p14:creationId xmlns:p14="http://schemas.microsoft.com/office/powerpoint/2010/main" val="15447671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fade">
                                      <p:cBhvr>
                                        <p:cTn id="12" dur="500"/>
                                        <p:tgtEl>
                                          <p:spTgt spid="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animEffect transition="in" filter="fade">
                                      <p:cBhvr>
                                        <p:cTn id="17" dur="500"/>
                                        <p:tgtEl>
                                          <p:spTgt spid="11">
                                            <p:txEl>
                                              <p:pRg st="2" end="2"/>
                                            </p:txEl>
                                          </p:spTgt>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par>
                                <p:cTn id="23" presetID="53" presetClass="entr" presetSubtype="16" fill="hold" grpId="0" nodeType="withEffect">
                                  <p:stCondLst>
                                    <p:cond delay="50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par>
                                <p:cTn id="33" presetID="53" presetClass="entr" presetSubtype="16"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P spid="13" grpId="0" uiExpand="1" animBg="1"/>
      <p:bldP spid="14" grpId="0" uiExpand="1" animBg="1"/>
      <p:bldP spid="16" grpId="0" uiExpand="1"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DBEF956-DC55-42CC-9913-9DB8D69B5FC9}"/>
              </a:ext>
            </a:extLst>
          </p:cNvPr>
          <p:cNvPicPr>
            <a:picLocks noChangeAspect="1"/>
          </p:cNvPicPr>
          <p:nvPr/>
        </p:nvPicPr>
        <p:blipFill>
          <a:blip r:embed="rId2"/>
          <a:stretch>
            <a:fillRect/>
          </a:stretch>
        </p:blipFill>
        <p:spPr>
          <a:xfrm>
            <a:off x="1715146" y="904701"/>
            <a:ext cx="9486253" cy="6174337"/>
          </a:xfrm>
          <a:prstGeom prst="rect">
            <a:avLst/>
          </a:prstGeom>
        </p:spPr>
      </p:pic>
      <p:sp>
        <p:nvSpPr>
          <p:cNvPr id="11" name="Rectangle 10">
            <a:extLst>
              <a:ext uri="{FF2B5EF4-FFF2-40B4-BE49-F238E27FC236}">
                <a16:creationId xmlns:a16="http://schemas.microsoft.com/office/drawing/2014/main" id="{02BEAE2A-158A-4032-9828-B0E46E52A846}"/>
              </a:ext>
            </a:extLst>
          </p:cNvPr>
          <p:cNvSpPr/>
          <p:nvPr/>
        </p:nvSpPr>
        <p:spPr>
          <a:xfrm>
            <a:off x="3089189" y="2136338"/>
            <a:ext cx="2174789" cy="463378"/>
          </a:xfrm>
          <a:prstGeom prst="rect">
            <a:avLst/>
          </a:prstGeom>
          <a:noFill/>
          <a:ln w="28575" cap="flat" cmpd="sng" algn="ctr">
            <a:solidFill>
              <a:srgbClr val="FFC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12" name="Rectangle 11">
            <a:extLst>
              <a:ext uri="{FF2B5EF4-FFF2-40B4-BE49-F238E27FC236}">
                <a16:creationId xmlns:a16="http://schemas.microsoft.com/office/drawing/2014/main" id="{3E7FAB7C-900B-4185-867F-9349F24BC612}"/>
              </a:ext>
            </a:extLst>
          </p:cNvPr>
          <p:cNvSpPr/>
          <p:nvPr/>
        </p:nvSpPr>
        <p:spPr>
          <a:xfrm>
            <a:off x="1569308" y="2270203"/>
            <a:ext cx="846438" cy="934994"/>
          </a:xfrm>
          <a:prstGeom prst="rect">
            <a:avLst/>
          </a:prstGeom>
          <a:noFill/>
          <a:ln w="28575" cap="flat" cmpd="sng" algn="ctr">
            <a:solidFill>
              <a:srgbClr val="FFC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6" name="Title 1">
            <a:extLst>
              <a:ext uri="{FF2B5EF4-FFF2-40B4-BE49-F238E27FC236}">
                <a16:creationId xmlns:a16="http://schemas.microsoft.com/office/drawing/2014/main" id="{FF4819A8-9E33-4488-B956-E16D6E6534F3}"/>
              </a:ext>
            </a:extLst>
          </p:cNvPr>
          <p:cNvSpPr txBox="1">
            <a:spLocks/>
          </p:cNvSpPr>
          <p:nvPr/>
        </p:nvSpPr>
        <p:spPr>
          <a:xfrm>
            <a:off x="448213" y="82894"/>
            <a:ext cx="11295575" cy="550955"/>
          </a:xfrm>
          <a:prstGeom prst="rect">
            <a:avLst/>
          </a:prstGeom>
          <a:noFill/>
          <a:ln>
            <a:noFill/>
          </a:ln>
        </p:spPr>
        <p:txBody>
          <a:bodyPr vert="horz" wrap="square" lIns="0" tIns="89642" rIns="0" bIns="89642" anchor="ctr" anchorCtr="0" compatLnSpc="1">
            <a:noAutofit/>
          </a:bodyPr>
          <a:lstStyle>
            <a:lvl1pPr marL="0" marR="0" lvl="0" indent="0" algn="l" defTabSz="932742" rtl="0" fontAlgn="auto" hangingPunct="1">
              <a:lnSpc>
                <a:spcPct val="90000"/>
              </a:lnSpc>
              <a:spcBef>
                <a:spcPts val="0"/>
              </a:spcBef>
              <a:spcAft>
                <a:spcPts val="0"/>
              </a:spcAft>
              <a:buNone/>
              <a:tabLst/>
              <a:defRPr lang="en-US" sz="3200" b="0" i="0" u="none" strike="noStrike" kern="0" cap="all" spc="120" baseline="0">
                <a:solidFill>
                  <a:srgbClr val="000000"/>
                </a:solidFill>
                <a:uFillTx/>
                <a:latin typeface="Segoe UI"/>
                <a:ea typeface="Segoe UI Black" pitchFamily="34"/>
                <a:cs typeface="Segoe UI Black" pitchFamily="34"/>
              </a:defRPr>
            </a:lvl1pPr>
          </a:lstStyle>
          <a:p>
            <a:pPr marL="0" marR="0" lvl="0" indent="0" algn="l" defTabSz="914192"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Copying “Highly Confidential” file to personal OneDrive</a:t>
            </a:r>
          </a:p>
        </p:txBody>
      </p:sp>
    </p:spTree>
    <p:extLst>
      <p:ext uri="{BB962C8B-B14F-4D97-AF65-F5344CB8AC3E}">
        <p14:creationId xmlns:p14="http://schemas.microsoft.com/office/powerpoint/2010/main" val="1066409349"/>
      </p:ext>
    </p:extLst>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467F3B4-467E-4975-9682-2602727CBA74}"/>
              </a:ext>
            </a:extLst>
          </p:cNvPr>
          <p:cNvPicPr>
            <a:picLocks noChangeAspect="1"/>
          </p:cNvPicPr>
          <p:nvPr/>
        </p:nvPicPr>
        <p:blipFill>
          <a:blip r:embed="rId2"/>
          <a:stretch>
            <a:fillRect/>
          </a:stretch>
        </p:blipFill>
        <p:spPr>
          <a:xfrm>
            <a:off x="1699053" y="1109363"/>
            <a:ext cx="9187249" cy="5478672"/>
          </a:xfrm>
          <a:prstGeom prst="rect">
            <a:avLst/>
          </a:prstGeom>
        </p:spPr>
      </p:pic>
      <p:sp>
        <p:nvSpPr>
          <p:cNvPr id="8" name="Rectangle 7">
            <a:extLst>
              <a:ext uri="{FF2B5EF4-FFF2-40B4-BE49-F238E27FC236}">
                <a16:creationId xmlns:a16="http://schemas.microsoft.com/office/drawing/2014/main" id="{76EBEC97-7599-4F4A-A245-E7EAF05B1553}"/>
              </a:ext>
            </a:extLst>
          </p:cNvPr>
          <p:cNvSpPr/>
          <p:nvPr/>
        </p:nvSpPr>
        <p:spPr>
          <a:xfrm>
            <a:off x="1643448" y="1902917"/>
            <a:ext cx="846438" cy="934994"/>
          </a:xfrm>
          <a:prstGeom prst="rect">
            <a:avLst/>
          </a:prstGeom>
          <a:noFill/>
          <a:ln w="28575" cap="flat" cmpd="sng" algn="ctr">
            <a:solidFill>
              <a:srgbClr val="FFC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5" name="Title 1">
            <a:extLst>
              <a:ext uri="{FF2B5EF4-FFF2-40B4-BE49-F238E27FC236}">
                <a16:creationId xmlns:a16="http://schemas.microsoft.com/office/drawing/2014/main" id="{F5ACF179-7803-4E4F-8BFC-85082911DADE}"/>
              </a:ext>
            </a:extLst>
          </p:cNvPr>
          <p:cNvSpPr txBox="1">
            <a:spLocks/>
          </p:cNvSpPr>
          <p:nvPr/>
        </p:nvSpPr>
        <p:spPr>
          <a:xfrm>
            <a:off x="448213" y="77515"/>
            <a:ext cx="11295575" cy="550955"/>
          </a:xfrm>
          <a:prstGeom prst="rect">
            <a:avLst/>
          </a:prstGeom>
          <a:noFill/>
          <a:ln>
            <a:noFill/>
          </a:ln>
        </p:spPr>
        <p:txBody>
          <a:bodyPr vert="horz" wrap="square" lIns="0" tIns="89642" rIns="0" bIns="89642" anchor="ctr" anchorCtr="0" compatLnSpc="1">
            <a:noAutofit/>
          </a:bodyPr>
          <a:lstStyle>
            <a:lvl1pPr marL="0" marR="0" lvl="0" indent="0" algn="l" defTabSz="932742" rtl="0" fontAlgn="auto" hangingPunct="1">
              <a:lnSpc>
                <a:spcPct val="90000"/>
              </a:lnSpc>
              <a:spcBef>
                <a:spcPts val="0"/>
              </a:spcBef>
              <a:spcAft>
                <a:spcPts val="0"/>
              </a:spcAft>
              <a:buNone/>
              <a:tabLst/>
              <a:defRPr lang="en-US" sz="3200" b="0" i="0" u="none" strike="noStrike" kern="0" cap="all" spc="120" baseline="0">
                <a:solidFill>
                  <a:srgbClr val="000000"/>
                </a:solidFill>
                <a:uFillTx/>
                <a:latin typeface="Segoe UI"/>
                <a:ea typeface="Segoe UI Black" pitchFamily="34"/>
                <a:cs typeface="Segoe UI Black" pitchFamily="34"/>
              </a:defRPr>
            </a:lvl1pPr>
          </a:lstStyle>
          <a:p>
            <a:pPr marL="0" marR="0" lvl="0" indent="0" algn="l" defTabSz="914192"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Copying “Highly Confidential” file to Gmail</a:t>
            </a:r>
          </a:p>
        </p:txBody>
      </p:sp>
    </p:spTree>
    <p:extLst>
      <p:ext uri="{BB962C8B-B14F-4D97-AF65-F5344CB8AC3E}">
        <p14:creationId xmlns:p14="http://schemas.microsoft.com/office/powerpoint/2010/main" val="491967936"/>
      </p:ext>
    </p:extLst>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25B4493-FE2E-40C7-9F0C-A1FE7077A03B}"/>
              </a:ext>
            </a:extLst>
          </p:cNvPr>
          <p:cNvPicPr>
            <a:picLocks noChangeAspect="1"/>
          </p:cNvPicPr>
          <p:nvPr/>
        </p:nvPicPr>
        <p:blipFill>
          <a:blip r:embed="rId2"/>
          <a:stretch>
            <a:fillRect/>
          </a:stretch>
        </p:blipFill>
        <p:spPr>
          <a:xfrm>
            <a:off x="2071791" y="1229498"/>
            <a:ext cx="9043109" cy="4916702"/>
          </a:xfrm>
          <a:prstGeom prst="rect">
            <a:avLst/>
          </a:prstGeom>
        </p:spPr>
      </p:pic>
      <p:sp>
        <p:nvSpPr>
          <p:cNvPr id="7" name="Rectangle 6">
            <a:extLst>
              <a:ext uri="{FF2B5EF4-FFF2-40B4-BE49-F238E27FC236}">
                <a16:creationId xmlns:a16="http://schemas.microsoft.com/office/drawing/2014/main" id="{1590C79E-44E9-429F-8591-70766B9234C3}"/>
              </a:ext>
            </a:extLst>
          </p:cNvPr>
          <p:cNvSpPr/>
          <p:nvPr/>
        </p:nvSpPr>
        <p:spPr>
          <a:xfrm>
            <a:off x="3651421" y="4366054"/>
            <a:ext cx="846438" cy="934994"/>
          </a:xfrm>
          <a:prstGeom prst="rect">
            <a:avLst/>
          </a:prstGeom>
          <a:noFill/>
          <a:ln w="28575" cap="flat" cmpd="sng" algn="ctr">
            <a:solidFill>
              <a:srgbClr val="FFC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8" name="Title 1">
            <a:extLst>
              <a:ext uri="{FF2B5EF4-FFF2-40B4-BE49-F238E27FC236}">
                <a16:creationId xmlns:a16="http://schemas.microsoft.com/office/drawing/2014/main" id="{1EEF2CE6-0E64-4D73-B10E-EA2AC3B093D9}"/>
              </a:ext>
            </a:extLst>
          </p:cNvPr>
          <p:cNvSpPr txBox="1">
            <a:spLocks/>
          </p:cNvSpPr>
          <p:nvPr/>
        </p:nvSpPr>
        <p:spPr>
          <a:xfrm>
            <a:off x="448213" y="77515"/>
            <a:ext cx="11295575" cy="550955"/>
          </a:xfrm>
          <a:prstGeom prst="rect">
            <a:avLst/>
          </a:prstGeom>
          <a:noFill/>
          <a:ln>
            <a:noFill/>
          </a:ln>
        </p:spPr>
        <p:txBody>
          <a:bodyPr vert="horz" wrap="square" lIns="0" tIns="89642" rIns="0" bIns="89642" anchor="ctr" anchorCtr="0" compatLnSpc="1">
            <a:noAutofit/>
          </a:bodyPr>
          <a:lstStyle>
            <a:lvl1pPr marL="0" marR="0" lvl="0" indent="0" algn="l" defTabSz="932742" rtl="0" fontAlgn="auto" hangingPunct="1">
              <a:lnSpc>
                <a:spcPct val="90000"/>
              </a:lnSpc>
              <a:spcBef>
                <a:spcPts val="0"/>
              </a:spcBef>
              <a:spcAft>
                <a:spcPts val="0"/>
              </a:spcAft>
              <a:buNone/>
              <a:tabLst/>
              <a:defRPr lang="en-US" sz="3200" b="0" i="0" u="none" strike="noStrike" kern="0" cap="all" spc="120" baseline="0">
                <a:solidFill>
                  <a:srgbClr val="000000"/>
                </a:solidFill>
                <a:uFillTx/>
                <a:latin typeface="Segoe UI"/>
                <a:ea typeface="Segoe UI Black" pitchFamily="34"/>
                <a:cs typeface="Segoe UI Black" pitchFamily="34"/>
              </a:defRPr>
            </a:lvl1pPr>
          </a:lstStyle>
          <a:p>
            <a:pPr marL="0" marR="0" lvl="0" indent="0" algn="l" defTabSz="914192"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Copying “Highly Confidential” file to USB drive</a:t>
            </a:r>
          </a:p>
        </p:txBody>
      </p:sp>
    </p:spTree>
    <p:extLst>
      <p:ext uri="{BB962C8B-B14F-4D97-AF65-F5344CB8AC3E}">
        <p14:creationId xmlns:p14="http://schemas.microsoft.com/office/powerpoint/2010/main" val="236181730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3" name="Straight Connector 262">
            <a:extLst>
              <a:ext uri="{FF2B5EF4-FFF2-40B4-BE49-F238E27FC236}">
                <a16:creationId xmlns:a16="http://schemas.microsoft.com/office/drawing/2014/main" id="{A61D2441-2805-44C5-A543-BDD26BA05326}"/>
              </a:ext>
            </a:extLst>
          </p:cNvPr>
          <p:cNvCxnSpPr>
            <a:cxnSpLocks/>
            <a:stCxn id="242" idx="7"/>
            <a:endCxn id="344" idx="4"/>
          </p:cNvCxnSpPr>
          <p:nvPr/>
        </p:nvCxnSpPr>
        <p:spPr>
          <a:xfrm flipH="1">
            <a:off x="5242690" y="2100880"/>
            <a:ext cx="2233743" cy="101067"/>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350" name="Oval 349">
            <a:extLst>
              <a:ext uri="{FF2B5EF4-FFF2-40B4-BE49-F238E27FC236}">
                <a16:creationId xmlns:a16="http://schemas.microsoft.com/office/drawing/2014/main" id="{73AFF0C6-E886-4851-AD15-00F481D64679}"/>
              </a:ext>
            </a:extLst>
          </p:cNvPr>
          <p:cNvSpPr/>
          <p:nvPr/>
        </p:nvSpPr>
        <p:spPr bwMode="auto">
          <a:xfrm>
            <a:off x="5540755" y="4974754"/>
            <a:ext cx="1124552" cy="1124552"/>
          </a:xfrm>
          <a:prstGeom prst="ellipse">
            <a:avLst/>
          </a:prstGeom>
          <a:solidFill>
            <a:schemeClr val="tx1">
              <a:lumMod val="20000"/>
              <a:lumOff val="80000"/>
            </a:schemeClr>
          </a:solidFill>
          <a:ln w="50800">
            <a:noFill/>
            <a:headEnd type="none"/>
            <a:tailEnd type="non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endParaRPr kumimoji="0" lang="en-US" sz="5399" b="1" i="0" u="none" strike="noStrike" kern="120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nvGrpSpPr>
          <p:cNvPr id="286" name="Group 285"/>
          <p:cNvGrpSpPr/>
          <p:nvPr/>
        </p:nvGrpSpPr>
        <p:grpSpPr>
          <a:xfrm>
            <a:off x="5710179" y="5142137"/>
            <a:ext cx="663754" cy="1124552"/>
            <a:chOff x="1481400" y="4194330"/>
            <a:chExt cx="1599822" cy="2710463"/>
          </a:xfrm>
        </p:grpSpPr>
        <p:grpSp>
          <p:nvGrpSpPr>
            <p:cNvPr id="287" name="Group 286"/>
            <p:cNvGrpSpPr/>
            <p:nvPr/>
          </p:nvGrpSpPr>
          <p:grpSpPr>
            <a:xfrm>
              <a:off x="1638020" y="4194330"/>
              <a:ext cx="1286458" cy="1827792"/>
              <a:chOff x="4410437" y="5171160"/>
              <a:chExt cx="871461" cy="1238332"/>
            </a:xfrm>
          </p:grpSpPr>
          <p:sp>
            <p:nvSpPr>
              <p:cNvPr id="289" name="Freeform 12"/>
              <p:cNvSpPr>
                <a:spLocks noEditPoints="1"/>
              </p:cNvSpPr>
              <p:nvPr/>
            </p:nvSpPr>
            <p:spPr bwMode="auto">
              <a:xfrm>
                <a:off x="4942457" y="5171160"/>
                <a:ext cx="26858" cy="68574"/>
              </a:xfrm>
              <a:custGeom>
                <a:avLst/>
                <a:gdLst>
                  <a:gd name="T0" fmla="*/ 20 w 20"/>
                  <a:gd name="T1" fmla="*/ 0 h 51"/>
                  <a:gd name="T2" fmla="*/ 0 w 20"/>
                  <a:gd name="T3" fmla="*/ 51 h 51"/>
                  <a:gd name="T4" fmla="*/ 0 w 20"/>
                  <a:gd name="T5" fmla="*/ 51 h 51"/>
                  <a:gd name="T6" fmla="*/ 1 w 20"/>
                  <a:gd name="T7" fmla="*/ 46 h 51"/>
                  <a:gd name="T8" fmla="*/ 2 w 20"/>
                  <a:gd name="T9" fmla="*/ 43 h 51"/>
                  <a:gd name="T10" fmla="*/ 4 w 20"/>
                  <a:gd name="T11" fmla="*/ 36 h 51"/>
                  <a:gd name="T12" fmla="*/ 4 w 20"/>
                  <a:gd name="T13" fmla="*/ 34 h 51"/>
                  <a:gd name="T14" fmla="*/ 7 w 20"/>
                  <a:gd name="T15" fmla="*/ 27 h 51"/>
                  <a:gd name="T16" fmla="*/ 7 w 20"/>
                  <a:gd name="T17" fmla="*/ 25 h 51"/>
                  <a:gd name="T18" fmla="*/ 11 w 20"/>
                  <a:gd name="T19" fmla="*/ 18 h 51"/>
                  <a:gd name="T20" fmla="*/ 11 w 20"/>
                  <a:gd name="T21" fmla="*/ 17 h 51"/>
                  <a:gd name="T22" fmla="*/ 15 w 20"/>
                  <a:gd name="T23" fmla="*/ 8 h 51"/>
                  <a:gd name="T24" fmla="*/ 15 w 20"/>
                  <a:gd name="T25" fmla="*/ 8 h 51"/>
                  <a:gd name="T26" fmla="*/ 20 w 20"/>
                  <a:gd name="T27" fmla="*/ 0 h 51"/>
                  <a:gd name="T28" fmla="*/ 20 w 20"/>
                  <a:gd name="T29" fmla="*/ 0 h 51"/>
                  <a:gd name="T30" fmla="*/ 20 w 20"/>
                  <a:gd name="T31" fmla="*/ 0 h 51"/>
                  <a:gd name="T32" fmla="*/ 20 w 20"/>
                  <a:gd name="T33"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51">
                    <a:moveTo>
                      <a:pt x="20" y="0"/>
                    </a:moveTo>
                    <a:cubicBezTo>
                      <a:pt x="10" y="16"/>
                      <a:pt x="4" y="33"/>
                      <a:pt x="0" y="51"/>
                    </a:cubicBezTo>
                    <a:cubicBezTo>
                      <a:pt x="0" y="51"/>
                      <a:pt x="0" y="51"/>
                      <a:pt x="0" y="51"/>
                    </a:cubicBezTo>
                    <a:cubicBezTo>
                      <a:pt x="1" y="49"/>
                      <a:pt x="1" y="48"/>
                      <a:pt x="1" y="46"/>
                    </a:cubicBezTo>
                    <a:cubicBezTo>
                      <a:pt x="2" y="45"/>
                      <a:pt x="2" y="44"/>
                      <a:pt x="2" y="43"/>
                    </a:cubicBezTo>
                    <a:cubicBezTo>
                      <a:pt x="3" y="41"/>
                      <a:pt x="3" y="39"/>
                      <a:pt x="4" y="36"/>
                    </a:cubicBezTo>
                    <a:cubicBezTo>
                      <a:pt x="4" y="36"/>
                      <a:pt x="4" y="35"/>
                      <a:pt x="4" y="34"/>
                    </a:cubicBezTo>
                    <a:cubicBezTo>
                      <a:pt x="5" y="32"/>
                      <a:pt x="6" y="29"/>
                      <a:pt x="7" y="27"/>
                    </a:cubicBezTo>
                    <a:cubicBezTo>
                      <a:pt x="7" y="26"/>
                      <a:pt x="7" y="26"/>
                      <a:pt x="7" y="25"/>
                    </a:cubicBezTo>
                    <a:cubicBezTo>
                      <a:pt x="8" y="23"/>
                      <a:pt x="9" y="20"/>
                      <a:pt x="11" y="18"/>
                    </a:cubicBezTo>
                    <a:cubicBezTo>
                      <a:pt x="11" y="17"/>
                      <a:pt x="11" y="17"/>
                      <a:pt x="11" y="17"/>
                    </a:cubicBezTo>
                    <a:cubicBezTo>
                      <a:pt x="12" y="14"/>
                      <a:pt x="14" y="11"/>
                      <a:pt x="15" y="8"/>
                    </a:cubicBezTo>
                    <a:cubicBezTo>
                      <a:pt x="15" y="8"/>
                      <a:pt x="15" y="8"/>
                      <a:pt x="15" y="8"/>
                    </a:cubicBezTo>
                    <a:cubicBezTo>
                      <a:pt x="17" y="5"/>
                      <a:pt x="18" y="3"/>
                      <a:pt x="20" y="0"/>
                    </a:cubicBezTo>
                    <a:moveTo>
                      <a:pt x="20" y="0"/>
                    </a:moveTo>
                    <a:cubicBezTo>
                      <a:pt x="20" y="0"/>
                      <a:pt x="20" y="0"/>
                      <a:pt x="20" y="0"/>
                    </a:cubicBezTo>
                    <a:cubicBezTo>
                      <a:pt x="20" y="0"/>
                      <a:pt x="20" y="0"/>
                      <a:pt x="20" y="0"/>
                    </a:cubicBezTo>
                  </a:path>
                </a:pathLst>
              </a:custGeom>
              <a:solidFill>
                <a:srgbClr val="7F8FA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290" name="Rectangle 14"/>
              <p:cNvSpPr>
                <a:spLocks noChangeArrowheads="1"/>
              </p:cNvSpPr>
              <p:nvPr/>
            </p:nvSpPr>
            <p:spPr bwMode="auto">
              <a:xfrm>
                <a:off x="4741878" y="5239734"/>
                <a:ext cx="540020" cy="1169758"/>
              </a:xfrm>
              <a:prstGeom prst="rect">
                <a:avLst/>
              </a:prstGeom>
              <a:solidFill>
                <a:srgbClr val="86868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291" name="Rectangle 15"/>
              <p:cNvSpPr>
                <a:spLocks noChangeArrowheads="1"/>
              </p:cNvSpPr>
              <p:nvPr/>
            </p:nvSpPr>
            <p:spPr bwMode="auto">
              <a:xfrm>
                <a:off x="4741878" y="5239734"/>
                <a:ext cx="540020" cy="11697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292" name="Rectangle 16"/>
              <p:cNvSpPr>
                <a:spLocks noChangeArrowheads="1"/>
              </p:cNvSpPr>
              <p:nvPr/>
            </p:nvSpPr>
            <p:spPr bwMode="auto">
              <a:xfrm>
                <a:off x="4796166" y="5796326"/>
                <a:ext cx="434302" cy="70289"/>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293" name="Rectangle 17"/>
              <p:cNvSpPr>
                <a:spLocks noChangeArrowheads="1"/>
              </p:cNvSpPr>
              <p:nvPr/>
            </p:nvSpPr>
            <p:spPr bwMode="auto">
              <a:xfrm>
                <a:off x="4796166" y="5796326"/>
                <a:ext cx="434302" cy="702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294" name="Rectangle 18"/>
              <p:cNvSpPr>
                <a:spLocks noChangeArrowheads="1"/>
              </p:cNvSpPr>
              <p:nvPr/>
            </p:nvSpPr>
            <p:spPr bwMode="auto">
              <a:xfrm>
                <a:off x="4796166" y="5918045"/>
                <a:ext cx="434302" cy="69146"/>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295" name="Rectangle 19"/>
              <p:cNvSpPr>
                <a:spLocks noChangeArrowheads="1"/>
              </p:cNvSpPr>
              <p:nvPr/>
            </p:nvSpPr>
            <p:spPr bwMode="auto">
              <a:xfrm>
                <a:off x="4796166" y="5918045"/>
                <a:ext cx="434302" cy="691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296" name="Rectangle 20"/>
              <p:cNvSpPr>
                <a:spLocks noChangeArrowheads="1"/>
              </p:cNvSpPr>
              <p:nvPr/>
            </p:nvSpPr>
            <p:spPr bwMode="auto">
              <a:xfrm>
                <a:off x="4796166" y="6038621"/>
                <a:ext cx="434302" cy="70289"/>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297" name="Rectangle 21"/>
              <p:cNvSpPr>
                <a:spLocks noChangeArrowheads="1"/>
              </p:cNvSpPr>
              <p:nvPr/>
            </p:nvSpPr>
            <p:spPr bwMode="auto">
              <a:xfrm>
                <a:off x="4796166" y="6038621"/>
                <a:ext cx="434302" cy="702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298" name="Rectangle 22"/>
              <p:cNvSpPr>
                <a:spLocks noChangeArrowheads="1"/>
              </p:cNvSpPr>
              <p:nvPr/>
            </p:nvSpPr>
            <p:spPr bwMode="auto">
              <a:xfrm>
                <a:off x="4796166" y="6158625"/>
                <a:ext cx="434302" cy="7086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299" name="Rectangle 23"/>
              <p:cNvSpPr>
                <a:spLocks noChangeArrowheads="1"/>
              </p:cNvSpPr>
              <p:nvPr/>
            </p:nvSpPr>
            <p:spPr bwMode="auto">
              <a:xfrm>
                <a:off x="4796166" y="6158625"/>
                <a:ext cx="434302" cy="708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00" name="Rectangle 24"/>
              <p:cNvSpPr>
                <a:spLocks noChangeArrowheads="1"/>
              </p:cNvSpPr>
              <p:nvPr/>
            </p:nvSpPr>
            <p:spPr bwMode="auto">
              <a:xfrm>
                <a:off x="4796166" y="5433455"/>
                <a:ext cx="434302" cy="70289"/>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01" name="Rectangle 25"/>
              <p:cNvSpPr>
                <a:spLocks noChangeArrowheads="1"/>
              </p:cNvSpPr>
              <p:nvPr/>
            </p:nvSpPr>
            <p:spPr bwMode="auto">
              <a:xfrm>
                <a:off x="4796166" y="5554031"/>
                <a:ext cx="434302" cy="70289"/>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02" name="Rectangle 26"/>
              <p:cNvSpPr>
                <a:spLocks noChangeArrowheads="1"/>
              </p:cNvSpPr>
              <p:nvPr/>
            </p:nvSpPr>
            <p:spPr bwMode="auto">
              <a:xfrm>
                <a:off x="4796166" y="5675750"/>
                <a:ext cx="434302" cy="69146"/>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03" name="Rectangle 27"/>
              <p:cNvSpPr>
                <a:spLocks noChangeArrowheads="1"/>
              </p:cNvSpPr>
              <p:nvPr/>
            </p:nvSpPr>
            <p:spPr bwMode="auto">
              <a:xfrm>
                <a:off x="4796166" y="5675750"/>
                <a:ext cx="434302" cy="691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04" name="Rectangle 28"/>
              <p:cNvSpPr>
                <a:spLocks noChangeArrowheads="1"/>
              </p:cNvSpPr>
              <p:nvPr/>
            </p:nvSpPr>
            <p:spPr bwMode="auto">
              <a:xfrm>
                <a:off x="4796166" y="5312880"/>
                <a:ext cx="434302" cy="69146"/>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05" name="Freeform 29"/>
              <p:cNvSpPr>
                <a:spLocks/>
              </p:cNvSpPr>
              <p:nvPr/>
            </p:nvSpPr>
            <p:spPr bwMode="auto">
              <a:xfrm>
                <a:off x="4741878" y="5675750"/>
                <a:ext cx="296583" cy="733742"/>
              </a:xfrm>
              <a:custGeom>
                <a:avLst/>
                <a:gdLst>
                  <a:gd name="T0" fmla="*/ 519 w 519"/>
                  <a:gd name="T1" fmla="*/ 0 h 1284"/>
                  <a:gd name="T2" fmla="*/ 0 w 519"/>
                  <a:gd name="T3" fmla="*/ 0 h 1284"/>
                  <a:gd name="T4" fmla="*/ 0 w 519"/>
                  <a:gd name="T5" fmla="*/ 1284 h 1284"/>
                  <a:gd name="T6" fmla="*/ 519 w 519"/>
                  <a:gd name="T7" fmla="*/ 1284 h 1284"/>
                  <a:gd name="T8" fmla="*/ 519 w 519"/>
                  <a:gd name="T9" fmla="*/ 969 h 1284"/>
                  <a:gd name="T10" fmla="*/ 95 w 519"/>
                  <a:gd name="T11" fmla="*/ 969 h 1284"/>
                  <a:gd name="T12" fmla="*/ 95 w 519"/>
                  <a:gd name="T13" fmla="*/ 845 h 1284"/>
                  <a:gd name="T14" fmla="*/ 519 w 519"/>
                  <a:gd name="T15" fmla="*/ 845 h 1284"/>
                  <a:gd name="T16" fmla="*/ 519 w 519"/>
                  <a:gd name="T17" fmla="*/ 758 h 1284"/>
                  <a:gd name="T18" fmla="*/ 95 w 519"/>
                  <a:gd name="T19" fmla="*/ 758 h 1284"/>
                  <a:gd name="T20" fmla="*/ 95 w 519"/>
                  <a:gd name="T21" fmla="*/ 635 h 1284"/>
                  <a:gd name="T22" fmla="*/ 519 w 519"/>
                  <a:gd name="T23" fmla="*/ 635 h 1284"/>
                  <a:gd name="T24" fmla="*/ 519 w 519"/>
                  <a:gd name="T25" fmla="*/ 545 h 1284"/>
                  <a:gd name="T26" fmla="*/ 95 w 519"/>
                  <a:gd name="T27" fmla="*/ 545 h 1284"/>
                  <a:gd name="T28" fmla="*/ 95 w 519"/>
                  <a:gd name="T29" fmla="*/ 424 h 1284"/>
                  <a:gd name="T30" fmla="*/ 519 w 519"/>
                  <a:gd name="T31" fmla="*/ 424 h 1284"/>
                  <a:gd name="T32" fmla="*/ 519 w 519"/>
                  <a:gd name="T33" fmla="*/ 334 h 1284"/>
                  <a:gd name="T34" fmla="*/ 95 w 519"/>
                  <a:gd name="T35" fmla="*/ 334 h 1284"/>
                  <a:gd name="T36" fmla="*/ 95 w 519"/>
                  <a:gd name="T37" fmla="*/ 211 h 1284"/>
                  <a:gd name="T38" fmla="*/ 519 w 519"/>
                  <a:gd name="T39" fmla="*/ 211 h 1284"/>
                  <a:gd name="T40" fmla="*/ 519 w 519"/>
                  <a:gd name="T41" fmla="*/ 121 h 1284"/>
                  <a:gd name="T42" fmla="*/ 95 w 519"/>
                  <a:gd name="T43" fmla="*/ 121 h 1284"/>
                  <a:gd name="T44" fmla="*/ 95 w 519"/>
                  <a:gd name="T45" fmla="*/ 0 h 1284"/>
                  <a:gd name="T46" fmla="*/ 519 w 519"/>
                  <a:gd name="T47" fmla="*/ 0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19" h="1284">
                    <a:moveTo>
                      <a:pt x="519" y="0"/>
                    </a:moveTo>
                    <a:lnTo>
                      <a:pt x="0" y="0"/>
                    </a:lnTo>
                    <a:lnTo>
                      <a:pt x="0" y="1284"/>
                    </a:lnTo>
                    <a:lnTo>
                      <a:pt x="519" y="1284"/>
                    </a:lnTo>
                    <a:lnTo>
                      <a:pt x="519" y="969"/>
                    </a:lnTo>
                    <a:lnTo>
                      <a:pt x="95" y="969"/>
                    </a:lnTo>
                    <a:lnTo>
                      <a:pt x="95" y="845"/>
                    </a:lnTo>
                    <a:lnTo>
                      <a:pt x="519" y="845"/>
                    </a:lnTo>
                    <a:lnTo>
                      <a:pt x="519" y="758"/>
                    </a:lnTo>
                    <a:lnTo>
                      <a:pt x="95" y="758"/>
                    </a:lnTo>
                    <a:lnTo>
                      <a:pt x="95" y="635"/>
                    </a:lnTo>
                    <a:lnTo>
                      <a:pt x="519" y="635"/>
                    </a:lnTo>
                    <a:lnTo>
                      <a:pt x="519" y="545"/>
                    </a:lnTo>
                    <a:lnTo>
                      <a:pt x="95" y="545"/>
                    </a:lnTo>
                    <a:lnTo>
                      <a:pt x="95" y="424"/>
                    </a:lnTo>
                    <a:lnTo>
                      <a:pt x="519" y="424"/>
                    </a:lnTo>
                    <a:lnTo>
                      <a:pt x="519" y="334"/>
                    </a:lnTo>
                    <a:lnTo>
                      <a:pt x="95" y="334"/>
                    </a:lnTo>
                    <a:lnTo>
                      <a:pt x="95" y="211"/>
                    </a:lnTo>
                    <a:lnTo>
                      <a:pt x="519" y="211"/>
                    </a:lnTo>
                    <a:lnTo>
                      <a:pt x="519" y="121"/>
                    </a:lnTo>
                    <a:lnTo>
                      <a:pt x="95" y="121"/>
                    </a:lnTo>
                    <a:lnTo>
                      <a:pt x="95" y="0"/>
                    </a:lnTo>
                    <a:lnTo>
                      <a:pt x="519" y="0"/>
                    </a:lnTo>
                    <a:close/>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06" name="Freeform 30"/>
              <p:cNvSpPr>
                <a:spLocks/>
              </p:cNvSpPr>
              <p:nvPr/>
            </p:nvSpPr>
            <p:spPr bwMode="auto">
              <a:xfrm>
                <a:off x="4741878" y="5675750"/>
                <a:ext cx="296583" cy="733742"/>
              </a:xfrm>
              <a:custGeom>
                <a:avLst/>
                <a:gdLst>
                  <a:gd name="T0" fmla="*/ 519 w 519"/>
                  <a:gd name="T1" fmla="*/ 0 h 1284"/>
                  <a:gd name="T2" fmla="*/ 0 w 519"/>
                  <a:gd name="T3" fmla="*/ 0 h 1284"/>
                  <a:gd name="T4" fmla="*/ 0 w 519"/>
                  <a:gd name="T5" fmla="*/ 1284 h 1284"/>
                  <a:gd name="T6" fmla="*/ 519 w 519"/>
                  <a:gd name="T7" fmla="*/ 1284 h 1284"/>
                  <a:gd name="T8" fmla="*/ 519 w 519"/>
                  <a:gd name="T9" fmla="*/ 969 h 1284"/>
                  <a:gd name="T10" fmla="*/ 95 w 519"/>
                  <a:gd name="T11" fmla="*/ 969 h 1284"/>
                  <a:gd name="T12" fmla="*/ 95 w 519"/>
                  <a:gd name="T13" fmla="*/ 845 h 1284"/>
                  <a:gd name="T14" fmla="*/ 519 w 519"/>
                  <a:gd name="T15" fmla="*/ 845 h 1284"/>
                  <a:gd name="T16" fmla="*/ 519 w 519"/>
                  <a:gd name="T17" fmla="*/ 758 h 1284"/>
                  <a:gd name="T18" fmla="*/ 95 w 519"/>
                  <a:gd name="T19" fmla="*/ 758 h 1284"/>
                  <a:gd name="T20" fmla="*/ 95 w 519"/>
                  <a:gd name="T21" fmla="*/ 635 h 1284"/>
                  <a:gd name="T22" fmla="*/ 519 w 519"/>
                  <a:gd name="T23" fmla="*/ 635 h 1284"/>
                  <a:gd name="T24" fmla="*/ 519 w 519"/>
                  <a:gd name="T25" fmla="*/ 545 h 1284"/>
                  <a:gd name="T26" fmla="*/ 95 w 519"/>
                  <a:gd name="T27" fmla="*/ 545 h 1284"/>
                  <a:gd name="T28" fmla="*/ 95 w 519"/>
                  <a:gd name="T29" fmla="*/ 424 h 1284"/>
                  <a:gd name="T30" fmla="*/ 519 w 519"/>
                  <a:gd name="T31" fmla="*/ 424 h 1284"/>
                  <a:gd name="T32" fmla="*/ 519 w 519"/>
                  <a:gd name="T33" fmla="*/ 334 h 1284"/>
                  <a:gd name="T34" fmla="*/ 95 w 519"/>
                  <a:gd name="T35" fmla="*/ 334 h 1284"/>
                  <a:gd name="T36" fmla="*/ 95 w 519"/>
                  <a:gd name="T37" fmla="*/ 211 h 1284"/>
                  <a:gd name="T38" fmla="*/ 519 w 519"/>
                  <a:gd name="T39" fmla="*/ 211 h 1284"/>
                  <a:gd name="T40" fmla="*/ 519 w 519"/>
                  <a:gd name="T41" fmla="*/ 121 h 1284"/>
                  <a:gd name="T42" fmla="*/ 95 w 519"/>
                  <a:gd name="T43" fmla="*/ 121 h 1284"/>
                  <a:gd name="T44" fmla="*/ 95 w 519"/>
                  <a:gd name="T45" fmla="*/ 0 h 1284"/>
                  <a:gd name="T46" fmla="*/ 519 w 519"/>
                  <a:gd name="T47" fmla="*/ 0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19" h="1284">
                    <a:moveTo>
                      <a:pt x="519" y="0"/>
                    </a:moveTo>
                    <a:lnTo>
                      <a:pt x="0" y="0"/>
                    </a:lnTo>
                    <a:lnTo>
                      <a:pt x="0" y="1284"/>
                    </a:lnTo>
                    <a:lnTo>
                      <a:pt x="519" y="1284"/>
                    </a:lnTo>
                    <a:lnTo>
                      <a:pt x="519" y="969"/>
                    </a:lnTo>
                    <a:lnTo>
                      <a:pt x="95" y="969"/>
                    </a:lnTo>
                    <a:lnTo>
                      <a:pt x="95" y="845"/>
                    </a:lnTo>
                    <a:lnTo>
                      <a:pt x="519" y="845"/>
                    </a:lnTo>
                    <a:lnTo>
                      <a:pt x="519" y="758"/>
                    </a:lnTo>
                    <a:lnTo>
                      <a:pt x="95" y="758"/>
                    </a:lnTo>
                    <a:lnTo>
                      <a:pt x="95" y="635"/>
                    </a:lnTo>
                    <a:lnTo>
                      <a:pt x="519" y="635"/>
                    </a:lnTo>
                    <a:lnTo>
                      <a:pt x="519" y="545"/>
                    </a:lnTo>
                    <a:lnTo>
                      <a:pt x="95" y="545"/>
                    </a:lnTo>
                    <a:lnTo>
                      <a:pt x="95" y="424"/>
                    </a:lnTo>
                    <a:lnTo>
                      <a:pt x="519" y="424"/>
                    </a:lnTo>
                    <a:lnTo>
                      <a:pt x="519" y="334"/>
                    </a:lnTo>
                    <a:lnTo>
                      <a:pt x="95" y="334"/>
                    </a:lnTo>
                    <a:lnTo>
                      <a:pt x="95" y="211"/>
                    </a:lnTo>
                    <a:lnTo>
                      <a:pt x="519" y="211"/>
                    </a:lnTo>
                    <a:lnTo>
                      <a:pt x="519" y="121"/>
                    </a:lnTo>
                    <a:lnTo>
                      <a:pt x="95" y="121"/>
                    </a:lnTo>
                    <a:lnTo>
                      <a:pt x="95" y="0"/>
                    </a:lnTo>
                    <a:lnTo>
                      <a:pt x="519"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07" name="Rectangle 31"/>
              <p:cNvSpPr>
                <a:spLocks noChangeArrowheads="1"/>
              </p:cNvSpPr>
              <p:nvPr/>
            </p:nvSpPr>
            <p:spPr bwMode="auto">
              <a:xfrm>
                <a:off x="4796166" y="5796326"/>
                <a:ext cx="242295" cy="70289"/>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08" name="Rectangle 32"/>
              <p:cNvSpPr>
                <a:spLocks noChangeArrowheads="1"/>
              </p:cNvSpPr>
              <p:nvPr/>
            </p:nvSpPr>
            <p:spPr bwMode="auto">
              <a:xfrm>
                <a:off x="4796166" y="5796326"/>
                <a:ext cx="242295" cy="702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09" name="Rectangle 33"/>
              <p:cNvSpPr>
                <a:spLocks noChangeArrowheads="1"/>
              </p:cNvSpPr>
              <p:nvPr/>
            </p:nvSpPr>
            <p:spPr bwMode="auto">
              <a:xfrm>
                <a:off x="4796166" y="5918045"/>
                <a:ext cx="242295" cy="69146"/>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10" name="Rectangle 34"/>
              <p:cNvSpPr>
                <a:spLocks noChangeArrowheads="1"/>
              </p:cNvSpPr>
              <p:nvPr/>
            </p:nvSpPr>
            <p:spPr bwMode="auto">
              <a:xfrm>
                <a:off x="4796166" y="5918045"/>
                <a:ext cx="242295" cy="691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11" name="Rectangle 35"/>
              <p:cNvSpPr>
                <a:spLocks noChangeArrowheads="1"/>
              </p:cNvSpPr>
              <p:nvPr/>
            </p:nvSpPr>
            <p:spPr bwMode="auto">
              <a:xfrm>
                <a:off x="4796166" y="6038621"/>
                <a:ext cx="242295" cy="70289"/>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12" name="Rectangle 36"/>
              <p:cNvSpPr>
                <a:spLocks noChangeArrowheads="1"/>
              </p:cNvSpPr>
              <p:nvPr/>
            </p:nvSpPr>
            <p:spPr bwMode="auto">
              <a:xfrm>
                <a:off x="4796166" y="6038621"/>
                <a:ext cx="242295" cy="702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13" name="Rectangle 37"/>
              <p:cNvSpPr>
                <a:spLocks noChangeArrowheads="1"/>
              </p:cNvSpPr>
              <p:nvPr/>
            </p:nvSpPr>
            <p:spPr bwMode="auto">
              <a:xfrm>
                <a:off x="4796166" y="6158625"/>
                <a:ext cx="242295" cy="7086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14" name="Rectangle 38"/>
              <p:cNvSpPr>
                <a:spLocks noChangeArrowheads="1"/>
              </p:cNvSpPr>
              <p:nvPr/>
            </p:nvSpPr>
            <p:spPr bwMode="auto">
              <a:xfrm>
                <a:off x="4796166" y="6158625"/>
                <a:ext cx="242295" cy="708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15" name="Rectangle 39"/>
              <p:cNvSpPr>
                <a:spLocks noChangeArrowheads="1"/>
              </p:cNvSpPr>
              <p:nvPr/>
            </p:nvSpPr>
            <p:spPr bwMode="auto">
              <a:xfrm>
                <a:off x="4796166" y="5675750"/>
                <a:ext cx="242295" cy="69146"/>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16" name="Rectangle 40"/>
              <p:cNvSpPr>
                <a:spLocks noChangeArrowheads="1"/>
              </p:cNvSpPr>
              <p:nvPr/>
            </p:nvSpPr>
            <p:spPr bwMode="auto">
              <a:xfrm>
                <a:off x="4796166" y="5675750"/>
                <a:ext cx="242295" cy="691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17" name="Rectangle 41"/>
              <p:cNvSpPr>
                <a:spLocks noChangeArrowheads="1"/>
              </p:cNvSpPr>
              <p:nvPr/>
            </p:nvSpPr>
            <p:spPr bwMode="auto">
              <a:xfrm>
                <a:off x="4410437" y="5735181"/>
                <a:ext cx="540020" cy="674311"/>
              </a:xfrm>
              <a:prstGeom prst="rect">
                <a:avLst/>
              </a:prstGeom>
              <a:solidFill>
                <a:srgbClr val="86868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18" name="Rectangle 42"/>
              <p:cNvSpPr>
                <a:spLocks noChangeArrowheads="1"/>
              </p:cNvSpPr>
              <p:nvPr/>
            </p:nvSpPr>
            <p:spPr bwMode="auto">
              <a:xfrm>
                <a:off x="4707020" y="6272344"/>
                <a:ext cx="70289" cy="137148"/>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19" name="Rectangle 43"/>
              <p:cNvSpPr>
                <a:spLocks noChangeArrowheads="1"/>
              </p:cNvSpPr>
              <p:nvPr/>
            </p:nvSpPr>
            <p:spPr bwMode="auto">
              <a:xfrm>
                <a:off x="4586444" y="6272344"/>
                <a:ext cx="68574" cy="137148"/>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20" name="Rectangle 44"/>
              <p:cNvSpPr>
                <a:spLocks noChangeArrowheads="1"/>
              </p:cNvSpPr>
              <p:nvPr/>
            </p:nvSpPr>
            <p:spPr bwMode="auto">
              <a:xfrm>
                <a:off x="4464153" y="5796326"/>
                <a:ext cx="434873" cy="70289"/>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21" name="Rectangle 45"/>
              <p:cNvSpPr>
                <a:spLocks noChangeArrowheads="1"/>
              </p:cNvSpPr>
              <p:nvPr/>
            </p:nvSpPr>
            <p:spPr bwMode="auto">
              <a:xfrm>
                <a:off x="4464153" y="5918045"/>
                <a:ext cx="434873" cy="69146"/>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22" name="Rectangle 46"/>
              <p:cNvSpPr>
                <a:spLocks noChangeArrowheads="1"/>
              </p:cNvSpPr>
              <p:nvPr/>
            </p:nvSpPr>
            <p:spPr bwMode="auto">
              <a:xfrm>
                <a:off x="4464153" y="6038621"/>
                <a:ext cx="434873" cy="70289"/>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sp>
            <p:nvSpPr>
              <p:cNvPr id="323" name="Rectangle 47"/>
              <p:cNvSpPr>
                <a:spLocks noChangeArrowheads="1"/>
              </p:cNvSpPr>
              <p:nvPr/>
            </p:nvSpPr>
            <p:spPr bwMode="auto">
              <a:xfrm>
                <a:off x="4464153" y="6158625"/>
                <a:ext cx="434873" cy="7086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marL="0" marR="0" lvl="0" indent="0" algn="l" defTabSz="931417"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505050"/>
                  </a:solidFill>
                  <a:effectLst/>
                  <a:uLnTx/>
                  <a:uFillTx/>
                  <a:latin typeface="Segoe UI"/>
                  <a:ea typeface="ＭＳ Ｐゴシック" charset="0"/>
                  <a:cs typeface="+mn-cs"/>
                </a:endParaRPr>
              </a:p>
            </p:txBody>
          </p:sp>
        </p:grpSp>
        <p:sp>
          <p:nvSpPr>
            <p:cNvPr id="288" name="Rectangle 287"/>
            <p:cNvSpPr/>
            <p:nvPr/>
          </p:nvSpPr>
          <p:spPr bwMode="auto">
            <a:xfrm>
              <a:off x="1481400" y="5915021"/>
              <a:ext cx="1599822" cy="989772"/>
            </a:xfrm>
            <a:prstGeom prst="rect">
              <a:avLst/>
            </a:prstGeom>
            <a:noFill/>
            <a:ln w="10795" cap="flat" cmpd="sng" algn="ctr">
              <a:noFill/>
              <a:prstDash val="solid"/>
              <a:headEnd type="none" w="med" len="med"/>
              <a:tailEnd type="none" w="med" len="med"/>
            </a:ln>
            <a:effectLst/>
          </p:spPr>
          <p:txBody>
            <a:bodyPr lIns="0" tIns="0" rIns="0" bIns="0"/>
            <a:lstStyle/>
            <a:p>
              <a:pPr marL="0" marR="0" lvl="0" indent="0" algn="ctr" defTabSz="932026" rtl="0" eaLnBrk="1" fontAlgn="base" latinLnBrk="0" hangingPunct="1">
                <a:lnSpc>
                  <a:spcPct val="90000"/>
                </a:lnSpc>
                <a:spcBef>
                  <a:spcPct val="0"/>
                </a:spcBef>
                <a:spcAft>
                  <a:spcPct val="0"/>
                </a:spcAft>
                <a:buClrTx/>
                <a:buSzTx/>
                <a:buFontTx/>
                <a:buNone/>
                <a:tabLst/>
                <a:defRPr/>
              </a:pPr>
              <a:br>
                <a:rPr kumimoji="0" lang="en-US" sz="1200" b="0" i="0" u="none" strike="noStrike" kern="0" cap="none" spc="0" normalizeH="0" baseline="0" noProof="0" dirty="0">
                  <a:ln>
                    <a:noFill/>
                  </a:ln>
                  <a:solidFill>
                    <a:srgbClr val="505050"/>
                  </a:solidFill>
                  <a:effectLst/>
                  <a:uLnTx/>
                  <a:uFillTx/>
                  <a:latin typeface="Segoe UI"/>
                  <a:ea typeface="+mn-ea"/>
                  <a:cs typeface="+mn-cs"/>
                </a:rPr>
              </a:br>
              <a:endParaRPr kumimoji="0" lang="en-US" sz="1200" b="0" i="0" u="none" strike="noStrike" kern="0" cap="none" spc="-50" normalizeH="0" baseline="0" noProof="0" dirty="0">
                <a:ln>
                  <a:noFill/>
                </a:ln>
                <a:solidFill>
                  <a:srgbClr val="505050"/>
                </a:solidFill>
                <a:effectLst/>
                <a:uLnTx/>
                <a:uFillTx/>
                <a:latin typeface="Segoe UI"/>
                <a:ea typeface="+mn-ea"/>
                <a:cs typeface="+mn-cs"/>
              </a:endParaRPr>
            </a:p>
          </p:txBody>
        </p:sp>
      </p:grpSp>
      <p:cxnSp>
        <p:nvCxnSpPr>
          <p:cNvPr id="274" name="Straight Connector 273"/>
          <p:cNvCxnSpPr>
            <a:cxnSpLocks/>
            <a:endCxn id="190" idx="0"/>
          </p:cNvCxnSpPr>
          <p:nvPr/>
        </p:nvCxnSpPr>
        <p:spPr>
          <a:xfrm>
            <a:off x="758811" y="3283599"/>
            <a:ext cx="64225" cy="846860"/>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a:cxnSpLocks/>
            <a:stCxn id="231" idx="3"/>
            <a:endCxn id="244" idx="7"/>
          </p:cNvCxnSpPr>
          <p:nvPr/>
        </p:nvCxnSpPr>
        <p:spPr>
          <a:xfrm flipV="1">
            <a:off x="1197148" y="2558423"/>
            <a:ext cx="1115142" cy="382481"/>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0" name="Straight Connector 279"/>
          <p:cNvCxnSpPr>
            <a:cxnSpLocks/>
          </p:cNvCxnSpPr>
          <p:nvPr/>
        </p:nvCxnSpPr>
        <p:spPr>
          <a:xfrm flipH="1">
            <a:off x="2153655" y="2633219"/>
            <a:ext cx="407764" cy="938065"/>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a:cxnSpLocks/>
            <a:stCxn id="244" idx="5"/>
            <a:endCxn id="230" idx="0"/>
          </p:cNvCxnSpPr>
          <p:nvPr/>
        </p:nvCxnSpPr>
        <p:spPr>
          <a:xfrm>
            <a:off x="3053883" y="2738246"/>
            <a:ext cx="239967" cy="1160899"/>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5" name="Straight Connector 324"/>
          <p:cNvCxnSpPr>
            <a:cxnSpLocks/>
          </p:cNvCxnSpPr>
          <p:nvPr/>
        </p:nvCxnSpPr>
        <p:spPr>
          <a:xfrm flipH="1" flipV="1">
            <a:off x="1122095" y="4649845"/>
            <a:ext cx="1322838" cy="361559"/>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6" name="Straight Connector 325"/>
          <p:cNvCxnSpPr>
            <a:cxnSpLocks/>
            <a:endCxn id="190" idx="7"/>
          </p:cNvCxnSpPr>
          <p:nvPr/>
        </p:nvCxnSpPr>
        <p:spPr>
          <a:xfrm flipH="1">
            <a:off x="1106480" y="3648817"/>
            <a:ext cx="988571" cy="599049"/>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7" name="Straight Connector 326"/>
          <p:cNvCxnSpPr>
            <a:cxnSpLocks/>
          </p:cNvCxnSpPr>
          <p:nvPr/>
        </p:nvCxnSpPr>
        <p:spPr>
          <a:xfrm flipH="1" flipV="1">
            <a:off x="784697" y="4649844"/>
            <a:ext cx="605631" cy="1600289"/>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8" name="Straight Connector 327"/>
          <p:cNvCxnSpPr>
            <a:cxnSpLocks/>
            <a:endCxn id="186" idx="1"/>
          </p:cNvCxnSpPr>
          <p:nvPr/>
        </p:nvCxnSpPr>
        <p:spPr>
          <a:xfrm flipV="1">
            <a:off x="1774251" y="5207207"/>
            <a:ext cx="1042829" cy="904633"/>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9" name="Straight Connector 328"/>
          <p:cNvCxnSpPr>
            <a:cxnSpLocks/>
          </p:cNvCxnSpPr>
          <p:nvPr/>
        </p:nvCxnSpPr>
        <p:spPr>
          <a:xfrm flipH="1" flipV="1">
            <a:off x="3334324" y="4419770"/>
            <a:ext cx="531606" cy="1113504"/>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0" name="Straight Connector 329"/>
          <p:cNvCxnSpPr>
            <a:cxnSpLocks/>
          </p:cNvCxnSpPr>
          <p:nvPr/>
        </p:nvCxnSpPr>
        <p:spPr>
          <a:xfrm flipH="1" flipV="1">
            <a:off x="2433153" y="5183118"/>
            <a:ext cx="1548831" cy="633370"/>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1" name="Straight Connector 330"/>
          <p:cNvCxnSpPr>
            <a:cxnSpLocks/>
            <a:stCxn id="111" idx="0"/>
            <a:endCxn id="95" idx="3"/>
          </p:cNvCxnSpPr>
          <p:nvPr/>
        </p:nvCxnSpPr>
        <p:spPr>
          <a:xfrm flipV="1">
            <a:off x="4207797" y="4896991"/>
            <a:ext cx="224455" cy="981304"/>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2" name="Straight Connector 331"/>
          <p:cNvCxnSpPr>
            <a:cxnSpLocks/>
          </p:cNvCxnSpPr>
          <p:nvPr/>
        </p:nvCxnSpPr>
        <p:spPr>
          <a:xfrm flipH="1" flipV="1">
            <a:off x="4184858" y="3409155"/>
            <a:ext cx="396342" cy="941278"/>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3" name="Straight Connector 332"/>
          <p:cNvCxnSpPr>
            <a:cxnSpLocks/>
          </p:cNvCxnSpPr>
          <p:nvPr/>
        </p:nvCxnSpPr>
        <p:spPr>
          <a:xfrm flipV="1">
            <a:off x="3011605" y="2246903"/>
            <a:ext cx="1242295" cy="222791"/>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4" name="Straight Connector 333"/>
          <p:cNvCxnSpPr>
            <a:cxnSpLocks/>
            <a:stCxn id="225" idx="7"/>
          </p:cNvCxnSpPr>
          <p:nvPr/>
        </p:nvCxnSpPr>
        <p:spPr>
          <a:xfrm flipH="1" flipV="1">
            <a:off x="4995494" y="2426729"/>
            <a:ext cx="618080" cy="1233023"/>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5" name="Straight Connector 334"/>
          <p:cNvCxnSpPr>
            <a:cxnSpLocks/>
          </p:cNvCxnSpPr>
          <p:nvPr/>
        </p:nvCxnSpPr>
        <p:spPr>
          <a:xfrm flipV="1">
            <a:off x="5583248" y="2514747"/>
            <a:ext cx="550889" cy="1171698"/>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6" name="Straight Connector 335"/>
          <p:cNvCxnSpPr>
            <a:cxnSpLocks/>
            <a:stCxn id="138" idx="0"/>
            <a:endCxn id="197" idx="5"/>
          </p:cNvCxnSpPr>
          <p:nvPr/>
        </p:nvCxnSpPr>
        <p:spPr>
          <a:xfrm flipH="1" flipV="1">
            <a:off x="6471835" y="2593203"/>
            <a:ext cx="546531" cy="1013421"/>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7" name="Straight Connector 336"/>
          <p:cNvCxnSpPr>
            <a:cxnSpLocks/>
            <a:endCxn id="148" idx="6"/>
          </p:cNvCxnSpPr>
          <p:nvPr/>
        </p:nvCxnSpPr>
        <p:spPr>
          <a:xfrm flipH="1" flipV="1">
            <a:off x="4426939" y="3137931"/>
            <a:ext cx="1130171" cy="570984"/>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8" name="Straight Connector 337"/>
          <p:cNvCxnSpPr>
            <a:cxnSpLocks/>
            <a:stCxn id="138" idx="7"/>
            <a:endCxn id="242" idx="6"/>
          </p:cNvCxnSpPr>
          <p:nvPr/>
        </p:nvCxnSpPr>
        <p:spPr>
          <a:xfrm flipV="1">
            <a:off x="7415956" y="2280706"/>
            <a:ext cx="258235" cy="1490605"/>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9" name="Straight Connector 338"/>
          <p:cNvCxnSpPr>
            <a:cxnSpLocks/>
            <a:endCxn id="242" idx="5"/>
          </p:cNvCxnSpPr>
          <p:nvPr/>
        </p:nvCxnSpPr>
        <p:spPr>
          <a:xfrm flipH="1" flipV="1">
            <a:off x="8218026" y="2280706"/>
            <a:ext cx="408041" cy="649701"/>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40" name="Straight Connector 339"/>
          <p:cNvCxnSpPr>
            <a:cxnSpLocks/>
            <a:stCxn id="89" idx="7"/>
          </p:cNvCxnSpPr>
          <p:nvPr/>
        </p:nvCxnSpPr>
        <p:spPr>
          <a:xfrm flipV="1">
            <a:off x="8541919" y="3513657"/>
            <a:ext cx="111398" cy="1066906"/>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41" name="Straight Connector 340"/>
          <p:cNvCxnSpPr>
            <a:cxnSpLocks/>
            <a:stCxn id="216" idx="0"/>
          </p:cNvCxnSpPr>
          <p:nvPr/>
        </p:nvCxnSpPr>
        <p:spPr>
          <a:xfrm flipH="1" flipV="1">
            <a:off x="8929272" y="3498915"/>
            <a:ext cx="577727" cy="1451585"/>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42" name="Straight Connector 341"/>
          <p:cNvCxnSpPr>
            <a:cxnSpLocks/>
            <a:stCxn id="138" idx="6"/>
            <a:endCxn id="71" idx="2"/>
          </p:cNvCxnSpPr>
          <p:nvPr/>
        </p:nvCxnSpPr>
        <p:spPr>
          <a:xfrm flipV="1">
            <a:off x="7580642" y="3222031"/>
            <a:ext cx="813989" cy="946870"/>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45" name="Straight Connector 344"/>
          <p:cNvCxnSpPr>
            <a:cxnSpLocks/>
            <a:endCxn id="208" idx="3"/>
          </p:cNvCxnSpPr>
          <p:nvPr/>
        </p:nvCxnSpPr>
        <p:spPr>
          <a:xfrm flipV="1">
            <a:off x="8340123" y="1371310"/>
            <a:ext cx="2123184" cy="603387"/>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49" name="Straight Connector 348"/>
          <p:cNvCxnSpPr>
            <a:cxnSpLocks/>
            <a:endCxn id="229" idx="4"/>
          </p:cNvCxnSpPr>
          <p:nvPr/>
        </p:nvCxnSpPr>
        <p:spPr>
          <a:xfrm flipH="1" flipV="1">
            <a:off x="10303823" y="3948514"/>
            <a:ext cx="159482" cy="1659831"/>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52" name="Straight Connector 351"/>
          <p:cNvCxnSpPr>
            <a:cxnSpLocks/>
            <a:stCxn id="241" idx="1"/>
            <a:endCxn id="204" idx="4"/>
          </p:cNvCxnSpPr>
          <p:nvPr/>
        </p:nvCxnSpPr>
        <p:spPr>
          <a:xfrm flipV="1">
            <a:off x="10288947" y="1858277"/>
            <a:ext cx="218629" cy="1269279"/>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55" name="Straight Connector 354"/>
          <p:cNvCxnSpPr>
            <a:cxnSpLocks/>
          </p:cNvCxnSpPr>
          <p:nvPr/>
        </p:nvCxnSpPr>
        <p:spPr>
          <a:xfrm flipV="1">
            <a:off x="9676969" y="1714941"/>
            <a:ext cx="551009" cy="612619"/>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58" name="Straight Connector 357"/>
          <p:cNvCxnSpPr>
            <a:cxnSpLocks/>
          </p:cNvCxnSpPr>
          <p:nvPr/>
        </p:nvCxnSpPr>
        <p:spPr>
          <a:xfrm flipH="1" flipV="1">
            <a:off x="10729134" y="1704392"/>
            <a:ext cx="392363" cy="816864"/>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63" name="Straight Connector 362"/>
          <p:cNvCxnSpPr>
            <a:cxnSpLocks/>
            <a:stCxn id="64" idx="0"/>
            <a:endCxn id="138" idx="5"/>
          </p:cNvCxnSpPr>
          <p:nvPr/>
        </p:nvCxnSpPr>
        <p:spPr>
          <a:xfrm flipH="1" flipV="1">
            <a:off x="7415956" y="4566490"/>
            <a:ext cx="17851" cy="1747840"/>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66" name="Straight Connector 365"/>
          <p:cNvCxnSpPr>
            <a:cxnSpLocks/>
            <a:stCxn id="68" idx="0"/>
            <a:endCxn id="119" idx="2"/>
          </p:cNvCxnSpPr>
          <p:nvPr/>
        </p:nvCxnSpPr>
        <p:spPr>
          <a:xfrm flipV="1">
            <a:off x="7553422" y="6079871"/>
            <a:ext cx="2272095" cy="279274"/>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70" name="device icon"/>
          <p:cNvGrpSpPr/>
          <p:nvPr/>
        </p:nvGrpSpPr>
        <p:grpSpPr>
          <a:xfrm>
            <a:off x="8394631" y="2821180"/>
            <a:ext cx="801700" cy="801700"/>
            <a:chOff x="8997952" y="1475844"/>
            <a:chExt cx="1187754" cy="1187754"/>
          </a:xfrm>
        </p:grpSpPr>
        <p:sp>
          <p:nvSpPr>
            <p:cNvPr id="71" name="Oval 70"/>
            <p:cNvSpPr/>
            <p:nvPr/>
          </p:nvSpPr>
          <p:spPr bwMode="auto">
            <a:xfrm>
              <a:off x="8997952" y="1475844"/>
              <a:ext cx="1187754" cy="1187754"/>
            </a:xfrm>
            <a:prstGeom prst="ellipse">
              <a:avLst/>
            </a:prstGeom>
            <a:solidFill>
              <a:schemeClr val="tx1">
                <a:lumMod val="20000"/>
                <a:lumOff val="80000"/>
              </a:schemeClr>
            </a:solidFill>
            <a:ln w="50800">
              <a:noFill/>
              <a:headEnd type="none"/>
              <a:tailEnd type="non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endParaRPr kumimoji="0" lang="en-US" sz="5399" b="1" i="0" u="none" strike="noStrike" kern="120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nvGrpSpPr>
            <p:cNvPr id="72" name="Group 71"/>
            <p:cNvGrpSpPr/>
            <p:nvPr/>
          </p:nvGrpSpPr>
          <p:grpSpPr>
            <a:xfrm>
              <a:off x="9290156" y="1848014"/>
              <a:ext cx="582659" cy="488371"/>
              <a:chOff x="4947743" y="5339803"/>
              <a:chExt cx="834475" cy="706436"/>
            </a:xfrm>
          </p:grpSpPr>
          <p:sp>
            <p:nvSpPr>
              <p:cNvPr id="73" name="Freeform 5"/>
              <p:cNvSpPr>
                <a:spLocks/>
              </p:cNvSpPr>
              <p:nvPr/>
            </p:nvSpPr>
            <p:spPr bwMode="auto">
              <a:xfrm>
                <a:off x="5217618" y="5870026"/>
                <a:ext cx="211136" cy="106364"/>
              </a:xfrm>
              <a:custGeom>
                <a:avLst/>
                <a:gdLst>
                  <a:gd name="T0" fmla="*/ 42 w 48"/>
                  <a:gd name="T1" fmla="*/ 0 h 24"/>
                  <a:gd name="T2" fmla="*/ 42 w 48"/>
                  <a:gd name="T3" fmla="*/ 11 h 24"/>
                  <a:gd name="T4" fmla="*/ 48 w 48"/>
                  <a:gd name="T5" fmla="*/ 22 h 24"/>
                  <a:gd name="T6" fmla="*/ 45 w 48"/>
                  <a:gd name="T7" fmla="*/ 23 h 24"/>
                  <a:gd name="T8" fmla="*/ 3 w 48"/>
                  <a:gd name="T9" fmla="*/ 23 h 24"/>
                  <a:gd name="T10" fmla="*/ 0 w 48"/>
                  <a:gd name="T11" fmla="*/ 22 h 24"/>
                  <a:gd name="T12" fmla="*/ 6 w 48"/>
                  <a:gd name="T13" fmla="*/ 11 h 24"/>
                  <a:gd name="T14" fmla="*/ 6 w 48"/>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4">
                    <a:moveTo>
                      <a:pt x="42" y="0"/>
                    </a:moveTo>
                    <a:cubicBezTo>
                      <a:pt x="42" y="11"/>
                      <a:pt x="42" y="11"/>
                      <a:pt x="42" y="11"/>
                    </a:cubicBezTo>
                    <a:cubicBezTo>
                      <a:pt x="48" y="22"/>
                      <a:pt x="48" y="22"/>
                      <a:pt x="48" y="22"/>
                    </a:cubicBezTo>
                    <a:cubicBezTo>
                      <a:pt x="48" y="24"/>
                      <a:pt x="47" y="23"/>
                      <a:pt x="45" y="23"/>
                    </a:cubicBezTo>
                    <a:cubicBezTo>
                      <a:pt x="3" y="23"/>
                      <a:pt x="3" y="23"/>
                      <a:pt x="3" y="23"/>
                    </a:cubicBezTo>
                    <a:cubicBezTo>
                      <a:pt x="1" y="23"/>
                      <a:pt x="0" y="24"/>
                      <a:pt x="0" y="22"/>
                    </a:cubicBezTo>
                    <a:cubicBezTo>
                      <a:pt x="6" y="11"/>
                      <a:pt x="6" y="11"/>
                      <a:pt x="6" y="11"/>
                    </a:cubicBezTo>
                    <a:cubicBezTo>
                      <a:pt x="6" y="0"/>
                      <a:pt x="6" y="0"/>
                      <a:pt x="6" y="0"/>
                    </a:cubicBezTo>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74" name="Freeform 6"/>
              <p:cNvSpPr>
                <a:spLocks/>
              </p:cNvSpPr>
              <p:nvPr/>
            </p:nvSpPr>
            <p:spPr bwMode="auto">
              <a:xfrm>
                <a:off x="4947743" y="5339803"/>
                <a:ext cx="742950" cy="531812"/>
              </a:xfrm>
              <a:custGeom>
                <a:avLst/>
                <a:gdLst>
                  <a:gd name="T0" fmla="*/ 118 w 168"/>
                  <a:gd name="T1" fmla="*/ 120 h 120"/>
                  <a:gd name="T2" fmla="*/ 10 w 168"/>
                  <a:gd name="T3" fmla="*/ 120 h 120"/>
                  <a:gd name="T4" fmla="*/ 0 w 168"/>
                  <a:gd name="T5" fmla="*/ 110 h 120"/>
                  <a:gd name="T6" fmla="*/ 0 w 168"/>
                  <a:gd name="T7" fmla="*/ 10 h 120"/>
                  <a:gd name="T8" fmla="*/ 10 w 168"/>
                  <a:gd name="T9" fmla="*/ 0 h 120"/>
                  <a:gd name="T10" fmla="*/ 158 w 168"/>
                  <a:gd name="T11" fmla="*/ 0 h 120"/>
                  <a:gd name="T12" fmla="*/ 168 w 168"/>
                  <a:gd name="T13" fmla="*/ 10 h 120"/>
                  <a:gd name="T14" fmla="*/ 168 w 168"/>
                  <a:gd name="T15" fmla="*/ 29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120">
                    <a:moveTo>
                      <a:pt x="118" y="120"/>
                    </a:moveTo>
                    <a:cubicBezTo>
                      <a:pt x="10" y="120"/>
                      <a:pt x="10" y="120"/>
                      <a:pt x="10" y="120"/>
                    </a:cubicBezTo>
                    <a:cubicBezTo>
                      <a:pt x="4" y="120"/>
                      <a:pt x="0" y="115"/>
                      <a:pt x="0" y="110"/>
                    </a:cubicBezTo>
                    <a:cubicBezTo>
                      <a:pt x="0" y="10"/>
                      <a:pt x="0" y="10"/>
                      <a:pt x="0" y="10"/>
                    </a:cubicBezTo>
                    <a:cubicBezTo>
                      <a:pt x="0" y="4"/>
                      <a:pt x="4" y="0"/>
                      <a:pt x="10" y="0"/>
                    </a:cubicBezTo>
                    <a:cubicBezTo>
                      <a:pt x="158" y="0"/>
                      <a:pt x="158" y="0"/>
                      <a:pt x="158" y="0"/>
                    </a:cubicBezTo>
                    <a:cubicBezTo>
                      <a:pt x="164" y="0"/>
                      <a:pt x="168" y="4"/>
                      <a:pt x="168" y="10"/>
                    </a:cubicBezTo>
                    <a:cubicBezTo>
                      <a:pt x="168" y="29"/>
                      <a:pt x="168" y="29"/>
                      <a:pt x="168" y="29"/>
                    </a:cubicBezTo>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75" name="Freeform 7"/>
              <p:cNvSpPr>
                <a:spLocks/>
              </p:cNvSpPr>
              <p:nvPr/>
            </p:nvSpPr>
            <p:spPr bwMode="auto">
              <a:xfrm>
                <a:off x="4957269" y="5776364"/>
                <a:ext cx="511173" cy="0"/>
              </a:xfrm>
              <a:custGeom>
                <a:avLst/>
                <a:gdLst>
                  <a:gd name="T0" fmla="*/ 0 w 321"/>
                  <a:gd name="T1" fmla="*/ 179 w 321"/>
                  <a:gd name="T2" fmla="*/ 321 w 321"/>
                </a:gdLst>
                <a:ahLst/>
                <a:cxnLst>
                  <a:cxn ang="0">
                    <a:pos x="T0" y="0"/>
                  </a:cxn>
                  <a:cxn ang="0">
                    <a:pos x="T1" y="0"/>
                  </a:cxn>
                  <a:cxn ang="0">
                    <a:pos x="T2" y="0"/>
                  </a:cxn>
                </a:cxnLst>
                <a:rect l="0" t="0" r="r" b="b"/>
                <a:pathLst>
                  <a:path w="321">
                    <a:moveTo>
                      <a:pt x="0" y="0"/>
                    </a:moveTo>
                    <a:lnTo>
                      <a:pt x="179" y="0"/>
                    </a:lnTo>
                    <a:lnTo>
                      <a:pt x="321" y="0"/>
                    </a:lnTo>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76" name="Freeform 8"/>
              <p:cNvSpPr>
                <a:spLocks/>
              </p:cNvSpPr>
              <p:nvPr/>
            </p:nvSpPr>
            <p:spPr bwMode="auto">
              <a:xfrm>
                <a:off x="5468442" y="5466803"/>
                <a:ext cx="304800" cy="579436"/>
              </a:xfrm>
              <a:custGeom>
                <a:avLst/>
                <a:gdLst>
                  <a:gd name="T0" fmla="*/ 69 w 69"/>
                  <a:gd name="T1" fmla="*/ 118 h 131"/>
                  <a:gd name="T2" fmla="*/ 56 w 69"/>
                  <a:gd name="T3" fmla="*/ 131 h 131"/>
                  <a:gd name="T4" fmla="*/ 12 w 69"/>
                  <a:gd name="T5" fmla="*/ 131 h 131"/>
                  <a:gd name="T6" fmla="*/ 0 w 69"/>
                  <a:gd name="T7" fmla="*/ 118 h 131"/>
                  <a:gd name="T8" fmla="*/ 0 w 69"/>
                  <a:gd name="T9" fmla="*/ 13 h 131"/>
                  <a:gd name="T10" fmla="*/ 12 w 69"/>
                  <a:gd name="T11" fmla="*/ 0 h 131"/>
                  <a:gd name="T12" fmla="*/ 56 w 69"/>
                  <a:gd name="T13" fmla="*/ 0 h 131"/>
                  <a:gd name="T14" fmla="*/ 69 w 69"/>
                  <a:gd name="T15" fmla="*/ 13 h 131"/>
                  <a:gd name="T16" fmla="*/ 69 w 69"/>
                  <a:gd name="T17" fmla="*/ 118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31">
                    <a:moveTo>
                      <a:pt x="69" y="118"/>
                    </a:moveTo>
                    <a:cubicBezTo>
                      <a:pt x="69" y="126"/>
                      <a:pt x="64" y="131"/>
                      <a:pt x="56" y="131"/>
                    </a:cubicBezTo>
                    <a:cubicBezTo>
                      <a:pt x="12" y="131"/>
                      <a:pt x="12" y="131"/>
                      <a:pt x="12" y="131"/>
                    </a:cubicBezTo>
                    <a:cubicBezTo>
                      <a:pt x="4" y="131"/>
                      <a:pt x="0" y="126"/>
                      <a:pt x="0" y="118"/>
                    </a:cubicBezTo>
                    <a:cubicBezTo>
                      <a:pt x="0" y="13"/>
                      <a:pt x="0" y="13"/>
                      <a:pt x="0" y="13"/>
                    </a:cubicBezTo>
                    <a:cubicBezTo>
                      <a:pt x="0" y="4"/>
                      <a:pt x="4" y="0"/>
                      <a:pt x="12" y="0"/>
                    </a:cubicBezTo>
                    <a:cubicBezTo>
                      <a:pt x="56" y="0"/>
                      <a:pt x="56" y="0"/>
                      <a:pt x="56" y="0"/>
                    </a:cubicBezTo>
                    <a:cubicBezTo>
                      <a:pt x="64" y="0"/>
                      <a:pt x="69" y="4"/>
                      <a:pt x="69" y="13"/>
                    </a:cubicBezTo>
                    <a:lnTo>
                      <a:pt x="69" y="118"/>
                    </a:lnTo>
                    <a:close/>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77" name="Line 9"/>
              <p:cNvSpPr>
                <a:spLocks noChangeShapeType="1"/>
              </p:cNvSpPr>
              <p:nvPr/>
            </p:nvSpPr>
            <p:spPr bwMode="auto">
              <a:xfrm flipH="1" flipV="1">
                <a:off x="5468442" y="5963690"/>
                <a:ext cx="304800"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74" name="Line 9"/>
              <p:cNvSpPr>
                <a:spLocks noChangeShapeType="1"/>
              </p:cNvSpPr>
              <p:nvPr/>
            </p:nvSpPr>
            <p:spPr bwMode="auto">
              <a:xfrm flipH="1" flipV="1">
                <a:off x="5477418" y="5545734"/>
                <a:ext cx="304800"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grpSp>
      </p:grpSp>
      <p:grpSp>
        <p:nvGrpSpPr>
          <p:cNvPr id="54" name="data icon"/>
          <p:cNvGrpSpPr/>
          <p:nvPr/>
        </p:nvGrpSpPr>
        <p:grpSpPr>
          <a:xfrm>
            <a:off x="7057248" y="5838699"/>
            <a:ext cx="801700" cy="801700"/>
            <a:chOff x="198951" y="5530831"/>
            <a:chExt cx="891295" cy="891295"/>
          </a:xfrm>
        </p:grpSpPr>
        <p:sp>
          <p:nvSpPr>
            <p:cNvPr id="55" name="Oval 54"/>
            <p:cNvSpPr/>
            <p:nvPr/>
          </p:nvSpPr>
          <p:spPr bwMode="auto">
            <a:xfrm>
              <a:off x="198951" y="5530831"/>
              <a:ext cx="891295" cy="891295"/>
            </a:xfrm>
            <a:prstGeom prst="ellipse">
              <a:avLst/>
            </a:prstGeom>
            <a:solidFill>
              <a:schemeClr val="tx1">
                <a:lumMod val="20000"/>
                <a:lumOff val="80000"/>
              </a:schemeClr>
            </a:solidFill>
            <a:ln w="50800">
              <a:noFill/>
              <a:headEnd type="none"/>
              <a:tailEnd type="non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endParaRPr kumimoji="0" lang="en-US" sz="5399" b="1" i="0" u="none" strike="noStrike" kern="120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nvGrpSpPr>
            <p:cNvPr id="56" name="Group 55"/>
            <p:cNvGrpSpPr/>
            <p:nvPr/>
          </p:nvGrpSpPr>
          <p:grpSpPr>
            <a:xfrm>
              <a:off x="476195" y="5758998"/>
              <a:ext cx="346766" cy="459370"/>
              <a:chOff x="7063209" y="2163774"/>
              <a:chExt cx="658103" cy="834116"/>
            </a:xfrm>
          </p:grpSpPr>
          <p:sp>
            <p:nvSpPr>
              <p:cNvPr id="57" name="Freeform 29"/>
              <p:cNvSpPr>
                <a:spLocks/>
              </p:cNvSpPr>
              <p:nvPr/>
            </p:nvSpPr>
            <p:spPr bwMode="auto">
              <a:xfrm>
                <a:off x="7063209" y="2163774"/>
                <a:ext cx="658103" cy="834116"/>
              </a:xfrm>
              <a:custGeom>
                <a:avLst/>
                <a:gdLst>
                  <a:gd name="T0" fmla="*/ 13 w 172"/>
                  <a:gd name="T1" fmla="*/ 0 h 228"/>
                  <a:gd name="T2" fmla="*/ 0 w 172"/>
                  <a:gd name="T3" fmla="*/ 12 h 228"/>
                  <a:gd name="T4" fmla="*/ 0 w 172"/>
                  <a:gd name="T5" fmla="*/ 216 h 228"/>
                  <a:gd name="T6" fmla="*/ 13 w 172"/>
                  <a:gd name="T7" fmla="*/ 228 h 228"/>
                  <a:gd name="T8" fmla="*/ 159 w 172"/>
                  <a:gd name="T9" fmla="*/ 228 h 228"/>
                  <a:gd name="T10" fmla="*/ 172 w 172"/>
                  <a:gd name="T11" fmla="*/ 216 h 228"/>
                  <a:gd name="T12" fmla="*/ 172 w 172"/>
                  <a:gd name="T13" fmla="*/ 59 h 228"/>
                  <a:gd name="T14" fmla="*/ 110 w 172"/>
                  <a:gd name="T15" fmla="*/ 0 h 228"/>
                  <a:gd name="T16" fmla="*/ 13 w 172"/>
                  <a:gd name="T1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228">
                    <a:moveTo>
                      <a:pt x="13" y="0"/>
                    </a:moveTo>
                    <a:cubicBezTo>
                      <a:pt x="6" y="0"/>
                      <a:pt x="0" y="5"/>
                      <a:pt x="0" y="12"/>
                    </a:cubicBezTo>
                    <a:cubicBezTo>
                      <a:pt x="0" y="216"/>
                      <a:pt x="0" y="216"/>
                      <a:pt x="0" y="216"/>
                    </a:cubicBezTo>
                    <a:cubicBezTo>
                      <a:pt x="0" y="223"/>
                      <a:pt x="6" y="228"/>
                      <a:pt x="13" y="228"/>
                    </a:cubicBezTo>
                    <a:cubicBezTo>
                      <a:pt x="159" y="228"/>
                      <a:pt x="159" y="228"/>
                      <a:pt x="159" y="228"/>
                    </a:cubicBezTo>
                    <a:cubicBezTo>
                      <a:pt x="166" y="228"/>
                      <a:pt x="172" y="223"/>
                      <a:pt x="172" y="216"/>
                    </a:cubicBezTo>
                    <a:cubicBezTo>
                      <a:pt x="172" y="59"/>
                      <a:pt x="172" y="59"/>
                      <a:pt x="172" y="59"/>
                    </a:cubicBezTo>
                    <a:cubicBezTo>
                      <a:pt x="110" y="0"/>
                      <a:pt x="110" y="0"/>
                      <a:pt x="110" y="0"/>
                    </a:cubicBezTo>
                    <a:lnTo>
                      <a:pt x="13" y="0"/>
                    </a:lnTo>
                    <a:close/>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58" name="Freeform 30"/>
              <p:cNvSpPr>
                <a:spLocks/>
              </p:cNvSpPr>
              <p:nvPr/>
            </p:nvSpPr>
            <p:spPr bwMode="auto">
              <a:xfrm>
                <a:off x="7484904" y="2163776"/>
                <a:ext cx="225224" cy="213129"/>
              </a:xfrm>
              <a:custGeom>
                <a:avLst/>
                <a:gdLst>
                  <a:gd name="T0" fmla="*/ 59 w 59"/>
                  <a:gd name="T1" fmla="*/ 58 h 58"/>
                  <a:gd name="T2" fmla="*/ 13 w 59"/>
                  <a:gd name="T3" fmla="*/ 58 h 58"/>
                  <a:gd name="T4" fmla="*/ 0 w 59"/>
                  <a:gd name="T5" fmla="*/ 45 h 58"/>
                  <a:gd name="T6" fmla="*/ 0 w 59"/>
                  <a:gd name="T7" fmla="*/ 0 h 58"/>
                </a:gdLst>
                <a:ahLst/>
                <a:cxnLst>
                  <a:cxn ang="0">
                    <a:pos x="T0" y="T1"/>
                  </a:cxn>
                  <a:cxn ang="0">
                    <a:pos x="T2" y="T3"/>
                  </a:cxn>
                  <a:cxn ang="0">
                    <a:pos x="T4" y="T5"/>
                  </a:cxn>
                  <a:cxn ang="0">
                    <a:pos x="T6" y="T7"/>
                  </a:cxn>
                </a:cxnLst>
                <a:rect l="0" t="0" r="r" b="b"/>
                <a:pathLst>
                  <a:path w="59" h="58">
                    <a:moveTo>
                      <a:pt x="59" y="58"/>
                    </a:moveTo>
                    <a:cubicBezTo>
                      <a:pt x="13" y="58"/>
                      <a:pt x="13" y="58"/>
                      <a:pt x="13" y="58"/>
                    </a:cubicBezTo>
                    <a:cubicBezTo>
                      <a:pt x="6" y="58"/>
                      <a:pt x="0" y="52"/>
                      <a:pt x="0" y="45"/>
                    </a:cubicBezTo>
                    <a:cubicBezTo>
                      <a:pt x="0" y="0"/>
                      <a:pt x="0" y="0"/>
                      <a:pt x="0" y="0"/>
                    </a:cubicBezTo>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60" name="Rectangle 31"/>
              <p:cNvSpPr>
                <a:spLocks noChangeArrowheads="1"/>
              </p:cNvSpPr>
              <p:nvPr/>
            </p:nvSpPr>
            <p:spPr bwMode="auto">
              <a:xfrm>
                <a:off x="7155849" y="2376905"/>
                <a:ext cx="102229" cy="243795"/>
              </a:xfrm>
              <a:prstGeom prst="rect">
                <a:avLst/>
              </a:pr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61" name="Rectangle 32"/>
              <p:cNvSpPr>
                <a:spLocks noChangeArrowheads="1"/>
              </p:cNvSpPr>
              <p:nvPr/>
            </p:nvSpPr>
            <p:spPr bwMode="auto">
              <a:xfrm>
                <a:off x="7312388" y="2448970"/>
                <a:ext cx="76671" cy="171731"/>
              </a:xfrm>
              <a:prstGeom prst="rect">
                <a:avLst/>
              </a:pr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62" name="Rectangle 33"/>
              <p:cNvSpPr>
                <a:spLocks noChangeArrowheads="1"/>
              </p:cNvSpPr>
              <p:nvPr/>
            </p:nvSpPr>
            <p:spPr bwMode="auto">
              <a:xfrm>
                <a:off x="7441772" y="2501103"/>
                <a:ext cx="65491" cy="119599"/>
              </a:xfrm>
              <a:prstGeom prst="rect">
                <a:avLst/>
              </a:pr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63" name="Freeform 34"/>
              <p:cNvSpPr>
                <a:spLocks/>
              </p:cNvSpPr>
              <p:nvPr/>
            </p:nvSpPr>
            <p:spPr bwMode="auto">
              <a:xfrm>
                <a:off x="7559976" y="2573168"/>
                <a:ext cx="62297" cy="47533"/>
              </a:xfrm>
              <a:custGeom>
                <a:avLst/>
                <a:gdLst>
                  <a:gd name="T0" fmla="*/ 36 w 39"/>
                  <a:gd name="T1" fmla="*/ 0 h 31"/>
                  <a:gd name="T2" fmla="*/ 39 w 39"/>
                  <a:gd name="T3" fmla="*/ 0 h 31"/>
                  <a:gd name="T4" fmla="*/ 39 w 39"/>
                  <a:gd name="T5" fmla="*/ 31 h 31"/>
                  <a:gd name="T6" fmla="*/ 0 w 39"/>
                  <a:gd name="T7" fmla="*/ 31 h 31"/>
                  <a:gd name="T8" fmla="*/ 0 w 39"/>
                  <a:gd name="T9" fmla="*/ 0 h 31"/>
                  <a:gd name="T10" fmla="*/ 36 w 39"/>
                  <a:gd name="T11" fmla="*/ 0 h 31"/>
                </a:gdLst>
                <a:ahLst/>
                <a:cxnLst>
                  <a:cxn ang="0">
                    <a:pos x="T0" y="T1"/>
                  </a:cxn>
                  <a:cxn ang="0">
                    <a:pos x="T2" y="T3"/>
                  </a:cxn>
                  <a:cxn ang="0">
                    <a:pos x="T4" y="T5"/>
                  </a:cxn>
                  <a:cxn ang="0">
                    <a:pos x="T6" y="T7"/>
                  </a:cxn>
                  <a:cxn ang="0">
                    <a:pos x="T8" y="T9"/>
                  </a:cxn>
                  <a:cxn ang="0">
                    <a:pos x="T10" y="T11"/>
                  </a:cxn>
                </a:cxnLst>
                <a:rect l="0" t="0" r="r" b="b"/>
                <a:pathLst>
                  <a:path w="39" h="31">
                    <a:moveTo>
                      <a:pt x="36" y="0"/>
                    </a:moveTo>
                    <a:lnTo>
                      <a:pt x="39" y="0"/>
                    </a:lnTo>
                    <a:lnTo>
                      <a:pt x="39" y="31"/>
                    </a:lnTo>
                    <a:lnTo>
                      <a:pt x="0" y="31"/>
                    </a:lnTo>
                    <a:lnTo>
                      <a:pt x="0" y="0"/>
                    </a:lnTo>
                    <a:lnTo>
                      <a:pt x="36" y="0"/>
                    </a:lnTo>
                    <a:close/>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64" name="Line 35"/>
              <p:cNvSpPr>
                <a:spLocks noChangeShapeType="1"/>
              </p:cNvSpPr>
              <p:nvPr/>
            </p:nvSpPr>
            <p:spPr bwMode="auto">
              <a:xfrm flipH="1">
                <a:off x="7155849" y="2709631"/>
                <a:ext cx="175708"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65" name="Line 36"/>
              <p:cNvSpPr>
                <a:spLocks noChangeShapeType="1"/>
              </p:cNvSpPr>
              <p:nvPr/>
            </p:nvSpPr>
            <p:spPr bwMode="auto">
              <a:xfrm flipH="1">
                <a:off x="7155849" y="2800098"/>
                <a:ext cx="132579"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66" name="Line 37"/>
              <p:cNvSpPr>
                <a:spLocks noChangeShapeType="1"/>
              </p:cNvSpPr>
              <p:nvPr/>
            </p:nvSpPr>
            <p:spPr bwMode="auto">
              <a:xfrm flipH="1">
                <a:off x="7155849" y="2884430"/>
                <a:ext cx="175708"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67" name="Line 38"/>
              <p:cNvSpPr>
                <a:spLocks noChangeShapeType="1"/>
              </p:cNvSpPr>
              <p:nvPr/>
            </p:nvSpPr>
            <p:spPr bwMode="auto">
              <a:xfrm flipH="1">
                <a:off x="7449759" y="2709631"/>
                <a:ext cx="175708"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68" name="Line 39"/>
              <p:cNvSpPr>
                <a:spLocks noChangeShapeType="1"/>
              </p:cNvSpPr>
              <p:nvPr/>
            </p:nvSpPr>
            <p:spPr bwMode="auto">
              <a:xfrm flipH="1">
                <a:off x="7449759" y="2800098"/>
                <a:ext cx="134177"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69" name="Line 40"/>
              <p:cNvSpPr>
                <a:spLocks noChangeShapeType="1"/>
              </p:cNvSpPr>
              <p:nvPr/>
            </p:nvSpPr>
            <p:spPr bwMode="auto">
              <a:xfrm flipH="1">
                <a:off x="7449759" y="2884430"/>
                <a:ext cx="175708"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grpSp>
      </p:grpSp>
      <p:grpSp>
        <p:nvGrpSpPr>
          <p:cNvPr id="88" name="device icon"/>
          <p:cNvGrpSpPr/>
          <p:nvPr/>
        </p:nvGrpSpPr>
        <p:grpSpPr>
          <a:xfrm>
            <a:off x="7857626" y="4463156"/>
            <a:ext cx="801700" cy="801700"/>
            <a:chOff x="8997952" y="1475844"/>
            <a:chExt cx="1187754" cy="1187754"/>
          </a:xfrm>
        </p:grpSpPr>
        <p:sp>
          <p:nvSpPr>
            <p:cNvPr id="89" name="Oval 88"/>
            <p:cNvSpPr/>
            <p:nvPr/>
          </p:nvSpPr>
          <p:spPr bwMode="auto">
            <a:xfrm>
              <a:off x="8997952" y="1475844"/>
              <a:ext cx="1187754" cy="1187754"/>
            </a:xfrm>
            <a:prstGeom prst="ellipse">
              <a:avLst/>
            </a:prstGeom>
            <a:solidFill>
              <a:schemeClr val="tx1">
                <a:lumMod val="20000"/>
                <a:lumOff val="80000"/>
              </a:schemeClr>
            </a:solidFill>
            <a:ln w="50800">
              <a:noFill/>
              <a:headEnd type="none"/>
              <a:tailEnd type="non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endParaRPr kumimoji="0" lang="en-US" sz="5399" b="1" i="0" u="none" strike="noStrike" kern="120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nvGrpSpPr>
            <p:cNvPr id="90" name="Group 89"/>
            <p:cNvGrpSpPr/>
            <p:nvPr/>
          </p:nvGrpSpPr>
          <p:grpSpPr>
            <a:xfrm>
              <a:off x="9290156" y="1848014"/>
              <a:ext cx="582659" cy="488371"/>
              <a:chOff x="4947743" y="5339803"/>
              <a:chExt cx="834475" cy="706436"/>
            </a:xfrm>
          </p:grpSpPr>
          <p:sp>
            <p:nvSpPr>
              <p:cNvPr id="91" name="Freeform 5"/>
              <p:cNvSpPr>
                <a:spLocks/>
              </p:cNvSpPr>
              <p:nvPr/>
            </p:nvSpPr>
            <p:spPr bwMode="auto">
              <a:xfrm>
                <a:off x="5217618" y="5870026"/>
                <a:ext cx="211136" cy="106364"/>
              </a:xfrm>
              <a:custGeom>
                <a:avLst/>
                <a:gdLst>
                  <a:gd name="T0" fmla="*/ 42 w 48"/>
                  <a:gd name="T1" fmla="*/ 0 h 24"/>
                  <a:gd name="T2" fmla="*/ 42 w 48"/>
                  <a:gd name="T3" fmla="*/ 11 h 24"/>
                  <a:gd name="T4" fmla="*/ 48 w 48"/>
                  <a:gd name="T5" fmla="*/ 22 h 24"/>
                  <a:gd name="T6" fmla="*/ 45 w 48"/>
                  <a:gd name="T7" fmla="*/ 23 h 24"/>
                  <a:gd name="T8" fmla="*/ 3 w 48"/>
                  <a:gd name="T9" fmla="*/ 23 h 24"/>
                  <a:gd name="T10" fmla="*/ 0 w 48"/>
                  <a:gd name="T11" fmla="*/ 22 h 24"/>
                  <a:gd name="T12" fmla="*/ 6 w 48"/>
                  <a:gd name="T13" fmla="*/ 11 h 24"/>
                  <a:gd name="T14" fmla="*/ 6 w 48"/>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4">
                    <a:moveTo>
                      <a:pt x="42" y="0"/>
                    </a:moveTo>
                    <a:cubicBezTo>
                      <a:pt x="42" y="11"/>
                      <a:pt x="42" y="11"/>
                      <a:pt x="42" y="11"/>
                    </a:cubicBezTo>
                    <a:cubicBezTo>
                      <a:pt x="48" y="22"/>
                      <a:pt x="48" y="22"/>
                      <a:pt x="48" y="22"/>
                    </a:cubicBezTo>
                    <a:cubicBezTo>
                      <a:pt x="48" y="24"/>
                      <a:pt x="47" y="23"/>
                      <a:pt x="45" y="23"/>
                    </a:cubicBezTo>
                    <a:cubicBezTo>
                      <a:pt x="3" y="23"/>
                      <a:pt x="3" y="23"/>
                      <a:pt x="3" y="23"/>
                    </a:cubicBezTo>
                    <a:cubicBezTo>
                      <a:pt x="1" y="23"/>
                      <a:pt x="0" y="24"/>
                      <a:pt x="0" y="22"/>
                    </a:cubicBezTo>
                    <a:cubicBezTo>
                      <a:pt x="6" y="11"/>
                      <a:pt x="6" y="11"/>
                      <a:pt x="6" y="11"/>
                    </a:cubicBezTo>
                    <a:cubicBezTo>
                      <a:pt x="6" y="0"/>
                      <a:pt x="6" y="0"/>
                      <a:pt x="6" y="0"/>
                    </a:cubicBezTo>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92" name="Freeform 6"/>
              <p:cNvSpPr>
                <a:spLocks/>
              </p:cNvSpPr>
              <p:nvPr/>
            </p:nvSpPr>
            <p:spPr bwMode="auto">
              <a:xfrm>
                <a:off x="4947743" y="5339803"/>
                <a:ext cx="742950" cy="531812"/>
              </a:xfrm>
              <a:custGeom>
                <a:avLst/>
                <a:gdLst>
                  <a:gd name="T0" fmla="*/ 118 w 168"/>
                  <a:gd name="T1" fmla="*/ 120 h 120"/>
                  <a:gd name="T2" fmla="*/ 10 w 168"/>
                  <a:gd name="T3" fmla="*/ 120 h 120"/>
                  <a:gd name="T4" fmla="*/ 0 w 168"/>
                  <a:gd name="T5" fmla="*/ 110 h 120"/>
                  <a:gd name="T6" fmla="*/ 0 w 168"/>
                  <a:gd name="T7" fmla="*/ 10 h 120"/>
                  <a:gd name="T8" fmla="*/ 10 w 168"/>
                  <a:gd name="T9" fmla="*/ 0 h 120"/>
                  <a:gd name="T10" fmla="*/ 158 w 168"/>
                  <a:gd name="T11" fmla="*/ 0 h 120"/>
                  <a:gd name="T12" fmla="*/ 168 w 168"/>
                  <a:gd name="T13" fmla="*/ 10 h 120"/>
                  <a:gd name="T14" fmla="*/ 168 w 168"/>
                  <a:gd name="T15" fmla="*/ 29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120">
                    <a:moveTo>
                      <a:pt x="118" y="120"/>
                    </a:moveTo>
                    <a:cubicBezTo>
                      <a:pt x="10" y="120"/>
                      <a:pt x="10" y="120"/>
                      <a:pt x="10" y="120"/>
                    </a:cubicBezTo>
                    <a:cubicBezTo>
                      <a:pt x="4" y="120"/>
                      <a:pt x="0" y="115"/>
                      <a:pt x="0" y="110"/>
                    </a:cubicBezTo>
                    <a:cubicBezTo>
                      <a:pt x="0" y="10"/>
                      <a:pt x="0" y="10"/>
                      <a:pt x="0" y="10"/>
                    </a:cubicBezTo>
                    <a:cubicBezTo>
                      <a:pt x="0" y="4"/>
                      <a:pt x="4" y="0"/>
                      <a:pt x="10" y="0"/>
                    </a:cubicBezTo>
                    <a:cubicBezTo>
                      <a:pt x="158" y="0"/>
                      <a:pt x="158" y="0"/>
                      <a:pt x="158" y="0"/>
                    </a:cubicBezTo>
                    <a:cubicBezTo>
                      <a:pt x="164" y="0"/>
                      <a:pt x="168" y="4"/>
                      <a:pt x="168" y="10"/>
                    </a:cubicBezTo>
                    <a:cubicBezTo>
                      <a:pt x="168" y="29"/>
                      <a:pt x="168" y="29"/>
                      <a:pt x="168" y="29"/>
                    </a:cubicBezTo>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93" name="Freeform 7"/>
              <p:cNvSpPr>
                <a:spLocks/>
              </p:cNvSpPr>
              <p:nvPr/>
            </p:nvSpPr>
            <p:spPr bwMode="auto">
              <a:xfrm>
                <a:off x="4957269" y="5776364"/>
                <a:ext cx="511173" cy="0"/>
              </a:xfrm>
              <a:custGeom>
                <a:avLst/>
                <a:gdLst>
                  <a:gd name="T0" fmla="*/ 0 w 321"/>
                  <a:gd name="T1" fmla="*/ 179 w 321"/>
                  <a:gd name="T2" fmla="*/ 321 w 321"/>
                </a:gdLst>
                <a:ahLst/>
                <a:cxnLst>
                  <a:cxn ang="0">
                    <a:pos x="T0" y="0"/>
                  </a:cxn>
                  <a:cxn ang="0">
                    <a:pos x="T1" y="0"/>
                  </a:cxn>
                  <a:cxn ang="0">
                    <a:pos x="T2" y="0"/>
                  </a:cxn>
                </a:cxnLst>
                <a:rect l="0" t="0" r="r" b="b"/>
                <a:pathLst>
                  <a:path w="321">
                    <a:moveTo>
                      <a:pt x="0" y="0"/>
                    </a:moveTo>
                    <a:lnTo>
                      <a:pt x="179" y="0"/>
                    </a:lnTo>
                    <a:lnTo>
                      <a:pt x="321" y="0"/>
                    </a:lnTo>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00" name="Freeform 8"/>
              <p:cNvSpPr>
                <a:spLocks/>
              </p:cNvSpPr>
              <p:nvPr/>
            </p:nvSpPr>
            <p:spPr bwMode="auto">
              <a:xfrm>
                <a:off x="5468442" y="5466803"/>
                <a:ext cx="304800" cy="579436"/>
              </a:xfrm>
              <a:custGeom>
                <a:avLst/>
                <a:gdLst>
                  <a:gd name="T0" fmla="*/ 69 w 69"/>
                  <a:gd name="T1" fmla="*/ 118 h 131"/>
                  <a:gd name="T2" fmla="*/ 56 w 69"/>
                  <a:gd name="T3" fmla="*/ 131 h 131"/>
                  <a:gd name="T4" fmla="*/ 12 w 69"/>
                  <a:gd name="T5" fmla="*/ 131 h 131"/>
                  <a:gd name="T6" fmla="*/ 0 w 69"/>
                  <a:gd name="T7" fmla="*/ 118 h 131"/>
                  <a:gd name="T8" fmla="*/ 0 w 69"/>
                  <a:gd name="T9" fmla="*/ 13 h 131"/>
                  <a:gd name="T10" fmla="*/ 12 w 69"/>
                  <a:gd name="T11" fmla="*/ 0 h 131"/>
                  <a:gd name="T12" fmla="*/ 56 w 69"/>
                  <a:gd name="T13" fmla="*/ 0 h 131"/>
                  <a:gd name="T14" fmla="*/ 69 w 69"/>
                  <a:gd name="T15" fmla="*/ 13 h 131"/>
                  <a:gd name="T16" fmla="*/ 69 w 69"/>
                  <a:gd name="T17" fmla="*/ 118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31">
                    <a:moveTo>
                      <a:pt x="69" y="118"/>
                    </a:moveTo>
                    <a:cubicBezTo>
                      <a:pt x="69" y="126"/>
                      <a:pt x="64" y="131"/>
                      <a:pt x="56" y="131"/>
                    </a:cubicBezTo>
                    <a:cubicBezTo>
                      <a:pt x="12" y="131"/>
                      <a:pt x="12" y="131"/>
                      <a:pt x="12" y="131"/>
                    </a:cubicBezTo>
                    <a:cubicBezTo>
                      <a:pt x="4" y="131"/>
                      <a:pt x="0" y="126"/>
                      <a:pt x="0" y="118"/>
                    </a:cubicBezTo>
                    <a:cubicBezTo>
                      <a:pt x="0" y="13"/>
                      <a:pt x="0" y="13"/>
                      <a:pt x="0" y="13"/>
                    </a:cubicBezTo>
                    <a:cubicBezTo>
                      <a:pt x="0" y="4"/>
                      <a:pt x="4" y="0"/>
                      <a:pt x="12" y="0"/>
                    </a:cubicBezTo>
                    <a:cubicBezTo>
                      <a:pt x="56" y="0"/>
                      <a:pt x="56" y="0"/>
                      <a:pt x="56" y="0"/>
                    </a:cubicBezTo>
                    <a:cubicBezTo>
                      <a:pt x="64" y="0"/>
                      <a:pt x="69" y="4"/>
                      <a:pt x="69" y="13"/>
                    </a:cubicBezTo>
                    <a:lnTo>
                      <a:pt x="69" y="118"/>
                    </a:lnTo>
                    <a:close/>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01" name="Line 9"/>
              <p:cNvSpPr>
                <a:spLocks noChangeShapeType="1"/>
              </p:cNvSpPr>
              <p:nvPr/>
            </p:nvSpPr>
            <p:spPr bwMode="auto">
              <a:xfrm flipH="1" flipV="1">
                <a:off x="5468442" y="5963690"/>
                <a:ext cx="304800"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02" name="Line 9"/>
              <p:cNvSpPr>
                <a:spLocks noChangeShapeType="1"/>
              </p:cNvSpPr>
              <p:nvPr/>
            </p:nvSpPr>
            <p:spPr bwMode="auto">
              <a:xfrm flipH="1" flipV="1">
                <a:off x="5477418" y="5545734"/>
                <a:ext cx="304800"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grpSp>
      </p:grpSp>
      <p:grpSp>
        <p:nvGrpSpPr>
          <p:cNvPr id="118" name="device icon"/>
          <p:cNvGrpSpPr/>
          <p:nvPr/>
        </p:nvGrpSpPr>
        <p:grpSpPr>
          <a:xfrm>
            <a:off x="9825516" y="5516804"/>
            <a:ext cx="1126133" cy="1126133"/>
            <a:chOff x="8997952" y="1475844"/>
            <a:chExt cx="1187754" cy="1187754"/>
          </a:xfrm>
        </p:grpSpPr>
        <p:sp>
          <p:nvSpPr>
            <p:cNvPr id="119" name="Oval 118"/>
            <p:cNvSpPr/>
            <p:nvPr/>
          </p:nvSpPr>
          <p:spPr bwMode="auto">
            <a:xfrm>
              <a:off x="8997952" y="1475844"/>
              <a:ext cx="1187754" cy="1187754"/>
            </a:xfrm>
            <a:prstGeom prst="ellipse">
              <a:avLst/>
            </a:prstGeom>
            <a:solidFill>
              <a:schemeClr val="tx1">
                <a:lumMod val="20000"/>
                <a:lumOff val="80000"/>
              </a:schemeClr>
            </a:solidFill>
            <a:ln w="50800">
              <a:noFill/>
              <a:headEnd type="none"/>
              <a:tailEnd type="non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endParaRPr kumimoji="0" lang="en-US" sz="5399" b="1" i="0" u="none" strike="noStrike" kern="120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nvGrpSpPr>
            <p:cNvPr id="120" name="Group 119"/>
            <p:cNvGrpSpPr/>
            <p:nvPr/>
          </p:nvGrpSpPr>
          <p:grpSpPr>
            <a:xfrm>
              <a:off x="9290156" y="1848014"/>
              <a:ext cx="582659" cy="488371"/>
              <a:chOff x="4947743" y="5339803"/>
              <a:chExt cx="834475" cy="706436"/>
            </a:xfrm>
          </p:grpSpPr>
          <p:sp>
            <p:nvSpPr>
              <p:cNvPr id="121" name="Freeform 5"/>
              <p:cNvSpPr>
                <a:spLocks/>
              </p:cNvSpPr>
              <p:nvPr/>
            </p:nvSpPr>
            <p:spPr bwMode="auto">
              <a:xfrm>
                <a:off x="5217618" y="5870026"/>
                <a:ext cx="211136" cy="106364"/>
              </a:xfrm>
              <a:custGeom>
                <a:avLst/>
                <a:gdLst>
                  <a:gd name="T0" fmla="*/ 42 w 48"/>
                  <a:gd name="T1" fmla="*/ 0 h 24"/>
                  <a:gd name="T2" fmla="*/ 42 w 48"/>
                  <a:gd name="T3" fmla="*/ 11 h 24"/>
                  <a:gd name="T4" fmla="*/ 48 w 48"/>
                  <a:gd name="T5" fmla="*/ 22 h 24"/>
                  <a:gd name="T6" fmla="*/ 45 w 48"/>
                  <a:gd name="T7" fmla="*/ 23 h 24"/>
                  <a:gd name="T8" fmla="*/ 3 w 48"/>
                  <a:gd name="T9" fmla="*/ 23 h 24"/>
                  <a:gd name="T10" fmla="*/ 0 w 48"/>
                  <a:gd name="T11" fmla="*/ 22 h 24"/>
                  <a:gd name="T12" fmla="*/ 6 w 48"/>
                  <a:gd name="T13" fmla="*/ 11 h 24"/>
                  <a:gd name="T14" fmla="*/ 6 w 48"/>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4">
                    <a:moveTo>
                      <a:pt x="42" y="0"/>
                    </a:moveTo>
                    <a:cubicBezTo>
                      <a:pt x="42" y="11"/>
                      <a:pt x="42" y="11"/>
                      <a:pt x="42" y="11"/>
                    </a:cubicBezTo>
                    <a:cubicBezTo>
                      <a:pt x="48" y="22"/>
                      <a:pt x="48" y="22"/>
                      <a:pt x="48" y="22"/>
                    </a:cubicBezTo>
                    <a:cubicBezTo>
                      <a:pt x="48" y="24"/>
                      <a:pt x="47" y="23"/>
                      <a:pt x="45" y="23"/>
                    </a:cubicBezTo>
                    <a:cubicBezTo>
                      <a:pt x="3" y="23"/>
                      <a:pt x="3" y="23"/>
                      <a:pt x="3" y="23"/>
                    </a:cubicBezTo>
                    <a:cubicBezTo>
                      <a:pt x="1" y="23"/>
                      <a:pt x="0" y="24"/>
                      <a:pt x="0" y="22"/>
                    </a:cubicBezTo>
                    <a:cubicBezTo>
                      <a:pt x="6" y="11"/>
                      <a:pt x="6" y="11"/>
                      <a:pt x="6" y="11"/>
                    </a:cubicBezTo>
                    <a:cubicBezTo>
                      <a:pt x="6" y="0"/>
                      <a:pt x="6" y="0"/>
                      <a:pt x="6" y="0"/>
                    </a:cubicBezTo>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23" name="Freeform 6"/>
              <p:cNvSpPr>
                <a:spLocks/>
              </p:cNvSpPr>
              <p:nvPr/>
            </p:nvSpPr>
            <p:spPr bwMode="auto">
              <a:xfrm>
                <a:off x="4947743" y="5339803"/>
                <a:ext cx="742949" cy="531813"/>
              </a:xfrm>
              <a:custGeom>
                <a:avLst/>
                <a:gdLst>
                  <a:gd name="T0" fmla="*/ 118 w 168"/>
                  <a:gd name="T1" fmla="*/ 120 h 120"/>
                  <a:gd name="T2" fmla="*/ 10 w 168"/>
                  <a:gd name="T3" fmla="*/ 120 h 120"/>
                  <a:gd name="T4" fmla="*/ 0 w 168"/>
                  <a:gd name="T5" fmla="*/ 110 h 120"/>
                  <a:gd name="T6" fmla="*/ 0 w 168"/>
                  <a:gd name="T7" fmla="*/ 10 h 120"/>
                  <a:gd name="T8" fmla="*/ 10 w 168"/>
                  <a:gd name="T9" fmla="*/ 0 h 120"/>
                  <a:gd name="T10" fmla="*/ 158 w 168"/>
                  <a:gd name="T11" fmla="*/ 0 h 120"/>
                  <a:gd name="T12" fmla="*/ 168 w 168"/>
                  <a:gd name="T13" fmla="*/ 10 h 120"/>
                  <a:gd name="T14" fmla="*/ 168 w 168"/>
                  <a:gd name="T15" fmla="*/ 29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120">
                    <a:moveTo>
                      <a:pt x="118" y="120"/>
                    </a:moveTo>
                    <a:cubicBezTo>
                      <a:pt x="10" y="120"/>
                      <a:pt x="10" y="120"/>
                      <a:pt x="10" y="120"/>
                    </a:cubicBezTo>
                    <a:cubicBezTo>
                      <a:pt x="4" y="120"/>
                      <a:pt x="0" y="115"/>
                      <a:pt x="0" y="110"/>
                    </a:cubicBezTo>
                    <a:cubicBezTo>
                      <a:pt x="0" y="10"/>
                      <a:pt x="0" y="10"/>
                      <a:pt x="0" y="10"/>
                    </a:cubicBezTo>
                    <a:cubicBezTo>
                      <a:pt x="0" y="4"/>
                      <a:pt x="4" y="0"/>
                      <a:pt x="10" y="0"/>
                    </a:cubicBezTo>
                    <a:cubicBezTo>
                      <a:pt x="158" y="0"/>
                      <a:pt x="158" y="0"/>
                      <a:pt x="158" y="0"/>
                    </a:cubicBezTo>
                    <a:cubicBezTo>
                      <a:pt x="164" y="0"/>
                      <a:pt x="168" y="4"/>
                      <a:pt x="168" y="10"/>
                    </a:cubicBezTo>
                    <a:cubicBezTo>
                      <a:pt x="168" y="29"/>
                      <a:pt x="168" y="29"/>
                      <a:pt x="168" y="29"/>
                    </a:cubicBezTo>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24" name="Freeform 7"/>
              <p:cNvSpPr>
                <a:spLocks/>
              </p:cNvSpPr>
              <p:nvPr/>
            </p:nvSpPr>
            <p:spPr bwMode="auto">
              <a:xfrm>
                <a:off x="4957269" y="5776364"/>
                <a:ext cx="511173" cy="0"/>
              </a:xfrm>
              <a:custGeom>
                <a:avLst/>
                <a:gdLst>
                  <a:gd name="T0" fmla="*/ 0 w 321"/>
                  <a:gd name="T1" fmla="*/ 179 w 321"/>
                  <a:gd name="T2" fmla="*/ 321 w 321"/>
                </a:gdLst>
                <a:ahLst/>
                <a:cxnLst>
                  <a:cxn ang="0">
                    <a:pos x="T0" y="0"/>
                  </a:cxn>
                  <a:cxn ang="0">
                    <a:pos x="T1" y="0"/>
                  </a:cxn>
                  <a:cxn ang="0">
                    <a:pos x="T2" y="0"/>
                  </a:cxn>
                </a:cxnLst>
                <a:rect l="0" t="0" r="r" b="b"/>
                <a:pathLst>
                  <a:path w="321">
                    <a:moveTo>
                      <a:pt x="0" y="0"/>
                    </a:moveTo>
                    <a:lnTo>
                      <a:pt x="179" y="0"/>
                    </a:lnTo>
                    <a:lnTo>
                      <a:pt x="321" y="0"/>
                    </a:lnTo>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25" name="Freeform 8"/>
              <p:cNvSpPr>
                <a:spLocks/>
              </p:cNvSpPr>
              <p:nvPr/>
            </p:nvSpPr>
            <p:spPr bwMode="auto">
              <a:xfrm>
                <a:off x="5468442" y="5466803"/>
                <a:ext cx="304800" cy="579436"/>
              </a:xfrm>
              <a:custGeom>
                <a:avLst/>
                <a:gdLst>
                  <a:gd name="T0" fmla="*/ 69 w 69"/>
                  <a:gd name="T1" fmla="*/ 118 h 131"/>
                  <a:gd name="T2" fmla="*/ 56 w 69"/>
                  <a:gd name="T3" fmla="*/ 131 h 131"/>
                  <a:gd name="T4" fmla="*/ 12 w 69"/>
                  <a:gd name="T5" fmla="*/ 131 h 131"/>
                  <a:gd name="T6" fmla="*/ 0 w 69"/>
                  <a:gd name="T7" fmla="*/ 118 h 131"/>
                  <a:gd name="T8" fmla="*/ 0 w 69"/>
                  <a:gd name="T9" fmla="*/ 13 h 131"/>
                  <a:gd name="T10" fmla="*/ 12 w 69"/>
                  <a:gd name="T11" fmla="*/ 0 h 131"/>
                  <a:gd name="T12" fmla="*/ 56 w 69"/>
                  <a:gd name="T13" fmla="*/ 0 h 131"/>
                  <a:gd name="T14" fmla="*/ 69 w 69"/>
                  <a:gd name="T15" fmla="*/ 13 h 131"/>
                  <a:gd name="T16" fmla="*/ 69 w 69"/>
                  <a:gd name="T17" fmla="*/ 118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31">
                    <a:moveTo>
                      <a:pt x="69" y="118"/>
                    </a:moveTo>
                    <a:cubicBezTo>
                      <a:pt x="69" y="126"/>
                      <a:pt x="64" y="131"/>
                      <a:pt x="56" y="131"/>
                    </a:cubicBezTo>
                    <a:cubicBezTo>
                      <a:pt x="12" y="131"/>
                      <a:pt x="12" y="131"/>
                      <a:pt x="12" y="131"/>
                    </a:cubicBezTo>
                    <a:cubicBezTo>
                      <a:pt x="4" y="131"/>
                      <a:pt x="0" y="126"/>
                      <a:pt x="0" y="118"/>
                    </a:cubicBezTo>
                    <a:cubicBezTo>
                      <a:pt x="0" y="13"/>
                      <a:pt x="0" y="13"/>
                      <a:pt x="0" y="13"/>
                    </a:cubicBezTo>
                    <a:cubicBezTo>
                      <a:pt x="0" y="4"/>
                      <a:pt x="4" y="0"/>
                      <a:pt x="12" y="0"/>
                    </a:cubicBezTo>
                    <a:cubicBezTo>
                      <a:pt x="56" y="0"/>
                      <a:pt x="56" y="0"/>
                      <a:pt x="56" y="0"/>
                    </a:cubicBezTo>
                    <a:cubicBezTo>
                      <a:pt x="64" y="0"/>
                      <a:pt x="69" y="4"/>
                      <a:pt x="69" y="13"/>
                    </a:cubicBezTo>
                    <a:lnTo>
                      <a:pt x="69" y="118"/>
                    </a:lnTo>
                    <a:close/>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26" name="Line 9"/>
              <p:cNvSpPr>
                <a:spLocks noChangeShapeType="1"/>
              </p:cNvSpPr>
              <p:nvPr/>
            </p:nvSpPr>
            <p:spPr bwMode="auto">
              <a:xfrm flipH="1" flipV="1">
                <a:off x="5468442" y="5963690"/>
                <a:ext cx="304800"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27" name="Line 9"/>
              <p:cNvSpPr>
                <a:spLocks noChangeShapeType="1"/>
              </p:cNvSpPr>
              <p:nvPr/>
            </p:nvSpPr>
            <p:spPr bwMode="auto">
              <a:xfrm flipH="1" flipV="1">
                <a:off x="5477418" y="5545734"/>
                <a:ext cx="304800"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grpSp>
      </p:grpSp>
      <p:grpSp>
        <p:nvGrpSpPr>
          <p:cNvPr id="137" name="data icon"/>
          <p:cNvGrpSpPr/>
          <p:nvPr/>
        </p:nvGrpSpPr>
        <p:grpSpPr>
          <a:xfrm>
            <a:off x="6456090" y="3606624"/>
            <a:ext cx="1124552" cy="1124552"/>
            <a:chOff x="198951" y="5530831"/>
            <a:chExt cx="891295" cy="891295"/>
          </a:xfrm>
        </p:grpSpPr>
        <p:sp>
          <p:nvSpPr>
            <p:cNvPr id="138" name="Oval 137"/>
            <p:cNvSpPr/>
            <p:nvPr/>
          </p:nvSpPr>
          <p:spPr bwMode="auto">
            <a:xfrm>
              <a:off x="198951" y="5530831"/>
              <a:ext cx="891295" cy="891295"/>
            </a:xfrm>
            <a:prstGeom prst="ellipse">
              <a:avLst/>
            </a:prstGeom>
            <a:solidFill>
              <a:schemeClr val="tx1">
                <a:lumMod val="20000"/>
                <a:lumOff val="80000"/>
              </a:schemeClr>
            </a:solidFill>
            <a:ln w="50800">
              <a:noFill/>
              <a:headEnd type="none"/>
              <a:tailEnd type="non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endParaRPr kumimoji="0" lang="en-US" sz="5399" b="1" i="0" u="none" strike="noStrike" kern="120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nvGrpSpPr>
            <p:cNvPr id="139" name="Group 138"/>
            <p:cNvGrpSpPr/>
            <p:nvPr/>
          </p:nvGrpSpPr>
          <p:grpSpPr>
            <a:xfrm>
              <a:off x="476195" y="5758998"/>
              <a:ext cx="346766" cy="459370"/>
              <a:chOff x="7063209" y="2163774"/>
              <a:chExt cx="658103" cy="834116"/>
            </a:xfrm>
          </p:grpSpPr>
          <p:sp>
            <p:nvSpPr>
              <p:cNvPr id="140" name="Freeform 29"/>
              <p:cNvSpPr>
                <a:spLocks/>
              </p:cNvSpPr>
              <p:nvPr/>
            </p:nvSpPr>
            <p:spPr bwMode="auto">
              <a:xfrm>
                <a:off x="7063209" y="2163774"/>
                <a:ext cx="658103" cy="834116"/>
              </a:xfrm>
              <a:custGeom>
                <a:avLst/>
                <a:gdLst>
                  <a:gd name="T0" fmla="*/ 13 w 172"/>
                  <a:gd name="T1" fmla="*/ 0 h 228"/>
                  <a:gd name="T2" fmla="*/ 0 w 172"/>
                  <a:gd name="T3" fmla="*/ 12 h 228"/>
                  <a:gd name="T4" fmla="*/ 0 w 172"/>
                  <a:gd name="T5" fmla="*/ 216 h 228"/>
                  <a:gd name="T6" fmla="*/ 13 w 172"/>
                  <a:gd name="T7" fmla="*/ 228 h 228"/>
                  <a:gd name="T8" fmla="*/ 159 w 172"/>
                  <a:gd name="T9" fmla="*/ 228 h 228"/>
                  <a:gd name="T10" fmla="*/ 172 w 172"/>
                  <a:gd name="T11" fmla="*/ 216 h 228"/>
                  <a:gd name="T12" fmla="*/ 172 w 172"/>
                  <a:gd name="T13" fmla="*/ 59 h 228"/>
                  <a:gd name="T14" fmla="*/ 110 w 172"/>
                  <a:gd name="T15" fmla="*/ 0 h 228"/>
                  <a:gd name="T16" fmla="*/ 13 w 172"/>
                  <a:gd name="T1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228">
                    <a:moveTo>
                      <a:pt x="13" y="0"/>
                    </a:moveTo>
                    <a:cubicBezTo>
                      <a:pt x="6" y="0"/>
                      <a:pt x="0" y="5"/>
                      <a:pt x="0" y="12"/>
                    </a:cubicBezTo>
                    <a:cubicBezTo>
                      <a:pt x="0" y="216"/>
                      <a:pt x="0" y="216"/>
                      <a:pt x="0" y="216"/>
                    </a:cubicBezTo>
                    <a:cubicBezTo>
                      <a:pt x="0" y="223"/>
                      <a:pt x="6" y="228"/>
                      <a:pt x="13" y="228"/>
                    </a:cubicBezTo>
                    <a:cubicBezTo>
                      <a:pt x="159" y="228"/>
                      <a:pt x="159" y="228"/>
                      <a:pt x="159" y="228"/>
                    </a:cubicBezTo>
                    <a:cubicBezTo>
                      <a:pt x="166" y="228"/>
                      <a:pt x="172" y="223"/>
                      <a:pt x="172" y="216"/>
                    </a:cubicBezTo>
                    <a:cubicBezTo>
                      <a:pt x="172" y="59"/>
                      <a:pt x="172" y="59"/>
                      <a:pt x="172" y="59"/>
                    </a:cubicBezTo>
                    <a:cubicBezTo>
                      <a:pt x="110" y="0"/>
                      <a:pt x="110" y="0"/>
                      <a:pt x="110" y="0"/>
                    </a:cubicBezTo>
                    <a:lnTo>
                      <a:pt x="13" y="0"/>
                    </a:lnTo>
                    <a:close/>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41" name="Freeform 30"/>
              <p:cNvSpPr>
                <a:spLocks/>
              </p:cNvSpPr>
              <p:nvPr/>
            </p:nvSpPr>
            <p:spPr bwMode="auto">
              <a:xfrm>
                <a:off x="7484904" y="2163776"/>
                <a:ext cx="225224" cy="213129"/>
              </a:xfrm>
              <a:custGeom>
                <a:avLst/>
                <a:gdLst>
                  <a:gd name="T0" fmla="*/ 59 w 59"/>
                  <a:gd name="T1" fmla="*/ 58 h 58"/>
                  <a:gd name="T2" fmla="*/ 13 w 59"/>
                  <a:gd name="T3" fmla="*/ 58 h 58"/>
                  <a:gd name="T4" fmla="*/ 0 w 59"/>
                  <a:gd name="T5" fmla="*/ 45 h 58"/>
                  <a:gd name="T6" fmla="*/ 0 w 59"/>
                  <a:gd name="T7" fmla="*/ 0 h 58"/>
                </a:gdLst>
                <a:ahLst/>
                <a:cxnLst>
                  <a:cxn ang="0">
                    <a:pos x="T0" y="T1"/>
                  </a:cxn>
                  <a:cxn ang="0">
                    <a:pos x="T2" y="T3"/>
                  </a:cxn>
                  <a:cxn ang="0">
                    <a:pos x="T4" y="T5"/>
                  </a:cxn>
                  <a:cxn ang="0">
                    <a:pos x="T6" y="T7"/>
                  </a:cxn>
                </a:cxnLst>
                <a:rect l="0" t="0" r="r" b="b"/>
                <a:pathLst>
                  <a:path w="59" h="58">
                    <a:moveTo>
                      <a:pt x="59" y="58"/>
                    </a:moveTo>
                    <a:cubicBezTo>
                      <a:pt x="13" y="58"/>
                      <a:pt x="13" y="58"/>
                      <a:pt x="13" y="58"/>
                    </a:cubicBezTo>
                    <a:cubicBezTo>
                      <a:pt x="6" y="58"/>
                      <a:pt x="0" y="52"/>
                      <a:pt x="0" y="45"/>
                    </a:cubicBezTo>
                    <a:cubicBezTo>
                      <a:pt x="0" y="0"/>
                      <a:pt x="0" y="0"/>
                      <a:pt x="0" y="0"/>
                    </a:cubicBezTo>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42" name="Rectangle 31"/>
              <p:cNvSpPr>
                <a:spLocks noChangeArrowheads="1"/>
              </p:cNvSpPr>
              <p:nvPr/>
            </p:nvSpPr>
            <p:spPr bwMode="auto">
              <a:xfrm>
                <a:off x="7155849" y="2376905"/>
                <a:ext cx="102229" cy="243795"/>
              </a:xfrm>
              <a:prstGeom prst="rect">
                <a:avLst/>
              </a:pr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43" name="Rectangle 32"/>
              <p:cNvSpPr>
                <a:spLocks noChangeArrowheads="1"/>
              </p:cNvSpPr>
              <p:nvPr/>
            </p:nvSpPr>
            <p:spPr bwMode="auto">
              <a:xfrm>
                <a:off x="7312388" y="2448970"/>
                <a:ext cx="76671" cy="171731"/>
              </a:xfrm>
              <a:prstGeom prst="rect">
                <a:avLst/>
              </a:pr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44" name="Rectangle 33"/>
              <p:cNvSpPr>
                <a:spLocks noChangeArrowheads="1"/>
              </p:cNvSpPr>
              <p:nvPr/>
            </p:nvSpPr>
            <p:spPr bwMode="auto">
              <a:xfrm>
                <a:off x="7441772" y="2501103"/>
                <a:ext cx="65491" cy="119599"/>
              </a:xfrm>
              <a:prstGeom prst="rect">
                <a:avLst/>
              </a:pr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45" name="Freeform 34"/>
              <p:cNvSpPr>
                <a:spLocks/>
              </p:cNvSpPr>
              <p:nvPr/>
            </p:nvSpPr>
            <p:spPr bwMode="auto">
              <a:xfrm>
                <a:off x="7559976" y="2573168"/>
                <a:ext cx="62297" cy="47533"/>
              </a:xfrm>
              <a:custGeom>
                <a:avLst/>
                <a:gdLst>
                  <a:gd name="T0" fmla="*/ 36 w 39"/>
                  <a:gd name="T1" fmla="*/ 0 h 31"/>
                  <a:gd name="T2" fmla="*/ 39 w 39"/>
                  <a:gd name="T3" fmla="*/ 0 h 31"/>
                  <a:gd name="T4" fmla="*/ 39 w 39"/>
                  <a:gd name="T5" fmla="*/ 31 h 31"/>
                  <a:gd name="T6" fmla="*/ 0 w 39"/>
                  <a:gd name="T7" fmla="*/ 31 h 31"/>
                  <a:gd name="T8" fmla="*/ 0 w 39"/>
                  <a:gd name="T9" fmla="*/ 0 h 31"/>
                  <a:gd name="T10" fmla="*/ 36 w 39"/>
                  <a:gd name="T11" fmla="*/ 0 h 31"/>
                </a:gdLst>
                <a:ahLst/>
                <a:cxnLst>
                  <a:cxn ang="0">
                    <a:pos x="T0" y="T1"/>
                  </a:cxn>
                  <a:cxn ang="0">
                    <a:pos x="T2" y="T3"/>
                  </a:cxn>
                  <a:cxn ang="0">
                    <a:pos x="T4" y="T5"/>
                  </a:cxn>
                  <a:cxn ang="0">
                    <a:pos x="T6" y="T7"/>
                  </a:cxn>
                  <a:cxn ang="0">
                    <a:pos x="T8" y="T9"/>
                  </a:cxn>
                  <a:cxn ang="0">
                    <a:pos x="T10" y="T11"/>
                  </a:cxn>
                </a:cxnLst>
                <a:rect l="0" t="0" r="r" b="b"/>
                <a:pathLst>
                  <a:path w="39" h="31">
                    <a:moveTo>
                      <a:pt x="36" y="0"/>
                    </a:moveTo>
                    <a:lnTo>
                      <a:pt x="39" y="0"/>
                    </a:lnTo>
                    <a:lnTo>
                      <a:pt x="39" y="31"/>
                    </a:lnTo>
                    <a:lnTo>
                      <a:pt x="0" y="31"/>
                    </a:lnTo>
                    <a:lnTo>
                      <a:pt x="0" y="0"/>
                    </a:lnTo>
                    <a:lnTo>
                      <a:pt x="36" y="0"/>
                    </a:lnTo>
                    <a:close/>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46" name="Line 35"/>
              <p:cNvSpPr>
                <a:spLocks noChangeShapeType="1"/>
              </p:cNvSpPr>
              <p:nvPr/>
            </p:nvSpPr>
            <p:spPr bwMode="auto">
              <a:xfrm flipH="1">
                <a:off x="7155849" y="2709631"/>
                <a:ext cx="175708"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62" name="Line 36"/>
              <p:cNvSpPr>
                <a:spLocks noChangeShapeType="1"/>
              </p:cNvSpPr>
              <p:nvPr/>
            </p:nvSpPr>
            <p:spPr bwMode="auto">
              <a:xfrm flipH="1">
                <a:off x="7155849" y="2800098"/>
                <a:ext cx="132579"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63" name="Line 37"/>
              <p:cNvSpPr>
                <a:spLocks noChangeShapeType="1"/>
              </p:cNvSpPr>
              <p:nvPr/>
            </p:nvSpPr>
            <p:spPr bwMode="auto">
              <a:xfrm flipH="1">
                <a:off x="7155849" y="2884430"/>
                <a:ext cx="175708"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64" name="Line 38"/>
              <p:cNvSpPr>
                <a:spLocks noChangeShapeType="1"/>
              </p:cNvSpPr>
              <p:nvPr/>
            </p:nvSpPr>
            <p:spPr bwMode="auto">
              <a:xfrm flipH="1">
                <a:off x="7449759" y="2709631"/>
                <a:ext cx="175708"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65" name="Line 39"/>
              <p:cNvSpPr>
                <a:spLocks noChangeShapeType="1"/>
              </p:cNvSpPr>
              <p:nvPr/>
            </p:nvSpPr>
            <p:spPr bwMode="auto">
              <a:xfrm flipH="1">
                <a:off x="7449759" y="2800098"/>
                <a:ext cx="134177"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66" name="Line 40"/>
              <p:cNvSpPr>
                <a:spLocks noChangeShapeType="1"/>
              </p:cNvSpPr>
              <p:nvPr/>
            </p:nvSpPr>
            <p:spPr bwMode="auto">
              <a:xfrm flipH="1">
                <a:off x="7449759" y="2884430"/>
                <a:ext cx="175708"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grpSp>
      </p:grpSp>
      <p:grpSp>
        <p:nvGrpSpPr>
          <p:cNvPr id="203" name="app icon"/>
          <p:cNvGrpSpPr/>
          <p:nvPr/>
        </p:nvGrpSpPr>
        <p:grpSpPr>
          <a:xfrm>
            <a:off x="9945299" y="733723"/>
            <a:ext cx="1124552" cy="1124552"/>
            <a:chOff x="212387" y="4377392"/>
            <a:chExt cx="891295" cy="891295"/>
          </a:xfrm>
        </p:grpSpPr>
        <p:sp>
          <p:nvSpPr>
            <p:cNvPr id="204" name="Oval 203"/>
            <p:cNvSpPr/>
            <p:nvPr/>
          </p:nvSpPr>
          <p:spPr bwMode="auto">
            <a:xfrm>
              <a:off x="212387" y="4377392"/>
              <a:ext cx="891295" cy="891295"/>
            </a:xfrm>
            <a:prstGeom prst="ellipse">
              <a:avLst/>
            </a:prstGeom>
            <a:solidFill>
              <a:schemeClr val="tx1">
                <a:lumMod val="20000"/>
                <a:lumOff val="80000"/>
              </a:schemeClr>
            </a:solidFill>
            <a:ln w="50800">
              <a:noFill/>
              <a:headEnd type="none"/>
              <a:tailEnd type="non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endParaRPr kumimoji="0" lang="en-US" sz="5399" b="1" i="0" u="none" strike="noStrike" kern="120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nvGrpSpPr>
            <p:cNvPr id="205" name="Group 204"/>
            <p:cNvGrpSpPr/>
            <p:nvPr/>
          </p:nvGrpSpPr>
          <p:grpSpPr>
            <a:xfrm>
              <a:off x="440093" y="4621949"/>
              <a:ext cx="420968" cy="414938"/>
              <a:chOff x="9168011" y="5170684"/>
              <a:chExt cx="665163" cy="655637"/>
            </a:xfrm>
          </p:grpSpPr>
          <p:sp>
            <p:nvSpPr>
              <p:cNvPr id="206" name="Freeform 44"/>
              <p:cNvSpPr>
                <a:spLocks/>
              </p:cNvSpPr>
              <p:nvPr/>
            </p:nvSpPr>
            <p:spPr bwMode="auto">
              <a:xfrm>
                <a:off x="9168012" y="5170684"/>
                <a:ext cx="244474" cy="266700"/>
              </a:xfrm>
              <a:custGeom>
                <a:avLst/>
                <a:gdLst>
                  <a:gd name="T0" fmla="*/ 82 w 82"/>
                  <a:gd name="T1" fmla="*/ 76 h 82"/>
                  <a:gd name="T2" fmla="*/ 76 w 82"/>
                  <a:gd name="T3" fmla="*/ 82 h 82"/>
                  <a:gd name="T4" fmla="*/ 6 w 82"/>
                  <a:gd name="T5" fmla="*/ 82 h 82"/>
                  <a:gd name="T6" fmla="*/ 0 w 82"/>
                  <a:gd name="T7" fmla="*/ 76 h 82"/>
                  <a:gd name="T8" fmla="*/ 0 w 82"/>
                  <a:gd name="T9" fmla="*/ 5 h 82"/>
                  <a:gd name="T10" fmla="*/ 6 w 82"/>
                  <a:gd name="T11" fmla="*/ 0 h 82"/>
                  <a:gd name="T12" fmla="*/ 76 w 82"/>
                  <a:gd name="T13" fmla="*/ 0 h 82"/>
                  <a:gd name="T14" fmla="*/ 82 w 82"/>
                  <a:gd name="T15" fmla="*/ 5 h 82"/>
                  <a:gd name="T16" fmla="*/ 82 w 82"/>
                  <a:gd name="T17" fmla="*/ 7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82">
                    <a:moveTo>
                      <a:pt x="82" y="76"/>
                    </a:moveTo>
                    <a:cubicBezTo>
                      <a:pt x="82" y="79"/>
                      <a:pt x="79" y="82"/>
                      <a:pt x="76" y="82"/>
                    </a:cubicBezTo>
                    <a:cubicBezTo>
                      <a:pt x="6" y="82"/>
                      <a:pt x="6" y="82"/>
                      <a:pt x="6" y="82"/>
                    </a:cubicBezTo>
                    <a:cubicBezTo>
                      <a:pt x="2" y="82"/>
                      <a:pt x="0" y="79"/>
                      <a:pt x="0" y="76"/>
                    </a:cubicBezTo>
                    <a:cubicBezTo>
                      <a:pt x="0" y="5"/>
                      <a:pt x="0" y="5"/>
                      <a:pt x="0" y="5"/>
                    </a:cubicBezTo>
                    <a:cubicBezTo>
                      <a:pt x="0" y="2"/>
                      <a:pt x="2" y="0"/>
                      <a:pt x="6" y="0"/>
                    </a:cubicBezTo>
                    <a:cubicBezTo>
                      <a:pt x="76" y="0"/>
                      <a:pt x="76" y="0"/>
                      <a:pt x="76" y="0"/>
                    </a:cubicBezTo>
                    <a:cubicBezTo>
                      <a:pt x="79" y="0"/>
                      <a:pt x="82" y="2"/>
                      <a:pt x="82" y="5"/>
                    </a:cubicBezTo>
                    <a:lnTo>
                      <a:pt x="82" y="76"/>
                    </a:lnTo>
                    <a:close/>
                  </a:path>
                </a:pathLst>
              </a:custGeom>
              <a:solidFill>
                <a:srgbClr val="4B4B4B"/>
              </a:solidFill>
              <a:ln w="12700" cap="flat">
                <a:solidFill>
                  <a:srgbClr val="4B4B4B"/>
                </a:solidFill>
                <a:prstDash val="solid"/>
                <a:miter lim="800000"/>
                <a:headEnd/>
                <a:tailEnd/>
              </a:ln>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505050"/>
                    </a:solidFill>
                  </a:ln>
                  <a:solidFill>
                    <a:srgbClr val="002050"/>
                  </a:solidFill>
                  <a:effectLst/>
                  <a:uLnTx/>
                  <a:uFillTx/>
                  <a:latin typeface="Segoe UI"/>
                  <a:ea typeface="+mn-ea"/>
                  <a:cs typeface="+mn-cs"/>
                </a:endParaRPr>
              </a:p>
            </p:txBody>
          </p:sp>
          <p:sp>
            <p:nvSpPr>
              <p:cNvPr id="207" name="Freeform 45"/>
              <p:cNvSpPr>
                <a:spLocks/>
              </p:cNvSpPr>
              <p:nvPr/>
            </p:nvSpPr>
            <p:spPr bwMode="auto">
              <a:xfrm>
                <a:off x="9168014" y="5481833"/>
                <a:ext cx="244474" cy="133350"/>
              </a:xfrm>
              <a:custGeom>
                <a:avLst/>
                <a:gdLst>
                  <a:gd name="T0" fmla="*/ 82 w 82"/>
                  <a:gd name="T1" fmla="*/ 38 h 41"/>
                  <a:gd name="T2" fmla="*/ 76 w 82"/>
                  <a:gd name="T3" fmla="*/ 41 h 41"/>
                  <a:gd name="T4" fmla="*/ 6 w 82"/>
                  <a:gd name="T5" fmla="*/ 41 h 41"/>
                  <a:gd name="T6" fmla="*/ 0 w 82"/>
                  <a:gd name="T7" fmla="*/ 38 h 41"/>
                  <a:gd name="T8" fmla="*/ 0 w 82"/>
                  <a:gd name="T9" fmla="*/ 3 h 41"/>
                  <a:gd name="T10" fmla="*/ 6 w 82"/>
                  <a:gd name="T11" fmla="*/ 0 h 41"/>
                  <a:gd name="T12" fmla="*/ 76 w 82"/>
                  <a:gd name="T13" fmla="*/ 0 h 41"/>
                  <a:gd name="T14" fmla="*/ 82 w 82"/>
                  <a:gd name="T15" fmla="*/ 3 h 41"/>
                  <a:gd name="T16" fmla="*/ 82 w 82"/>
                  <a:gd name="T17" fmla="*/ 3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41">
                    <a:moveTo>
                      <a:pt x="82" y="38"/>
                    </a:moveTo>
                    <a:cubicBezTo>
                      <a:pt x="82" y="39"/>
                      <a:pt x="79" y="41"/>
                      <a:pt x="76" y="41"/>
                    </a:cubicBezTo>
                    <a:cubicBezTo>
                      <a:pt x="6" y="41"/>
                      <a:pt x="6" y="41"/>
                      <a:pt x="6" y="41"/>
                    </a:cubicBezTo>
                    <a:cubicBezTo>
                      <a:pt x="2" y="41"/>
                      <a:pt x="0" y="39"/>
                      <a:pt x="0" y="38"/>
                    </a:cubicBezTo>
                    <a:cubicBezTo>
                      <a:pt x="0" y="3"/>
                      <a:pt x="0" y="3"/>
                      <a:pt x="0" y="3"/>
                    </a:cubicBezTo>
                    <a:cubicBezTo>
                      <a:pt x="0" y="1"/>
                      <a:pt x="2" y="0"/>
                      <a:pt x="6" y="0"/>
                    </a:cubicBezTo>
                    <a:cubicBezTo>
                      <a:pt x="76" y="0"/>
                      <a:pt x="76" y="0"/>
                      <a:pt x="76" y="0"/>
                    </a:cubicBezTo>
                    <a:cubicBezTo>
                      <a:pt x="79" y="0"/>
                      <a:pt x="82" y="1"/>
                      <a:pt x="82" y="3"/>
                    </a:cubicBezTo>
                    <a:lnTo>
                      <a:pt x="82" y="38"/>
                    </a:lnTo>
                    <a:close/>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505050"/>
                    </a:solidFill>
                  </a:ln>
                  <a:solidFill>
                    <a:srgbClr val="002050"/>
                  </a:solidFill>
                  <a:effectLst/>
                  <a:uLnTx/>
                  <a:uFillTx/>
                  <a:latin typeface="Segoe UI"/>
                  <a:ea typeface="+mn-ea"/>
                  <a:cs typeface="+mn-cs"/>
                </a:endParaRPr>
              </a:p>
            </p:txBody>
          </p:sp>
          <p:sp>
            <p:nvSpPr>
              <p:cNvPr id="208" name="Freeform 46"/>
              <p:cNvSpPr>
                <a:spLocks/>
              </p:cNvSpPr>
              <p:nvPr/>
            </p:nvSpPr>
            <p:spPr bwMode="auto">
              <a:xfrm>
                <a:off x="9456935" y="5170684"/>
                <a:ext cx="376238" cy="444499"/>
              </a:xfrm>
              <a:custGeom>
                <a:avLst/>
                <a:gdLst>
                  <a:gd name="T0" fmla="*/ 126 w 126"/>
                  <a:gd name="T1" fmla="*/ 127 h 137"/>
                  <a:gd name="T2" fmla="*/ 117 w 126"/>
                  <a:gd name="T3" fmla="*/ 137 h 137"/>
                  <a:gd name="T4" fmla="*/ 9 w 126"/>
                  <a:gd name="T5" fmla="*/ 137 h 137"/>
                  <a:gd name="T6" fmla="*/ 0 w 126"/>
                  <a:gd name="T7" fmla="*/ 127 h 137"/>
                  <a:gd name="T8" fmla="*/ 0 w 126"/>
                  <a:gd name="T9" fmla="*/ 9 h 137"/>
                  <a:gd name="T10" fmla="*/ 9 w 126"/>
                  <a:gd name="T11" fmla="*/ 0 h 137"/>
                  <a:gd name="T12" fmla="*/ 117 w 126"/>
                  <a:gd name="T13" fmla="*/ 0 h 137"/>
                  <a:gd name="T14" fmla="*/ 126 w 126"/>
                  <a:gd name="T15" fmla="*/ 9 h 137"/>
                  <a:gd name="T16" fmla="*/ 126 w 126"/>
                  <a:gd name="T17" fmla="*/ 12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137">
                    <a:moveTo>
                      <a:pt x="126" y="127"/>
                    </a:moveTo>
                    <a:cubicBezTo>
                      <a:pt x="126" y="133"/>
                      <a:pt x="122" y="137"/>
                      <a:pt x="117" y="137"/>
                    </a:cubicBezTo>
                    <a:cubicBezTo>
                      <a:pt x="9" y="137"/>
                      <a:pt x="9" y="137"/>
                      <a:pt x="9" y="137"/>
                    </a:cubicBezTo>
                    <a:cubicBezTo>
                      <a:pt x="4" y="137"/>
                      <a:pt x="0" y="133"/>
                      <a:pt x="0" y="127"/>
                    </a:cubicBezTo>
                    <a:cubicBezTo>
                      <a:pt x="0" y="9"/>
                      <a:pt x="0" y="9"/>
                      <a:pt x="0" y="9"/>
                    </a:cubicBezTo>
                    <a:cubicBezTo>
                      <a:pt x="0" y="4"/>
                      <a:pt x="4" y="0"/>
                      <a:pt x="9" y="0"/>
                    </a:cubicBezTo>
                    <a:cubicBezTo>
                      <a:pt x="117" y="0"/>
                      <a:pt x="117" y="0"/>
                      <a:pt x="117" y="0"/>
                    </a:cubicBezTo>
                    <a:cubicBezTo>
                      <a:pt x="122" y="0"/>
                      <a:pt x="126" y="4"/>
                      <a:pt x="126" y="9"/>
                    </a:cubicBezTo>
                    <a:lnTo>
                      <a:pt x="126" y="127"/>
                    </a:lnTo>
                    <a:close/>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505050"/>
                    </a:solidFill>
                  </a:ln>
                  <a:solidFill>
                    <a:srgbClr val="002050"/>
                  </a:solidFill>
                  <a:effectLst/>
                  <a:uLnTx/>
                  <a:uFillTx/>
                  <a:latin typeface="Segoe UI"/>
                  <a:ea typeface="+mn-ea"/>
                  <a:cs typeface="+mn-cs"/>
                </a:endParaRPr>
              </a:p>
            </p:txBody>
          </p:sp>
          <p:sp>
            <p:nvSpPr>
              <p:cNvPr id="209" name="Freeform 47"/>
              <p:cNvSpPr>
                <a:spLocks/>
              </p:cNvSpPr>
              <p:nvPr/>
            </p:nvSpPr>
            <p:spPr bwMode="auto">
              <a:xfrm>
                <a:off x="9168011" y="5667570"/>
                <a:ext cx="665163" cy="158751"/>
              </a:xfrm>
              <a:custGeom>
                <a:avLst/>
                <a:gdLst>
                  <a:gd name="T0" fmla="*/ 223 w 223"/>
                  <a:gd name="T1" fmla="*/ 46 h 49"/>
                  <a:gd name="T2" fmla="*/ 208 w 223"/>
                  <a:gd name="T3" fmla="*/ 49 h 49"/>
                  <a:gd name="T4" fmla="*/ 15 w 223"/>
                  <a:gd name="T5" fmla="*/ 49 h 49"/>
                  <a:gd name="T6" fmla="*/ 0 w 223"/>
                  <a:gd name="T7" fmla="*/ 46 h 49"/>
                  <a:gd name="T8" fmla="*/ 0 w 223"/>
                  <a:gd name="T9" fmla="*/ 3 h 49"/>
                  <a:gd name="T10" fmla="*/ 15 w 223"/>
                  <a:gd name="T11" fmla="*/ 0 h 49"/>
                  <a:gd name="T12" fmla="*/ 208 w 223"/>
                  <a:gd name="T13" fmla="*/ 0 h 49"/>
                  <a:gd name="T14" fmla="*/ 223 w 223"/>
                  <a:gd name="T15" fmla="*/ 3 h 49"/>
                  <a:gd name="T16" fmla="*/ 223 w 223"/>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3" h="49">
                    <a:moveTo>
                      <a:pt x="223" y="46"/>
                    </a:moveTo>
                    <a:cubicBezTo>
                      <a:pt x="223" y="48"/>
                      <a:pt x="216" y="49"/>
                      <a:pt x="208" y="49"/>
                    </a:cubicBezTo>
                    <a:cubicBezTo>
                      <a:pt x="15" y="49"/>
                      <a:pt x="15" y="49"/>
                      <a:pt x="15" y="49"/>
                    </a:cubicBezTo>
                    <a:cubicBezTo>
                      <a:pt x="7" y="49"/>
                      <a:pt x="0" y="48"/>
                      <a:pt x="0" y="46"/>
                    </a:cubicBezTo>
                    <a:cubicBezTo>
                      <a:pt x="0" y="3"/>
                      <a:pt x="0" y="3"/>
                      <a:pt x="0" y="3"/>
                    </a:cubicBezTo>
                    <a:cubicBezTo>
                      <a:pt x="0" y="1"/>
                      <a:pt x="7" y="0"/>
                      <a:pt x="15" y="0"/>
                    </a:cubicBezTo>
                    <a:cubicBezTo>
                      <a:pt x="208" y="0"/>
                      <a:pt x="208" y="0"/>
                      <a:pt x="208" y="0"/>
                    </a:cubicBezTo>
                    <a:cubicBezTo>
                      <a:pt x="216" y="0"/>
                      <a:pt x="223" y="1"/>
                      <a:pt x="223" y="3"/>
                    </a:cubicBezTo>
                    <a:lnTo>
                      <a:pt x="223" y="46"/>
                    </a:lnTo>
                    <a:close/>
                  </a:path>
                </a:pathLst>
              </a:custGeom>
              <a:noFill/>
              <a:ln w="12700" cap="flat">
                <a:solidFill>
                  <a:srgbClr val="4B4B4B"/>
                </a:solidFill>
                <a:prstDash val="solid"/>
                <a:miter lim="800000"/>
                <a:headEnd/>
                <a:tailEnd/>
              </a:ln>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505050"/>
                    </a:solidFill>
                  </a:ln>
                  <a:solidFill>
                    <a:srgbClr val="002050"/>
                  </a:solidFill>
                  <a:effectLst/>
                  <a:uLnTx/>
                  <a:uFillTx/>
                  <a:latin typeface="Segoe UI"/>
                  <a:ea typeface="+mn-ea"/>
                  <a:cs typeface="+mn-cs"/>
                </a:endParaRPr>
              </a:p>
            </p:txBody>
          </p:sp>
        </p:grpSp>
      </p:grpSp>
      <p:grpSp>
        <p:nvGrpSpPr>
          <p:cNvPr id="210" name="Group 209"/>
          <p:cNvGrpSpPr/>
          <p:nvPr/>
        </p:nvGrpSpPr>
        <p:grpSpPr>
          <a:xfrm>
            <a:off x="9112668" y="4613548"/>
            <a:ext cx="802352" cy="802352"/>
            <a:chOff x="7698762" y="2205720"/>
            <a:chExt cx="802466" cy="802466"/>
          </a:xfrm>
        </p:grpSpPr>
        <p:sp>
          <p:nvSpPr>
            <p:cNvPr id="211" name="Oval 210"/>
            <p:cNvSpPr/>
            <p:nvPr/>
          </p:nvSpPr>
          <p:spPr bwMode="auto">
            <a:xfrm>
              <a:off x="7698762" y="2205720"/>
              <a:ext cx="802466" cy="802466"/>
            </a:xfrm>
            <a:prstGeom prst="ellipse">
              <a:avLst/>
            </a:prstGeom>
            <a:solidFill>
              <a:schemeClr val="tx1">
                <a:lumMod val="20000"/>
                <a:lumOff val="80000"/>
              </a:schemeClr>
            </a:solidFill>
            <a:ln w="50800">
              <a:noFill/>
              <a:headEnd type="none"/>
              <a:tailEnd type="non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endParaRPr kumimoji="0" lang="en-US" sz="5399" b="0" i="0" u="none" strike="noStrike" kern="120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nvGrpSpPr>
            <p:cNvPr id="212" name="Group 211"/>
            <p:cNvGrpSpPr/>
            <p:nvPr/>
          </p:nvGrpSpPr>
          <p:grpSpPr>
            <a:xfrm>
              <a:off x="7869696" y="2425433"/>
              <a:ext cx="446908" cy="366754"/>
              <a:chOff x="997724" y="2784661"/>
              <a:chExt cx="817590" cy="670956"/>
            </a:xfrm>
          </p:grpSpPr>
          <p:sp>
            <p:nvSpPr>
              <p:cNvPr id="213" name="Oval 5"/>
              <p:cNvSpPr>
                <a:spLocks noChangeArrowheads="1"/>
              </p:cNvSpPr>
              <p:nvPr/>
            </p:nvSpPr>
            <p:spPr bwMode="auto">
              <a:xfrm>
                <a:off x="1025676" y="2784661"/>
                <a:ext cx="216626" cy="214570"/>
              </a:xfrm>
              <a:prstGeom prst="ellipse">
                <a:avLst/>
              </a:pr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14" name="Oval 6"/>
              <p:cNvSpPr>
                <a:spLocks noChangeArrowheads="1"/>
              </p:cNvSpPr>
              <p:nvPr/>
            </p:nvSpPr>
            <p:spPr bwMode="auto">
              <a:xfrm>
                <a:off x="1570736" y="2784661"/>
                <a:ext cx="216626" cy="214570"/>
              </a:xfrm>
              <a:prstGeom prst="ellipse">
                <a:avLst/>
              </a:pr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15" name="Freeform 7"/>
              <p:cNvSpPr>
                <a:spLocks/>
              </p:cNvSpPr>
              <p:nvPr/>
            </p:nvSpPr>
            <p:spPr bwMode="auto">
              <a:xfrm>
                <a:off x="997724" y="2999231"/>
                <a:ext cx="272530" cy="132829"/>
              </a:xfrm>
              <a:custGeom>
                <a:avLst/>
                <a:gdLst>
                  <a:gd name="T0" fmla="*/ 40 w 40"/>
                  <a:gd name="T1" fmla="*/ 20 h 20"/>
                  <a:gd name="T2" fmla="*/ 20 w 40"/>
                  <a:gd name="T3" fmla="*/ 0 h 20"/>
                  <a:gd name="T4" fmla="*/ 0 w 40"/>
                  <a:gd name="T5" fmla="*/ 20 h 20"/>
                </a:gdLst>
                <a:ahLst/>
                <a:cxnLst>
                  <a:cxn ang="0">
                    <a:pos x="T0" y="T1"/>
                  </a:cxn>
                  <a:cxn ang="0">
                    <a:pos x="T2" y="T3"/>
                  </a:cxn>
                  <a:cxn ang="0">
                    <a:pos x="T4" y="T5"/>
                  </a:cxn>
                </a:cxnLst>
                <a:rect l="0" t="0" r="r" b="b"/>
                <a:pathLst>
                  <a:path w="40" h="20">
                    <a:moveTo>
                      <a:pt x="40" y="20"/>
                    </a:moveTo>
                    <a:cubicBezTo>
                      <a:pt x="40" y="9"/>
                      <a:pt x="31" y="0"/>
                      <a:pt x="20" y="0"/>
                    </a:cubicBezTo>
                    <a:cubicBezTo>
                      <a:pt x="9" y="0"/>
                      <a:pt x="0" y="9"/>
                      <a:pt x="0" y="20"/>
                    </a:cubicBezTo>
                  </a:path>
                </a:pathLst>
              </a:cu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16" name="Oval 8"/>
              <p:cNvSpPr>
                <a:spLocks noChangeArrowheads="1"/>
              </p:cNvSpPr>
              <p:nvPr/>
            </p:nvSpPr>
            <p:spPr bwMode="auto">
              <a:xfrm>
                <a:off x="1270254" y="2999231"/>
                <a:ext cx="272530" cy="269064"/>
              </a:xfrm>
              <a:prstGeom prst="ellipse">
                <a:avLst/>
              </a:pr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17" name="Freeform 9"/>
              <p:cNvSpPr>
                <a:spLocks/>
              </p:cNvSpPr>
              <p:nvPr/>
            </p:nvSpPr>
            <p:spPr bwMode="auto">
              <a:xfrm>
                <a:off x="1214350" y="3268294"/>
                <a:ext cx="384337" cy="187323"/>
              </a:xfrm>
              <a:custGeom>
                <a:avLst/>
                <a:gdLst>
                  <a:gd name="T0" fmla="*/ 56 w 56"/>
                  <a:gd name="T1" fmla="*/ 28 h 28"/>
                  <a:gd name="T2" fmla="*/ 28 w 56"/>
                  <a:gd name="T3" fmla="*/ 0 h 28"/>
                  <a:gd name="T4" fmla="*/ 0 w 56"/>
                  <a:gd name="T5" fmla="*/ 28 h 28"/>
                </a:gdLst>
                <a:ahLst/>
                <a:cxnLst>
                  <a:cxn ang="0">
                    <a:pos x="T0" y="T1"/>
                  </a:cxn>
                  <a:cxn ang="0">
                    <a:pos x="T2" y="T3"/>
                  </a:cxn>
                  <a:cxn ang="0">
                    <a:pos x="T4" y="T5"/>
                  </a:cxn>
                </a:cxnLst>
                <a:rect l="0" t="0" r="r" b="b"/>
                <a:pathLst>
                  <a:path w="56" h="28">
                    <a:moveTo>
                      <a:pt x="56" y="28"/>
                    </a:moveTo>
                    <a:cubicBezTo>
                      <a:pt x="56" y="13"/>
                      <a:pt x="44" y="0"/>
                      <a:pt x="28" y="0"/>
                    </a:cubicBezTo>
                    <a:cubicBezTo>
                      <a:pt x="12" y="0"/>
                      <a:pt x="0" y="13"/>
                      <a:pt x="0" y="28"/>
                    </a:cubicBezTo>
                  </a:path>
                </a:pathLst>
              </a:cu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18" name="Freeform 10"/>
              <p:cNvSpPr>
                <a:spLocks/>
              </p:cNvSpPr>
              <p:nvPr/>
            </p:nvSpPr>
            <p:spPr bwMode="auto">
              <a:xfrm>
                <a:off x="1542784" y="2999231"/>
                <a:ext cx="272530" cy="132829"/>
              </a:xfrm>
              <a:custGeom>
                <a:avLst/>
                <a:gdLst>
                  <a:gd name="T0" fmla="*/ 40 w 40"/>
                  <a:gd name="T1" fmla="*/ 20 h 20"/>
                  <a:gd name="T2" fmla="*/ 20 w 40"/>
                  <a:gd name="T3" fmla="*/ 0 h 20"/>
                  <a:gd name="T4" fmla="*/ 0 w 40"/>
                  <a:gd name="T5" fmla="*/ 20 h 20"/>
                </a:gdLst>
                <a:ahLst/>
                <a:cxnLst>
                  <a:cxn ang="0">
                    <a:pos x="T0" y="T1"/>
                  </a:cxn>
                  <a:cxn ang="0">
                    <a:pos x="T2" y="T3"/>
                  </a:cxn>
                  <a:cxn ang="0">
                    <a:pos x="T4" y="T5"/>
                  </a:cxn>
                </a:cxnLst>
                <a:rect l="0" t="0" r="r" b="b"/>
                <a:pathLst>
                  <a:path w="40" h="20">
                    <a:moveTo>
                      <a:pt x="40" y="20"/>
                    </a:moveTo>
                    <a:cubicBezTo>
                      <a:pt x="40" y="9"/>
                      <a:pt x="31" y="0"/>
                      <a:pt x="20" y="0"/>
                    </a:cubicBezTo>
                    <a:cubicBezTo>
                      <a:pt x="9" y="0"/>
                      <a:pt x="0" y="9"/>
                      <a:pt x="0" y="20"/>
                    </a:cubicBezTo>
                  </a:path>
                </a:pathLst>
              </a:cu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grpSp>
      </p:grpSp>
      <p:grpSp>
        <p:nvGrpSpPr>
          <p:cNvPr id="94" name="app icon"/>
          <p:cNvGrpSpPr/>
          <p:nvPr/>
        </p:nvGrpSpPr>
        <p:grpSpPr>
          <a:xfrm>
            <a:off x="4314845" y="4212697"/>
            <a:ext cx="801700" cy="801700"/>
            <a:chOff x="212387" y="4377392"/>
            <a:chExt cx="891295" cy="891295"/>
          </a:xfrm>
        </p:grpSpPr>
        <p:sp>
          <p:nvSpPr>
            <p:cNvPr id="95" name="Oval 94"/>
            <p:cNvSpPr/>
            <p:nvPr/>
          </p:nvSpPr>
          <p:spPr bwMode="auto">
            <a:xfrm>
              <a:off x="212387" y="4377392"/>
              <a:ext cx="891295" cy="891295"/>
            </a:xfrm>
            <a:prstGeom prst="ellipse">
              <a:avLst/>
            </a:prstGeom>
            <a:solidFill>
              <a:schemeClr val="tx1">
                <a:lumMod val="20000"/>
                <a:lumOff val="80000"/>
              </a:schemeClr>
            </a:solidFill>
            <a:ln w="50800">
              <a:noFill/>
              <a:headEnd type="none"/>
              <a:tailEnd type="non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endParaRPr kumimoji="0" lang="en-US" sz="5399" b="1" i="0" u="none" strike="noStrike" kern="120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nvGrpSpPr>
            <p:cNvPr id="96" name="Group 95"/>
            <p:cNvGrpSpPr/>
            <p:nvPr/>
          </p:nvGrpSpPr>
          <p:grpSpPr>
            <a:xfrm>
              <a:off x="440093" y="4621949"/>
              <a:ext cx="420968" cy="414938"/>
              <a:chOff x="9168011" y="5170684"/>
              <a:chExt cx="665163" cy="655637"/>
            </a:xfrm>
          </p:grpSpPr>
          <p:sp>
            <p:nvSpPr>
              <p:cNvPr id="97" name="Freeform 44"/>
              <p:cNvSpPr>
                <a:spLocks/>
              </p:cNvSpPr>
              <p:nvPr/>
            </p:nvSpPr>
            <p:spPr bwMode="auto">
              <a:xfrm>
                <a:off x="9168012" y="5170684"/>
                <a:ext cx="244474" cy="266700"/>
              </a:xfrm>
              <a:custGeom>
                <a:avLst/>
                <a:gdLst>
                  <a:gd name="T0" fmla="*/ 82 w 82"/>
                  <a:gd name="T1" fmla="*/ 76 h 82"/>
                  <a:gd name="T2" fmla="*/ 76 w 82"/>
                  <a:gd name="T3" fmla="*/ 82 h 82"/>
                  <a:gd name="T4" fmla="*/ 6 w 82"/>
                  <a:gd name="T5" fmla="*/ 82 h 82"/>
                  <a:gd name="T6" fmla="*/ 0 w 82"/>
                  <a:gd name="T7" fmla="*/ 76 h 82"/>
                  <a:gd name="T8" fmla="*/ 0 w 82"/>
                  <a:gd name="T9" fmla="*/ 5 h 82"/>
                  <a:gd name="T10" fmla="*/ 6 w 82"/>
                  <a:gd name="T11" fmla="*/ 0 h 82"/>
                  <a:gd name="T12" fmla="*/ 76 w 82"/>
                  <a:gd name="T13" fmla="*/ 0 h 82"/>
                  <a:gd name="T14" fmla="*/ 82 w 82"/>
                  <a:gd name="T15" fmla="*/ 5 h 82"/>
                  <a:gd name="T16" fmla="*/ 82 w 82"/>
                  <a:gd name="T17" fmla="*/ 7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82">
                    <a:moveTo>
                      <a:pt x="82" y="76"/>
                    </a:moveTo>
                    <a:cubicBezTo>
                      <a:pt x="82" y="79"/>
                      <a:pt x="79" y="82"/>
                      <a:pt x="76" y="82"/>
                    </a:cubicBezTo>
                    <a:cubicBezTo>
                      <a:pt x="6" y="82"/>
                      <a:pt x="6" y="82"/>
                      <a:pt x="6" y="82"/>
                    </a:cubicBezTo>
                    <a:cubicBezTo>
                      <a:pt x="2" y="82"/>
                      <a:pt x="0" y="79"/>
                      <a:pt x="0" y="76"/>
                    </a:cubicBezTo>
                    <a:cubicBezTo>
                      <a:pt x="0" y="5"/>
                      <a:pt x="0" y="5"/>
                      <a:pt x="0" y="5"/>
                    </a:cubicBezTo>
                    <a:cubicBezTo>
                      <a:pt x="0" y="2"/>
                      <a:pt x="2" y="0"/>
                      <a:pt x="6" y="0"/>
                    </a:cubicBezTo>
                    <a:cubicBezTo>
                      <a:pt x="76" y="0"/>
                      <a:pt x="76" y="0"/>
                      <a:pt x="76" y="0"/>
                    </a:cubicBezTo>
                    <a:cubicBezTo>
                      <a:pt x="79" y="0"/>
                      <a:pt x="82" y="2"/>
                      <a:pt x="82" y="5"/>
                    </a:cubicBezTo>
                    <a:lnTo>
                      <a:pt x="82" y="76"/>
                    </a:lnTo>
                    <a:close/>
                  </a:path>
                </a:pathLst>
              </a:custGeom>
              <a:solidFill>
                <a:srgbClr val="4B4B4B"/>
              </a:solidFill>
              <a:ln w="12700" cap="flat">
                <a:solidFill>
                  <a:srgbClr val="4B4B4B"/>
                </a:solidFill>
                <a:prstDash val="solid"/>
                <a:miter lim="800000"/>
                <a:headEnd/>
                <a:tailEnd/>
              </a:ln>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505050"/>
                    </a:solidFill>
                  </a:ln>
                  <a:solidFill>
                    <a:srgbClr val="002050"/>
                  </a:solidFill>
                  <a:effectLst/>
                  <a:uLnTx/>
                  <a:uFillTx/>
                  <a:latin typeface="Segoe UI"/>
                  <a:ea typeface="+mn-ea"/>
                  <a:cs typeface="+mn-cs"/>
                </a:endParaRPr>
              </a:p>
            </p:txBody>
          </p:sp>
          <p:sp>
            <p:nvSpPr>
              <p:cNvPr id="98" name="Freeform 45"/>
              <p:cNvSpPr>
                <a:spLocks/>
              </p:cNvSpPr>
              <p:nvPr/>
            </p:nvSpPr>
            <p:spPr bwMode="auto">
              <a:xfrm>
                <a:off x="9168014" y="5481833"/>
                <a:ext cx="244474" cy="133350"/>
              </a:xfrm>
              <a:custGeom>
                <a:avLst/>
                <a:gdLst>
                  <a:gd name="T0" fmla="*/ 82 w 82"/>
                  <a:gd name="T1" fmla="*/ 38 h 41"/>
                  <a:gd name="T2" fmla="*/ 76 w 82"/>
                  <a:gd name="T3" fmla="*/ 41 h 41"/>
                  <a:gd name="T4" fmla="*/ 6 w 82"/>
                  <a:gd name="T5" fmla="*/ 41 h 41"/>
                  <a:gd name="T6" fmla="*/ 0 w 82"/>
                  <a:gd name="T7" fmla="*/ 38 h 41"/>
                  <a:gd name="T8" fmla="*/ 0 w 82"/>
                  <a:gd name="T9" fmla="*/ 3 h 41"/>
                  <a:gd name="T10" fmla="*/ 6 w 82"/>
                  <a:gd name="T11" fmla="*/ 0 h 41"/>
                  <a:gd name="T12" fmla="*/ 76 w 82"/>
                  <a:gd name="T13" fmla="*/ 0 h 41"/>
                  <a:gd name="T14" fmla="*/ 82 w 82"/>
                  <a:gd name="T15" fmla="*/ 3 h 41"/>
                  <a:gd name="T16" fmla="*/ 82 w 82"/>
                  <a:gd name="T17" fmla="*/ 3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41">
                    <a:moveTo>
                      <a:pt x="82" y="38"/>
                    </a:moveTo>
                    <a:cubicBezTo>
                      <a:pt x="82" y="39"/>
                      <a:pt x="79" y="41"/>
                      <a:pt x="76" y="41"/>
                    </a:cubicBezTo>
                    <a:cubicBezTo>
                      <a:pt x="6" y="41"/>
                      <a:pt x="6" y="41"/>
                      <a:pt x="6" y="41"/>
                    </a:cubicBezTo>
                    <a:cubicBezTo>
                      <a:pt x="2" y="41"/>
                      <a:pt x="0" y="39"/>
                      <a:pt x="0" y="38"/>
                    </a:cubicBezTo>
                    <a:cubicBezTo>
                      <a:pt x="0" y="3"/>
                      <a:pt x="0" y="3"/>
                      <a:pt x="0" y="3"/>
                    </a:cubicBezTo>
                    <a:cubicBezTo>
                      <a:pt x="0" y="1"/>
                      <a:pt x="2" y="0"/>
                      <a:pt x="6" y="0"/>
                    </a:cubicBezTo>
                    <a:cubicBezTo>
                      <a:pt x="76" y="0"/>
                      <a:pt x="76" y="0"/>
                      <a:pt x="76" y="0"/>
                    </a:cubicBezTo>
                    <a:cubicBezTo>
                      <a:pt x="79" y="0"/>
                      <a:pt x="82" y="1"/>
                      <a:pt x="82" y="3"/>
                    </a:cubicBezTo>
                    <a:lnTo>
                      <a:pt x="82" y="38"/>
                    </a:lnTo>
                    <a:close/>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505050"/>
                    </a:solidFill>
                  </a:ln>
                  <a:solidFill>
                    <a:srgbClr val="002050"/>
                  </a:solidFill>
                  <a:effectLst/>
                  <a:uLnTx/>
                  <a:uFillTx/>
                  <a:latin typeface="Segoe UI"/>
                  <a:ea typeface="+mn-ea"/>
                  <a:cs typeface="+mn-cs"/>
                </a:endParaRPr>
              </a:p>
            </p:txBody>
          </p:sp>
          <p:sp>
            <p:nvSpPr>
              <p:cNvPr id="99" name="Freeform 46"/>
              <p:cNvSpPr>
                <a:spLocks/>
              </p:cNvSpPr>
              <p:nvPr/>
            </p:nvSpPr>
            <p:spPr bwMode="auto">
              <a:xfrm>
                <a:off x="9456935" y="5170684"/>
                <a:ext cx="376238" cy="444499"/>
              </a:xfrm>
              <a:custGeom>
                <a:avLst/>
                <a:gdLst>
                  <a:gd name="T0" fmla="*/ 126 w 126"/>
                  <a:gd name="T1" fmla="*/ 127 h 137"/>
                  <a:gd name="T2" fmla="*/ 117 w 126"/>
                  <a:gd name="T3" fmla="*/ 137 h 137"/>
                  <a:gd name="T4" fmla="*/ 9 w 126"/>
                  <a:gd name="T5" fmla="*/ 137 h 137"/>
                  <a:gd name="T6" fmla="*/ 0 w 126"/>
                  <a:gd name="T7" fmla="*/ 127 h 137"/>
                  <a:gd name="T8" fmla="*/ 0 w 126"/>
                  <a:gd name="T9" fmla="*/ 9 h 137"/>
                  <a:gd name="T10" fmla="*/ 9 w 126"/>
                  <a:gd name="T11" fmla="*/ 0 h 137"/>
                  <a:gd name="T12" fmla="*/ 117 w 126"/>
                  <a:gd name="T13" fmla="*/ 0 h 137"/>
                  <a:gd name="T14" fmla="*/ 126 w 126"/>
                  <a:gd name="T15" fmla="*/ 9 h 137"/>
                  <a:gd name="T16" fmla="*/ 126 w 126"/>
                  <a:gd name="T17" fmla="*/ 12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137">
                    <a:moveTo>
                      <a:pt x="126" y="127"/>
                    </a:moveTo>
                    <a:cubicBezTo>
                      <a:pt x="126" y="133"/>
                      <a:pt x="122" y="137"/>
                      <a:pt x="117" y="137"/>
                    </a:cubicBezTo>
                    <a:cubicBezTo>
                      <a:pt x="9" y="137"/>
                      <a:pt x="9" y="137"/>
                      <a:pt x="9" y="137"/>
                    </a:cubicBezTo>
                    <a:cubicBezTo>
                      <a:pt x="4" y="137"/>
                      <a:pt x="0" y="133"/>
                      <a:pt x="0" y="127"/>
                    </a:cubicBezTo>
                    <a:cubicBezTo>
                      <a:pt x="0" y="9"/>
                      <a:pt x="0" y="9"/>
                      <a:pt x="0" y="9"/>
                    </a:cubicBezTo>
                    <a:cubicBezTo>
                      <a:pt x="0" y="4"/>
                      <a:pt x="4" y="0"/>
                      <a:pt x="9" y="0"/>
                    </a:cubicBezTo>
                    <a:cubicBezTo>
                      <a:pt x="117" y="0"/>
                      <a:pt x="117" y="0"/>
                      <a:pt x="117" y="0"/>
                    </a:cubicBezTo>
                    <a:cubicBezTo>
                      <a:pt x="122" y="0"/>
                      <a:pt x="126" y="4"/>
                      <a:pt x="126" y="9"/>
                    </a:cubicBezTo>
                    <a:lnTo>
                      <a:pt x="126" y="127"/>
                    </a:lnTo>
                    <a:close/>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505050"/>
                    </a:solidFill>
                  </a:ln>
                  <a:solidFill>
                    <a:srgbClr val="002050"/>
                  </a:solidFill>
                  <a:effectLst/>
                  <a:uLnTx/>
                  <a:uFillTx/>
                  <a:latin typeface="Segoe UI"/>
                  <a:ea typeface="+mn-ea"/>
                  <a:cs typeface="+mn-cs"/>
                </a:endParaRPr>
              </a:p>
            </p:txBody>
          </p:sp>
          <p:sp>
            <p:nvSpPr>
              <p:cNvPr id="122" name="Freeform 47"/>
              <p:cNvSpPr>
                <a:spLocks/>
              </p:cNvSpPr>
              <p:nvPr/>
            </p:nvSpPr>
            <p:spPr bwMode="auto">
              <a:xfrm>
                <a:off x="9168011" y="5667570"/>
                <a:ext cx="665163" cy="158751"/>
              </a:xfrm>
              <a:custGeom>
                <a:avLst/>
                <a:gdLst>
                  <a:gd name="T0" fmla="*/ 223 w 223"/>
                  <a:gd name="T1" fmla="*/ 46 h 49"/>
                  <a:gd name="T2" fmla="*/ 208 w 223"/>
                  <a:gd name="T3" fmla="*/ 49 h 49"/>
                  <a:gd name="T4" fmla="*/ 15 w 223"/>
                  <a:gd name="T5" fmla="*/ 49 h 49"/>
                  <a:gd name="T6" fmla="*/ 0 w 223"/>
                  <a:gd name="T7" fmla="*/ 46 h 49"/>
                  <a:gd name="T8" fmla="*/ 0 w 223"/>
                  <a:gd name="T9" fmla="*/ 3 h 49"/>
                  <a:gd name="T10" fmla="*/ 15 w 223"/>
                  <a:gd name="T11" fmla="*/ 0 h 49"/>
                  <a:gd name="T12" fmla="*/ 208 w 223"/>
                  <a:gd name="T13" fmla="*/ 0 h 49"/>
                  <a:gd name="T14" fmla="*/ 223 w 223"/>
                  <a:gd name="T15" fmla="*/ 3 h 49"/>
                  <a:gd name="T16" fmla="*/ 223 w 223"/>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3" h="49">
                    <a:moveTo>
                      <a:pt x="223" y="46"/>
                    </a:moveTo>
                    <a:cubicBezTo>
                      <a:pt x="223" y="48"/>
                      <a:pt x="216" y="49"/>
                      <a:pt x="208" y="49"/>
                    </a:cubicBezTo>
                    <a:cubicBezTo>
                      <a:pt x="15" y="49"/>
                      <a:pt x="15" y="49"/>
                      <a:pt x="15" y="49"/>
                    </a:cubicBezTo>
                    <a:cubicBezTo>
                      <a:pt x="7" y="49"/>
                      <a:pt x="0" y="48"/>
                      <a:pt x="0" y="46"/>
                    </a:cubicBezTo>
                    <a:cubicBezTo>
                      <a:pt x="0" y="3"/>
                      <a:pt x="0" y="3"/>
                      <a:pt x="0" y="3"/>
                    </a:cubicBezTo>
                    <a:cubicBezTo>
                      <a:pt x="0" y="1"/>
                      <a:pt x="7" y="0"/>
                      <a:pt x="15" y="0"/>
                    </a:cubicBezTo>
                    <a:cubicBezTo>
                      <a:pt x="208" y="0"/>
                      <a:pt x="208" y="0"/>
                      <a:pt x="208" y="0"/>
                    </a:cubicBezTo>
                    <a:cubicBezTo>
                      <a:pt x="216" y="0"/>
                      <a:pt x="223" y="1"/>
                      <a:pt x="223" y="3"/>
                    </a:cubicBezTo>
                    <a:lnTo>
                      <a:pt x="223" y="46"/>
                    </a:lnTo>
                    <a:close/>
                  </a:path>
                </a:pathLst>
              </a:custGeom>
              <a:noFill/>
              <a:ln w="12700" cap="flat">
                <a:solidFill>
                  <a:srgbClr val="4B4B4B"/>
                </a:solidFill>
                <a:prstDash val="solid"/>
                <a:miter lim="800000"/>
                <a:headEnd/>
                <a:tailEnd/>
              </a:ln>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505050"/>
                    </a:solidFill>
                  </a:ln>
                  <a:solidFill>
                    <a:srgbClr val="002050"/>
                  </a:solidFill>
                  <a:effectLst/>
                  <a:uLnTx/>
                  <a:uFillTx/>
                  <a:latin typeface="Segoe UI"/>
                  <a:ea typeface="+mn-ea"/>
                  <a:cs typeface="+mn-cs"/>
                </a:endParaRPr>
              </a:p>
            </p:txBody>
          </p:sp>
        </p:grpSp>
      </p:grpSp>
      <p:grpSp>
        <p:nvGrpSpPr>
          <p:cNvPr id="26" name="Group 25"/>
          <p:cNvGrpSpPr/>
          <p:nvPr/>
        </p:nvGrpSpPr>
        <p:grpSpPr>
          <a:xfrm>
            <a:off x="1004819" y="5840585"/>
            <a:ext cx="802352" cy="802352"/>
            <a:chOff x="7698762" y="2205720"/>
            <a:chExt cx="802466" cy="802466"/>
          </a:xfrm>
        </p:grpSpPr>
        <p:sp>
          <p:nvSpPr>
            <p:cNvPr id="59" name="Oval 58"/>
            <p:cNvSpPr/>
            <p:nvPr/>
          </p:nvSpPr>
          <p:spPr bwMode="auto">
            <a:xfrm>
              <a:off x="7698762" y="2205720"/>
              <a:ext cx="802466" cy="802466"/>
            </a:xfrm>
            <a:prstGeom prst="ellipse">
              <a:avLst/>
            </a:prstGeom>
            <a:solidFill>
              <a:schemeClr val="tx1">
                <a:lumMod val="20000"/>
                <a:lumOff val="80000"/>
              </a:schemeClr>
            </a:solidFill>
            <a:ln w="50800">
              <a:noFill/>
              <a:headEnd type="none"/>
              <a:tailEnd type="non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endParaRPr kumimoji="0" lang="en-US" sz="5399" b="0" i="0" u="none" strike="noStrike" kern="120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nvGrpSpPr>
            <p:cNvPr id="23" name="Group 22"/>
            <p:cNvGrpSpPr/>
            <p:nvPr/>
          </p:nvGrpSpPr>
          <p:grpSpPr>
            <a:xfrm>
              <a:off x="7869696" y="2425433"/>
              <a:ext cx="446908" cy="366754"/>
              <a:chOff x="997724" y="2784661"/>
              <a:chExt cx="817590" cy="670956"/>
            </a:xfrm>
          </p:grpSpPr>
          <p:sp>
            <p:nvSpPr>
              <p:cNvPr id="168" name="Oval 5"/>
              <p:cNvSpPr>
                <a:spLocks noChangeArrowheads="1"/>
              </p:cNvSpPr>
              <p:nvPr/>
            </p:nvSpPr>
            <p:spPr bwMode="auto">
              <a:xfrm>
                <a:off x="1025676" y="2784661"/>
                <a:ext cx="216626" cy="214570"/>
              </a:xfrm>
              <a:prstGeom prst="ellipse">
                <a:avLst/>
              </a:pr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69" name="Oval 6"/>
              <p:cNvSpPr>
                <a:spLocks noChangeArrowheads="1"/>
              </p:cNvSpPr>
              <p:nvPr/>
            </p:nvSpPr>
            <p:spPr bwMode="auto">
              <a:xfrm>
                <a:off x="1570736" y="2784661"/>
                <a:ext cx="216626" cy="214570"/>
              </a:xfrm>
              <a:prstGeom prst="ellipse">
                <a:avLst/>
              </a:pr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70" name="Freeform 7"/>
              <p:cNvSpPr>
                <a:spLocks/>
              </p:cNvSpPr>
              <p:nvPr/>
            </p:nvSpPr>
            <p:spPr bwMode="auto">
              <a:xfrm>
                <a:off x="997724" y="2999231"/>
                <a:ext cx="272530" cy="132829"/>
              </a:xfrm>
              <a:custGeom>
                <a:avLst/>
                <a:gdLst>
                  <a:gd name="T0" fmla="*/ 40 w 40"/>
                  <a:gd name="T1" fmla="*/ 20 h 20"/>
                  <a:gd name="T2" fmla="*/ 20 w 40"/>
                  <a:gd name="T3" fmla="*/ 0 h 20"/>
                  <a:gd name="T4" fmla="*/ 0 w 40"/>
                  <a:gd name="T5" fmla="*/ 20 h 20"/>
                </a:gdLst>
                <a:ahLst/>
                <a:cxnLst>
                  <a:cxn ang="0">
                    <a:pos x="T0" y="T1"/>
                  </a:cxn>
                  <a:cxn ang="0">
                    <a:pos x="T2" y="T3"/>
                  </a:cxn>
                  <a:cxn ang="0">
                    <a:pos x="T4" y="T5"/>
                  </a:cxn>
                </a:cxnLst>
                <a:rect l="0" t="0" r="r" b="b"/>
                <a:pathLst>
                  <a:path w="40" h="20">
                    <a:moveTo>
                      <a:pt x="40" y="20"/>
                    </a:moveTo>
                    <a:cubicBezTo>
                      <a:pt x="40" y="9"/>
                      <a:pt x="31" y="0"/>
                      <a:pt x="20" y="0"/>
                    </a:cubicBezTo>
                    <a:cubicBezTo>
                      <a:pt x="9" y="0"/>
                      <a:pt x="0" y="9"/>
                      <a:pt x="0" y="20"/>
                    </a:cubicBezTo>
                  </a:path>
                </a:pathLst>
              </a:cu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71" name="Oval 8"/>
              <p:cNvSpPr>
                <a:spLocks noChangeArrowheads="1"/>
              </p:cNvSpPr>
              <p:nvPr/>
            </p:nvSpPr>
            <p:spPr bwMode="auto">
              <a:xfrm>
                <a:off x="1270254" y="2999231"/>
                <a:ext cx="272530" cy="269064"/>
              </a:xfrm>
              <a:prstGeom prst="ellipse">
                <a:avLst/>
              </a:pr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72" name="Freeform 9"/>
              <p:cNvSpPr>
                <a:spLocks/>
              </p:cNvSpPr>
              <p:nvPr/>
            </p:nvSpPr>
            <p:spPr bwMode="auto">
              <a:xfrm>
                <a:off x="1214350" y="3268294"/>
                <a:ext cx="384337" cy="187323"/>
              </a:xfrm>
              <a:custGeom>
                <a:avLst/>
                <a:gdLst>
                  <a:gd name="T0" fmla="*/ 56 w 56"/>
                  <a:gd name="T1" fmla="*/ 28 h 28"/>
                  <a:gd name="T2" fmla="*/ 28 w 56"/>
                  <a:gd name="T3" fmla="*/ 0 h 28"/>
                  <a:gd name="T4" fmla="*/ 0 w 56"/>
                  <a:gd name="T5" fmla="*/ 28 h 28"/>
                </a:gdLst>
                <a:ahLst/>
                <a:cxnLst>
                  <a:cxn ang="0">
                    <a:pos x="T0" y="T1"/>
                  </a:cxn>
                  <a:cxn ang="0">
                    <a:pos x="T2" y="T3"/>
                  </a:cxn>
                  <a:cxn ang="0">
                    <a:pos x="T4" y="T5"/>
                  </a:cxn>
                </a:cxnLst>
                <a:rect l="0" t="0" r="r" b="b"/>
                <a:pathLst>
                  <a:path w="56" h="28">
                    <a:moveTo>
                      <a:pt x="56" y="28"/>
                    </a:moveTo>
                    <a:cubicBezTo>
                      <a:pt x="56" y="13"/>
                      <a:pt x="44" y="0"/>
                      <a:pt x="28" y="0"/>
                    </a:cubicBezTo>
                    <a:cubicBezTo>
                      <a:pt x="12" y="0"/>
                      <a:pt x="0" y="13"/>
                      <a:pt x="0" y="28"/>
                    </a:cubicBezTo>
                  </a:path>
                </a:pathLst>
              </a:cu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73" name="Freeform 10"/>
              <p:cNvSpPr>
                <a:spLocks/>
              </p:cNvSpPr>
              <p:nvPr/>
            </p:nvSpPr>
            <p:spPr bwMode="auto">
              <a:xfrm>
                <a:off x="1542784" y="2999231"/>
                <a:ext cx="272530" cy="132829"/>
              </a:xfrm>
              <a:custGeom>
                <a:avLst/>
                <a:gdLst>
                  <a:gd name="T0" fmla="*/ 40 w 40"/>
                  <a:gd name="T1" fmla="*/ 20 h 20"/>
                  <a:gd name="T2" fmla="*/ 20 w 40"/>
                  <a:gd name="T3" fmla="*/ 0 h 20"/>
                  <a:gd name="T4" fmla="*/ 0 w 40"/>
                  <a:gd name="T5" fmla="*/ 20 h 20"/>
                </a:gdLst>
                <a:ahLst/>
                <a:cxnLst>
                  <a:cxn ang="0">
                    <a:pos x="T0" y="T1"/>
                  </a:cxn>
                  <a:cxn ang="0">
                    <a:pos x="T2" y="T3"/>
                  </a:cxn>
                  <a:cxn ang="0">
                    <a:pos x="T4" y="T5"/>
                  </a:cxn>
                </a:cxnLst>
                <a:rect l="0" t="0" r="r" b="b"/>
                <a:pathLst>
                  <a:path w="40" h="20">
                    <a:moveTo>
                      <a:pt x="40" y="20"/>
                    </a:moveTo>
                    <a:cubicBezTo>
                      <a:pt x="40" y="9"/>
                      <a:pt x="31" y="0"/>
                      <a:pt x="20" y="0"/>
                    </a:cubicBezTo>
                    <a:cubicBezTo>
                      <a:pt x="9" y="0"/>
                      <a:pt x="0" y="9"/>
                      <a:pt x="0" y="20"/>
                    </a:cubicBezTo>
                  </a:path>
                </a:pathLst>
              </a:cu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grpSp>
      </p:grpSp>
      <p:grpSp>
        <p:nvGrpSpPr>
          <p:cNvPr id="147" name="data icon"/>
          <p:cNvGrpSpPr/>
          <p:nvPr/>
        </p:nvGrpSpPr>
        <p:grpSpPr>
          <a:xfrm>
            <a:off x="3704855" y="2776889"/>
            <a:ext cx="722084" cy="722084"/>
            <a:chOff x="198951" y="5530831"/>
            <a:chExt cx="891295" cy="891295"/>
          </a:xfrm>
        </p:grpSpPr>
        <p:sp>
          <p:nvSpPr>
            <p:cNvPr id="148" name="Oval 147"/>
            <p:cNvSpPr/>
            <p:nvPr/>
          </p:nvSpPr>
          <p:spPr bwMode="auto">
            <a:xfrm>
              <a:off x="198951" y="5530831"/>
              <a:ext cx="891295" cy="891295"/>
            </a:xfrm>
            <a:prstGeom prst="ellipse">
              <a:avLst/>
            </a:prstGeom>
            <a:solidFill>
              <a:schemeClr val="tx1">
                <a:lumMod val="20000"/>
                <a:lumOff val="80000"/>
              </a:schemeClr>
            </a:solidFill>
            <a:ln w="50800">
              <a:noFill/>
              <a:headEnd type="none"/>
              <a:tailEnd type="non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endParaRPr kumimoji="0" lang="en-US" sz="5399" b="1" i="0" u="none" strike="noStrike" kern="120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nvGrpSpPr>
            <p:cNvPr id="149" name="Group 148"/>
            <p:cNvGrpSpPr/>
            <p:nvPr/>
          </p:nvGrpSpPr>
          <p:grpSpPr>
            <a:xfrm>
              <a:off x="476195" y="5758998"/>
              <a:ext cx="346766" cy="459370"/>
              <a:chOff x="7063209" y="2163774"/>
              <a:chExt cx="658103" cy="834116"/>
            </a:xfrm>
          </p:grpSpPr>
          <p:sp>
            <p:nvSpPr>
              <p:cNvPr id="150" name="Freeform 29"/>
              <p:cNvSpPr>
                <a:spLocks/>
              </p:cNvSpPr>
              <p:nvPr/>
            </p:nvSpPr>
            <p:spPr bwMode="auto">
              <a:xfrm>
                <a:off x="7063209" y="2163774"/>
                <a:ext cx="658103" cy="834116"/>
              </a:xfrm>
              <a:custGeom>
                <a:avLst/>
                <a:gdLst>
                  <a:gd name="T0" fmla="*/ 13 w 172"/>
                  <a:gd name="T1" fmla="*/ 0 h 228"/>
                  <a:gd name="T2" fmla="*/ 0 w 172"/>
                  <a:gd name="T3" fmla="*/ 12 h 228"/>
                  <a:gd name="T4" fmla="*/ 0 w 172"/>
                  <a:gd name="T5" fmla="*/ 216 h 228"/>
                  <a:gd name="T6" fmla="*/ 13 w 172"/>
                  <a:gd name="T7" fmla="*/ 228 h 228"/>
                  <a:gd name="T8" fmla="*/ 159 w 172"/>
                  <a:gd name="T9" fmla="*/ 228 h 228"/>
                  <a:gd name="T10" fmla="*/ 172 w 172"/>
                  <a:gd name="T11" fmla="*/ 216 h 228"/>
                  <a:gd name="T12" fmla="*/ 172 w 172"/>
                  <a:gd name="T13" fmla="*/ 59 h 228"/>
                  <a:gd name="T14" fmla="*/ 110 w 172"/>
                  <a:gd name="T15" fmla="*/ 0 h 228"/>
                  <a:gd name="T16" fmla="*/ 13 w 172"/>
                  <a:gd name="T1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228">
                    <a:moveTo>
                      <a:pt x="13" y="0"/>
                    </a:moveTo>
                    <a:cubicBezTo>
                      <a:pt x="6" y="0"/>
                      <a:pt x="0" y="5"/>
                      <a:pt x="0" y="12"/>
                    </a:cubicBezTo>
                    <a:cubicBezTo>
                      <a:pt x="0" y="216"/>
                      <a:pt x="0" y="216"/>
                      <a:pt x="0" y="216"/>
                    </a:cubicBezTo>
                    <a:cubicBezTo>
                      <a:pt x="0" y="223"/>
                      <a:pt x="6" y="228"/>
                      <a:pt x="13" y="228"/>
                    </a:cubicBezTo>
                    <a:cubicBezTo>
                      <a:pt x="159" y="228"/>
                      <a:pt x="159" y="228"/>
                      <a:pt x="159" y="228"/>
                    </a:cubicBezTo>
                    <a:cubicBezTo>
                      <a:pt x="166" y="228"/>
                      <a:pt x="172" y="223"/>
                      <a:pt x="172" y="216"/>
                    </a:cubicBezTo>
                    <a:cubicBezTo>
                      <a:pt x="172" y="59"/>
                      <a:pt x="172" y="59"/>
                      <a:pt x="172" y="59"/>
                    </a:cubicBezTo>
                    <a:cubicBezTo>
                      <a:pt x="110" y="0"/>
                      <a:pt x="110" y="0"/>
                      <a:pt x="110" y="0"/>
                    </a:cubicBezTo>
                    <a:lnTo>
                      <a:pt x="13" y="0"/>
                    </a:lnTo>
                    <a:close/>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51" name="Freeform 30"/>
              <p:cNvSpPr>
                <a:spLocks/>
              </p:cNvSpPr>
              <p:nvPr/>
            </p:nvSpPr>
            <p:spPr bwMode="auto">
              <a:xfrm>
                <a:off x="7484904" y="2163776"/>
                <a:ext cx="225224" cy="213129"/>
              </a:xfrm>
              <a:custGeom>
                <a:avLst/>
                <a:gdLst>
                  <a:gd name="T0" fmla="*/ 59 w 59"/>
                  <a:gd name="T1" fmla="*/ 58 h 58"/>
                  <a:gd name="T2" fmla="*/ 13 w 59"/>
                  <a:gd name="T3" fmla="*/ 58 h 58"/>
                  <a:gd name="T4" fmla="*/ 0 w 59"/>
                  <a:gd name="T5" fmla="*/ 45 h 58"/>
                  <a:gd name="T6" fmla="*/ 0 w 59"/>
                  <a:gd name="T7" fmla="*/ 0 h 58"/>
                </a:gdLst>
                <a:ahLst/>
                <a:cxnLst>
                  <a:cxn ang="0">
                    <a:pos x="T0" y="T1"/>
                  </a:cxn>
                  <a:cxn ang="0">
                    <a:pos x="T2" y="T3"/>
                  </a:cxn>
                  <a:cxn ang="0">
                    <a:pos x="T4" y="T5"/>
                  </a:cxn>
                  <a:cxn ang="0">
                    <a:pos x="T6" y="T7"/>
                  </a:cxn>
                </a:cxnLst>
                <a:rect l="0" t="0" r="r" b="b"/>
                <a:pathLst>
                  <a:path w="59" h="58">
                    <a:moveTo>
                      <a:pt x="59" y="58"/>
                    </a:moveTo>
                    <a:cubicBezTo>
                      <a:pt x="13" y="58"/>
                      <a:pt x="13" y="58"/>
                      <a:pt x="13" y="58"/>
                    </a:cubicBezTo>
                    <a:cubicBezTo>
                      <a:pt x="6" y="58"/>
                      <a:pt x="0" y="52"/>
                      <a:pt x="0" y="45"/>
                    </a:cubicBezTo>
                    <a:cubicBezTo>
                      <a:pt x="0" y="0"/>
                      <a:pt x="0" y="0"/>
                      <a:pt x="0" y="0"/>
                    </a:cubicBezTo>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52" name="Rectangle 31"/>
              <p:cNvSpPr>
                <a:spLocks noChangeArrowheads="1"/>
              </p:cNvSpPr>
              <p:nvPr/>
            </p:nvSpPr>
            <p:spPr bwMode="auto">
              <a:xfrm>
                <a:off x="7155849" y="2376905"/>
                <a:ext cx="102229" cy="243795"/>
              </a:xfrm>
              <a:prstGeom prst="rect">
                <a:avLst/>
              </a:pr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53" name="Rectangle 32"/>
              <p:cNvSpPr>
                <a:spLocks noChangeArrowheads="1"/>
              </p:cNvSpPr>
              <p:nvPr/>
            </p:nvSpPr>
            <p:spPr bwMode="auto">
              <a:xfrm>
                <a:off x="7312388" y="2448970"/>
                <a:ext cx="76671" cy="171731"/>
              </a:xfrm>
              <a:prstGeom prst="rect">
                <a:avLst/>
              </a:pr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54" name="Rectangle 33"/>
              <p:cNvSpPr>
                <a:spLocks noChangeArrowheads="1"/>
              </p:cNvSpPr>
              <p:nvPr/>
            </p:nvSpPr>
            <p:spPr bwMode="auto">
              <a:xfrm>
                <a:off x="7441772" y="2501103"/>
                <a:ext cx="65491" cy="119599"/>
              </a:xfrm>
              <a:prstGeom prst="rect">
                <a:avLst/>
              </a:pr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55" name="Freeform 34"/>
              <p:cNvSpPr>
                <a:spLocks/>
              </p:cNvSpPr>
              <p:nvPr/>
            </p:nvSpPr>
            <p:spPr bwMode="auto">
              <a:xfrm>
                <a:off x="7559976" y="2573168"/>
                <a:ext cx="62297" cy="47533"/>
              </a:xfrm>
              <a:custGeom>
                <a:avLst/>
                <a:gdLst>
                  <a:gd name="T0" fmla="*/ 36 w 39"/>
                  <a:gd name="T1" fmla="*/ 0 h 31"/>
                  <a:gd name="T2" fmla="*/ 39 w 39"/>
                  <a:gd name="T3" fmla="*/ 0 h 31"/>
                  <a:gd name="T4" fmla="*/ 39 w 39"/>
                  <a:gd name="T5" fmla="*/ 31 h 31"/>
                  <a:gd name="T6" fmla="*/ 0 w 39"/>
                  <a:gd name="T7" fmla="*/ 31 h 31"/>
                  <a:gd name="T8" fmla="*/ 0 w 39"/>
                  <a:gd name="T9" fmla="*/ 0 h 31"/>
                  <a:gd name="T10" fmla="*/ 36 w 39"/>
                  <a:gd name="T11" fmla="*/ 0 h 31"/>
                </a:gdLst>
                <a:ahLst/>
                <a:cxnLst>
                  <a:cxn ang="0">
                    <a:pos x="T0" y="T1"/>
                  </a:cxn>
                  <a:cxn ang="0">
                    <a:pos x="T2" y="T3"/>
                  </a:cxn>
                  <a:cxn ang="0">
                    <a:pos x="T4" y="T5"/>
                  </a:cxn>
                  <a:cxn ang="0">
                    <a:pos x="T6" y="T7"/>
                  </a:cxn>
                  <a:cxn ang="0">
                    <a:pos x="T8" y="T9"/>
                  </a:cxn>
                  <a:cxn ang="0">
                    <a:pos x="T10" y="T11"/>
                  </a:cxn>
                </a:cxnLst>
                <a:rect l="0" t="0" r="r" b="b"/>
                <a:pathLst>
                  <a:path w="39" h="31">
                    <a:moveTo>
                      <a:pt x="36" y="0"/>
                    </a:moveTo>
                    <a:lnTo>
                      <a:pt x="39" y="0"/>
                    </a:lnTo>
                    <a:lnTo>
                      <a:pt x="39" y="31"/>
                    </a:lnTo>
                    <a:lnTo>
                      <a:pt x="0" y="31"/>
                    </a:lnTo>
                    <a:lnTo>
                      <a:pt x="0" y="0"/>
                    </a:lnTo>
                    <a:lnTo>
                      <a:pt x="36" y="0"/>
                    </a:lnTo>
                    <a:close/>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56" name="Line 35"/>
              <p:cNvSpPr>
                <a:spLocks noChangeShapeType="1"/>
              </p:cNvSpPr>
              <p:nvPr/>
            </p:nvSpPr>
            <p:spPr bwMode="auto">
              <a:xfrm flipH="1">
                <a:off x="7155849" y="2709631"/>
                <a:ext cx="175708"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57" name="Line 36"/>
              <p:cNvSpPr>
                <a:spLocks noChangeShapeType="1"/>
              </p:cNvSpPr>
              <p:nvPr/>
            </p:nvSpPr>
            <p:spPr bwMode="auto">
              <a:xfrm flipH="1">
                <a:off x="7155849" y="2800098"/>
                <a:ext cx="132579"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58" name="Line 37"/>
              <p:cNvSpPr>
                <a:spLocks noChangeShapeType="1"/>
              </p:cNvSpPr>
              <p:nvPr/>
            </p:nvSpPr>
            <p:spPr bwMode="auto">
              <a:xfrm flipH="1">
                <a:off x="7155849" y="2884430"/>
                <a:ext cx="175708"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59" name="Line 38"/>
              <p:cNvSpPr>
                <a:spLocks noChangeShapeType="1"/>
              </p:cNvSpPr>
              <p:nvPr/>
            </p:nvSpPr>
            <p:spPr bwMode="auto">
              <a:xfrm flipH="1">
                <a:off x="7449759" y="2709631"/>
                <a:ext cx="175708"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60" name="Line 39"/>
              <p:cNvSpPr>
                <a:spLocks noChangeShapeType="1"/>
              </p:cNvSpPr>
              <p:nvPr/>
            </p:nvSpPr>
            <p:spPr bwMode="auto">
              <a:xfrm flipH="1">
                <a:off x="7449759" y="2800098"/>
                <a:ext cx="134177"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61" name="Line 40"/>
              <p:cNvSpPr>
                <a:spLocks noChangeShapeType="1"/>
              </p:cNvSpPr>
              <p:nvPr/>
            </p:nvSpPr>
            <p:spPr bwMode="auto">
              <a:xfrm flipH="1">
                <a:off x="7449759" y="2884430"/>
                <a:ext cx="175708"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grpSp>
      </p:grpSp>
      <p:grpSp>
        <p:nvGrpSpPr>
          <p:cNvPr id="103" name="device icon"/>
          <p:cNvGrpSpPr/>
          <p:nvPr/>
        </p:nvGrpSpPr>
        <p:grpSpPr>
          <a:xfrm>
            <a:off x="3617289" y="5531000"/>
            <a:ext cx="801700" cy="801700"/>
            <a:chOff x="8997952" y="1475844"/>
            <a:chExt cx="1187754" cy="1187754"/>
          </a:xfrm>
        </p:grpSpPr>
        <p:sp>
          <p:nvSpPr>
            <p:cNvPr id="104" name="Oval 103"/>
            <p:cNvSpPr/>
            <p:nvPr/>
          </p:nvSpPr>
          <p:spPr bwMode="auto">
            <a:xfrm>
              <a:off x="8997952" y="1475844"/>
              <a:ext cx="1187754" cy="1187754"/>
            </a:xfrm>
            <a:prstGeom prst="ellipse">
              <a:avLst/>
            </a:prstGeom>
            <a:solidFill>
              <a:schemeClr val="tx1">
                <a:lumMod val="20000"/>
                <a:lumOff val="80000"/>
              </a:schemeClr>
            </a:solidFill>
            <a:ln w="50800">
              <a:noFill/>
              <a:headEnd type="none"/>
              <a:tailEnd type="non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endParaRPr kumimoji="0" lang="en-US" sz="5399" b="1" i="0" u="none" strike="noStrike" kern="120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nvGrpSpPr>
            <p:cNvPr id="105" name="Group 104"/>
            <p:cNvGrpSpPr/>
            <p:nvPr/>
          </p:nvGrpSpPr>
          <p:grpSpPr>
            <a:xfrm>
              <a:off x="9290156" y="1848014"/>
              <a:ext cx="582659" cy="488371"/>
              <a:chOff x="4947743" y="5339803"/>
              <a:chExt cx="834475" cy="706436"/>
            </a:xfrm>
          </p:grpSpPr>
          <p:sp>
            <p:nvSpPr>
              <p:cNvPr id="106" name="Freeform 5"/>
              <p:cNvSpPr>
                <a:spLocks/>
              </p:cNvSpPr>
              <p:nvPr/>
            </p:nvSpPr>
            <p:spPr bwMode="auto">
              <a:xfrm>
                <a:off x="5217618" y="5870026"/>
                <a:ext cx="211136" cy="106364"/>
              </a:xfrm>
              <a:custGeom>
                <a:avLst/>
                <a:gdLst>
                  <a:gd name="T0" fmla="*/ 42 w 48"/>
                  <a:gd name="T1" fmla="*/ 0 h 24"/>
                  <a:gd name="T2" fmla="*/ 42 w 48"/>
                  <a:gd name="T3" fmla="*/ 11 h 24"/>
                  <a:gd name="T4" fmla="*/ 48 w 48"/>
                  <a:gd name="T5" fmla="*/ 22 h 24"/>
                  <a:gd name="T6" fmla="*/ 45 w 48"/>
                  <a:gd name="T7" fmla="*/ 23 h 24"/>
                  <a:gd name="T8" fmla="*/ 3 w 48"/>
                  <a:gd name="T9" fmla="*/ 23 h 24"/>
                  <a:gd name="T10" fmla="*/ 0 w 48"/>
                  <a:gd name="T11" fmla="*/ 22 h 24"/>
                  <a:gd name="T12" fmla="*/ 6 w 48"/>
                  <a:gd name="T13" fmla="*/ 11 h 24"/>
                  <a:gd name="T14" fmla="*/ 6 w 48"/>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4">
                    <a:moveTo>
                      <a:pt x="42" y="0"/>
                    </a:moveTo>
                    <a:cubicBezTo>
                      <a:pt x="42" y="11"/>
                      <a:pt x="42" y="11"/>
                      <a:pt x="42" y="11"/>
                    </a:cubicBezTo>
                    <a:cubicBezTo>
                      <a:pt x="48" y="22"/>
                      <a:pt x="48" y="22"/>
                      <a:pt x="48" y="22"/>
                    </a:cubicBezTo>
                    <a:cubicBezTo>
                      <a:pt x="48" y="24"/>
                      <a:pt x="47" y="23"/>
                      <a:pt x="45" y="23"/>
                    </a:cubicBezTo>
                    <a:cubicBezTo>
                      <a:pt x="3" y="23"/>
                      <a:pt x="3" y="23"/>
                      <a:pt x="3" y="23"/>
                    </a:cubicBezTo>
                    <a:cubicBezTo>
                      <a:pt x="1" y="23"/>
                      <a:pt x="0" y="24"/>
                      <a:pt x="0" y="22"/>
                    </a:cubicBezTo>
                    <a:cubicBezTo>
                      <a:pt x="6" y="11"/>
                      <a:pt x="6" y="11"/>
                      <a:pt x="6" y="11"/>
                    </a:cubicBezTo>
                    <a:cubicBezTo>
                      <a:pt x="6" y="0"/>
                      <a:pt x="6" y="0"/>
                      <a:pt x="6" y="0"/>
                    </a:cubicBezTo>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07" name="Freeform 6"/>
              <p:cNvSpPr>
                <a:spLocks/>
              </p:cNvSpPr>
              <p:nvPr/>
            </p:nvSpPr>
            <p:spPr bwMode="auto">
              <a:xfrm>
                <a:off x="4947743" y="5339803"/>
                <a:ext cx="742949" cy="531813"/>
              </a:xfrm>
              <a:custGeom>
                <a:avLst/>
                <a:gdLst>
                  <a:gd name="T0" fmla="*/ 118 w 168"/>
                  <a:gd name="T1" fmla="*/ 120 h 120"/>
                  <a:gd name="T2" fmla="*/ 10 w 168"/>
                  <a:gd name="T3" fmla="*/ 120 h 120"/>
                  <a:gd name="T4" fmla="*/ 0 w 168"/>
                  <a:gd name="T5" fmla="*/ 110 h 120"/>
                  <a:gd name="T6" fmla="*/ 0 w 168"/>
                  <a:gd name="T7" fmla="*/ 10 h 120"/>
                  <a:gd name="T8" fmla="*/ 10 w 168"/>
                  <a:gd name="T9" fmla="*/ 0 h 120"/>
                  <a:gd name="T10" fmla="*/ 158 w 168"/>
                  <a:gd name="T11" fmla="*/ 0 h 120"/>
                  <a:gd name="T12" fmla="*/ 168 w 168"/>
                  <a:gd name="T13" fmla="*/ 10 h 120"/>
                  <a:gd name="T14" fmla="*/ 168 w 168"/>
                  <a:gd name="T15" fmla="*/ 29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120">
                    <a:moveTo>
                      <a:pt x="118" y="120"/>
                    </a:moveTo>
                    <a:cubicBezTo>
                      <a:pt x="10" y="120"/>
                      <a:pt x="10" y="120"/>
                      <a:pt x="10" y="120"/>
                    </a:cubicBezTo>
                    <a:cubicBezTo>
                      <a:pt x="4" y="120"/>
                      <a:pt x="0" y="115"/>
                      <a:pt x="0" y="110"/>
                    </a:cubicBezTo>
                    <a:cubicBezTo>
                      <a:pt x="0" y="10"/>
                      <a:pt x="0" y="10"/>
                      <a:pt x="0" y="10"/>
                    </a:cubicBezTo>
                    <a:cubicBezTo>
                      <a:pt x="0" y="4"/>
                      <a:pt x="4" y="0"/>
                      <a:pt x="10" y="0"/>
                    </a:cubicBezTo>
                    <a:cubicBezTo>
                      <a:pt x="158" y="0"/>
                      <a:pt x="158" y="0"/>
                      <a:pt x="158" y="0"/>
                    </a:cubicBezTo>
                    <a:cubicBezTo>
                      <a:pt x="164" y="0"/>
                      <a:pt x="168" y="4"/>
                      <a:pt x="168" y="10"/>
                    </a:cubicBezTo>
                    <a:cubicBezTo>
                      <a:pt x="168" y="29"/>
                      <a:pt x="168" y="29"/>
                      <a:pt x="168" y="29"/>
                    </a:cubicBezTo>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08" name="Freeform 7"/>
              <p:cNvSpPr>
                <a:spLocks/>
              </p:cNvSpPr>
              <p:nvPr/>
            </p:nvSpPr>
            <p:spPr bwMode="auto">
              <a:xfrm>
                <a:off x="4957269" y="5776364"/>
                <a:ext cx="511173" cy="0"/>
              </a:xfrm>
              <a:custGeom>
                <a:avLst/>
                <a:gdLst>
                  <a:gd name="T0" fmla="*/ 0 w 321"/>
                  <a:gd name="T1" fmla="*/ 179 w 321"/>
                  <a:gd name="T2" fmla="*/ 321 w 321"/>
                </a:gdLst>
                <a:ahLst/>
                <a:cxnLst>
                  <a:cxn ang="0">
                    <a:pos x="T0" y="0"/>
                  </a:cxn>
                  <a:cxn ang="0">
                    <a:pos x="T1" y="0"/>
                  </a:cxn>
                  <a:cxn ang="0">
                    <a:pos x="T2" y="0"/>
                  </a:cxn>
                </a:cxnLst>
                <a:rect l="0" t="0" r="r" b="b"/>
                <a:pathLst>
                  <a:path w="321">
                    <a:moveTo>
                      <a:pt x="0" y="0"/>
                    </a:moveTo>
                    <a:lnTo>
                      <a:pt x="179" y="0"/>
                    </a:lnTo>
                    <a:lnTo>
                      <a:pt x="321" y="0"/>
                    </a:lnTo>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09" name="Freeform 8"/>
              <p:cNvSpPr>
                <a:spLocks/>
              </p:cNvSpPr>
              <p:nvPr/>
            </p:nvSpPr>
            <p:spPr bwMode="auto">
              <a:xfrm>
                <a:off x="5468442" y="5466803"/>
                <a:ext cx="304800" cy="579436"/>
              </a:xfrm>
              <a:custGeom>
                <a:avLst/>
                <a:gdLst>
                  <a:gd name="T0" fmla="*/ 69 w 69"/>
                  <a:gd name="T1" fmla="*/ 118 h 131"/>
                  <a:gd name="T2" fmla="*/ 56 w 69"/>
                  <a:gd name="T3" fmla="*/ 131 h 131"/>
                  <a:gd name="T4" fmla="*/ 12 w 69"/>
                  <a:gd name="T5" fmla="*/ 131 h 131"/>
                  <a:gd name="T6" fmla="*/ 0 w 69"/>
                  <a:gd name="T7" fmla="*/ 118 h 131"/>
                  <a:gd name="T8" fmla="*/ 0 w 69"/>
                  <a:gd name="T9" fmla="*/ 13 h 131"/>
                  <a:gd name="T10" fmla="*/ 12 w 69"/>
                  <a:gd name="T11" fmla="*/ 0 h 131"/>
                  <a:gd name="T12" fmla="*/ 56 w 69"/>
                  <a:gd name="T13" fmla="*/ 0 h 131"/>
                  <a:gd name="T14" fmla="*/ 69 w 69"/>
                  <a:gd name="T15" fmla="*/ 13 h 131"/>
                  <a:gd name="T16" fmla="*/ 69 w 69"/>
                  <a:gd name="T17" fmla="*/ 118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31">
                    <a:moveTo>
                      <a:pt x="69" y="118"/>
                    </a:moveTo>
                    <a:cubicBezTo>
                      <a:pt x="69" y="126"/>
                      <a:pt x="64" y="131"/>
                      <a:pt x="56" y="131"/>
                    </a:cubicBezTo>
                    <a:cubicBezTo>
                      <a:pt x="12" y="131"/>
                      <a:pt x="12" y="131"/>
                      <a:pt x="12" y="131"/>
                    </a:cubicBezTo>
                    <a:cubicBezTo>
                      <a:pt x="4" y="131"/>
                      <a:pt x="0" y="126"/>
                      <a:pt x="0" y="118"/>
                    </a:cubicBezTo>
                    <a:cubicBezTo>
                      <a:pt x="0" y="13"/>
                      <a:pt x="0" y="13"/>
                      <a:pt x="0" y="13"/>
                    </a:cubicBezTo>
                    <a:cubicBezTo>
                      <a:pt x="0" y="4"/>
                      <a:pt x="4" y="0"/>
                      <a:pt x="12" y="0"/>
                    </a:cubicBezTo>
                    <a:cubicBezTo>
                      <a:pt x="56" y="0"/>
                      <a:pt x="56" y="0"/>
                      <a:pt x="56" y="0"/>
                    </a:cubicBezTo>
                    <a:cubicBezTo>
                      <a:pt x="64" y="0"/>
                      <a:pt x="69" y="4"/>
                      <a:pt x="69" y="13"/>
                    </a:cubicBezTo>
                    <a:lnTo>
                      <a:pt x="69" y="118"/>
                    </a:lnTo>
                    <a:close/>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10" name="Line 9"/>
              <p:cNvSpPr>
                <a:spLocks noChangeShapeType="1"/>
              </p:cNvSpPr>
              <p:nvPr/>
            </p:nvSpPr>
            <p:spPr bwMode="auto">
              <a:xfrm flipH="1" flipV="1">
                <a:off x="5468442" y="5963690"/>
                <a:ext cx="304800"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11" name="Line 9"/>
              <p:cNvSpPr>
                <a:spLocks noChangeShapeType="1"/>
              </p:cNvSpPr>
              <p:nvPr/>
            </p:nvSpPr>
            <p:spPr bwMode="auto">
              <a:xfrm flipH="1" flipV="1">
                <a:off x="5477418" y="5545734"/>
                <a:ext cx="304800"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grpSp>
      </p:grpSp>
      <p:grpSp>
        <p:nvGrpSpPr>
          <p:cNvPr id="128" name="Group 127"/>
          <p:cNvGrpSpPr/>
          <p:nvPr/>
        </p:nvGrpSpPr>
        <p:grpSpPr>
          <a:xfrm>
            <a:off x="1554554" y="3026652"/>
            <a:ext cx="1124552" cy="1124552"/>
            <a:chOff x="7698762" y="2205720"/>
            <a:chExt cx="802466" cy="802466"/>
          </a:xfrm>
        </p:grpSpPr>
        <p:sp>
          <p:nvSpPr>
            <p:cNvPr id="129" name="Oval 128"/>
            <p:cNvSpPr/>
            <p:nvPr/>
          </p:nvSpPr>
          <p:spPr bwMode="auto">
            <a:xfrm>
              <a:off x="7698762" y="2205720"/>
              <a:ext cx="802466" cy="802466"/>
            </a:xfrm>
            <a:prstGeom prst="ellipse">
              <a:avLst/>
            </a:prstGeom>
            <a:solidFill>
              <a:schemeClr val="tx1">
                <a:lumMod val="20000"/>
                <a:lumOff val="80000"/>
              </a:schemeClr>
            </a:solidFill>
            <a:ln w="50800">
              <a:noFill/>
              <a:headEnd type="none"/>
              <a:tailEnd type="non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endParaRPr kumimoji="0" lang="en-US" sz="5399" b="0" i="0" u="none" strike="noStrike" kern="120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nvGrpSpPr>
            <p:cNvPr id="130" name="Group 129"/>
            <p:cNvGrpSpPr/>
            <p:nvPr/>
          </p:nvGrpSpPr>
          <p:grpSpPr>
            <a:xfrm>
              <a:off x="7869696" y="2425433"/>
              <a:ext cx="446908" cy="366754"/>
              <a:chOff x="997724" y="2784661"/>
              <a:chExt cx="817590" cy="670956"/>
            </a:xfrm>
          </p:grpSpPr>
          <p:sp>
            <p:nvSpPr>
              <p:cNvPr id="131" name="Oval 5"/>
              <p:cNvSpPr>
                <a:spLocks noChangeArrowheads="1"/>
              </p:cNvSpPr>
              <p:nvPr/>
            </p:nvSpPr>
            <p:spPr bwMode="auto">
              <a:xfrm>
                <a:off x="1025676" y="2784661"/>
                <a:ext cx="216626" cy="214570"/>
              </a:xfrm>
              <a:prstGeom prst="ellipse">
                <a:avLst/>
              </a:pr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32" name="Oval 6"/>
              <p:cNvSpPr>
                <a:spLocks noChangeArrowheads="1"/>
              </p:cNvSpPr>
              <p:nvPr/>
            </p:nvSpPr>
            <p:spPr bwMode="auto">
              <a:xfrm>
                <a:off x="1570736" y="2784661"/>
                <a:ext cx="216626" cy="214570"/>
              </a:xfrm>
              <a:prstGeom prst="ellipse">
                <a:avLst/>
              </a:pr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33" name="Freeform 7"/>
              <p:cNvSpPr>
                <a:spLocks/>
              </p:cNvSpPr>
              <p:nvPr/>
            </p:nvSpPr>
            <p:spPr bwMode="auto">
              <a:xfrm>
                <a:off x="997724" y="2999231"/>
                <a:ext cx="272530" cy="132829"/>
              </a:xfrm>
              <a:custGeom>
                <a:avLst/>
                <a:gdLst>
                  <a:gd name="T0" fmla="*/ 40 w 40"/>
                  <a:gd name="T1" fmla="*/ 20 h 20"/>
                  <a:gd name="T2" fmla="*/ 20 w 40"/>
                  <a:gd name="T3" fmla="*/ 0 h 20"/>
                  <a:gd name="T4" fmla="*/ 0 w 40"/>
                  <a:gd name="T5" fmla="*/ 20 h 20"/>
                </a:gdLst>
                <a:ahLst/>
                <a:cxnLst>
                  <a:cxn ang="0">
                    <a:pos x="T0" y="T1"/>
                  </a:cxn>
                  <a:cxn ang="0">
                    <a:pos x="T2" y="T3"/>
                  </a:cxn>
                  <a:cxn ang="0">
                    <a:pos x="T4" y="T5"/>
                  </a:cxn>
                </a:cxnLst>
                <a:rect l="0" t="0" r="r" b="b"/>
                <a:pathLst>
                  <a:path w="40" h="20">
                    <a:moveTo>
                      <a:pt x="40" y="20"/>
                    </a:moveTo>
                    <a:cubicBezTo>
                      <a:pt x="40" y="9"/>
                      <a:pt x="31" y="0"/>
                      <a:pt x="20" y="0"/>
                    </a:cubicBezTo>
                    <a:cubicBezTo>
                      <a:pt x="9" y="0"/>
                      <a:pt x="0" y="9"/>
                      <a:pt x="0" y="20"/>
                    </a:cubicBezTo>
                  </a:path>
                </a:pathLst>
              </a:cu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34" name="Oval 8"/>
              <p:cNvSpPr>
                <a:spLocks noChangeArrowheads="1"/>
              </p:cNvSpPr>
              <p:nvPr/>
            </p:nvSpPr>
            <p:spPr bwMode="auto">
              <a:xfrm>
                <a:off x="1270254" y="2999231"/>
                <a:ext cx="272530" cy="269064"/>
              </a:xfrm>
              <a:prstGeom prst="ellipse">
                <a:avLst/>
              </a:pr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35" name="Freeform 9"/>
              <p:cNvSpPr>
                <a:spLocks/>
              </p:cNvSpPr>
              <p:nvPr/>
            </p:nvSpPr>
            <p:spPr bwMode="auto">
              <a:xfrm>
                <a:off x="1214350" y="3268294"/>
                <a:ext cx="384337" cy="187323"/>
              </a:xfrm>
              <a:custGeom>
                <a:avLst/>
                <a:gdLst>
                  <a:gd name="T0" fmla="*/ 56 w 56"/>
                  <a:gd name="T1" fmla="*/ 28 h 28"/>
                  <a:gd name="T2" fmla="*/ 28 w 56"/>
                  <a:gd name="T3" fmla="*/ 0 h 28"/>
                  <a:gd name="T4" fmla="*/ 0 w 56"/>
                  <a:gd name="T5" fmla="*/ 28 h 28"/>
                </a:gdLst>
                <a:ahLst/>
                <a:cxnLst>
                  <a:cxn ang="0">
                    <a:pos x="T0" y="T1"/>
                  </a:cxn>
                  <a:cxn ang="0">
                    <a:pos x="T2" y="T3"/>
                  </a:cxn>
                  <a:cxn ang="0">
                    <a:pos x="T4" y="T5"/>
                  </a:cxn>
                </a:cxnLst>
                <a:rect l="0" t="0" r="r" b="b"/>
                <a:pathLst>
                  <a:path w="56" h="28">
                    <a:moveTo>
                      <a:pt x="56" y="28"/>
                    </a:moveTo>
                    <a:cubicBezTo>
                      <a:pt x="56" y="13"/>
                      <a:pt x="44" y="0"/>
                      <a:pt x="28" y="0"/>
                    </a:cubicBezTo>
                    <a:cubicBezTo>
                      <a:pt x="12" y="0"/>
                      <a:pt x="0" y="13"/>
                      <a:pt x="0" y="28"/>
                    </a:cubicBezTo>
                  </a:path>
                </a:pathLst>
              </a:cu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36" name="Freeform 10"/>
              <p:cNvSpPr>
                <a:spLocks/>
              </p:cNvSpPr>
              <p:nvPr/>
            </p:nvSpPr>
            <p:spPr bwMode="auto">
              <a:xfrm>
                <a:off x="1542784" y="2999231"/>
                <a:ext cx="272530" cy="132829"/>
              </a:xfrm>
              <a:custGeom>
                <a:avLst/>
                <a:gdLst>
                  <a:gd name="T0" fmla="*/ 40 w 40"/>
                  <a:gd name="T1" fmla="*/ 20 h 20"/>
                  <a:gd name="T2" fmla="*/ 20 w 40"/>
                  <a:gd name="T3" fmla="*/ 0 h 20"/>
                  <a:gd name="T4" fmla="*/ 0 w 40"/>
                  <a:gd name="T5" fmla="*/ 20 h 20"/>
                </a:gdLst>
                <a:ahLst/>
                <a:cxnLst>
                  <a:cxn ang="0">
                    <a:pos x="T0" y="T1"/>
                  </a:cxn>
                  <a:cxn ang="0">
                    <a:pos x="T2" y="T3"/>
                  </a:cxn>
                  <a:cxn ang="0">
                    <a:pos x="T4" y="T5"/>
                  </a:cxn>
                </a:cxnLst>
                <a:rect l="0" t="0" r="r" b="b"/>
                <a:pathLst>
                  <a:path w="40" h="20">
                    <a:moveTo>
                      <a:pt x="40" y="20"/>
                    </a:moveTo>
                    <a:cubicBezTo>
                      <a:pt x="40" y="9"/>
                      <a:pt x="31" y="0"/>
                      <a:pt x="20" y="0"/>
                    </a:cubicBezTo>
                    <a:cubicBezTo>
                      <a:pt x="9" y="0"/>
                      <a:pt x="0" y="9"/>
                      <a:pt x="0" y="20"/>
                    </a:cubicBezTo>
                  </a:path>
                </a:pathLst>
              </a:cu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grpSp>
      </p:grpSp>
      <p:grpSp>
        <p:nvGrpSpPr>
          <p:cNvPr id="167" name="data icon"/>
          <p:cNvGrpSpPr/>
          <p:nvPr/>
        </p:nvGrpSpPr>
        <p:grpSpPr>
          <a:xfrm>
            <a:off x="2384500" y="4731574"/>
            <a:ext cx="801700" cy="801700"/>
            <a:chOff x="198951" y="5530831"/>
            <a:chExt cx="891295" cy="891295"/>
          </a:xfrm>
        </p:grpSpPr>
        <p:sp>
          <p:nvSpPr>
            <p:cNvPr id="175" name="Oval 174"/>
            <p:cNvSpPr/>
            <p:nvPr/>
          </p:nvSpPr>
          <p:spPr bwMode="auto">
            <a:xfrm>
              <a:off x="198951" y="5530831"/>
              <a:ext cx="891295" cy="891295"/>
            </a:xfrm>
            <a:prstGeom prst="ellipse">
              <a:avLst/>
            </a:prstGeom>
            <a:solidFill>
              <a:schemeClr val="tx1">
                <a:lumMod val="20000"/>
                <a:lumOff val="80000"/>
              </a:schemeClr>
            </a:solidFill>
            <a:ln w="50800">
              <a:noFill/>
              <a:headEnd type="none"/>
              <a:tailEnd type="non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endParaRPr kumimoji="0" lang="en-US" sz="5399" b="1" i="0" u="none" strike="noStrike" kern="120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nvGrpSpPr>
            <p:cNvPr id="176" name="Group 175"/>
            <p:cNvGrpSpPr/>
            <p:nvPr/>
          </p:nvGrpSpPr>
          <p:grpSpPr>
            <a:xfrm>
              <a:off x="476195" y="5758998"/>
              <a:ext cx="346766" cy="459370"/>
              <a:chOff x="7063209" y="2163774"/>
              <a:chExt cx="658103" cy="834116"/>
            </a:xfrm>
          </p:grpSpPr>
          <p:sp>
            <p:nvSpPr>
              <p:cNvPr id="177" name="Freeform 29"/>
              <p:cNvSpPr>
                <a:spLocks/>
              </p:cNvSpPr>
              <p:nvPr/>
            </p:nvSpPr>
            <p:spPr bwMode="auto">
              <a:xfrm>
                <a:off x="7063209" y="2163774"/>
                <a:ext cx="658103" cy="834116"/>
              </a:xfrm>
              <a:custGeom>
                <a:avLst/>
                <a:gdLst>
                  <a:gd name="T0" fmla="*/ 13 w 172"/>
                  <a:gd name="T1" fmla="*/ 0 h 228"/>
                  <a:gd name="T2" fmla="*/ 0 w 172"/>
                  <a:gd name="T3" fmla="*/ 12 h 228"/>
                  <a:gd name="T4" fmla="*/ 0 w 172"/>
                  <a:gd name="T5" fmla="*/ 216 h 228"/>
                  <a:gd name="T6" fmla="*/ 13 w 172"/>
                  <a:gd name="T7" fmla="*/ 228 h 228"/>
                  <a:gd name="T8" fmla="*/ 159 w 172"/>
                  <a:gd name="T9" fmla="*/ 228 h 228"/>
                  <a:gd name="T10" fmla="*/ 172 w 172"/>
                  <a:gd name="T11" fmla="*/ 216 h 228"/>
                  <a:gd name="T12" fmla="*/ 172 w 172"/>
                  <a:gd name="T13" fmla="*/ 59 h 228"/>
                  <a:gd name="T14" fmla="*/ 110 w 172"/>
                  <a:gd name="T15" fmla="*/ 0 h 228"/>
                  <a:gd name="T16" fmla="*/ 13 w 172"/>
                  <a:gd name="T1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228">
                    <a:moveTo>
                      <a:pt x="13" y="0"/>
                    </a:moveTo>
                    <a:cubicBezTo>
                      <a:pt x="6" y="0"/>
                      <a:pt x="0" y="5"/>
                      <a:pt x="0" y="12"/>
                    </a:cubicBezTo>
                    <a:cubicBezTo>
                      <a:pt x="0" y="216"/>
                      <a:pt x="0" y="216"/>
                      <a:pt x="0" y="216"/>
                    </a:cubicBezTo>
                    <a:cubicBezTo>
                      <a:pt x="0" y="223"/>
                      <a:pt x="6" y="228"/>
                      <a:pt x="13" y="228"/>
                    </a:cubicBezTo>
                    <a:cubicBezTo>
                      <a:pt x="159" y="228"/>
                      <a:pt x="159" y="228"/>
                      <a:pt x="159" y="228"/>
                    </a:cubicBezTo>
                    <a:cubicBezTo>
                      <a:pt x="166" y="228"/>
                      <a:pt x="172" y="223"/>
                      <a:pt x="172" y="216"/>
                    </a:cubicBezTo>
                    <a:cubicBezTo>
                      <a:pt x="172" y="59"/>
                      <a:pt x="172" y="59"/>
                      <a:pt x="172" y="59"/>
                    </a:cubicBezTo>
                    <a:cubicBezTo>
                      <a:pt x="110" y="0"/>
                      <a:pt x="110" y="0"/>
                      <a:pt x="110" y="0"/>
                    </a:cubicBezTo>
                    <a:lnTo>
                      <a:pt x="13" y="0"/>
                    </a:lnTo>
                    <a:close/>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78" name="Freeform 30"/>
              <p:cNvSpPr>
                <a:spLocks/>
              </p:cNvSpPr>
              <p:nvPr/>
            </p:nvSpPr>
            <p:spPr bwMode="auto">
              <a:xfrm>
                <a:off x="7484904" y="2163776"/>
                <a:ext cx="225224" cy="213129"/>
              </a:xfrm>
              <a:custGeom>
                <a:avLst/>
                <a:gdLst>
                  <a:gd name="T0" fmla="*/ 59 w 59"/>
                  <a:gd name="T1" fmla="*/ 58 h 58"/>
                  <a:gd name="T2" fmla="*/ 13 w 59"/>
                  <a:gd name="T3" fmla="*/ 58 h 58"/>
                  <a:gd name="T4" fmla="*/ 0 w 59"/>
                  <a:gd name="T5" fmla="*/ 45 h 58"/>
                  <a:gd name="T6" fmla="*/ 0 w 59"/>
                  <a:gd name="T7" fmla="*/ 0 h 58"/>
                </a:gdLst>
                <a:ahLst/>
                <a:cxnLst>
                  <a:cxn ang="0">
                    <a:pos x="T0" y="T1"/>
                  </a:cxn>
                  <a:cxn ang="0">
                    <a:pos x="T2" y="T3"/>
                  </a:cxn>
                  <a:cxn ang="0">
                    <a:pos x="T4" y="T5"/>
                  </a:cxn>
                  <a:cxn ang="0">
                    <a:pos x="T6" y="T7"/>
                  </a:cxn>
                </a:cxnLst>
                <a:rect l="0" t="0" r="r" b="b"/>
                <a:pathLst>
                  <a:path w="59" h="58">
                    <a:moveTo>
                      <a:pt x="59" y="58"/>
                    </a:moveTo>
                    <a:cubicBezTo>
                      <a:pt x="13" y="58"/>
                      <a:pt x="13" y="58"/>
                      <a:pt x="13" y="58"/>
                    </a:cubicBezTo>
                    <a:cubicBezTo>
                      <a:pt x="6" y="58"/>
                      <a:pt x="0" y="52"/>
                      <a:pt x="0" y="45"/>
                    </a:cubicBezTo>
                    <a:cubicBezTo>
                      <a:pt x="0" y="0"/>
                      <a:pt x="0" y="0"/>
                      <a:pt x="0" y="0"/>
                    </a:cubicBezTo>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79" name="Rectangle 31"/>
              <p:cNvSpPr>
                <a:spLocks noChangeArrowheads="1"/>
              </p:cNvSpPr>
              <p:nvPr/>
            </p:nvSpPr>
            <p:spPr bwMode="auto">
              <a:xfrm>
                <a:off x="7155849" y="2376905"/>
                <a:ext cx="102229" cy="243795"/>
              </a:xfrm>
              <a:prstGeom prst="rect">
                <a:avLst/>
              </a:pr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80" name="Rectangle 32"/>
              <p:cNvSpPr>
                <a:spLocks noChangeArrowheads="1"/>
              </p:cNvSpPr>
              <p:nvPr/>
            </p:nvSpPr>
            <p:spPr bwMode="auto">
              <a:xfrm>
                <a:off x="7312388" y="2448970"/>
                <a:ext cx="76671" cy="171731"/>
              </a:xfrm>
              <a:prstGeom prst="rect">
                <a:avLst/>
              </a:pr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81" name="Rectangle 33"/>
              <p:cNvSpPr>
                <a:spLocks noChangeArrowheads="1"/>
              </p:cNvSpPr>
              <p:nvPr/>
            </p:nvSpPr>
            <p:spPr bwMode="auto">
              <a:xfrm>
                <a:off x="7441772" y="2501103"/>
                <a:ext cx="65491" cy="119599"/>
              </a:xfrm>
              <a:prstGeom prst="rect">
                <a:avLst/>
              </a:pr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82" name="Freeform 34"/>
              <p:cNvSpPr>
                <a:spLocks/>
              </p:cNvSpPr>
              <p:nvPr/>
            </p:nvSpPr>
            <p:spPr bwMode="auto">
              <a:xfrm>
                <a:off x="7559976" y="2573168"/>
                <a:ext cx="62297" cy="47533"/>
              </a:xfrm>
              <a:custGeom>
                <a:avLst/>
                <a:gdLst>
                  <a:gd name="T0" fmla="*/ 36 w 39"/>
                  <a:gd name="T1" fmla="*/ 0 h 31"/>
                  <a:gd name="T2" fmla="*/ 39 w 39"/>
                  <a:gd name="T3" fmla="*/ 0 h 31"/>
                  <a:gd name="T4" fmla="*/ 39 w 39"/>
                  <a:gd name="T5" fmla="*/ 31 h 31"/>
                  <a:gd name="T6" fmla="*/ 0 w 39"/>
                  <a:gd name="T7" fmla="*/ 31 h 31"/>
                  <a:gd name="T8" fmla="*/ 0 w 39"/>
                  <a:gd name="T9" fmla="*/ 0 h 31"/>
                  <a:gd name="T10" fmla="*/ 36 w 39"/>
                  <a:gd name="T11" fmla="*/ 0 h 31"/>
                </a:gdLst>
                <a:ahLst/>
                <a:cxnLst>
                  <a:cxn ang="0">
                    <a:pos x="T0" y="T1"/>
                  </a:cxn>
                  <a:cxn ang="0">
                    <a:pos x="T2" y="T3"/>
                  </a:cxn>
                  <a:cxn ang="0">
                    <a:pos x="T4" y="T5"/>
                  </a:cxn>
                  <a:cxn ang="0">
                    <a:pos x="T6" y="T7"/>
                  </a:cxn>
                  <a:cxn ang="0">
                    <a:pos x="T8" y="T9"/>
                  </a:cxn>
                  <a:cxn ang="0">
                    <a:pos x="T10" y="T11"/>
                  </a:cxn>
                </a:cxnLst>
                <a:rect l="0" t="0" r="r" b="b"/>
                <a:pathLst>
                  <a:path w="39" h="31">
                    <a:moveTo>
                      <a:pt x="36" y="0"/>
                    </a:moveTo>
                    <a:lnTo>
                      <a:pt x="39" y="0"/>
                    </a:lnTo>
                    <a:lnTo>
                      <a:pt x="39" y="31"/>
                    </a:lnTo>
                    <a:lnTo>
                      <a:pt x="0" y="31"/>
                    </a:lnTo>
                    <a:lnTo>
                      <a:pt x="0" y="0"/>
                    </a:lnTo>
                    <a:lnTo>
                      <a:pt x="36" y="0"/>
                    </a:lnTo>
                    <a:close/>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83" name="Line 35"/>
              <p:cNvSpPr>
                <a:spLocks noChangeShapeType="1"/>
              </p:cNvSpPr>
              <p:nvPr/>
            </p:nvSpPr>
            <p:spPr bwMode="auto">
              <a:xfrm flipH="1">
                <a:off x="7155849" y="2709631"/>
                <a:ext cx="175708"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84" name="Line 36"/>
              <p:cNvSpPr>
                <a:spLocks noChangeShapeType="1"/>
              </p:cNvSpPr>
              <p:nvPr/>
            </p:nvSpPr>
            <p:spPr bwMode="auto">
              <a:xfrm flipH="1">
                <a:off x="7155849" y="2800098"/>
                <a:ext cx="132579"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85" name="Line 37"/>
              <p:cNvSpPr>
                <a:spLocks noChangeShapeType="1"/>
              </p:cNvSpPr>
              <p:nvPr/>
            </p:nvSpPr>
            <p:spPr bwMode="auto">
              <a:xfrm flipH="1">
                <a:off x="7155849" y="2884430"/>
                <a:ext cx="175708"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86" name="Line 38"/>
              <p:cNvSpPr>
                <a:spLocks noChangeShapeType="1"/>
              </p:cNvSpPr>
              <p:nvPr/>
            </p:nvSpPr>
            <p:spPr bwMode="auto">
              <a:xfrm flipH="1">
                <a:off x="7449759" y="2709631"/>
                <a:ext cx="175708"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87" name="Line 39"/>
              <p:cNvSpPr>
                <a:spLocks noChangeShapeType="1"/>
              </p:cNvSpPr>
              <p:nvPr/>
            </p:nvSpPr>
            <p:spPr bwMode="auto">
              <a:xfrm flipH="1">
                <a:off x="7449759" y="2800098"/>
                <a:ext cx="134177"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sp>
            <p:nvSpPr>
              <p:cNvPr id="188" name="Line 40"/>
              <p:cNvSpPr>
                <a:spLocks noChangeShapeType="1"/>
              </p:cNvSpPr>
              <p:nvPr/>
            </p:nvSpPr>
            <p:spPr bwMode="auto">
              <a:xfrm flipH="1">
                <a:off x="7449759" y="2884430"/>
                <a:ext cx="175708" cy="0"/>
              </a:xfrm>
              <a:prstGeom prst="line">
                <a:avLst/>
              </a:prstGeom>
              <a:noFill/>
              <a:ln w="12700" cap="flat">
                <a:solidFill>
                  <a:srgbClr val="4B4B4B"/>
                </a:solidFill>
                <a:prstDash val="solid"/>
                <a:miter lim="800000"/>
                <a:headEnd/>
                <a:tailEnd/>
              </a:ln>
              <a:extLst>
                <a:ext uri="{909E8E84-426E-40DD-AFC4-6F175D3DCCD1}">
                  <a14:hiddenFill xmlns:a14="http://schemas.microsoft.com/office/drawing/2010/main">
                    <a:no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505050"/>
                  </a:solidFill>
                  <a:effectLst/>
                  <a:uLnTx/>
                  <a:uFillTx/>
                  <a:latin typeface="Segoe UI"/>
                  <a:ea typeface="+mn-ea"/>
                  <a:cs typeface="+mn-cs"/>
                </a:endParaRPr>
              </a:p>
            </p:txBody>
          </p:sp>
        </p:grpSp>
      </p:grpSp>
      <p:grpSp>
        <p:nvGrpSpPr>
          <p:cNvPr id="189" name="app icon"/>
          <p:cNvGrpSpPr/>
          <p:nvPr/>
        </p:nvGrpSpPr>
        <p:grpSpPr>
          <a:xfrm>
            <a:off x="422186" y="4130458"/>
            <a:ext cx="801700" cy="801700"/>
            <a:chOff x="212387" y="4377392"/>
            <a:chExt cx="891295" cy="891295"/>
          </a:xfrm>
        </p:grpSpPr>
        <p:sp>
          <p:nvSpPr>
            <p:cNvPr id="190" name="Oval 189"/>
            <p:cNvSpPr/>
            <p:nvPr/>
          </p:nvSpPr>
          <p:spPr bwMode="auto">
            <a:xfrm>
              <a:off x="212387" y="4377392"/>
              <a:ext cx="891295" cy="891295"/>
            </a:xfrm>
            <a:prstGeom prst="ellipse">
              <a:avLst/>
            </a:prstGeom>
            <a:solidFill>
              <a:schemeClr val="tx1">
                <a:lumMod val="20000"/>
                <a:lumOff val="80000"/>
              </a:schemeClr>
            </a:solidFill>
            <a:ln w="50800">
              <a:noFill/>
              <a:headEnd type="none"/>
              <a:tailEnd type="non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endParaRPr kumimoji="0" lang="en-US" sz="5399" b="1" i="0" u="none" strike="noStrike" kern="120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nvGrpSpPr>
            <p:cNvPr id="191" name="Group 190"/>
            <p:cNvGrpSpPr/>
            <p:nvPr/>
          </p:nvGrpSpPr>
          <p:grpSpPr>
            <a:xfrm>
              <a:off x="440093" y="4621949"/>
              <a:ext cx="420968" cy="414938"/>
              <a:chOff x="9168011" y="5170684"/>
              <a:chExt cx="665163" cy="655637"/>
            </a:xfrm>
          </p:grpSpPr>
          <p:sp>
            <p:nvSpPr>
              <p:cNvPr id="192" name="Freeform 44"/>
              <p:cNvSpPr>
                <a:spLocks/>
              </p:cNvSpPr>
              <p:nvPr/>
            </p:nvSpPr>
            <p:spPr bwMode="auto">
              <a:xfrm>
                <a:off x="9168012" y="5170684"/>
                <a:ext cx="244474" cy="266700"/>
              </a:xfrm>
              <a:custGeom>
                <a:avLst/>
                <a:gdLst>
                  <a:gd name="T0" fmla="*/ 82 w 82"/>
                  <a:gd name="T1" fmla="*/ 76 h 82"/>
                  <a:gd name="T2" fmla="*/ 76 w 82"/>
                  <a:gd name="T3" fmla="*/ 82 h 82"/>
                  <a:gd name="T4" fmla="*/ 6 w 82"/>
                  <a:gd name="T5" fmla="*/ 82 h 82"/>
                  <a:gd name="T6" fmla="*/ 0 w 82"/>
                  <a:gd name="T7" fmla="*/ 76 h 82"/>
                  <a:gd name="T8" fmla="*/ 0 w 82"/>
                  <a:gd name="T9" fmla="*/ 5 h 82"/>
                  <a:gd name="T10" fmla="*/ 6 w 82"/>
                  <a:gd name="T11" fmla="*/ 0 h 82"/>
                  <a:gd name="T12" fmla="*/ 76 w 82"/>
                  <a:gd name="T13" fmla="*/ 0 h 82"/>
                  <a:gd name="T14" fmla="*/ 82 w 82"/>
                  <a:gd name="T15" fmla="*/ 5 h 82"/>
                  <a:gd name="T16" fmla="*/ 82 w 82"/>
                  <a:gd name="T17" fmla="*/ 7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82">
                    <a:moveTo>
                      <a:pt x="82" y="76"/>
                    </a:moveTo>
                    <a:cubicBezTo>
                      <a:pt x="82" y="79"/>
                      <a:pt x="79" y="82"/>
                      <a:pt x="76" y="82"/>
                    </a:cubicBezTo>
                    <a:cubicBezTo>
                      <a:pt x="6" y="82"/>
                      <a:pt x="6" y="82"/>
                      <a:pt x="6" y="82"/>
                    </a:cubicBezTo>
                    <a:cubicBezTo>
                      <a:pt x="2" y="82"/>
                      <a:pt x="0" y="79"/>
                      <a:pt x="0" y="76"/>
                    </a:cubicBezTo>
                    <a:cubicBezTo>
                      <a:pt x="0" y="5"/>
                      <a:pt x="0" y="5"/>
                      <a:pt x="0" y="5"/>
                    </a:cubicBezTo>
                    <a:cubicBezTo>
                      <a:pt x="0" y="2"/>
                      <a:pt x="2" y="0"/>
                      <a:pt x="6" y="0"/>
                    </a:cubicBezTo>
                    <a:cubicBezTo>
                      <a:pt x="76" y="0"/>
                      <a:pt x="76" y="0"/>
                      <a:pt x="76" y="0"/>
                    </a:cubicBezTo>
                    <a:cubicBezTo>
                      <a:pt x="79" y="0"/>
                      <a:pt x="82" y="2"/>
                      <a:pt x="82" y="5"/>
                    </a:cubicBezTo>
                    <a:lnTo>
                      <a:pt x="82" y="76"/>
                    </a:lnTo>
                    <a:close/>
                  </a:path>
                </a:pathLst>
              </a:custGeom>
              <a:solidFill>
                <a:srgbClr val="4B4B4B"/>
              </a:solidFill>
              <a:ln w="12700" cap="flat">
                <a:solidFill>
                  <a:srgbClr val="4B4B4B"/>
                </a:solidFill>
                <a:prstDash val="solid"/>
                <a:miter lim="800000"/>
                <a:headEnd/>
                <a:tailEnd/>
              </a:ln>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505050"/>
                    </a:solidFill>
                  </a:ln>
                  <a:solidFill>
                    <a:srgbClr val="002050"/>
                  </a:solidFill>
                  <a:effectLst/>
                  <a:uLnTx/>
                  <a:uFillTx/>
                  <a:latin typeface="Segoe UI"/>
                  <a:ea typeface="+mn-ea"/>
                  <a:cs typeface="+mn-cs"/>
                </a:endParaRPr>
              </a:p>
            </p:txBody>
          </p:sp>
          <p:sp>
            <p:nvSpPr>
              <p:cNvPr id="193" name="Freeform 45"/>
              <p:cNvSpPr>
                <a:spLocks/>
              </p:cNvSpPr>
              <p:nvPr/>
            </p:nvSpPr>
            <p:spPr bwMode="auto">
              <a:xfrm>
                <a:off x="9168014" y="5481833"/>
                <a:ext cx="244474" cy="133350"/>
              </a:xfrm>
              <a:custGeom>
                <a:avLst/>
                <a:gdLst>
                  <a:gd name="T0" fmla="*/ 82 w 82"/>
                  <a:gd name="T1" fmla="*/ 38 h 41"/>
                  <a:gd name="T2" fmla="*/ 76 w 82"/>
                  <a:gd name="T3" fmla="*/ 41 h 41"/>
                  <a:gd name="T4" fmla="*/ 6 w 82"/>
                  <a:gd name="T5" fmla="*/ 41 h 41"/>
                  <a:gd name="T6" fmla="*/ 0 w 82"/>
                  <a:gd name="T7" fmla="*/ 38 h 41"/>
                  <a:gd name="T8" fmla="*/ 0 w 82"/>
                  <a:gd name="T9" fmla="*/ 3 h 41"/>
                  <a:gd name="T10" fmla="*/ 6 w 82"/>
                  <a:gd name="T11" fmla="*/ 0 h 41"/>
                  <a:gd name="T12" fmla="*/ 76 w 82"/>
                  <a:gd name="T13" fmla="*/ 0 h 41"/>
                  <a:gd name="T14" fmla="*/ 82 w 82"/>
                  <a:gd name="T15" fmla="*/ 3 h 41"/>
                  <a:gd name="T16" fmla="*/ 82 w 82"/>
                  <a:gd name="T17" fmla="*/ 3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41">
                    <a:moveTo>
                      <a:pt x="82" y="38"/>
                    </a:moveTo>
                    <a:cubicBezTo>
                      <a:pt x="82" y="39"/>
                      <a:pt x="79" y="41"/>
                      <a:pt x="76" y="41"/>
                    </a:cubicBezTo>
                    <a:cubicBezTo>
                      <a:pt x="6" y="41"/>
                      <a:pt x="6" y="41"/>
                      <a:pt x="6" y="41"/>
                    </a:cubicBezTo>
                    <a:cubicBezTo>
                      <a:pt x="2" y="41"/>
                      <a:pt x="0" y="39"/>
                      <a:pt x="0" y="38"/>
                    </a:cubicBezTo>
                    <a:cubicBezTo>
                      <a:pt x="0" y="3"/>
                      <a:pt x="0" y="3"/>
                      <a:pt x="0" y="3"/>
                    </a:cubicBezTo>
                    <a:cubicBezTo>
                      <a:pt x="0" y="1"/>
                      <a:pt x="2" y="0"/>
                      <a:pt x="6" y="0"/>
                    </a:cubicBezTo>
                    <a:cubicBezTo>
                      <a:pt x="76" y="0"/>
                      <a:pt x="76" y="0"/>
                      <a:pt x="76" y="0"/>
                    </a:cubicBezTo>
                    <a:cubicBezTo>
                      <a:pt x="79" y="0"/>
                      <a:pt x="82" y="1"/>
                      <a:pt x="82" y="3"/>
                    </a:cubicBezTo>
                    <a:lnTo>
                      <a:pt x="82" y="38"/>
                    </a:lnTo>
                    <a:close/>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505050"/>
                    </a:solidFill>
                  </a:ln>
                  <a:solidFill>
                    <a:srgbClr val="002050"/>
                  </a:solidFill>
                  <a:effectLst/>
                  <a:uLnTx/>
                  <a:uFillTx/>
                  <a:latin typeface="Segoe UI"/>
                  <a:ea typeface="+mn-ea"/>
                  <a:cs typeface="+mn-cs"/>
                </a:endParaRPr>
              </a:p>
            </p:txBody>
          </p:sp>
          <p:sp>
            <p:nvSpPr>
              <p:cNvPr id="194" name="Freeform 46"/>
              <p:cNvSpPr>
                <a:spLocks/>
              </p:cNvSpPr>
              <p:nvPr/>
            </p:nvSpPr>
            <p:spPr bwMode="auto">
              <a:xfrm>
                <a:off x="9456935" y="5170684"/>
                <a:ext cx="376238" cy="444499"/>
              </a:xfrm>
              <a:custGeom>
                <a:avLst/>
                <a:gdLst>
                  <a:gd name="T0" fmla="*/ 126 w 126"/>
                  <a:gd name="T1" fmla="*/ 127 h 137"/>
                  <a:gd name="T2" fmla="*/ 117 w 126"/>
                  <a:gd name="T3" fmla="*/ 137 h 137"/>
                  <a:gd name="T4" fmla="*/ 9 w 126"/>
                  <a:gd name="T5" fmla="*/ 137 h 137"/>
                  <a:gd name="T6" fmla="*/ 0 w 126"/>
                  <a:gd name="T7" fmla="*/ 127 h 137"/>
                  <a:gd name="T8" fmla="*/ 0 w 126"/>
                  <a:gd name="T9" fmla="*/ 9 h 137"/>
                  <a:gd name="T10" fmla="*/ 9 w 126"/>
                  <a:gd name="T11" fmla="*/ 0 h 137"/>
                  <a:gd name="T12" fmla="*/ 117 w 126"/>
                  <a:gd name="T13" fmla="*/ 0 h 137"/>
                  <a:gd name="T14" fmla="*/ 126 w 126"/>
                  <a:gd name="T15" fmla="*/ 9 h 137"/>
                  <a:gd name="T16" fmla="*/ 126 w 126"/>
                  <a:gd name="T17" fmla="*/ 12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137">
                    <a:moveTo>
                      <a:pt x="126" y="127"/>
                    </a:moveTo>
                    <a:cubicBezTo>
                      <a:pt x="126" y="133"/>
                      <a:pt x="122" y="137"/>
                      <a:pt x="117" y="137"/>
                    </a:cubicBezTo>
                    <a:cubicBezTo>
                      <a:pt x="9" y="137"/>
                      <a:pt x="9" y="137"/>
                      <a:pt x="9" y="137"/>
                    </a:cubicBezTo>
                    <a:cubicBezTo>
                      <a:pt x="4" y="137"/>
                      <a:pt x="0" y="133"/>
                      <a:pt x="0" y="127"/>
                    </a:cubicBezTo>
                    <a:cubicBezTo>
                      <a:pt x="0" y="9"/>
                      <a:pt x="0" y="9"/>
                      <a:pt x="0" y="9"/>
                    </a:cubicBezTo>
                    <a:cubicBezTo>
                      <a:pt x="0" y="4"/>
                      <a:pt x="4" y="0"/>
                      <a:pt x="9" y="0"/>
                    </a:cubicBezTo>
                    <a:cubicBezTo>
                      <a:pt x="117" y="0"/>
                      <a:pt x="117" y="0"/>
                      <a:pt x="117" y="0"/>
                    </a:cubicBezTo>
                    <a:cubicBezTo>
                      <a:pt x="122" y="0"/>
                      <a:pt x="126" y="4"/>
                      <a:pt x="126" y="9"/>
                    </a:cubicBezTo>
                    <a:lnTo>
                      <a:pt x="126" y="127"/>
                    </a:lnTo>
                    <a:close/>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505050"/>
                    </a:solidFill>
                  </a:ln>
                  <a:solidFill>
                    <a:srgbClr val="002050"/>
                  </a:solidFill>
                  <a:effectLst/>
                  <a:uLnTx/>
                  <a:uFillTx/>
                  <a:latin typeface="Segoe UI"/>
                  <a:ea typeface="+mn-ea"/>
                  <a:cs typeface="+mn-cs"/>
                </a:endParaRPr>
              </a:p>
            </p:txBody>
          </p:sp>
          <p:sp>
            <p:nvSpPr>
              <p:cNvPr id="195" name="Freeform 47"/>
              <p:cNvSpPr>
                <a:spLocks/>
              </p:cNvSpPr>
              <p:nvPr/>
            </p:nvSpPr>
            <p:spPr bwMode="auto">
              <a:xfrm>
                <a:off x="9168011" y="5667570"/>
                <a:ext cx="665163" cy="158751"/>
              </a:xfrm>
              <a:custGeom>
                <a:avLst/>
                <a:gdLst>
                  <a:gd name="T0" fmla="*/ 223 w 223"/>
                  <a:gd name="T1" fmla="*/ 46 h 49"/>
                  <a:gd name="T2" fmla="*/ 208 w 223"/>
                  <a:gd name="T3" fmla="*/ 49 h 49"/>
                  <a:gd name="T4" fmla="*/ 15 w 223"/>
                  <a:gd name="T5" fmla="*/ 49 h 49"/>
                  <a:gd name="T6" fmla="*/ 0 w 223"/>
                  <a:gd name="T7" fmla="*/ 46 h 49"/>
                  <a:gd name="T8" fmla="*/ 0 w 223"/>
                  <a:gd name="T9" fmla="*/ 3 h 49"/>
                  <a:gd name="T10" fmla="*/ 15 w 223"/>
                  <a:gd name="T11" fmla="*/ 0 h 49"/>
                  <a:gd name="T12" fmla="*/ 208 w 223"/>
                  <a:gd name="T13" fmla="*/ 0 h 49"/>
                  <a:gd name="T14" fmla="*/ 223 w 223"/>
                  <a:gd name="T15" fmla="*/ 3 h 49"/>
                  <a:gd name="T16" fmla="*/ 223 w 223"/>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3" h="49">
                    <a:moveTo>
                      <a:pt x="223" y="46"/>
                    </a:moveTo>
                    <a:cubicBezTo>
                      <a:pt x="223" y="48"/>
                      <a:pt x="216" y="49"/>
                      <a:pt x="208" y="49"/>
                    </a:cubicBezTo>
                    <a:cubicBezTo>
                      <a:pt x="15" y="49"/>
                      <a:pt x="15" y="49"/>
                      <a:pt x="15" y="49"/>
                    </a:cubicBezTo>
                    <a:cubicBezTo>
                      <a:pt x="7" y="49"/>
                      <a:pt x="0" y="48"/>
                      <a:pt x="0" y="46"/>
                    </a:cubicBezTo>
                    <a:cubicBezTo>
                      <a:pt x="0" y="3"/>
                      <a:pt x="0" y="3"/>
                      <a:pt x="0" y="3"/>
                    </a:cubicBezTo>
                    <a:cubicBezTo>
                      <a:pt x="0" y="1"/>
                      <a:pt x="7" y="0"/>
                      <a:pt x="15" y="0"/>
                    </a:cubicBezTo>
                    <a:cubicBezTo>
                      <a:pt x="208" y="0"/>
                      <a:pt x="208" y="0"/>
                      <a:pt x="208" y="0"/>
                    </a:cubicBezTo>
                    <a:cubicBezTo>
                      <a:pt x="216" y="0"/>
                      <a:pt x="223" y="1"/>
                      <a:pt x="223" y="3"/>
                    </a:cubicBezTo>
                    <a:lnTo>
                      <a:pt x="223" y="46"/>
                    </a:lnTo>
                    <a:close/>
                  </a:path>
                </a:pathLst>
              </a:custGeom>
              <a:noFill/>
              <a:ln w="12700" cap="flat">
                <a:solidFill>
                  <a:srgbClr val="4B4B4B"/>
                </a:solidFill>
                <a:prstDash val="solid"/>
                <a:miter lim="800000"/>
                <a:headEnd/>
                <a:tailEnd/>
              </a:ln>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505050"/>
                    </a:solidFill>
                  </a:ln>
                  <a:solidFill>
                    <a:srgbClr val="002050"/>
                  </a:solidFill>
                  <a:effectLst/>
                  <a:uLnTx/>
                  <a:uFillTx/>
                  <a:latin typeface="Segoe UI"/>
                  <a:ea typeface="+mn-ea"/>
                  <a:cs typeface="+mn-cs"/>
                </a:endParaRPr>
              </a:p>
            </p:txBody>
          </p:sp>
        </p:grpSp>
      </p:grpSp>
      <p:grpSp>
        <p:nvGrpSpPr>
          <p:cNvPr id="196" name="app icon"/>
          <p:cNvGrpSpPr/>
          <p:nvPr/>
        </p:nvGrpSpPr>
        <p:grpSpPr>
          <a:xfrm>
            <a:off x="5787541" y="1908910"/>
            <a:ext cx="801700" cy="801700"/>
            <a:chOff x="212387" y="4377392"/>
            <a:chExt cx="891295" cy="891295"/>
          </a:xfrm>
        </p:grpSpPr>
        <p:sp>
          <p:nvSpPr>
            <p:cNvPr id="197" name="Oval 196"/>
            <p:cNvSpPr/>
            <p:nvPr/>
          </p:nvSpPr>
          <p:spPr bwMode="auto">
            <a:xfrm>
              <a:off x="212387" y="4377392"/>
              <a:ext cx="891295" cy="891295"/>
            </a:xfrm>
            <a:prstGeom prst="ellipse">
              <a:avLst/>
            </a:prstGeom>
            <a:solidFill>
              <a:schemeClr val="tx1">
                <a:lumMod val="20000"/>
                <a:lumOff val="80000"/>
              </a:schemeClr>
            </a:solidFill>
            <a:ln w="50800">
              <a:noFill/>
              <a:headEnd type="none"/>
              <a:tailEnd type="non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endParaRPr kumimoji="0" lang="en-US" sz="5399" b="1" i="0" u="none" strike="noStrike" kern="120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nvGrpSpPr>
            <p:cNvPr id="198" name="Group 197"/>
            <p:cNvGrpSpPr/>
            <p:nvPr/>
          </p:nvGrpSpPr>
          <p:grpSpPr>
            <a:xfrm>
              <a:off x="440093" y="4621949"/>
              <a:ext cx="420968" cy="414938"/>
              <a:chOff x="9168011" y="5170684"/>
              <a:chExt cx="665163" cy="655637"/>
            </a:xfrm>
          </p:grpSpPr>
          <p:sp>
            <p:nvSpPr>
              <p:cNvPr id="199" name="Freeform 44"/>
              <p:cNvSpPr>
                <a:spLocks/>
              </p:cNvSpPr>
              <p:nvPr/>
            </p:nvSpPr>
            <p:spPr bwMode="auto">
              <a:xfrm>
                <a:off x="9168012" y="5170684"/>
                <a:ext cx="244474" cy="266700"/>
              </a:xfrm>
              <a:custGeom>
                <a:avLst/>
                <a:gdLst>
                  <a:gd name="T0" fmla="*/ 82 w 82"/>
                  <a:gd name="T1" fmla="*/ 76 h 82"/>
                  <a:gd name="T2" fmla="*/ 76 w 82"/>
                  <a:gd name="T3" fmla="*/ 82 h 82"/>
                  <a:gd name="T4" fmla="*/ 6 w 82"/>
                  <a:gd name="T5" fmla="*/ 82 h 82"/>
                  <a:gd name="T6" fmla="*/ 0 w 82"/>
                  <a:gd name="T7" fmla="*/ 76 h 82"/>
                  <a:gd name="T8" fmla="*/ 0 w 82"/>
                  <a:gd name="T9" fmla="*/ 5 h 82"/>
                  <a:gd name="T10" fmla="*/ 6 w 82"/>
                  <a:gd name="T11" fmla="*/ 0 h 82"/>
                  <a:gd name="T12" fmla="*/ 76 w 82"/>
                  <a:gd name="T13" fmla="*/ 0 h 82"/>
                  <a:gd name="T14" fmla="*/ 82 w 82"/>
                  <a:gd name="T15" fmla="*/ 5 h 82"/>
                  <a:gd name="T16" fmla="*/ 82 w 82"/>
                  <a:gd name="T17" fmla="*/ 7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82">
                    <a:moveTo>
                      <a:pt x="82" y="76"/>
                    </a:moveTo>
                    <a:cubicBezTo>
                      <a:pt x="82" y="79"/>
                      <a:pt x="79" y="82"/>
                      <a:pt x="76" y="82"/>
                    </a:cubicBezTo>
                    <a:cubicBezTo>
                      <a:pt x="6" y="82"/>
                      <a:pt x="6" y="82"/>
                      <a:pt x="6" y="82"/>
                    </a:cubicBezTo>
                    <a:cubicBezTo>
                      <a:pt x="2" y="82"/>
                      <a:pt x="0" y="79"/>
                      <a:pt x="0" y="76"/>
                    </a:cubicBezTo>
                    <a:cubicBezTo>
                      <a:pt x="0" y="5"/>
                      <a:pt x="0" y="5"/>
                      <a:pt x="0" y="5"/>
                    </a:cubicBezTo>
                    <a:cubicBezTo>
                      <a:pt x="0" y="2"/>
                      <a:pt x="2" y="0"/>
                      <a:pt x="6" y="0"/>
                    </a:cubicBezTo>
                    <a:cubicBezTo>
                      <a:pt x="76" y="0"/>
                      <a:pt x="76" y="0"/>
                      <a:pt x="76" y="0"/>
                    </a:cubicBezTo>
                    <a:cubicBezTo>
                      <a:pt x="79" y="0"/>
                      <a:pt x="82" y="2"/>
                      <a:pt x="82" y="5"/>
                    </a:cubicBezTo>
                    <a:lnTo>
                      <a:pt x="82" y="76"/>
                    </a:lnTo>
                    <a:close/>
                  </a:path>
                </a:pathLst>
              </a:custGeom>
              <a:solidFill>
                <a:srgbClr val="4B4B4B"/>
              </a:solidFill>
              <a:ln w="12700" cap="flat">
                <a:solidFill>
                  <a:srgbClr val="4B4B4B"/>
                </a:solidFill>
                <a:prstDash val="solid"/>
                <a:miter lim="800000"/>
                <a:headEnd/>
                <a:tailEnd/>
              </a:ln>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505050"/>
                    </a:solidFill>
                  </a:ln>
                  <a:solidFill>
                    <a:srgbClr val="002050"/>
                  </a:solidFill>
                  <a:effectLst/>
                  <a:uLnTx/>
                  <a:uFillTx/>
                  <a:latin typeface="Segoe UI"/>
                  <a:ea typeface="+mn-ea"/>
                  <a:cs typeface="+mn-cs"/>
                </a:endParaRPr>
              </a:p>
            </p:txBody>
          </p:sp>
          <p:sp>
            <p:nvSpPr>
              <p:cNvPr id="200" name="Freeform 45"/>
              <p:cNvSpPr>
                <a:spLocks/>
              </p:cNvSpPr>
              <p:nvPr/>
            </p:nvSpPr>
            <p:spPr bwMode="auto">
              <a:xfrm>
                <a:off x="9168014" y="5481833"/>
                <a:ext cx="244474" cy="133350"/>
              </a:xfrm>
              <a:custGeom>
                <a:avLst/>
                <a:gdLst>
                  <a:gd name="T0" fmla="*/ 82 w 82"/>
                  <a:gd name="T1" fmla="*/ 38 h 41"/>
                  <a:gd name="T2" fmla="*/ 76 w 82"/>
                  <a:gd name="T3" fmla="*/ 41 h 41"/>
                  <a:gd name="T4" fmla="*/ 6 w 82"/>
                  <a:gd name="T5" fmla="*/ 41 h 41"/>
                  <a:gd name="T6" fmla="*/ 0 w 82"/>
                  <a:gd name="T7" fmla="*/ 38 h 41"/>
                  <a:gd name="T8" fmla="*/ 0 w 82"/>
                  <a:gd name="T9" fmla="*/ 3 h 41"/>
                  <a:gd name="T10" fmla="*/ 6 w 82"/>
                  <a:gd name="T11" fmla="*/ 0 h 41"/>
                  <a:gd name="T12" fmla="*/ 76 w 82"/>
                  <a:gd name="T13" fmla="*/ 0 h 41"/>
                  <a:gd name="T14" fmla="*/ 82 w 82"/>
                  <a:gd name="T15" fmla="*/ 3 h 41"/>
                  <a:gd name="T16" fmla="*/ 82 w 82"/>
                  <a:gd name="T17" fmla="*/ 3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41">
                    <a:moveTo>
                      <a:pt x="82" y="38"/>
                    </a:moveTo>
                    <a:cubicBezTo>
                      <a:pt x="82" y="39"/>
                      <a:pt x="79" y="41"/>
                      <a:pt x="76" y="41"/>
                    </a:cubicBezTo>
                    <a:cubicBezTo>
                      <a:pt x="6" y="41"/>
                      <a:pt x="6" y="41"/>
                      <a:pt x="6" y="41"/>
                    </a:cubicBezTo>
                    <a:cubicBezTo>
                      <a:pt x="2" y="41"/>
                      <a:pt x="0" y="39"/>
                      <a:pt x="0" y="38"/>
                    </a:cubicBezTo>
                    <a:cubicBezTo>
                      <a:pt x="0" y="3"/>
                      <a:pt x="0" y="3"/>
                      <a:pt x="0" y="3"/>
                    </a:cubicBezTo>
                    <a:cubicBezTo>
                      <a:pt x="0" y="1"/>
                      <a:pt x="2" y="0"/>
                      <a:pt x="6" y="0"/>
                    </a:cubicBezTo>
                    <a:cubicBezTo>
                      <a:pt x="76" y="0"/>
                      <a:pt x="76" y="0"/>
                      <a:pt x="76" y="0"/>
                    </a:cubicBezTo>
                    <a:cubicBezTo>
                      <a:pt x="79" y="0"/>
                      <a:pt x="82" y="1"/>
                      <a:pt x="82" y="3"/>
                    </a:cubicBezTo>
                    <a:lnTo>
                      <a:pt x="82" y="38"/>
                    </a:lnTo>
                    <a:close/>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505050"/>
                    </a:solidFill>
                  </a:ln>
                  <a:solidFill>
                    <a:srgbClr val="002050"/>
                  </a:solidFill>
                  <a:effectLst/>
                  <a:uLnTx/>
                  <a:uFillTx/>
                  <a:latin typeface="Segoe UI"/>
                  <a:ea typeface="+mn-ea"/>
                  <a:cs typeface="+mn-cs"/>
                </a:endParaRPr>
              </a:p>
            </p:txBody>
          </p:sp>
          <p:sp>
            <p:nvSpPr>
              <p:cNvPr id="201" name="Freeform 46"/>
              <p:cNvSpPr>
                <a:spLocks/>
              </p:cNvSpPr>
              <p:nvPr/>
            </p:nvSpPr>
            <p:spPr bwMode="auto">
              <a:xfrm>
                <a:off x="9456935" y="5170684"/>
                <a:ext cx="376238" cy="444499"/>
              </a:xfrm>
              <a:custGeom>
                <a:avLst/>
                <a:gdLst>
                  <a:gd name="T0" fmla="*/ 126 w 126"/>
                  <a:gd name="T1" fmla="*/ 127 h 137"/>
                  <a:gd name="T2" fmla="*/ 117 w 126"/>
                  <a:gd name="T3" fmla="*/ 137 h 137"/>
                  <a:gd name="T4" fmla="*/ 9 w 126"/>
                  <a:gd name="T5" fmla="*/ 137 h 137"/>
                  <a:gd name="T6" fmla="*/ 0 w 126"/>
                  <a:gd name="T7" fmla="*/ 127 h 137"/>
                  <a:gd name="T8" fmla="*/ 0 w 126"/>
                  <a:gd name="T9" fmla="*/ 9 h 137"/>
                  <a:gd name="T10" fmla="*/ 9 w 126"/>
                  <a:gd name="T11" fmla="*/ 0 h 137"/>
                  <a:gd name="T12" fmla="*/ 117 w 126"/>
                  <a:gd name="T13" fmla="*/ 0 h 137"/>
                  <a:gd name="T14" fmla="*/ 126 w 126"/>
                  <a:gd name="T15" fmla="*/ 9 h 137"/>
                  <a:gd name="T16" fmla="*/ 126 w 126"/>
                  <a:gd name="T17" fmla="*/ 12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137">
                    <a:moveTo>
                      <a:pt x="126" y="127"/>
                    </a:moveTo>
                    <a:cubicBezTo>
                      <a:pt x="126" y="133"/>
                      <a:pt x="122" y="137"/>
                      <a:pt x="117" y="137"/>
                    </a:cubicBezTo>
                    <a:cubicBezTo>
                      <a:pt x="9" y="137"/>
                      <a:pt x="9" y="137"/>
                      <a:pt x="9" y="137"/>
                    </a:cubicBezTo>
                    <a:cubicBezTo>
                      <a:pt x="4" y="137"/>
                      <a:pt x="0" y="133"/>
                      <a:pt x="0" y="127"/>
                    </a:cubicBezTo>
                    <a:cubicBezTo>
                      <a:pt x="0" y="9"/>
                      <a:pt x="0" y="9"/>
                      <a:pt x="0" y="9"/>
                    </a:cubicBezTo>
                    <a:cubicBezTo>
                      <a:pt x="0" y="4"/>
                      <a:pt x="4" y="0"/>
                      <a:pt x="9" y="0"/>
                    </a:cubicBezTo>
                    <a:cubicBezTo>
                      <a:pt x="117" y="0"/>
                      <a:pt x="117" y="0"/>
                      <a:pt x="117" y="0"/>
                    </a:cubicBezTo>
                    <a:cubicBezTo>
                      <a:pt x="122" y="0"/>
                      <a:pt x="126" y="4"/>
                      <a:pt x="126" y="9"/>
                    </a:cubicBezTo>
                    <a:lnTo>
                      <a:pt x="126" y="127"/>
                    </a:lnTo>
                    <a:close/>
                  </a:path>
                </a:pathLst>
              </a:custGeom>
              <a:noFill/>
              <a:ln w="12700" cap="flat">
                <a:solidFill>
                  <a:srgbClr val="4B4B4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505050"/>
                    </a:solidFill>
                  </a:ln>
                  <a:solidFill>
                    <a:srgbClr val="002050"/>
                  </a:solidFill>
                  <a:effectLst/>
                  <a:uLnTx/>
                  <a:uFillTx/>
                  <a:latin typeface="Segoe UI"/>
                  <a:ea typeface="+mn-ea"/>
                  <a:cs typeface="+mn-cs"/>
                </a:endParaRPr>
              </a:p>
            </p:txBody>
          </p:sp>
          <p:sp>
            <p:nvSpPr>
              <p:cNvPr id="202" name="Freeform 47"/>
              <p:cNvSpPr>
                <a:spLocks/>
              </p:cNvSpPr>
              <p:nvPr/>
            </p:nvSpPr>
            <p:spPr bwMode="auto">
              <a:xfrm>
                <a:off x="9168011" y="5667570"/>
                <a:ext cx="665163" cy="158751"/>
              </a:xfrm>
              <a:custGeom>
                <a:avLst/>
                <a:gdLst>
                  <a:gd name="T0" fmla="*/ 223 w 223"/>
                  <a:gd name="T1" fmla="*/ 46 h 49"/>
                  <a:gd name="T2" fmla="*/ 208 w 223"/>
                  <a:gd name="T3" fmla="*/ 49 h 49"/>
                  <a:gd name="T4" fmla="*/ 15 w 223"/>
                  <a:gd name="T5" fmla="*/ 49 h 49"/>
                  <a:gd name="T6" fmla="*/ 0 w 223"/>
                  <a:gd name="T7" fmla="*/ 46 h 49"/>
                  <a:gd name="T8" fmla="*/ 0 w 223"/>
                  <a:gd name="T9" fmla="*/ 3 h 49"/>
                  <a:gd name="T10" fmla="*/ 15 w 223"/>
                  <a:gd name="T11" fmla="*/ 0 h 49"/>
                  <a:gd name="T12" fmla="*/ 208 w 223"/>
                  <a:gd name="T13" fmla="*/ 0 h 49"/>
                  <a:gd name="T14" fmla="*/ 223 w 223"/>
                  <a:gd name="T15" fmla="*/ 3 h 49"/>
                  <a:gd name="T16" fmla="*/ 223 w 223"/>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3" h="49">
                    <a:moveTo>
                      <a:pt x="223" y="46"/>
                    </a:moveTo>
                    <a:cubicBezTo>
                      <a:pt x="223" y="48"/>
                      <a:pt x="216" y="49"/>
                      <a:pt x="208" y="49"/>
                    </a:cubicBezTo>
                    <a:cubicBezTo>
                      <a:pt x="15" y="49"/>
                      <a:pt x="15" y="49"/>
                      <a:pt x="15" y="49"/>
                    </a:cubicBezTo>
                    <a:cubicBezTo>
                      <a:pt x="7" y="49"/>
                      <a:pt x="0" y="48"/>
                      <a:pt x="0" y="46"/>
                    </a:cubicBezTo>
                    <a:cubicBezTo>
                      <a:pt x="0" y="3"/>
                      <a:pt x="0" y="3"/>
                      <a:pt x="0" y="3"/>
                    </a:cubicBezTo>
                    <a:cubicBezTo>
                      <a:pt x="0" y="1"/>
                      <a:pt x="7" y="0"/>
                      <a:pt x="15" y="0"/>
                    </a:cubicBezTo>
                    <a:cubicBezTo>
                      <a:pt x="208" y="0"/>
                      <a:pt x="208" y="0"/>
                      <a:pt x="208" y="0"/>
                    </a:cubicBezTo>
                    <a:cubicBezTo>
                      <a:pt x="216" y="0"/>
                      <a:pt x="223" y="1"/>
                      <a:pt x="223" y="3"/>
                    </a:cubicBezTo>
                    <a:lnTo>
                      <a:pt x="223" y="46"/>
                    </a:lnTo>
                    <a:close/>
                  </a:path>
                </a:pathLst>
              </a:custGeom>
              <a:noFill/>
              <a:ln w="12700" cap="flat">
                <a:solidFill>
                  <a:srgbClr val="4B4B4B"/>
                </a:solidFill>
                <a:prstDash val="solid"/>
                <a:miter lim="800000"/>
                <a:headEnd/>
                <a:tailEnd/>
              </a:ln>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505050"/>
                    </a:solidFill>
                  </a:ln>
                  <a:solidFill>
                    <a:srgbClr val="002050"/>
                  </a:solidFill>
                  <a:effectLst/>
                  <a:uLnTx/>
                  <a:uFillTx/>
                  <a:latin typeface="Segoe UI"/>
                  <a:ea typeface="+mn-ea"/>
                  <a:cs typeface="+mn-cs"/>
                </a:endParaRPr>
              </a:p>
            </p:txBody>
          </p:sp>
        </p:grpSp>
      </p:grpSp>
      <p:grpSp>
        <p:nvGrpSpPr>
          <p:cNvPr id="219" name="Group 218"/>
          <p:cNvGrpSpPr/>
          <p:nvPr/>
        </p:nvGrpSpPr>
        <p:grpSpPr>
          <a:xfrm>
            <a:off x="5166581" y="3301266"/>
            <a:ext cx="802352" cy="802352"/>
            <a:chOff x="7698762" y="2205720"/>
            <a:chExt cx="802466" cy="802466"/>
          </a:xfrm>
        </p:grpSpPr>
        <p:sp>
          <p:nvSpPr>
            <p:cNvPr id="220" name="Oval 219"/>
            <p:cNvSpPr/>
            <p:nvPr/>
          </p:nvSpPr>
          <p:spPr bwMode="auto">
            <a:xfrm>
              <a:off x="7698762" y="2205720"/>
              <a:ext cx="802466" cy="802466"/>
            </a:xfrm>
            <a:prstGeom prst="ellipse">
              <a:avLst/>
            </a:prstGeom>
            <a:solidFill>
              <a:schemeClr val="tx1">
                <a:lumMod val="20000"/>
                <a:lumOff val="80000"/>
              </a:schemeClr>
            </a:solidFill>
            <a:ln w="50800">
              <a:noFill/>
              <a:headEnd type="none"/>
              <a:tailEnd type="non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marL="0" marR="0" lvl="0" indent="0" algn="ctr" defTabSz="913927" rtl="0" eaLnBrk="1" fontAlgn="base" latinLnBrk="0" hangingPunct="1">
                <a:lnSpc>
                  <a:spcPct val="90000"/>
                </a:lnSpc>
                <a:spcBef>
                  <a:spcPct val="0"/>
                </a:spcBef>
                <a:spcAft>
                  <a:spcPct val="0"/>
                </a:spcAft>
                <a:buClrTx/>
                <a:buSzTx/>
                <a:buFontTx/>
                <a:buNone/>
                <a:tabLst/>
                <a:defRPr/>
              </a:pPr>
              <a:endParaRPr kumimoji="0" lang="en-US" sz="5399" b="0" i="0" u="none" strike="noStrike" kern="120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nvGrpSpPr>
            <p:cNvPr id="221" name="Group 220"/>
            <p:cNvGrpSpPr/>
            <p:nvPr/>
          </p:nvGrpSpPr>
          <p:grpSpPr>
            <a:xfrm>
              <a:off x="7869696" y="2425433"/>
              <a:ext cx="446908" cy="366754"/>
              <a:chOff x="997724" y="2784661"/>
              <a:chExt cx="817590" cy="670956"/>
            </a:xfrm>
          </p:grpSpPr>
          <p:sp>
            <p:nvSpPr>
              <p:cNvPr id="222" name="Oval 5"/>
              <p:cNvSpPr>
                <a:spLocks noChangeArrowheads="1"/>
              </p:cNvSpPr>
              <p:nvPr/>
            </p:nvSpPr>
            <p:spPr bwMode="auto">
              <a:xfrm>
                <a:off x="1025676" y="2784661"/>
                <a:ext cx="216626" cy="214570"/>
              </a:xfrm>
              <a:prstGeom prst="ellipse">
                <a:avLst/>
              </a:pr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23" name="Oval 6"/>
              <p:cNvSpPr>
                <a:spLocks noChangeArrowheads="1"/>
              </p:cNvSpPr>
              <p:nvPr/>
            </p:nvSpPr>
            <p:spPr bwMode="auto">
              <a:xfrm>
                <a:off x="1570736" y="2784661"/>
                <a:ext cx="216626" cy="214570"/>
              </a:xfrm>
              <a:prstGeom prst="ellipse">
                <a:avLst/>
              </a:pr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24" name="Freeform 7"/>
              <p:cNvSpPr>
                <a:spLocks/>
              </p:cNvSpPr>
              <p:nvPr/>
            </p:nvSpPr>
            <p:spPr bwMode="auto">
              <a:xfrm>
                <a:off x="997724" y="2999231"/>
                <a:ext cx="272530" cy="132829"/>
              </a:xfrm>
              <a:custGeom>
                <a:avLst/>
                <a:gdLst>
                  <a:gd name="T0" fmla="*/ 40 w 40"/>
                  <a:gd name="T1" fmla="*/ 20 h 20"/>
                  <a:gd name="T2" fmla="*/ 20 w 40"/>
                  <a:gd name="T3" fmla="*/ 0 h 20"/>
                  <a:gd name="T4" fmla="*/ 0 w 40"/>
                  <a:gd name="T5" fmla="*/ 20 h 20"/>
                </a:gdLst>
                <a:ahLst/>
                <a:cxnLst>
                  <a:cxn ang="0">
                    <a:pos x="T0" y="T1"/>
                  </a:cxn>
                  <a:cxn ang="0">
                    <a:pos x="T2" y="T3"/>
                  </a:cxn>
                  <a:cxn ang="0">
                    <a:pos x="T4" y="T5"/>
                  </a:cxn>
                </a:cxnLst>
                <a:rect l="0" t="0" r="r" b="b"/>
                <a:pathLst>
                  <a:path w="40" h="20">
                    <a:moveTo>
                      <a:pt x="40" y="20"/>
                    </a:moveTo>
                    <a:cubicBezTo>
                      <a:pt x="40" y="9"/>
                      <a:pt x="31" y="0"/>
                      <a:pt x="20" y="0"/>
                    </a:cubicBezTo>
                    <a:cubicBezTo>
                      <a:pt x="9" y="0"/>
                      <a:pt x="0" y="9"/>
                      <a:pt x="0" y="20"/>
                    </a:cubicBezTo>
                  </a:path>
                </a:pathLst>
              </a:cu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25" name="Oval 8"/>
              <p:cNvSpPr>
                <a:spLocks noChangeArrowheads="1"/>
              </p:cNvSpPr>
              <p:nvPr/>
            </p:nvSpPr>
            <p:spPr bwMode="auto">
              <a:xfrm>
                <a:off x="1270254" y="2999231"/>
                <a:ext cx="272530" cy="269064"/>
              </a:xfrm>
              <a:prstGeom prst="ellipse">
                <a:avLst/>
              </a:pr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26" name="Freeform 9"/>
              <p:cNvSpPr>
                <a:spLocks/>
              </p:cNvSpPr>
              <p:nvPr/>
            </p:nvSpPr>
            <p:spPr bwMode="auto">
              <a:xfrm>
                <a:off x="1214350" y="3268294"/>
                <a:ext cx="384337" cy="187323"/>
              </a:xfrm>
              <a:custGeom>
                <a:avLst/>
                <a:gdLst>
                  <a:gd name="T0" fmla="*/ 56 w 56"/>
                  <a:gd name="T1" fmla="*/ 28 h 28"/>
                  <a:gd name="T2" fmla="*/ 28 w 56"/>
                  <a:gd name="T3" fmla="*/ 0 h 28"/>
                  <a:gd name="T4" fmla="*/ 0 w 56"/>
                  <a:gd name="T5" fmla="*/ 28 h 28"/>
                </a:gdLst>
                <a:ahLst/>
                <a:cxnLst>
                  <a:cxn ang="0">
                    <a:pos x="T0" y="T1"/>
                  </a:cxn>
                  <a:cxn ang="0">
                    <a:pos x="T2" y="T3"/>
                  </a:cxn>
                  <a:cxn ang="0">
                    <a:pos x="T4" y="T5"/>
                  </a:cxn>
                </a:cxnLst>
                <a:rect l="0" t="0" r="r" b="b"/>
                <a:pathLst>
                  <a:path w="56" h="28">
                    <a:moveTo>
                      <a:pt x="56" y="28"/>
                    </a:moveTo>
                    <a:cubicBezTo>
                      <a:pt x="56" y="13"/>
                      <a:pt x="44" y="0"/>
                      <a:pt x="28" y="0"/>
                    </a:cubicBezTo>
                    <a:cubicBezTo>
                      <a:pt x="12" y="0"/>
                      <a:pt x="0" y="13"/>
                      <a:pt x="0" y="28"/>
                    </a:cubicBezTo>
                  </a:path>
                </a:pathLst>
              </a:cu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27" name="Freeform 10"/>
              <p:cNvSpPr>
                <a:spLocks/>
              </p:cNvSpPr>
              <p:nvPr/>
            </p:nvSpPr>
            <p:spPr bwMode="auto">
              <a:xfrm>
                <a:off x="1542784" y="2999231"/>
                <a:ext cx="272530" cy="132829"/>
              </a:xfrm>
              <a:custGeom>
                <a:avLst/>
                <a:gdLst>
                  <a:gd name="T0" fmla="*/ 40 w 40"/>
                  <a:gd name="T1" fmla="*/ 20 h 20"/>
                  <a:gd name="T2" fmla="*/ 20 w 40"/>
                  <a:gd name="T3" fmla="*/ 0 h 20"/>
                  <a:gd name="T4" fmla="*/ 0 w 40"/>
                  <a:gd name="T5" fmla="*/ 20 h 20"/>
                </a:gdLst>
                <a:ahLst/>
                <a:cxnLst>
                  <a:cxn ang="0">
                    <a:pos x="T0" y="T1"/>
                  </a:cxn>
                  <a:cxn ang="0">
                    <a:pos x="T2" y="T3"/>
                  </a:cxn>
                  <a:cxn ang="0">
                    <a:pos x="T4" y="T5"/>
                  </a:cxn>
                </a:cxnLst>
                <a:rect l="0" t="0" r="r" b="b"/>
                <a:pathLst>
                  <a:path w="40" h="20">
                    <a:moveTo>
                      <a:pt x="40" y="20"/>
                    </a:moveTo>
                    <a:cubicBezTo>
                      <a:pt x="40" y="9"/>
                      <a:pt x="31" y="0"/>
                      <a:pt x="20" y="0"/>
                    </a:cubicBezTo>
                    <a:cubicBezTo>
                      <a:pt x="9" y="0"/>
                      <a:pt x="0" y="9"/>
                      <a:pt x="0" y="20"/>
                    </a:cubicBezTo>
                  </a:path>
                </a:pathLst>
              </a:custGeom>
              <a:noFill/>
              <a:ln w="12700" cap="flat">
                <a:solidFill>
                  <a:srgbClr val="4B4B4B"/>
                </a:solidFill>
                <a:prstDash val="solid"/>
                <a:miter lim="800000"/>
                <a:headEnd/>
                <a:tailEnd/>
              </a:ln>
              <a:extLst/>
            </p:spPr>
            <p:txBody>
              <a:bodyPr vert="horz" wrap="square" lIns="91427" tIns="45713" rIns="91427" bIns="45713" numCol="1" anchor="t" anchorCtr="0" compatLnSpc="1">
                <a:prstTxWarp prst="textNoShape">
                  <a:avLst/>
                </a:prstTxWarp>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grpSp>
      </p:grpSp>
      <p:grpSp>
        <p:nvGrpSpPr>
          <p:cNvPr id="5" name="Cloud 8"/>
          <p:cNvGrpSpPr/>
          <p:nvPr/>
        </p:nvGrpSpPr>
        <p:grpSpPr>
          <a:xfrm>
            <a:off x="10568544" y="2241347"/>
            <a:ext cx="988790" cy="599418"/>
            <a:chOff x="10559830" y="1956596"/>
            <a:chExt cx="988930" cy="599503"/>
          </a:xfrm>
        </p:grpSpPr>
        <p:sp>
          <p:nvSpPr>
            <p:cNvPr id="240" name="Freeform 5"/>
            <p:cNvSpPr>
              <a:spLocks/>
            </p:cNvSpPr>
            <p:nvPr/>
          </p:nvSpPr>
          <p:spPr bwMode="auto">
            <a:xfrm>
              <a:off x="10559830" y="1956596"/>
              <a:ext cx="988930" cy="599503"/>
            </a:xfrm>
            <a:custGeom>
              <a:avLst/>
              <a:gdLst>
                <a:gd name="T0" fmla="*/ 28 w 120"/>
                <a:gd name="T1" fmla="*/ 32 h 80"/>
                <a:gd name="T2" fmla="*/ 60 w 120"/>
                <a:gd name="T3" fmla="*/ 0 h 80"/>
                <a:gd name="T4" fmla="*/ 90 w 120"/>
                <a:gd name="T5" fmla="*/ 20 h 80"/>
                <a:gd name="T6" fmla="*/ 90 w 120"/>
                <a:gd name="T7" fmla="*/ 20 h 80"/>
                <a:gd name="T8" fmla="*/ 120 w 120"/>
                <a:gd name="T9" fmla="*/ 50 h 80"/>
                <a:gd name="T10" fmla="*/ 90 w 120"/>
                <a:gd name="T11" fmla="*/ 80 h 80"/>
                <a:gd name="T12" fmla="*/ 24 w 120"/>
                <a:gd name="T13" fmla="*/ 80 h 80"/>
                <a:gd name="T14" fmla="*/ 0 w 120"/>
                <a:gd name="T15" fmla="*/ 56 h 80"/>
                <a:gd name="T16" fmla="*/ 24 w 120"/>
                <a:gd name="T17" fmla="*/ 32 h 80"/>
                <a:gd name="T18" fmla="*/ 28 w 120"/>
                <a:gd name="T1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80">
                  <a:moveTo>
                    <a:pt x="28" y="32"/>
                  </a:moveTo>
                  <a:cubicBezTo>
                    <a:pt x="28" y="14"/>
                    <a:pt x="42" y="0"/>
                    <a:pt x="60" y="0"/>
                  </a:cubicBezTo>
                  <a:cubicBezTo>
                    <a:pt x="73" y="0"/>
                    <a:pt x="85" y="8"/>
                    <a:pt x="90" y="20"/>
                  </a:cubicBezTo>
                  <a:cubicBezTo>
                    <a:pt x="90" y="20"/>
                    <a:pt x="90" y="20"/>
                    <a:pt x="90" y="20"/>
                  </a:cubicBezTo>
                  <a:cubicBezTo>
                    <a:pt x="107" y="20"/>
                    <a:pt x="120" y="33"/>
                    <a:pt x="120" y="50"/>
                  </a:cubicBezTo>
                  <a:cubicBezTo>
                    <a:pt x="120" y="67"/>
                    <a:pt x="107" y="80"/>
                    <a:pt x="90" y="80"/>
                  </a:cubicBezTo>
                  <a:cubicBezTo>
                    <a:pt x="24" y="80"/>
                    <a:pt x="24" y="80"/>
                    <a:pt x="24" y="80"/>
                  </a:cubicBezTo>
                  <a:cubicBezTo>
                    <a:pt x="11" y="80"/>
                    <a:pt x="0" y="69"/>
                    <a:pt x="0" y="56"/>
                  </a:cubicBezTo>
                  <a:cubicBezTo>
                    <a:pt x="0" y="43"/>
                    <a:pt x="11" y="32"/>
                    <a:pt x="24" y="32"/>
                  </a:cubicBezTo>
                  <a:cubicBezTo>
                    <a:pt x="25" y="32"/>
                    <a:pt x="27" y="32"/>
                    <a:pt x="28" y="32"/>
                  </a:cubicBezTo>
                  <a:close/>
                </a:path>
              </a:pathLst>
            </a:custGeom>
            <a:solidFill>
              <a:schemeClr val="tx1">
                <a:lumMod val="20000"/>
                <a:lumOff val="80000"/>
              </a:schemeClr>
            </a:solidFill>
            <a:ln w="15875">
              <a:noFill/>
            </a:ln>
            <a:extLst/>
          </p:spPr>
          <p:txBody>
            <a:bodyPr vert="horz" wrap="square" lIns="91427" tIns="45713" rIns="91427" bIns="45713" numCol="1" anchor="t" anchorCtr="0" compatLnSpc="1">
              <a:prstTxWarp prst="textNoShape">
                <a:avLst/>
              </a:prstTxWarp>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pic>
          <p:nvPicPr>
            <p:cNvPr id="246" name="Picture 34"/>
            <p:cNvPicPr>
              <a:picLocks noChangeAspect="1" noChangeArrowheads="1"/>
            </p:cNvPicPr>
            <p:nvPr/>
          </p:nvPicPr>
          <p:blipFill>
            <a:blip r:embed="rId3"/>
            <a:stretch>
              <a:fillRect/>
            </a:stretch>
          </p:blipFill>
          <p:spPr bwMode="auto">
            <a:xfrm>
              <a:off x="10825695" y="2025019"/>
              <a:ext cx="457200" cy="457200"/>
            </a:xfrm>
            <a:prstGeom prst="ellipse">
              <a:avLst/>
            </a:prstGeom>
            <a:noFill/>
            <a:extLst>
              <a:ext uri="{909E8E84-426E-40DD-AFC4-6F175D3DCCD1}">
                <a14:hiddenFill xmlns:a14="http://schemas.microsoft.com/office/drawing/2010/main">
                  <a:solidFill>
                    <a:srgbClr val="FFFFFF"/>
                  </a:solidFill>
                </a14:hiddenFill>
              </a:ext>
            </a:extLst>
          </p:spPr>
        </p:pic>
      </p:grpSp>
      <p:grpSp>
        <p:nvGrpSpPr>
          <p:cNvPr id="4" name="Cloud 7"/>
          <p:cNvGrpSpPr/>
          <p:nvPr/>
        </p:nvGrpSpPr>
        <p:grpSpPr>
          <a:xfrm>
            <a:off x="7476433" y="1681287"/>
            <a:ext cx="988790" cy="599418"/>
            <a:chOff x="6849984" y="1708560"/>
            <a:chExt cx="988930" cy="599503"/>
          </a:xfrm>
        </p:grpSpPr>
        <p:sp>
          <p:nvSpPr>
            <p:cNvPr id="242" name="Freeform 5"/>
            <p:cNvSpPr>
              <a:spLocks/>
            </p:cNvSpPr>
            <p:nvPr/>
          </p:nvSpPr>
          <p:spPr bwMode="auto">
            <a:xfrm>
              <a:off x="6849984" y="1708560"/>
              <a:ext cx="988930" cy="599503"/>
            </a:xfrm>
            <a:custGeom>
              <a:avLst/>
              <a:gdLst>
                <a:gd name="T0" fmla="*/ 28 w 120"/>
                <a:gd name="T1" fmla="*/ 32 h 80"/>
                <a:gd name="T2" fmla="*/ 60 w 120"/>
                <a:gd name="T3" fmla="*/ 0 h 80"/>
                <a:gd name="T4" fmla="*/ 90 w 120"/>
                <a:gd name="T5" fmla="*/ 20 h 80"/>
                <a:gd name="T6" fmla="*/ 90 w 120"/>
                <a:gd name="T7" fmla="*/ 20 h 80"/>
                <a:gd name="T8" fmla="*/ 120 w 120"/>
                <a:gd name="T9" fmla="*/ 50 h 80"/>
                <a:gd name="T10" fmla="*/ 90 w 120"/>
                <a:gd name="T11" fmla="*/ 80 h 80"/>
                <a:gd name="T12" fmla="*/ 24 w 120"/>
                <a:gd name="T13" fmla="*/ 80 h 80"/>
                <a:gd name="T14" fmla="*/ 0 w 120"/>
                <a:gd name="T15" fmla="*/ 56 h 80"/>
                <a:gd name="T16" fmla="*/ 24 w 120"/>
                <a:gd name="T17" fmla="*/ 32 h 80"/>
                <a:gd name="T18" fmla="*/ 28 w 120"/>
                <a:gd name="T1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80">
                  <a:moveTo>
                    <a:pt x="28" y="32"/>
                  </a:moveTo>
                  <a:cubicBezTo>
                    <a:pt x="28" y="14"/>
                    <a:pt x="42" y="0"/>
                    <a:pt x="60" y="0"/>
                  </a:cubicBezTo>
                  <a:cubicBezTo>
                    <a:pt x="73" y="0"/>
                    <a:pt x="85" y="8"/>
                    <a:pt x="90" y="20"/>
                  </a:cubicBezTo>
                  <a:cubicBezTo>
                    <a:pt x="90" y="20"/>
                    <a:pt x="90" y="20"/>
                    <a:pt x="90" y="20"/>
                  </a:cubicBezTo>
                  <a:cubicBezTo>
                    <a:pt x="107" y="20"/>
                    <a:pt x="120" y="33"/>
                    <a:pt x="120" y="50"/>
                  </a:cubicBezTo>
                  <a:cubicBezTo>
                    <a:pt x="120" y="67"/>
                    <a:pt x="107" y="80"/>
                    <a:pt x="90" y="80"/>
                  </a:cubicBezTo>
                  <a:cubicBezTo>
                    <a:pt x="24" y="80"/>
                    <a:pt x="24" y="80"/>
                    <a:pt x="24" y="80"/>
                  </a:cubicBezTo>
                  <a:cubicBezTo>
                    <a:pt x="11" y="80"/>
                    <a:pt x="0" y="69"/>
                    <a:pt x="0" y="56"/>
                  </a:cubicBezTo>
                  <a:cubicBezTo>
                    <a:pt x="0" y="43"/>
                    <a:pt x="11" y="32"/>
                    <a:pt x="24" y="32"/>
                  </a:cubicBezTo>
                  <a:cubicBezTo>
                    <a:pt x="25" y="32"/>
                    <a:pt x="27" y="32"/>
                    <a:pt x="28" y="32"/>
                  </a:cubicBezTo>
                  <a:close/>
                </a:path>
              </a:pathLst>
            </a:custGeom>
            <a:solidFill>
              <a:schemeClr val="tx1">
                <a:lumMod val="20000"/>
                <a:lumOff val="80000"/>
              </a:schemeClr>
            </a:solidFill>
            <a:ln w="15875">
              <a:noFill/>
            </a:ln>
            <a:extLst/>
          </p:spPr>
          <p:txBody>
            <a:bodyPr vert="horz" wrap="square" lIns="91427" tIns="45713" rIns="91427" bIns="45713" numCol="1" anchor="t" anchorCtr="0" compatLnSpc="1">
              <a:prstTxWarp prst="textNoShape">
                <a:avLst/>
              </a:prstTxWarp>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pic>
          <p:nvPicPr>
            <p:cNvPr id="248" name="Picture 247"/>
            <p:cNvPicPr>
              <a:picLocks noChangeAspect="1" noChangeArrowheads="1"/>
            </p:cNvPicPr>
            <p:nvPr/>
          </p:nvPicPr>
          <p:blipFill>
            <a:blip r:embed="rId4"/>
            <a:stretch>
              <a:fillRect/>
            </a:stretch>
          </p:blipFill>
          <p:spPr bwMode="auto">
            <a:xfrm>
              <a:off x="7121412" y="1751877"/>
              <a:ext cx="457200" cy="457200"/>
            </a:xfrm>
            <a:prstGeom prst="ellipse">
              <a:avLst/>
            </a:prstGeom>
            <a:extLst>
              <a:ext uri="{909E8E84-426E-40DD-AFC4-6F175D3DCCD1}">
                <a14:hiddenFill xmlns:a14="http://schemas.microsoft.com/office/drawing/2010/main">
                  <a:solidFill>
                    <a:srgbClr val="FFFFFF"/>
                  </a:solidFill>
                </a14:hiddenFill>
              </a:ext>
            </a:extLst>
          </p:spPr>
        </p:pic>
      </p:grpSp>
      <p:grpSp>
        <p:nvGrpSpPr>
          <p:cNvPr id="3" name="Cloud 6"/>
          <p:cNvGrpSpPr/>
          <p:nvPr/>
        </p:nvGrpSpPr>
        <p:grpSpPr>
          <a:xfrm>
            <a:off x="2312290" y="2138829"/>
            <a:ext cx="988790" cy="599418"/>
            <a:chOff x="2044670" y="2055314"/>
            <a:chExt cx="988930" cy="599503"/>
          </a:xfrm>
        </p:grpSpPr>
        <p:sp>
          <p:nvSpPr>
            <p:cNvPr id="244" name="Freeform 5"/>
            <p:cNvSpPr>
              <a:spLocks/>
            </p:cNvSpPr>
            <p:nvPr/>
          </p:nvSpPr>
          <p:spPr bwMode="auto">
            <a:xfrm>
              <a:off x="2044670" y="2055314"/>
              <a:ext cx="988930" cy="599503"/>
            </a:xfrm>
            <a:custGeom>
              <a:avLst/>
              <a:gdLst>
                <a:gd name="T0" fmla="*/ 28 w 120"/>
                <a:gd name="T1" fmla="*/ 32 h 80"/>
                <a:gd name="T2" fmla="*/ 60 w 120"/>
                <a:gd name="T3" fmla="*/ 0 h 80"/>
                <a:gd name="T4" fmla="*/ 90 w 120"/>
                <a:gd name="T5" fmla="*/ 20 h 80"/>
                <a:gd name="T6" fmla="*/ 90 w 120"/>
                <a:gd name="T7" fmla="*/ 20 h 80"/>
                <a:gd name="T8" fmla="*/ 120 w 120"/>
                <a:gd name="T9" fmla="*/ 50 h 80"/>
                <a:gd name="T10" fmla="*/ 90 w 120"/>
                <a:gd name="T11" fmla="*/ 80 h 80"/>
                <a:gd name="T12" fmla="*/ 24 w 120"/>
                <a:gd name="T13" fmla="*/ 80 h 80"/>
                <a:gd name="T14" fmla="*/ 0 w 120"/>
                <a:gd name="T15" fmla="*/ 56 h 80"/>
                <a:gd name="T16" fmla="*/ 24 w 120"/>
                <a:gd name="T17" fmla="*/ 32 h 80"/>
                <a:gd name="T18" fmla="*/ 28 w 120"/>
                <a:gd name="T1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80">
                  <a:moveTo>
                    <a:pt x="28" y="32"/>
                  </a:moveTo>
                  <a:cubicBezTo>
                    <a:pt x="28" y="14"/>
                    <a:pt x="42" y="0"/>
                    <a:pt x="60" y="0"/>
                  </a:cubicBezTo>
                  <a:cubicBezTo>
                    <a:pt x="73" y="0"/>
                    <a:pt x="85" y="8"/>
                    <a:pt x="90" y="20"/>
                  </a:cubicBezTo>
                  <a:cubicBezTo>
                    <a:pt x="90" y="20"/>
                    <a:pt x="90" y="20"/>
                    <a:pt x="90" y="20"/>
                  </a:cubicBezTo>
                  <a:cubicBezTo>
                    <a:pt x="107" y="20"/>
                    <a:pt x="120" y="33"/>
                    <a:pt x="120" y="50"/>
                  </a:cubicBezTo>
                  <a:cubicBezTo>
                    <a:pt x="120" y="67"/>
                    <a:pt x="107" y="80"/>
                    <a:pt x="90" y="80"/>
                  </a:cubicBezTo>
                  <a:cubicBezTo>
                    <a:pt x="24" y="80"/>
                    <a:pt x="24" y="80"/>
                    <a:pt x="24" y="80"/>
                  </a:cubicBezTo>
                  <a:cubicBezTo>
                    <a:pt x="11" y="80"/>
                    <a:pt x="0" y="69"/>
                    <a:pt x="0" y="56"/>
                  </a:cubicBezTo>
                  <a:cubicBezTo>
                    <a:pt x="0" y="43"/>
                    <a:pt x="11" y="32"/>
                    <a:pt x="24" y="32"/>
                  </a:cubicBezTo>
                  <a:cubicBezTo>
                    <a:pt x="25" y="32"/>
                    <a:pt x="27" y="32"/>
                    <a:pt x="28" y="32"/>
                  </a:cubicBezTo>
                  <a:close/>
                </a:path>
              </a:pathLst>
            </a:custGeom>
            <a:solidFill>
              <a:schemeClr val="tx1">
                <a:lumMod val="20000"/>
                <a:lumOff val="80000"/>
              </a:schemeClr>
            </a:solidFill>
            <a:ln w="15875">
              <a:noFill/>
            </a:ln>
            <a:extLst/>
          </p:spPr>
          <p:txBody>
            <a:bodyPr vert="horz" wrap="square" lIns="91427" tIns="45713" rIns="91427" bIns="45713" numCol="1" anchor="t" anchorCtr="0" compatLnSpc="1">
              <a:prstTxWarp prst="textNoShape">
                <a:avLst/>
              </a:prstTxWarp>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46" name="Isosceles Triangle 345">
              <a:extLst>
                <a:ext uri="{FF2B5EF4-FFF2-40B4-BE49-F238E27FC236}">
                  <a16:creationId xmlns:a16="http://schemas.microsoft.com/office/drawing/2014/main" id="{2A910951-5E0A-438F-A680-A582D66644CB}"/>
                </a:ext>
              </a:extLst>
            </p:cNvPr>
            <p:cNvSpPr>
              <a:spLocks noChangeAspect="1"/>
            </p:cNvSpPr>
            <p:nvPr/>
          </p:nvSpPr>
          <p:spPr bwMode="auto">
            <a:xfrm>
              <a:off x="2317215" y="2140020"/>
              <a:ext cx="466710" cy="402336"/>
            </a:xfrm>
            <a:prstGeom prst="triangle">
              <a:avLst/>
            </a:prstGeom>
            <a:solidFill>
              <a:schemeClr val="bg1"/>
            </a:solidFill>
            <a:ln w="152400" cap="flat" cmpd="sng" algn="ctr">
              <a:noFill/>
              <a:prstDash val="solid"/>
              <a:headEnd type="none" w="med" len="med"/>
              <a:tailEnd type="none" w="med" len="med"/>
            </a:ln>
            <a:effectLst/>
          </p:spPr>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245" name="Freeform: Shape 244"/>
            <p:cNvSpPr>
              <a:spLocks noChangeAspect="1"/>
            </p:cNvSpPr>
            <p:nvPr/>
          </p:nvSpPr>
          <p:spPr bwMode="auto">
            <a:xfrm>
              <a:off x="2317215" y="2140832"/>
              <a:ext cx="466710" cy="402336"/>
            </a:xfrm>
            <a:custGeom>
              <a:avLst/>
              <a:gdLst>
                <a:gd name="connsiteX0" fmla="*/ 3585965 w 7177436"/>
                <a:gd name="connsiteY0" fmla="*/ 4180339 h 6187444"/>
                <a:gd name="connsiteX1" fmla="*/ 3209692 w 7177436"/>
                <a:gd name="connsiteY1" fmla="*/ 4556612 h 6187444"/>
                <a:gd name="connsiteX2" fmla="*/ 3585965 w 7177436"/>
                <a:gd name="connsiteY2" fmla="*/ 4932885 h 6187444"/>
                <a:gd name="connsiteX3" fmla="*/ 3962238 w 7177436"/>
                <a:gd name="connsiteY3" fmla="*/ 4556612 h 6187444"/>
                <a:gd name="connsiteX4" fmla="*/ 3585965 w 7177436"/>
                <a:gd name="connsiteY4" fmla="*/ 4180339 h 6187444"/>
                <a:gd name="connsiteX5" fmla="*/ 4566363 w 7177436"/>
                <a:gd name="connsiteY5" fmla="*/ 3386311 h 6187444"/>
                <a:gd name="connsiteX6" fmla="*/ 4274662 w 7177436"/>
                <a:gd name="connsiteY6" fmla="*/ 3678012 h 6187444"/>
                <a:gd name="connsiteX7" fmla="*/ 4566363 w 7177436"/>
                <a:gd name="connsiteY7" fmla="*/ 3969713 h 6187444"/>
                <a:gd name="connsiteX8" fmla="*/ 4858064 w 7177436"/>
                <a:gd name="connsiteY8" fmla="*/ 3678012 h 6187444"/>
                <a:gd name="connsiteX9" fmla="*/ 4566363 w 7177436"/>
                <a:gd name="connsiteY9" fmla="*/ 3386311 h 6187444"/>
                <a:gd name="connsiteX10" fmla="*/ 2611073 w 7177436"/>
                <a:gd name="connsiteY10" fmla="*/ 3386164 h 6187444"/>
                <a:gd name="connsiteX11" fmla="*/ 2319225 w 7177436"/>
                <a:gd name="connsiteY11" fmla="*/ 3678012 h 6187444"/>
                <a:gd name="connsiteX12" fmla="*/ 2611073 w 7177436"/>
                <a:gd name="connsiteY12" fmla="*/ 3969860 h 6187444"/>
                <a:gd name="connsiteX13" fmla="*/ 2902921 w 7177436"/>
                <a:gd name="connsiteY13" fmla="*/ 3678012 h 6187444"/>
                <a:gd name="connsiteX14" fmla="*/ 2611073 w 7177436"/>
                <a:gd name="connsiteY14" fmla="*/ 3386164 h 6187444"/>
                <a:gd name="connsiteX15" fmla="*/ 2611073 w 7177436"/>
                <a:gd name="connsiteY15" fmla="*/ 3188400 h 6187444"/>
                <a:gd name="connsiteX16" fmla="*/ 3100685 w 7177436"/>
                <a:gd name="connsiteY16" fmla="*/ 3678012 h 6187444"/>
                <a:gd name="connsiteX17" fmla="*/ 2957281 w 7177436"/>
                <a:gd name="connsiteY17" fmla="*/ 4024220 h 6187444"/>
                <a:gd name="connsiteX18" fmla="*/ 2911722 w 7177436"/>
                <a:gd name="connsiteY18" fmla="*/ 4061809 h 6187444"/>
                <a:gd name="connsiteX19" fmla="*/ 3002153 w 7177436"/>
                <a:gd name="connsiteY19" fmla="*/ 4126074 h 6187444"/>
                <a:gd name="connsiteX20" fmla="*/ 3093376 w 7177436"/>
                <a:gd name="connsiteY20" fmla="*/ 4231413 h 6187444"/>
                <a:gd name="connsiteX21" fmla="*/ 3098519 w 7177436"/>
                <a:gd name="connsiteY21" fmla="*/ 4240889 h 6187444"/>
                <a:gd name="connsiteX22" fmla="*/ 3103663 w 7177436"/>
                <a:gd name="connsiteY22" fmla="*/ 4231413 h 6187444"/>
                <a:gd name="connsiteX23" fmla="*/ 3585965 w 7177436"/>
                <a:gd name="connsiteY23" fmla="*/ 3974975 h 6187444"/>
                <a:gd name="connsiteX24" fmla="*/ 4068268 w 7177436"/>
                <a:gd name="connsiteY24" fmla="*/ 4231413 h 6187444"/>
                <a:gd name="connsiteX25" fmla="*/ 4076164 w 7177436"/>
                <a:gd name="connsiteY25" fmla="*/ 4245961 h 6187444"/>
                <a:gd name="connsiteX26" fmla="*/ 4084061 w 7177436"/>
                <a:gd name="connsiteY26" fmla="*/ 4231413 h 6187444"/>
                <a:gd name="connsiteX27" fmla="*/ 4241165 w 7177436"/>
                <a:gd name="connsiteY27" fmla="*/ 4074309 h 6187444"/>
                <a:gd name="connsiteX28" fmla="*/ 4265111 w 7177436"/>
                <a:gd name="connsiteY28" fmla="*/ 4061312 h 6187444"/>
                <a:gd name="connsiteX29" fmla="*/ 4220155 w 7177436"/>
                <a:gd name="connsiteY29" fmla="*/ 4024220 h 6187444"/>
                <a:gd name="connsiteX30" fmla="*/ 4076751 w 7177436"/>
                <a:gd name="connsiteY30" fmla="*/ 3678012 h 6187444"/>
                <a:gd name="connsiteX31" fmla="*/ 4566363 w 7177436"/>
                <a:gd name="connsiteY31" fmla="*/ 3188400 h 6187444"/>
                <a:gd name="connsiteX32" fmla="*/ 5055975 w 7177436"/>
                <a:gd name="connsiteY32" fmla="*/ 3678012 h 6187444"/>
                <a:gd name="connsiteX33" fmla="*/ 4912571 w 7177436"/>
                <a:gd name="connsiteY33" fmla="*/ 4024220 h 6187444"/>
                <a:gd name="connsiteX34" fmla="*/ 4867615 w 7177436"/>
                <a:gd name="connsiteY34" fmla="*/ 4061312 h 6187444"/>
                <a:gd name="connsiteX35" fmla="*/ 4891562 w 7177436"/>
                <a:gd name="connsiteY35" fmla="*/ 4074309 h 6187444"/>
                <a:gd name="connsiteX36" fmla="*/ 5148000 w 7177436"/>
                <a:gd name="connsiteY36" fmla="*/ 4556612 h 6187444"/>
                <a:gd name="connsiteX37" fmla="*/ 5146625 w 7177436"/>
                <a:gd name="connsiteY37" fmla="*/ 4570249 h 6187444"/>
                <a:gd name="connsiteX38" fmla="*/ 4958600 w 7177436"/>
                <a:gd name="connsiteY38" fmla="*/ 4570249 h 6187444"/>
                <a:gd name="connsiteX39" fmla="*/ 4961353 w 7177436"/>
                <a:gd name="connsiteY39" fmla="*/ 4556612 h 6187444"/>
                <a:gd name="connsiteX40" fmla="*/ 4645968 w 7177436"/>
                <a:gd name="connsiteY40" fmla="*/ 4169647 h 6187444"/>
                <a:gd name="connsiteX41" fmla="*/ 4596132 w 7177436"/>
                <a:gd name="connsiteY41" fmla="*/ 4164623 h 6187444"/>
                <a:gd name="connsiteX42" fmla="*/ 4566363 w 7177436"/>
                <a:gd name="connsiteY42" fmla="*/ 4167624 h 6187444"/>
                <a:gd name="connsiteX43" fmla="*/ 4536594 w 7177436"/>
                <a:gd name="connsiteY43" fmla="*/ 4164623 h 6187444"/>
                <a:gd name="connsiteX44" fmla="*/ 4486759 w 7177436"/>
                <a:gd name="connsiteY44" fmla="*/ 4169647 h 6187444"/>
                <a:gd name="connsiteX45" fmla="*/ 4171373 w 7177436"/>
                <a:gd name="connsiteY45" fmla="*/ 4556612 h 6187444"/>
                <a:gd name="connsiteX46" fmla="*/ 4174126 w 7177436"/>
                <a:gd name="connsiteY46" fmla="*/ 4570249 h 6187444"/>
                <a:gd name="connsiteX47" fmla="*/ 4166742 w 7177436"/>
                <a:gd name="connsiteY47" fmla="*/ 4570249 h 6187444"/>
                <a:gd name="connsiteX48" fmla="*/ 4162929 w 7177436"/>
                <a:gd name="connsiteY48" fmla="*/ 4630691 h 6187444"/>
                <a:gd name="connsiteX49" fmla="*/ 3911164 w 7177436"/>
                <a:gd name="connsiteY49" fmla="*/ 5038915 h 6187444"/>
                <a:gd name="connsiteX50" fmla="*/ 3906556 w 7177436"/>
                <a:gd name="connsiteY50" fmla="*/ 5041416 h 6187444"/>
                <a:gd name="connsiteX51" fmla="*/ 3975245 w 7177436"/>
                <a:gd name="connsiteY51" fmla="*/ 5074305 h 6187444"/>
                <a:gd name="connsiteX52" fmla="*/ 4352143 w 7177436"/>
                <a:gd name="connsiteY52" fmla="*/ 5608871 h 6187444"/>
                <a:gd name="connsiteX53" fmla="*/ 4365798 w 7177436"/>
                <a:gd name="connsiteY53" fmla="*/ 5747903 h 6187444"/>
                <a:gd name="connsiteX54" fmla="*/ 4173601 w 7177436"/>
                <a:gd name="connsiteY54" fmla="*/ 5747903 h 6187444"/>
                <a:gd name="connsiteX55" fmla="*/ 4163832 w 7177436"/>
                <a:gd name="connsiteY55" fmla="*/ 5647609 h 6187444"/>
                <a:gd name="connsiteX56" fmla="*/ 3585966 w 7177436"/>
                <a:gd name="connsiteY56" fmla="*/ 5160175 h 6187444"/>
                <a:gd name="connsiteX57" fmla="*/ 3008101 w 7177436"/>
                <a:gd name="connsiteY57" fmla="*/ 5647609 h 6187444"/>
                <a:gd name="connsiteX58" fmla="*/ 2998332 w 7177436"/>
                <a:gd name="connsiteY58" fmla="*/ 5747903 h 6187444"/>
                <a:gd name="connsiteX59" fmla="*/ 2806135 w 7177436"/>
                <a:gd name="connsiteY59" fmla="*/ 5747903 h 6187444"/>
                <a:gd name="connsiteX60" fmla="*/ 2819790 w 7177436"/>
                <a:gd name="connsiteY60" fmla="*/ 5608871 h 6187444"/>
                <a:gd name="connsiteX61" fmla="*/ 3196688 w 7177436"/>
                <a:gd name="connsiteY61" fmla="*/ 5074305 h 6187444"/>
                <a:gd name="connsiteX62" fmla="*/ 3265375 w 7177436"/>
                <a:gd name="connsiteY62" fmla="*/ 5041416 h 6187444"/>
                <a:gd name="connsiteX63" fmla="*/ 3260767 w 7177436"/>
                <a:gd name="connsiteY63" fmla="*/ 5038915 h 6187444"/>
                <a:gd name="connsiteX64" fmla="*/ 3022640 w 7177436"/>
                <a:gd name="connsiteY64" fmla="*/ 4701972 h 6187444"/>
                <a:gd name="connsiteX65" fmla="*/ 3006046 w 7177436"/>
                <a:gd name="connsiteY65" fmla="*/ 4570249 h 6187444"/>
                <a:gd name="connsiteX66" fmla="*/ 3002751 w 7177436"/>
                <a:gd name="connsiteY66" fmla="*/ 4570249 h 6187444"/>
                <a:gd name="connsiteX67" fmla="*/ 3004780 w 7177436"/>
                <a:gd name="connsiteY67" fmla="*/ 4560199 h 6187444"/>
                <a:gd name="connsiteX68" fmla="*/ 3004328 w 7177436"/>
                <a:gd name="connsiteY68" fmla="*/ 4556612 h 6187444"/>
                <a:gd name="connsiteX69" fmla="*/ 3004916 w 7177436"/>
                <a:gd name="connsiteY69" fmla="*/ 4550779 h 6187444"/>
                <a:gd name="connsiteX70" fmla="*/ 2997491 w 7177436"/>
                <a:gd name="connsiteY70" fmla="*/ 4477120 h 6187444"/>
                <a:gd name="connsiteX71" fmla="*/ 2680894 w 7177436"/>
                <a:gd name="connsiteY71" fmla="*/ 4168341 h 6187444"/>
                <a:gd name="connsiteX72" fmla="*/ 2639865 w 7177436"/>
                <a:gd name="connsiteY72" fmla="*/ 4164721 h 6187444"/>
                <a:gd name="connsiteX73" fmla="*/ 2611073 w 7177436"/>
                <a:gd name="connsiteY73" fmla="*/ 4167624 h 6187444"/>
                <a:gd name="connsiteX74" fmla="*/ 2584076 w 7177436"/>
                <a:gd name="connsiteY74" fmla="*/ 4164902 h 6187444"/>
                <a:gd name="connsiteX75" fmla="*/ 2531581 w 7177436"/>
                <a:gd name="connsiteY75" fmla="*/ 4170194 h 6187444"/>
                <a:gd name="connsiteX76" fmla="*/ 2216642 w 7177436"/>
                <a:gd name="connsiteY76" fmla="*/ 4556612 h 6187444"/>
                <a:gd name="connsiteX77" fmla="*/ 2219396 w 7177436"/>
                <a:gd name="connsiteY77" fmla="*/ 4570249 h 6187444"/>
                <a:gd name="connsiteX78" fmla="*/ 2030811 w 7177436"/>
                <a:gd name="connsiteY78" fmla="*/ 4570249 h 6187444"/>
                <a:gd name="connsiteX79" fmla="*/ 2029436 w 7177436"/>
                <a:gd name="connsiteY79" fmla="*/ 4556612 h 6187444"/>
                <a:gd name="connsiteX80" fmla="*/ 2285874 w 7177436"/>
                <a:gd name="connsiteY80" fmla="*/ 4074309 h 6187444"/>
                <a:gd name="connsiteX81" fmla="*/ 2309821 w 7177436"/>
                <a:gd name="connsiteY81" fmla="*/ 4061312 h 6187444"/>
                <a:gd name="connsiteX82" fmla="*/ 2264865 w 7177436"/>
                <a:gd name="connsiteY82" fmla="*/ 4024220 h 6187444"/>
                <a:gd name="connsiteX83" fmla="*/ 2121461 w 7177436"/>
                <a:gd name="connsiteY83" fmla="*/ 3678012 h 6187444"/>
                <a:gd name="connsiteX84" fmla="*/ 2611073 w 7177436"/>
                <a:gd name="connsiteY84" fmla="*/ 3188400 h 6187444"/>
                <a:gd name="connsiteX85" fmla="*/ 3588718 w 7177436"/>
                <a:gd name="connsiteY85" fmla="*/ 267928 h 6187444"/>
                <a:gd name="connsiteX86" fmla="*/ 234386 w 7177436"/>
                <a:gd name="connsiteY86" fmla="*/ 6051259 h 6187444"/>
                <a:gd name="connsiteX87" fmla="*/ 6943050 w 7177436"/>
                <a:gd name="connsiteY87" fmla="*/ 6051259 h 6187444"/>
                <a:gd name="connsiteX88" fmla="*/ 3588718 w 7177436"/>
                <a:gd name="connsiteY88" fmla="*/ 0 h 6187444"/>
                <a:gd name="connsiteX89" fmla="*/ 7177436 w 7177436"/>
                <a:gd name="connsiteY89" fmla="*/ 6187444 h 6187444"/>
                <a:gd name="connsiteX90" fmla="*/ 0 w 7177436"/>
                <a:gd name="connsiteY90" fmla="*/ 6187444 h 6187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7177436" h="6187444">
                  <a:moveTo>
                    <a:pt x="3585965" y="4180339"/>
                  </a:moveTo>
                  <a:cubicBezTo>
                    <a:pt x="3378155" y="4180339"/>
                    <a:pt x="3209692" y="4348802"/>
                    <a:pt x="3209692" y="4556612"/>
                  </a:cubicBezTo>
                  <a:cubicBezTo>
                    <a:pt x="3209692" y="4764422"/>
                    <a:pt x="3378155" y="4932885"/>
                    <a:pt x="3585965" y="4932885"/>
                  </a:cubicBezTo>
                  <a:cubicBezTo>
                    <a:pt x="3793775" y="4932885"/>
                    <a:pt x="3962238" y="4764422"/>
                    <a:pt x="3962238" y="4556612"/>
                  </a:cubicBezTo>
                  <a:cubicBezTo>
                    <a:pt x="3962238" y="4348802"/>
                    <a:pt x="3793775" y="4180339"/>
                    <a:pt x="3585965" y="4180339"/>
                  </a:cubicBezTo>
                  <a:close/>
                  <a:moveTo>
                    <a:pt x="4566363" y="3386311"/>
                  </a:moveTo>
                  <a:cubicBezTo>
                    <a:pt x="4405261" y="3386311"/>
                    <a:pt x="4274662" y="3516910"/>
                    <a:pt x="4274662" y="3678012"/>
                  </a:cubicBezTo>
                  <a:cubicBezTo>
                    <a:pt x="4274662" y="3839114"/>
                    <a:pt x="4405261" y="3969713"/>
                    <a:pt x="4566363" y="3969713"/>
                  </a:cubicBezTo>
                  <a:cubicBezTo>
                    <a:pt x="4727465" y="3969713"/>
                    <a:pt x="4858064" y="3839114"/>
                    <a:pt x="4858064" y="3678012"/>
                  </a:cubicBezTo>
                  <a:cubicBezTo>
                    <a:pt x="4858064" y="3516910"/>
                    <a:pt x="4727465" y="3386311"/>
                    <a:pt x="4566363" y="3386311"/>
                  </a:cubicBezTo>
                  <a:close/>
                  <a:moveTo>
                    <a:pt x="2611073" y="3386164"/>
                  </a:moveTo>
                  <a:cubicBezTo>
                    <a:pt x="2449890" y="3386164"/>
                    <a:pt x="2319225" y="3516829"/>
                    <a:pt x="2319225" y="3678012"/>
                  </a:cubicBezTo>
                  <a:cubicBezTo>
                    <a:pt x="2319225" y="3839195"/>
                    <a:pt x="2449890" y="3969860"/>
                    <a:pt x="2611073" y="3969860"/>
                  </a:cubicBezTo>
                  <a:cubicBezTo>
                    <a:pt x="2772256" y="3969860"/>
                    <a:pt x="2902921" y="3839195"/>
                    <a:pt x="2902921" y="3678012"/>
                  </a:cubicBezTo>
                  <a:cubicBezTo>
                    <a:pt x="2902921" y="3516829"/>
                    <a:pt x="2772256" y="3386164"/>
                    <a:pt x="2611073" y="3386164"/>
                  </a:cubicBezTo>
                  <a:close/>
                  <a:moveTo>
                    <a:pt x="2611073" y="3188400"/>
                  </a:moveTo>
                  <a:cubicBezTo>
                    <a:pt x="2881478" y="3188400"/>
                    <a:pt x="3100685" y="3407607"/>
                    <a:pt x="3100685" y="3678012"/>
                  </a:cubicBezTo>
                  <a:cubicBezTo>
                    <a:pt x="3100685" y="3813214"/>
                    <a:pt x="3045884" y="3935617"/>
                    <a:pt x="2957281" y="4024220"/>
                  </a:cubicBezTo>
                  <a:lnTo>
                    <a:pt x="2911722" y="4061809"/>
                  </a:lnTo>
                  <a:lnTo>
                    <a:pt x="3002153" y="4126074"/>
                  </a:lnTo>
                  <a:cubicBezTo>
                    <a:pt x="3036583" y="4157367"/>
                    <a:pt x="3067245" y="4192734"/>
                    <a:pt x="3093376" y="4231413"/>
                  </a:cubicBezTo>
                  <a:lnTo>
                    <a:pt x="3098519" y="4240889"/>
                  </a:lnTo>
                  <a:lnTo>
                    <a:pt x="3103663" y="4231413"/>
                  </a:lnTo>
                  <a:cubicBezTo>
                    <a:pt x="3208187" y="4076697"/>
                    <a:pt x="3385197" y="3974975"/>
                    <a:pt x="3585965" y="3974975"/>
                  </a:cubicBezTo>
                  <a:cubicBezTo>
                    <a:pt x="3786733" y="3974975"/>
                    <a:pt x="3963743" y="4076697"/>
                    <a:pt x="4068268" y="4231413"/>
                  </a:cubicBezTo>
                  <a:lnTo>
                    <a:pt x="4076164" y="4245961"/>
                  </a:lnTo>
                  <a:lnTo>
                    <a:pt x="4084061" y="4231413"/>
                  </a:lnTo>
                  <a:cubicBezTo>
                    <a:pt x="4125871" y="4169527"/>
                    <a:pt x="4179278" y="4116119"/>
                    <a:pt x="4241165" y="4074309"/>
                  </a:cubicBezTo>
                  <a:lnTo>
                    <a:pt x="4265111" y="4061312"/>
                  </a:lnTo>
                  <a:lnTo>
                    <a:pt x="4220155" y="4024220"/>
                  </a:lnTo>
                  <a:cubicBezTo>
                    <a:pt x="4131553" y="3935617"/>
                    <a:pt x="4076751" y="3813214"/>
                    <a:pt x="4076751" y="3678012"/>
                  </a:cubicBezTo>
                  <a:cubicBezTo>
                    <a:pt x="4076751" y="3407607"/>
                    <a:pt x="4295958" y="3188400"/>
                    <a:pt x="4566363" y="3188400"/>
                  </a:cubicBezTo>
                  <a:cubicBezTo>
                    <a:pt x="4836768" y="3188400"/>
                    <a:pt x="5055975" y="3407607"/>
                    <a:pt x="5055975" y="3678012"/>
                  </a:cubicBezTo>
                  <a:cubicBezTo>
                    <a:pt x="5055975" y="3813214"/>
                    <a:pt x="5001173" y="3935617"/>
                    <a:pt x="4912571" y="4024220"/>
                  </a:cubicBezTo>
                  <a:lnTo>
                    <a:pt x="4867615" y="4061312"/>
                  </a:lnTo>
                  <a:lnTo>
                    <a:pt x="4891562" y="4074309"/>
                  </a:lnTo>
                  <a:cubicBezTo>
                    <a:pt x="5046278" y="4178834"/>
                    <a:pt x="5148000" y="4355844"/>
                    <a:pt x="5148000" y="4556612"/>
                  </a:cubicBezTo>
                  <a:lnTo>
                    <a:pt x="5146625" y="4570249"/>
                  </a:lnTo>
                  <a:lnTo>
                    <a:pt x="4958600" y="4570249"/>
                  </a:lnTo>
                  <a:lnTo>
                    <a:pt x="4961353" y="4556612"/>
                  </a:lnTo>
                  <a:cubicBezTo>
                    <a:pt x="4961353" y="4365733"/>
                    <a:pt x="4825958" y="4206478"/>
                    <a:pt x="4645968" y="4169647"/>
                  </a:cubicBezTo>
                  <a:lnTo>
                    <a:pt x="4596132" y="4164623"/>
                  </a:lnTo>
                  <a:lnTo>
                    <a:pt x="4566363" y="4167624"/>
                  </a:lnTo>
                  <a:lnTo>
                    <a:pt x="4536594" y="4164623"/>
                  </a:lnTo>
                  <a:lnTo>
                    <a:pt x="4486759" y="4169647"/>
                  </a:lnTo>
                  <a:cubicBezTo>
                    <a:pt x="4306769" y="4206478"/>
                    <a:pt x="4171373" y="4365733"/>
                    <a:pt x="4171373" y="4556612"/>
                  </a:cubicBezTo>
                  <a:lnTo>
                    <a:pt x="4174126" y="4570249"/>
                  </a:lnTo>
                  <a:lnTo>
                    <a:pt x="4166742" y="4570249"/>
                  </a:lnTo>
                  <a:lnTo>
                    <a:pt x="4162929" y="4630691"/>
                  </a:lnTo>
                  <a:cubicBezTo>
                    <a:pt x="4141344" y="4800500"/>
                    <a:pt x="4046541" y="4947455"/>
                    <a:pt x="3911164" y="5038915"/>
                  </a:cubicBezTo>
                  <a:lnTo>
                    <a:pt x="3906556" y="5041416"/>
                  </a:lnTo>
                  <a:lnTo>
                    <a:pt x="3975245" y="5074305"/>
                  </a:lnTo>
                  <a:cubicBezTo>
                    <a:pt x="4166302" y="5187061"/>
                    <a:pt x="4306565" y="5380266"/>
                    <a:pt x="4352143" y="5608871"/>
                  </a:cubicBezTo>
                  <a:lnTo>
                    <a:pt x="4365798" y="5747903"/>
                  </a:lnTo>
                  <a:lnTo>
                    <a:pt x="4173601" y="5747903"/>
                  </a:lnTo>
                  <a:lnTo>
                    <a:pt x="4163832" y="5647609"/>
                  </a:lnTo>
                  <a:cubicBezTo>
                    <a:pt x="4108830" y="5369431"/>
                    <a:pt x="3871011" y="5160175"/>
                    <a:pt x="3585966" y="5160175"/>
                  </a:cubicBezTo>
                  <a:cubicBezTo>
                    <a:pt x="3300922" y="5160175"/>
                    <a:pt x="3063102" y="5369431"/>
                    <a:pt x="3008101" y="5647609"/>
                  </a:cubicBezTo>
                  <a:lnTo>
                    <a:pt x="2998332" y="5747903"/>
                  </a:lnTo>
                  <a:lnTo>
                    <a:pt x="2806135" y="5747903"/>
                  </a:lnTo>
                  <a:lnTo>
                    <a:pt x="2819790" y="5608871"/>
                  </a:lnTo>
                  <a:cubicBezTo>
                    <a:pt x="2865368" y="5380266"/>
                    <a:pt x="3005632" y="5187061"/>
                    <a:pt x="3196688" y="5074305"/>
                  </a:cubicBezTo>
                  <a:lnTo>
                    <a:pt x="3265375" y="5041416"/>
                  </a:lnTo>
                  <a:lnTo>
                    <a:pt x="3260767" y="5038915"/>
                  </a:lnTo>
                  <a:cubicBezTo>
                    <a:pt x="3144729" y="4960521"/>
                    <a:pt x="3058501" y="4841354"/>
                    <a:pt x="3022640" y="4701972"/>
                  </a:cubicBezTo>
                  <a:lnTo>
                    <a:pt x="3006046" y="4570249"/>
                  </a:lnTo>
                  <a:lnTo>
                    <a:pt x="3002751" y="4570249"/>
                  </a:lnTo>
                  <a:lnTo>
                    <a:pt x="3004780" y="4560199"/>
                  </a:lnTo>
                  <a:lnTo>
                    <a:pt x="3004328" y="4556612"/>
                  </a:lnTo>
                  <a:lnTo>
                    <a:pt x="3004916" y="4550779"/>
                  </a:lnTo>
                  <a:lnTo>
                    <a:pt x="2997491" y="4477120"/>
                  </a:lnTo>
                  <a:cubicBezTo>
                    <a:pt x="2965309" y="4319852"/>
                    <a:pt x="2839529" y="4196678"/>
                    <a:pt x="2680894" y="4168341"/>
                  </a:cubicBezTo>
                  <a:lnTo>
                    <a:pt x="2639865" y="4164721"/>
                  </a:lnTo>
                  <a:lnTo>
                    <a:pt x="2611073" y="4167624"/>
                  </a:lnTo>
                  <a:lnTo>
                    <a:pt x="2584076" y="4164902"/>
                  </a:lnTo>
                  <a:lnTo>
                    <a:pt x="2531581" y="4170194"/>
                  </a:lnTo>
                  <a:cubicBezTo>
                    <a:pt x="2351846" y="4206973"/>
                    <a:pt x="2216642" y="4366004"/>
                    <a:pt x="2216642" y="4556612"/>
                  </a:cubicBezTo>
                  <a:lnTo>
                    <a:pt x="2219396" y="4570249"/>
                  </a:lnTo>
                  <a:lnTo>
                    <a:pt x="2030811" y="4570249"/>
                  </a:lnTo>
                  <a:lnTo>
                    <a:pt x="2029436" y="4556612"/>
                  </a:lnTo>
                  <a:cubicBezTo>
                    <a:pt x="2029436" y="4355844"/>
                    <a:pt x="2131158" y="4178834"/>
                    <a:pt x="2285874" y="4074309"/>
                  </a:cubicBezTo>
                  <a:lnTo>
                    <a:pt x="2309821" y="4061312"/>
                  </a:lnTo>
                  <a:lnTo>
                    <a:pt x="2264865" y="4024220"/>
                  </a:lnTo>
                  <a:cubicBezTo>
                    <a:pt x="2176263" y="3935617"/>
                    <a:pt x="2121461" y="3813214"/>
                    <a:pt x="2121461" y="3678012"/>
                  </a:cubicBezTo>
                  <a:cubicBezTo>
                    <a:pt x="2121461" y="3407607"/>
                    <a:pt x="2340668" y="3188400"/>
                    <a:pt x="2611073" y="3188400"/>
                  </a:cubicBezTo>
                  <a:close/>
                  <a:moveTo>
                    <a:pt x="3588718" y="267928"/>
                  </a:moveTo>
                  <a:lnTo>
                    <a:pt x="234386" y="6051259"/>
                  </a:lnTo>
                  <a:lnTo>
                    <a:pt x="6943050" y="6051259"/>
                  </a:lnTo>
                  <a:close/>
                  <a:moveTo>
                    <a:pt x="3588718" y="0"/>
                  </a:moveTo>
                  <a:lnTo>
                    <a:pt x="7177436" y="6187444"/>
                  </a:lnTo>
                  <a:lnTo>
                    <a:pt x="0" y="6187444"/>
                  </a:lnTo>
                  <a:close/>
                </a:path>
              </a:pathLst>
            </a:custGeom>
            <a:solidFill>
              <a:schemeClr val="tx2"/>
            </a:solidFill>
            <a:ln w="152400" cap="flat" cmpd="sng" algn="ctr">
              <a:noFill/>
              <a:prstDash val="solid"/>
              <a:headEnd type="none" w="med" len="med"/>
              <a:tailEnd type="none" w="med" len="med"/>
            </a:ln>
            <a:effectLst/>
          </p:spPr>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grpSp>
        <p:nvGrpSpPr>
          <p:cNvPr id="13" name="Cloud 5"/>
          <p:cNvGrpSpPr/>
          <p:nvPr/>
        </p:nvGrpSpPr>
        <p:grpSpPr>
          <a:xfrm>
            <a:off x="9508041" y="3127555"/>
            <a:ext cx="1561811" cy="946792"/>
            <a:chOff x="8516083" y="2499299"/>
            <a:chExt cx="988930" cy="599503"/>
          </a:xfrm>
        </p:grpSpPr>
        <p:sp>
          <p:nvSpPr>
            <p:cNvPr id="241" name="Freeform 5"/>
            <p:cNvSpPr>
              <a:spLocks/>
            </p:cNvSpPr>
            <p:nvPr/>
          </p:nvSpPr>
          <p:spPr bwMode="auto">
            <a:xfrm>
              <a:off x="8516083" y="2499299"/>
              <a:ext cx="988930" cy="599503"/>
            </a:xfrm>
            <a:custGeom>
              <a:avLst/>
              <a:gdLst>
                <a:gd name="T0" fmla="*/ 28 w 120"/>
                <a:gd name="T1" fmla="*/ 32 h 80"/>
                <a:gd name="T2" fmla="*/ 60 w 120"/>
                <a:gd name="T3" fmla="*/ 0 h 80"/>
                <a:gd name="T4" fmla="*/ 90 w 120"/>
                <a:gd name="T5" fmla="*/ 20 h 80"/>
                <a:gd name="T6" fmla="*/ 90 w 120"/>
                <a:gd name="T7" fmla="*/ 20 h 80"/>
                <a:gd name="T8" fmla="*/ 120 w 120"/>
                <a:gd name="T9" fmla="*/ 50 h 80"/>
                <a:gd name="T10" fmla="*/ 90 w 120"/>
                <a:gd name="T11" fmla="*/ 80 h 80"/>
                <a:gd name="T12" fmla="*/ 24 w 120"/>
                <a:gd name="T13" fmla="*/ 80 h 80"/>
                <a:gd name="T14" fmla="*/ 0 w 120"/>
                <a:gd name="T15" fmla="*/ 56 h 80"/>
                <a:gd name="T16" fmla="*/ 24 w 120"/>
                <a:gd name="T17" fmla="*/ 32 h 80"/>
                <a:gd name="T18" fmla="*/ 28 w 120"/>
                <a:gd name="T1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80">
                  <a:moveTo>
                    <a:pt x="28" y="32"/>
                  </a:moveTo>
                  <a:cubicBezTo>
                    <a:pt x="28" y="14"/>
                    <a:pt x="42" y="0"/>
                    <a:pt x="60" y="0"/>
                  </a:cubicBezTo>
                  <a:cubicBezTo>
                    <a:pt x="73" y="0"/>
                    <a:pt x="85" y="8"/>
                    <a:pt x="90" y="20"/>
                  </a:cubicBezTo>
                  <a:cubicBezTo>
                    <a:pt x="90" y="20"/>
                    <a:pt x="90" y="20"/>
                    <a:pt x="90" y="20"/>
                  </a:cubicBezTo>
                  <a:cubicBezTo>
                    <a:pt x="107" y="20"/>
                    <a:pt x="120" y="33"/>
                    <a:pt x="120" y="50"/>
                  </a:cubicBezTo>
                  <a:cubicBezTo>
                    <a:pt x="120" y="67"/>
                    <a:pt x="107" y="80"/>
                    <a:pt x="90" y="80"/>
                  </a:cubicBezTo>
                  <a:cubicBezTo>
                    <a:pt x="24" y="80"/>
                    <a:pt x="24" y="80"/>
                    <a:pt x="24" y="80"/>
                  </a:cubicBezTo>
                  <a:cubicBezTo>
                    <a:pt x="11" y="80"/>
                    <a:pt x="0" y="69"/>
                    <a:pt x="0" y="56"/>
                  </a:cubicBezTo>
                  <a:cubicBezTo>
                    <a:pt x="0" y="43"/>
                    <a:pt x="11" y="32"/>
                    <a:pt x="24" y="32"/>
                  </a:cubicBezTo>
                  <a:cubicBezTo>
                    <a:pt x="25" y="32"/>
                    <a:pt x="27" y="32"/>
                    <a:pt x="28" y="32"/>
                  </a:cubicBezTo>
                  <a:close/>
                </a:path>
              </a:pathLst>
            </a:custGeom>
            <a:solidFill>
              <a:schemeClr val="tx1">
                <a:lumMod val="20000"/>
                <a:lumOff val="80000"/>
              </a:schemeClr>
            </a:solidFill>
            <a:ln w="15875">
              <a:noFill/>
            </a:ln>
            <a:extLst/>
          </p:spPr>
          <p:txBody>
            <a:bodyPr vert="horz" wrap="square" lIns="91427" tIns="45713" rIns="91427" bIns="45713" numCol="1" anchor="t" anchorCtr="0" compatLnSpc="1">
              <a:prstTxWarp prst="textNoShape">
                <a:avLst/>
              </a:prstTxWarp>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pic>
          <p:nvPicPr>
            <p:cNvPr id="229" name="Picture 228"/>
            <p:cNvPicPr>
              <a:picLocks noChangeAspect="1"/>
            </p:cNvPicPr>
            <p:nvPr/>
          </p:nvPicPr>
          <p:blipFill>
            <a:blip r:embed="rId5"/>
            <a:stretch>
              <a:fillRect/>
            </a:stretch>
          </p:blipFill>
          <p:spPr>
            <a:xfrm>
              <a:off x="8791368" y="2561926"/>
              <a:ext cx="457200" cy="457200"/>
            </a:xfrm>
            <a:prstGeom prst="ellipse">
              <a:avLst/>
            </a:prstGeom>
          </p:spPr>
        </p:pic>
      </p:grpSp>
      <p:grpSp>
        <p:nvGrpSpPr>
          <p:cNvPr id="18" name="Cloud 4"/>
          <p:cNvGrpSpPr/>
          <p:nvPr/>
        </p:nvGrpSpPr>
        <p:grpSpPr>
          <a:xfrm>
            <a:off x="154007" y="2464668"/>
            <a:ext cx="1346388" cy="823998"/>
            <a:chOff x="510813" y="1846999"/>
            <a:chExt cx="988930" cy="605231"/>
          </a:xfrm>
        </p:grpSpPr>
        <p:sp>
          <p:nvSpPr>
            <p:cNvPr id="237" name="Freeform 5"/>
            <p:cNvSpPr>
              <a:spLocks/>
            </p:cNvSpPr>
            <p:nvPr/>
          </p:nvSpPr>
          <p:spPr bwMode="auto">
            <a:xfrm>
              <a:off x="510813" y="1846999"/>
              <a:ext cx="988930" cy="599503"/>
            </a:xfrm>
            <a:custGeom>
              <a:avLst/>
              <a:gdLst>
                <a:gd name="T0" fmla="*/ 28 w 120"/>
                <a:gd name="T1" fmla="*/ 32 h 80"/>
                <a:gd name="T2" fmla="*/ 60 w 120"/>
                <a:gd name="T3" fmla="*/ 0 h 80"/>
                <a:gd name="T4" fmla="*/ 90 w 120"/>
                <a:gd name="T5" fmla="*/ 20 h 80"/>
                <a:gd name="T6" fmla="*/ 90 w 120"/>
                <a:gd name="T7" fmla="*/ 20 h 80"/>
                <a:gd name="T8" fmla="*/ 120 w 120"/>
                <a:gd name="T9" fmla="*/ 50 h 80"/>
                <a:gd name="T10" fmla="*/ 90 w 120"/>
                <a:gd name="T11" fmla="*/ 80 h 80"/>
                <a:gd name="T12" fmla="*/ 24 w 120"/>
                <a:gd name="T13" fmla="*/ 80 h 80"/>
                <a:gd name="T14" fmla="*/ 0 w 120"/>
                <a:gd name="T15" fmla="*/ 56 h 80"/>
                <a:gd name="T16" fmla="*/ 24 w 120"/>
                <a:gd name="T17" fmla="*/ 32 h 80"/>
                <a:gd name="T18" fmla="*/ 28 w 120"/>
                <a:gd name="T1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80">
                  <a:moveTo>
                    <a:pt x="28" y="32"/>
                  </a:moveTo>
                  <a:cubicBezTo>
                    <a:pt x="28" y="14"/>
                    <a:pt x="42" y="0"/>
                    <a:pt x="60" y="0"/>
                  </a:cubicBezTo>
                  <a:cubicBezTo>
                    <a:pt x="73" y="0"/>
                    <a:pt x="85" y="8"/>
                    <a:pt x="90" y="20"/>
                  </a:cubicBezTo>
                  <a:cubicBezTo>
                    <a:pt x="90" y="20"/>
                    <a:pt x="90" y="20"/>
                    <a:pt x="90" y="20"/>
                  </a:cubicBezTo>
                  <a:cubicBezTo>
                    <a:pt x="107" y="20"/>
                    <a:pt x="120" y="33"/>
                    <a:pt x="120" y="50"/>
                  </a:cubicBezTo>
                  <a:cubicBezTo>
                    <a:pt x="120" y="67"/>
                    <a:pt x="107" y="80"/>
                    <a:pt x="90" y="80"/>
                  </a:cubicBezTo>
                  <a:cubicBezTo>
                    <a:pt x="24" y="80"/>
                    <a:pt x="24" y="80"/>
                    <a:pt x="24" y="80"/>
                  </a:cubicBezTo>
                  <a:cubicBezTo>
                    <a:pt x="11" y="80"/>
                    <a:pt x="0" y="69"/>
                    <a:pt x="0" y="56"/>
                  </a:cubicBezTo>
                  <a:cubicBezTo>
                    <a:pt x="0" y="43"/>
                    <a:pt x="11" y="32"/>
                    <a:pt x="24" y="32"/>
                  </a:cubicBezTo>
                  <a:cubicBezTo>
                    <a:pt x="25" y="32"/>
                    <a:pt x="27" y="32"/>
                    <a:pt x="28" y="32"/>
                  </a:cubicBezTo>
                  <a:close/>
                </a:path>
              </a:pathLst>
            </a:custGeom>
            <a:solidFill>
              <a:schemeClr val="tx1">
                <a:lumMod val="20000"/>
                <a:lumOff val="80000"/>
              </a:schemeClr>
            </a:solidFill>
            <a:ln w="15875">
              <a:noFill/>
            </a:ln>
            <a:extLst/>
          </p:spPr>
          <p:txBody>
            <a:bodyPr vert="horz" wrap="square" lIns="91427" tIns="45713" rIns="91427" bIns="45713" numCol="1" anchor="t" anchorCtr="0" compatLnSpc="1">
              <a:prstTxWarp prst="textNoShape">
                <a:avLst/>
              </a:prstTxWarp>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pic>
          <p:nvPicPr>
            <p:cNvPr id="231" name="Picture 230"/>
            <p:cNvPicPr>
              <a:picLocks noChangeAspect="1"/>
            </p:cNvPicPr>
            <p:nvPr/>
          </p:nvPicPr>
          <p:blipFill>
            <a:blip r:embed="rId6"/>
            <a:stretch>
              <a:fillRect/>
            </a:stretch>
          </p:blipFill>
          <p:spPr>
            <a:xfrm>
              <a:off x="766137" y="1941362"/>
              <a:ext cx="510868" cy="510868"/>
            </a:xfrm>
            <a:prstGeom prst="rect">
              <a:avLst/>
            </a:prstGeom>
          </p:spPr>
        </p:pic>
      </p:grpSp>
      <p:grpSp>
        <p:nvGrpSpPr>
          <p:cNvPr id="14" name="Cloud 3"/>
          <p:cNvGrpSpPr/>
          <p:nvPr/>
        </p:nvGrpSpPr>
        <p:grpSpPr>
          <a:xfrm>
            <a:off x="9184619" y="2045411"/>
            <a:ext cx="988790" cy="599418"/>
            <a:chOff x="9185057" y="1427683"/>
            <a:chExt cx="988930" cy="599503"/>
          </a:xfrm>
        </p:grpSpPr>
        <p:sp>
          <p:nvSpPr>
            <p:cNvPr id="239" name="Freeform 5"/>
            <p:cNvSpPr>
              <a:spLocks/>
            </p:cNvSpPr>
            <p:nvPr/>
          </p:nvSpPr>
          <p:spPr bwMode="auto">
            <a:xfrm>
              <a:off x="9185057" y="1427683"/>
              <a:ext cx="988930" cy="599503"/>
            </a:xfrm>
            <a:custGeom>
              <a:avLst/>
              <a:gdLst>
                <a:gd name="T0" fmla="*/ 28 w 120"/>
                <a:gd name="T1" fmla="*/ 32 h 80"/>
                <a:gd name="T2" fmla="*/ 60 w 120"/>
                <a:gd name="T3" fmla="*/ 0 h 80"/>
                <a:gd name="T4" fmla="*/ 90 w 120"/>
                <a:gd name="T5" fmla="*/ 20 h 80"/>
                <a:gd name="T6" fmla="*/ 90 w 120"/>
                <a:gd name="T7" fmla="*/ 20 h 80"/>
                <a:gd name="T8" fmla="*/ 120 w 120"/>
                <a:gd name="T9" fmla="*/ 50 h 80"/>
                <a:gd name="T10" fmla="*/ 90 w 120"/>
                <a:gd name="T11" fmla="*/ 80 h 80"/>
                <a:gd name="T12" fmla="*/ 24 w 120"/>
                <a:gd name="T13" fmla="*/ 80 h 80"/>
                <a:gd name="T14" fmla="*/ 0 w 120"/>
                <a:gd name="T15" fmla="*/ 56 h 80"/>
                <a:gd name="T16" fmla="*/ 24 w 120"/>
                <a:gd name="T17" fmla="*/ 32 h 80"/>
                <a:gd name="T18" fmla="*/ 28 w 120"/>
                <a:gd name="T1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80">
                  <a:moveTo>
                    <a:pt x="28" y="32"/>
                  </a:moveTo>
                  <a:cubicBezTo>
                    <a:pt x="28" y="14"/>
                    <a:pt x="42" y="0"/>
                    <a:pt x="60" y="0"/>
                  </a:cubicBezTo>
                  <a:cubicBezTo>
                    <a:pt x="73" y="0"/>
                    <a:pt x="85" y="8"/>
                    <a:pt x="90" y="20"/>
                  </a:cubicBezTo>
                  <a:cubicBezTo>
                    <a:pt x="90" y="20"/>
                    <a:pt x="90" y="20"/>
                    <a:pt x="90" y="20"/>
                  </a:cubicBezTo>
                  <a:cubicBezTo>
                    <a:pt x="107" y="20"/>
                    <a:pt x="120" y="33"/>
                    <a:pt x="120" y="50"/>
                  </a:cubicBezTo>
                  <a:cubicBezTo>
                    <a:pt x="120" y="67"/>
                    <a:pt x="107" y="80"/>
                    <a:pt x="90" y="80"/>
                  </a:cubicBezTo>
                  <a:cubicBezTo>
                    <a:pt x="24" y="80"/>
                    <a:pt x="24" y="80"/>
                    <a:pt x="24" y="80"/>
                  </a:cubicBezTo>
                  <a:cubicBezTo>
                    <a:pt x="11" y="80"/>
                    <a:pt x="0" y="69"/>
                    <a:pt x="0" y="56"/>
                  </a:cubicBezTo>
                  <a:cubicBezTo>
                    <a:pt x="0" y="43"/>
                    <a:pt x="11" y="32"/>
                    <a:pt x="24" y="32"/>
                  </a:cubicBezTo>
                  <a:cubicBezTo>
                    <a:pt x="25" y="32"/>
                    <a:pt x="27" y="32"/>
                    <a:pt x="28" y="32"/>
                  </a:cubicBezTo>
                  <a:close/>
                </a:path>
              </a:pathLst>
            </a:custGeom>
            <a:solidFill>
              <a:schemeClr val="tx1">
                <a:lumMod val="20000"/>
                <a:lumOff val="80000"/>
              </a:schemeClr>
            </a:solidFill>
            <a:ln w="15875">
              <a:noFill/>
            </a:ln>
            <a:extLst/>
          </p:spPr>
          <p:txBody>
            <a:bodyPr vert="horz" wrap="square" lIns="91427" tIns="45713" rIns="91427" bIns="45713" numCol="1" anchor="t" anchorCtr="0" compatLnSpc="1">
              <a:prstTxWarp prst="textNoShape">
                <a:avLst/>
              </a:prstTxWarp>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pic>
          <p:nvPicPr>
            <p:cNvPr id="232" name="Picture 231"/>
            <p:cNvPicPr>
              <a:picLocks noChangeAspect="1"/>
            </p:cNvPicPr>
            <p:nvPr/>
          </p:nvPicPr>
          <p:blipFill>
            <a:blip r:embed="rId7"/>
            <a:stretch>
              <a:fillRect/>
            </a:stretch>
          </p:blipFill>
          <p:spPr>
            <a:xfrm>
              <a:off x="9469662" y="1523543"/>
              <a:ext cx="445899" cy="445899"/>
            </a:xfrm>
            <a:prstGeom prst="rect">
              <a:avLst/>
            </a:prstGeom>
          </p:spPr>
        </p:pic>
      </p:grpSp>
      <p:grpSp>
        <p:nvGrpSpPr>
          <p:cNvPr id="12" name="Cloud 2"/>
          <p:cNvGrpSpPr/>
          <p:nvPr/>
        </p:nvGrpSpPr>
        <p:grpSpPr>
          <a:xfrm>
            <a:off x="2612998" y="3649052"/>
            <a:ext cx="1361704" cy="825484"/>
            <a:chOff x="2738814" y="2609939"/>
            <a:chExt cx="988930" cy="599503"/>
          </a:xfrm>
        </p:grpSpPr>
        <p:sp>
          <p:nvSpPr>
            <p:cNvPr id="238" name="Freeform 5"/>
            <p:cNvSpPr>
              <a:spLocks/>
            </p:cNvSpPr>
            <p:nvPr/>
          </p:nvSpPr>
          <p:spPr bwMode="auto">
            <a:xfrm>
              <a:off x="2738814" y="2609939"/>
              <a:ext cx="988930" cy="599503"/>
            </a:xfrm>
            <a:custGeom>
              <a:avLst/>
              <a:gdLst>
                <a:gd name="T0" fmla="*/ 28 w 120"/>
                <a:gd name="T1" fmla="*/ 32 h 80"/>
                <a:gd name="T2" fmla="*/ 60 w 120"/>
                <a:gd name="T3" fmla="*/ 0 h 80"/>
                <a:gd name="T4" fmla="*/ 90 w 120"/>
                <a:gd name="T5" fmla="*/ 20 h 80"/>
                <a:gd name="T6" fmla="*/ 90 w 120"/>
                <a:gd name="T7" fmla="*/ 20 h 80"/>
                <a:gd name="T8" fmla="*/ 120 w 120"/>
                <a:gd name="T9" fmla="*/ 50 h 80"/>
                <a:gd name="T10" fmla="*/ 90 w 120"/>
                <a:gd name="T11" fmla="*/ 80 h 80"/>
                <a:gd name="T12" fmla="*/ 24 w 120"/>
                <a:gd name="T13" fmla="*/ 80 h 80"/>
                <a:gd name="T14" fmla="*/ 0 w 120"/>
                <a:gd name="T15" fmla="*/ 56 h 80"/>
                <a:gd name="T16" fmla="*/ 24 w 120"/>
                <a:gd name="T17" fmla="*/ 32 h 80"/>
                <a:gd name="T18" fmla="*/ 28 w 120"/>
                <a:gd name="T1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80">
                  <a:moveTo>
                    <a:pt x="28" y="32"/>
                  </a:moveTo>
                  <a:cubicBezTo>
                    <a:pt x="28" y="14"/>
                    <a:pt x="42" y="0"/>
                    <a:pt x="60" y="0"/>
                  </a:cubicBezTo>
                  <a:cubicBezTo>
                    <a:pt x="73" y="0"/>
                    <a:pt x="85" y="8"/>
                    <a:pt x="90" y="20"/>
                  </a:cubicBezTo>
                  <a:cubicBezTo>
                    <a:pt x="90" y="20"/>
                    <a:pt x="90" y="20"/>
                    <a:pt x="90" y="20"/>
                  </a:cubicBezTo>
                  <a:cubicBezTo>
                    <a:pt x="107" y="20"/>
                    <a:pt x="120" y="33"/>
                    <a:pt x="120" y="50"/>
                  </a:cubicBezTo>
                  <a:cubicBezTo>
                    <a:pt x="120" y="67"/>
                    <a:pt x="107" y="80"/>
                    <a:pt x="90" y="80"/>
                  </a:cubicBezTo>
                  <a:cubicBezTo>
                    <a:pt x="24" y="80"/>
                    <a:pt x="24" y="80"/>
                    <a:pt x="24" y="80"/>
                  </a:cubicBezTo>
                  <a:cubicBezTo>
                    <a:pt x="11" y="80"/>
                    <a:pt x="0" y="69"/>
                    <a:pt x="0" y="56"/>
                  </a:cubicBezTo>
                  <a:cubicBezTo>
                    <a:pt x="0" y="43"/>
                    <a:pt x="11" y="32"/>
                    <a:pt x="24" y="32"/>
                  </a:cubicBezTo>
                  <a:cubicBezTo>
                    <a:pt x="25" y="32"/>
                    <a:pt x="27" y="32"/>
                    <a:pt x="28" y="32"/>
                  </a:cubicBezTo>
                  <a:close/>
                </a:path>
              </a:pathLst>
            </a:custGeom>
            <a:solidFill>
              <a:schemeClr val="tx1">
                <a:lumMod val="20000"/>
                <a:lumOff val="80000"/>
              </a:schemeClr>
            </a:solidFill>
            <a:ln w="15875">
              <a:noFill/>
            </a:ln>
            <a:extLst/>
          </p:spPr>
          <p:txBody>
            <a:bodyPr vert="horz" wrap="square" lIns="91427" tIns="45713" rIns="91427" bIns="45713" numCol="1" anchor="t" anchorCtr="0" compatLnSpc="1">
              <a:prstTxWarp prst="textNoShape">
                <a:avLst/>
              </a:prstTxWarp>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pic>
          <p:nvPicPr>
            <p:cNvPr id="230" name="Picture 229"/>
            <p:cNvPicPr>
              <a:picLocks noChangeAspect="1"/>
            </p:cNvPicPr>
            <p:nvPr/>
          </p:nvPicPr>
          <p:blipFill>
            <a:blip r:embed="rId8"/>
            <a:stretch>
              <a:fillRect/>
            </a:stretch>
          </p:blipFill>
          <p:spPr>
            <a:xfrm>
              <a:off x="3059848" y="2791568"/>
              <a:ext cx="346863" cy="346863"/>
            </a:xfrm>
            <a:prstGeom prst="rect">
              <a:avLst/>
            </a:prstGeom>
          </p:spPr>
        </p:pic>
      </p:grpSp>
      <p:sp>
        <p:nvSpPr>
          <p:cNvPr id="324" name="TextBox 323">
            <a:extLst>
              <a:ext uri="{FF2B5EF4-FFF2-40B4-BE49-F238E27FC236}">
                <a16:creationId xmlns:a16="http://schemas.microsoft.com/office/drawing/2014/main" id="{250A0170-7562-4B85-98BE-E8F925F76DF5}"/>
              </a:ext>
            </a:extLst>
          </p:cNvPr>
          <p:cNvSpPr txBox="1"/>
          <p:nvPr/>
        </p:nvSpPr>
        <p:spPr>
          <a:xfrm>
            <a:off x="360334" y="410265"/>
            <a:ext cx="7819466" cy="1176733"/>
          </a:xfrm>
          <a:prstGeom prst="rect">
            <a:avLst/>
          </a:prstGeom>
          <a:noFill/>
        </p:spPr>
        <p:txBody>
          <a:bodyPr wrap="square" rtlCol="0">
            <a:spAutoFit/>
          </a:bodyPr>
          <a:lstStyle/>
          <a:p>
            <a:pPr marL="0" marR="0" lvl="0" indent="0" algn="l" defTabSz="914192" rtl="0" eaLnBrk="1" fontAlgn="auto" latinLnBrk="0" hangingPunct="1">
              <a:lnSpc>
                <a:spcPct val="90000"/>
              </a:lnSpc>
              <a:spcBef>
                <a:spcPts val="0"/>
              </a:spcBef>
              <a:spcAft>
                <a:spcPts val="0"/>
              </a:spcAft>
              <a:buClrTx/>
              <a:buSzTx/>
              <a:buFontTx/>
              <a:buNone/>
              <a:tabLst/>
              <a:defRPr/>
            </a:pPr>
            <a:r>
              <a:rPr kumimoji="0" lang="en-US" sz="3921"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mn-ea"/>
                <a:cs typeface="Segoe UI" pitchFamily="34" charset="0"/>
              </a:rPr>
              <a:t>In a world without boundaries, </a:t>
            </a:r>
            <a:br>
              <a:rPr kumimoji="0" lang="en-US" sz="3921"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mn-ea"/>
                <a:cs typeface="Segoe UI" pitchFamily="34" charset="0"/>
              </a:rPr>
            </a:br>
            <a:r>
              <a:rPr kumimoji="0" lang="en-US" sz="3921"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mn-ea"/>
                <a:cs typeface="Segoe UI" pitchFamily="34" charset="0"/>
              </a:rPr>
              <a:t>data lives and travels </a:t>
            </a:r>
            <a:r>
              <a:rPr kumimoji="0" lang="en-US" sz="3921" b="1"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mn-ea"/>
                <a:cs typeface="Segoe UI" pitchFamily="34" charset="0"/>
              </a:rPr>
              <a:t>everywhere</a:t>
            </a:r>
            <a:r>
              <a:rPr kumimoji="0" lang="en-US" sz="3921"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mn-ea"/>
                <a:cs typeface="Segoe UI" pitchFamily="34" charset="0"/>
              </a:rPr>
              <a:t> </a:t>
            </a:r>
          </a:p>
        </p:txBody>
      </p:sp>
      <p:grpSp>
        <p:nvGrpSpPr>
          <p:cNvPr id="343" name="Cloud 1">
            <a:extLst>
              <a:ext uri="{FF2B5EF4-FFF2-40B4-BE49-F238E27FC236}">
                <a16:creationId xmlns:a16="http://schemas.microsoft.com/office/drawing/2014/main" id="{E24F4D8F-8810-4DF2-8EF5-779204C2E0CD}"/>
              </a:ext>
            </a:extLst>
          </p:cNvPr>
          <p:cNvGrpSpPr/>
          <p:nvPr/>
        </p:nvGrpSpPr>
        <p:grpSpPr>
          <a:xfrm>
            <a:off x="4253900" y="1827311"/>
            <a:ext cx="988790" cy="599418"/>
            <a:chOff x="4581980" y="1374053"/>
            <a:chExt cx="988930" cy="599503"/>
          </a:xfrm>
        </p:grpSpPr>
        <p:sp>
          <p:nvSpPr>
            <p:cNvPr id="344" name="Freeform 5">
              <a:extLst>
                <a:ext uri="{FF2B5EF4-FFF2-40B4-BE49-F238E27FC236}">
                  <a16:creationId xmlns:a16="http://schemas.microsoft.com/office/drawing/2014/main" id="{0CCA8863-28CE-40FA-888B-E537AB6F3F21}"/>
                </a:ext>
              </a:extLst>
            </p:cNvPr>
            <p:cNvSpPr>
              <a:spLocks/>
            </p:cNvSpPr>
            <p:nvPr/>
          </p:nvSpPr>
          <p:spPr bwMode="auto">
            <a:xfrm>
              <a:off x="4581980" y="1374053"/>
              <a:ext cx="988930" cy="599503"/>
            </a:xfrm>
            <a:custGeom>
              <a:avLst/>
              <a:gdLst>
                <a:gd name="T0" fmla="*/ 28 w 120"/>
                <a:gd name="T1" fmla="*/ 32 h 80"/>
                <a:gd name="T2" fmla="*/ 60 w 120"/>
                <a:gd name="T3" fmla="*/ 0 h 80"/>
                <a:gd name="T4" fmla="*/ 90 w 120"/>
                <a:gd name="T5" fmla="*/ 20 h 80"/>
                <a:gd name="T6" fmla="*/ 90 w 120"/>
                <a:gd name="T7" fmla="*/ 20 h 80"/>
                <a:gd name="T8" fmla="*/ 120 w 120"/>
                <a:gd name="T9" fmla="*/ 50 h 80"/>
                <a:gd name="T10" fmla="*/ 90 w 120"/>
                <a:gd name="T11" fmla="*/ 80 h 80"/>
                <a:gd name="T12" fmla="*/ 24 w 120"/>
                <a:gd name="T13" fmla="*/ 80 h 80"/>
                <a:gd name="T14" fmla="*/ 0 w 120"/>
                <a:gd name="T15" fmla="*/ 56 h 80"/>
                <a:gd name="T16" fmla="*/ 24 w 120"/>
                <a:gd name="T17" fmla="*/ 32 h 80"/>
                <a:gd name="T18" fmla="*/ 28 w 120"/>
                <a:gd name="T1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80">
                  <a:moveTo>
                    <a:pt x="28" y="32"/>
                  </a:moveTo>
                  <a:cubicBezTo>
                    <a:pt x="28" y="14"/>
                    <a:pt x="42" y="0"/>
                    <a:pt x="60" y="0"/>
                  </a:cubicBezTo>
                  <a:cubicBezTo>
                    <a:pt x="73" y="0"/>
                    <a:pt x="85" y="8"/>
                    <a:pt x="90" y="20"/>
                  </a:cubicBezTo>
                  <a:cubicBezTo>
                    <a:pt x="90" y="20"/>
                    <a:pt x="90" y="20"/>
                    <a:pt x="90" y="20"/>
                  </a:cubicBezTo>
                  <a:cubicBezTo>
                    <a:pt x="107" y="20"/>
                    <a:pt x="120" y="33"/>
                    <a:pt x="120" y="50"/>
                  </a:cubicBezTo>
                  <a:cubicBezTo>
                    <a:pt x="120" y="67"/>
                    <a:pt x="107" y="80"/>
                    <a:pt x="90" y="80"/>
                  </a:cubicBezTo>
                  <a:cubicBezTo>
                    <a:pt x="24" y="80"/>
                    <a:pt x="24" y="80"/>
                    <a:pt x="24" y="80"/>
                  </a:cubicBezTo>
                  <a:cubicBezTo>
                    <a:pt x="11" y="80"/>
                    <a:pt x="0" y="69"/>
                    <a:pt x="0" y="56"/>
                  </a:cubicBezTo>
                  <a:cubicBezTo>
                    <a:pt x="0" y="43"/>
                    <a:pt x="11" y="32"/>
                    <a:pt x="24" y="32"/>
                  </a:cubicBezTo>
                  <a:cubicBezTo>
                    <a:pt x="25" y="32"/>
                    <a:pt x="27" y="32"/>
                    <a:pt x="28" y="32"/>
                  </a:cubicBezTo>
                  <a:close/>
                </a:path>
              </a:pathLst>
            </a:custGeom>
            <a:solidFill>
              <a:schemeClr val="tx1">
                <a:lumMod val="20000"/>
                <a:lumOff val="80000"/>
              </a:schemeClr>
            </a:solidFill>
            <a:ln w="15875">
              <a:noFill/>
            </a:ln>
            <a:extLst/>
          </p:spPr>
          <p:txBody>
            <a:bodyPr vert="horz" wrap="square" lIns="91427" tIns="45713" rIns="91427" bIns="45713" numCol="1" anchor="t" anchorCtr="0" compatLnSpc="1">
              <a:prstTxWarp prst="textNoShape">
                <a:avLst/>
              </a:prstTxWarp>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pic>
          <p:nvPicPr>
            <p:cNvPr id="347" name="Picture 346">
              <a:extLst>
                <a:ext uri="{FF2B5EF4-FFF2-40B4-BE49-F238E27FC236}">
                  <a16:creationId xmlns:a16="http://schemas.microsoft.com/office/drawing/2014/main" id="{B7B56E2C-6423-49F5-909F-20D95CE83A7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58504" y="1657505"/>
              <a:ext cx="831991" cy="175155"/>
            </a:xfrm>
            <a:prstGeom prst="rect">
              <a:avLst/>
            </a:prstGeom>
          </p:spPr>
        </p:pic>
      </p:grpSp>
      <p:cxnSp>
        <p:nvCxnSpPr>
          <p:cNvPr id="369" name="Straight Connector 368">
            <a:extLst>
              <a:ext uri="{FF2B5EF4-FFF2-40B4-BE49-F238E27FC236}">
                <a16:creationId xmlns:a16="http://schemas.microsoft.com/office/drawing/2014/main" id="{53C21D79-DEB5-4422-BA3D-430C7DACEA77}"/>
              </a:ext>
            </a:extLst>
          </p:cNvPr>
          <p:cNvCxnSpPr>
            <a:cxnSpLocks/>
            <a:endCxn id="350" idx="2"/>
          </p:cNvCxnSpPr>
          <p:nvPr/>
        </p:nvCxnSpPr>
        <p:spPr>
          <a:xfrm flipV="1">
            <a:off x="4418188" y="5537030"/>
            <a:ext cx="1122567" cy="341267"/>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70" name="Straight Connector 369">
            <a:extLst>
              <a:ext uri="{FF2B5EF4-FFF2-40B4-BE49-F238E27FC236}">
                <a16:creationId xmlns:a16="http://schemas.microsoft.com/office/drawing/2014/main" id="{11202BCE-D3D9-4A3E-8BE7-E096734A1AC3}"/>
              </a:ext>
            </a:extLst>
          </p:cNvPr>
          <p:cNvCxnSpPr>
            <a:cxnSpLocks/>
            <a:endCxn id="220" idx="4"/>
          </p:cNvCxnSpPr>
          <p:nvPr/>
        </p:nvCxnSpPr>
        <p:spPr>
          <a:xfrm flipH="1" flipV="1">
            <a:off x="5567757" y="4103618"/>
            <a:ext cx="457518" cy="851882"/>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71" name="Straight Connector 370">
            <a:extLst>
              <a:ext uri="{FF2B5EF4-FFF2-40B4-BE49-F238E27FC236}">
                <a16:creationId xmlns:a16="http://schemas.microsoft.com/office/drawing/2014/main" id="{32FFED9E-BECE-4A68-8F9E-A6DA6D4CA3AE}"/>
              </a:ext>
            </a:extLst>
          </p:cNvPr>
          <p:cNvCxnSpPr>
            <a:cxnSpLocks/>
            <a:stCxn id="138" idx="4"/>
            <a:endCxn id="350" idx="7"/>
          </p:cNvCxnSpPr>
          <p:nvPr/>
        </p:nvCxnSpPr>
        <p:spPr>
          <a:xfrm flipH="1">
            <a:off x="6500621" y="4731177"/>
            <a:ext cx="517745" cy="408263"/>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72" name="Straight Connector 371">
            <a:extLst>
              <a:ext uri="{FF2B5EF4-FFF2-40B4-BE49-F238E27FC236}">
                <a16:creationId xmlns:a16="http://schemas.microsoft.com/office/drawing/2014/main" id="{91FEBB1A-723A-4E8D-BF07-FC155A433222}"/>
              </a:ext>
            </a:extLst>
          </p:cNvPr>
          <p:cNvCxnSpPr>
            <a:cxnSpLocks/>
            <a:stCxn id="55" idx="7"/>
            <a:endCxn id="89" idx="3"/>
          </p:cNvCxnSpPr>
          <p:nvPr/>
        </p:nvCxnSpPr>
        <p:spPr>
          <a:xfrm flipV="1">
            <a:off x="7741542" y="5147450"/>
            <a:ext cx="233491" cy="808656"/>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73" name="Straight Connector 372">
            <a:extLst>
              <a:ext uri="{FF2B5EF4-FFF2-40B4-BE49-F238E27FC236}">
                <a16:creationId xmlns:a16="http://schemas.microsoft.com/office/drawing/2014/main" id="{5BC9443F-A5BE-4347-8758-4074A8C1F096}"/>
              </a:ext>
            </a:extLst>
          </p:cNvPr>
          <p:cNvCxnSpPr>
            <a:cxnSpLocks/>
            <a:stCxn id="211" idx="2"/>
            <a:endCxn id="89" idx="6"/>
          </p:cNvCxnSpPr>
          <p:nvPr/>
        </p:nvCxnSpPr>
        <p:spPr>
          <a:xfrm flipH="1" flipV="1">
            <a:off x="8659326" y="4864006"/>
            <a:ext cx="453342" cy="150718"/>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4" name="Straight Connector 413">
            <a:extLst>
              <a:ext uri="{FF2B5EF4-FFF2-40B4-BE49-F238E27FC236}">
                <a16:creationId xmlns:a16="http://schemas.microsoft.com/office/drawing/2014/main" id="{A682D201-5457-4D30-A5FB-1BD84FC71CC2}"/>
              </a:ext>
            </a:extLst>
          </p:cNvPr>
          <p:cNvCxnSpPr>
            <a:cxnSpLocks/>
            <a:stCxn id="55" idx="1"/>
            <a:endCxn id="350" idx="6"/>
          </p:cNvCxnSpPr>
          <p:nvPr/>
        </p:nvCxnSpPr>
        <p:spPr>
          <a:xfrm flipH="1" flipV="1">
            <a:off x="6665307" y="5537030"/>
            <a:ext cx="509348" cy="419076"/>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8" name="Straight Connector 267">
            <a:extLst>
              <a:ext uri="{FF2B5EF4-FFF2-40B4-BE49-F238E27FC236}">
                <a16:creationId xmlns:a16="http://schemas.microsoft.com/office/drawing/2014/main" id="{C94F8589-756B-4D66-A662-50369A1795DE}"/>
              </a:ext>
            </a:extLst>
          </p:cNvPr>
          <p:cNvCxnSpPr>
            <a:cxnSpLocks/>
            <a:stCxn id="138" idx="1"/>
            <a:endCxn id="220" idx="6"/>
          </p:cNvCxnSpPr>
          <p:nvPr/>
        </p:nvCxnSpPr>
        <p:spPr>
          <a:xfrm flipH="1" flipV="1">
            <a:off x="5968933" y="3702442"/>
            <a:ext cx="651844" cy="68869"/>
          </a:xfrm>
          <a:prstGeom prst="line">
            <a:avLst/>
          </a:prstGeom>
          <a:ln w="22225">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611104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34"/>
                                        </p:tgtEl>
                                        <p:attrNameLst>
                                          <p:attrName>style.visibility</p:attrName>
                                        </p:attrNameLst>
                                      </p:cBhvr>
                                      <p:to>
                                        <p:strVal val="visible"/>
                                      </p:to>
                                    </p:set>
                                    <p:animEffect transition="in" filter="wipe(up)">
                                      <p:cBhvr>
                                        <p:cTn id="7" dur="250"/>
                                        <p:tgtEl>
                                          <p:spTgt spid="334"/>
                                        </p:tgtEl>
                                      </p:cBhvr>
                                    </p:animEffect>
                                  </p:childTnLst>
                                </p:cTn>
                              </p:par>
                            </p:childTnLst>
                          </p:cTn>
                        </p:par>
                        <p:par>
                          <p:cTn id="8" fill="hold">
                            <p:stCondLst>
                              <p:cond delay="25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250"/>
                                        <p:tgtEl>
                                          <p:spTgt spid="12"/>
                                        </p:tgtEl>
                                      </p:cBhvr>
                                    </p:animEffect>
                                  </p:childTnLst>
                                </p:cTn>
                              </p:par>
                              <p:par>
                                <p:cTn id="12" presetID="22" presetClass="entr" presetSubtype="1" fill="hold" nodeType="withEffect">
                                  <p:stCondLst>
                                    <p:cond delay="0"/>
                                  </p:stCondLst>
                                  <p:childTnLst>
                                    <p:set>
                                      <p:cBhvr>
                                        <p:cTn id="13" dur="1" fill="hold">
                                          <p:stCondLst>
                                            <p:cond delay="0"/>
                                          </p:stCondLst>
                                        </p:cTn>
                                        <p:tgtEl>
                                          <p:spTgt spid="329"/>
                                        </p:tgtEl>
                                        <p:attrNameLst>
                                          <p:attrName>style.visibility</p:attrName>
                                        </p:attrNameLst>
                                      </p:cBhvr>
                                      <p:to>
                                        <p:strVal val="visible"/>
                                      </p:to>
                                    </p:set>
                                    <p:animEffect transition="in" filter="wipe(up)">
                                      <p:cBhvr>
                                        <p:cTn id="14" dur="250"/>
                                        <p:tgtEl>
                                          <p:spTgt spid="329"/>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250"/>
                                        <p:tgtEl>
                                          <p:spTgt spid="14"/>
                                        </p:tgtEl>
                                      </p:cBhvr>
                                    </p:animEffect>
                                  </p:childTnLst>
                                </p:cTn>
                              </p:par>
                            </p:childTnLst>
                          </p:cTn>
                        </p:par>
                        <p:par>
                          <p:cTn id="19" fill="hold">
                            <p:stCondLst>
                              <p:cond delay="750"/>
                            </p:stCondLst>
                            <p:childTnLst>
                              <p:par>
                                <p:cTn id="20" presetID="22" presetClass="entr" presetSubtype="8" fill="hold" nodeType="afterEffect">
                                  <p:stCondLst>
                                    <p:cond delay="0"/>
                                  </p:stCondLst>
                                  <p:childTnLst>
                                    <p:set>
                                      <p:cBhvr>
                                        <p:cTn id="21" dur="1" fill="hold">
                                          <p:stCondLst>
                                            <p:cond delay="0"/>
                                          </p:stCondLst>
                                        </p:cTn>
                                        <p:tgtEl>
                                          <p:spTgt spid="355"/>
                                        </p:tgtEl>
                                        <p:attrNameLst>
                                          <p:attrName>style.visibility</p:attrName>
                                        </p:attrNameLst>
                                      </p:cBhvr>
                                      <p:to>
                                        <p:strVal val="visible"/>
                                      </p:to>
                                    </p:set>
                                    <p:animEffect transition="in" filter="wipe(left)">
                                      <p:cBhvr>
                                        <p:cTn id="22" dur="250"/>
                                        <p:tgtEl>
                                          <p:spTgt spid="355"/>
                                        </p:tgtEl>
                                      </p:cBhvr>
                                    </p:animEffect>
                                  </p:childTnLst>
                                </p:cTn>
                              </p:par>
                            </p:childTnLst>
                          </p:cTn>
                        </p:par>
                        <p:par>
                          <p:cTn id="23" fill="hold">
                            <p:stCondLst>
                              <p:cond delay="1000"/>
                            </p:stCondLst>
                            <p:childTnLst>
                              <p:par>
                                <p:cTn id="24" presetID="10" presetClass="entr" presetSubtype="0"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250"/>
                                        <p:tgtEl>
                                          <p:spTgt spid="18"/>
                                        </p:tgtEl>
                                      </p:cBhvr>
                                    </p:animEffect>
                                  </p:childTnLst>
                                </p:cTn>
                              </p:par>
                            </p:childTnLst>
                          </p:cTn>
                        </p:par>
                        <p:par>
                          <p:cTn id="27" fill="hold">
                            <p:stCondLst>
                              <p:cond delay="1250"/>
                            </p:stCondLst>
                            <p:childTnLst>
                              <p:par>
                                <p:cTn id="28" presetID="22" presetClass="entr" presetSubtype="1" fill="hold" nodeType="afterEffect">
                                  <p:stCondLst>
                                    <p:cond delay="0"/>
                                  </p:stCondLst>
                                  <p:childTnLst>
                                    <p:set>
                                      <p:cBhvr>
                                        <p:cTn id="29" dur="1" fill="hold">
                                          <p:stCondLst>
                                            <p:cond delay="0"/>
                                          </p:stCondLst>
                                        </p:cTn>
                                        <p:tgtEl>
                                          <p:spTgt spid="274"/>
                                        </p:tgtEl>
                                        <p:attrNameLst>
                                          <p:attrName>style.visibility</p:attrName>
                                        </p:attrNameLst>
                                      </p:cBhvr>
                                      <p:to>
                                        <p:strVal val="visible"/>
                                      </p:to>
                                    </p:set>
                                    <p:animEffect transition="in" filter="wipe(up)">
                                      <p:cBhvr>
                                        <p:cTn id="30" dur="250"/>
                                        <p:tgtEl>
                                          <p:spTgt spid="274"/>
                                        </p:tgtEl>
                                      </p:cBhvr>
                                    </p:animEffect>
                                  </p:childTnLst>
                                </p:cTn>
                              </p:par>
                            </p:childTnLst>
                          </p:cTn>
                        </p:par>
                        <p:par>
                          <p:cTn id="31" fill="hold">
                            <p:stCondLst>
                              <p:cond delay="1500"/>
                            </p:stCondLst>
                            <p:childTnLst>
                              <p:par>
                                <p:cTn id="32" presetID="10" presetClass="entr" presetSubtype="0"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250"/>
                                        <p:tgtEl>
                                          <p:spTgt spid="13"/>
                                        </p:tgtEl>
                                      </p:cBhvr>
                                    </p:animEffect>
                                  </p:childTnLst>
                                </p:cTn>
                              </p:par>
                            </p:childTnLst>
                          </p:cTn>
                        </p:par>
                        <p:par>
                          <p:cTn id="35" fill="hold">
                            <p:stCondLst>
                              <p:cond delay="1750"/>
                            </p:stCondLst>
                            <p:childTnLst>
                              <p:par>
                                <p:cTn id="36" presetID="22" presetClass="entr" presetSubtype="1" fill="hold" nodeType="afterEffect">
                                  <p:stCondLst>
                                    <p:cond delay="0"/>
                                  </p:stCondLst>
                                  <p:childTnLst>
                                    <p:set>
                                      <p:cBhvr>
                                        <p:cTn id="37" dur="1" fill="hold">
                                          <p:stCondLst>
                                            <p:cond delay="0"/>
                                          </p:stCondLst>
                                        </p:cTn>
                                        <p:tgtEl>
                                          <p:spTgt spid="349"/>
                                        </p:tgtEl>
                                        <p:attrNameLst>
                                          <p:attrName>style.visibility</p:attrName>
                                        </p:attrNameLst>
                                      </p:cBhvr>
                                      <p:to>
                                        <p:strVal val="visible"/>
                                      </p:to>
                                    </p:set>
                                    <p:animEffect transition="in" filter="wipe(up)">
                                      <p:cBhvr>
                                        <p:cTn id="38" dur="250"/>
                                        <p:tgtEl>
                                          <p:spTgt spid="349"/>
                                        </p:tgtEl>
                                      </p:cBhvr>
                                    </p:animEffect>
                                  </p:childTnLst>
                                </p:cTn>
                              </p:par>
                              <p:par>
                                <p:cTn id="39" presetID="22" presetClass="entr" presetSubtype="4" fill="hold" nodeType="withEffect">
                                  <p:stCondLst>
                                    <p:cond delay="0"/>
                                  </p:stCondLst>
                                  <p:childTnLst>
                                    <p:set>
                                      <p:cBhvr>
                                        <p:cTn id="40" dur="1" fill="hold">
                                          <p:stCondLst>
                                            <p:cond delay="0"/>
                                          </p:stCondLst>
                                        </p:cTn>
                                        <p:tgtEl>
                                          <p:spTgt spid="352"/>
                                        </p:tgtEl>
                                        <p:attrNameLst>
                                          <p:attrName>style.visibility</p:attrName>
                                        </p:attrNameLst>
                                      </p:cBhvr>
                                      <p:to>
                                        <p:strVal val="visible"/>
                                      </p:to>
                                    </p:set>
                                    <p:animEffect transition="in" filter="wipe(down)">
                                      <p:cBhvr>
                                        <p:cTn id="41" dur="250"/>
                                        <p:tgtEl>
                                          <p:spTgt spid="352"/>
                                        </p:tgtEl>
                                      </p:cBhvr>
                                    </p:animEffect>
                                  </p:childTnLst>
                                </p:cTn>
                              </p:par>
                            </p:childTnLst>
                          </p:cTn>
                        </p:par>
                        <p:par>
                          <p:cTn id="42" fill="hold">
                            <p:stCondLst>
                              <p:cond delay="2000"/>
                            </p:stCondLst>
                            <p:childTnLst>
                              <p:par>
                                <p:cTn id="43" presetID="10" presetClass="entr" presetSubtype="0"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fade">
                                      <p:cBhvr>
                                        <p:cTn id="45" dur="250"/>
                                        <p:tgtEl>
                                          <p:spTgt spid="3"/>
                                        </p:tgtEl>
                                      </p:cBhvr>
                                    </p:animEffect>
                                  </p:childTnLst>
                                </p:cTn>
                              </p:par>
                            </p:childTnLst>
                          </p:cTn>
                        </p:par>
                        <p:par>
                          <p:cTn id="46" fill="hold">
                            <p:stCondLst>
                              <p:cond delay="2250"/>
                            </p:stCondLst>
                            <p:childTnLst>
                              <p:par>
                                <p:cTn id="47" presetID="22" presetClass="entr" presetSubtype="1" fill="hold" nodeType="afterEffect">
                                  <p:stCondLst>
                                    <p:cond delay="0"/>
                                  </p:stCondLst>
                                  <p:childTnLst>
                                    <p:set>
                                      <p:cBhvr>
                                        <p:cTn id="48" dur="1" fill="hold">
                                          <p:stCondLst>
                                            <p:cond delay="0"/>
                                          </p:stCondLst>
                                        </p:cTn>
                                        <p:tgtEl>
                                          <p:spTgt spid="283"/>
                                        </p:tgtEl>
                                        <p:attrNameLst>
                                          <p:attrName>style.visibility</p:attrName>
                                        </p:attrNameLst>
                                      </p:cBhvr>
                                      <p:to>
                                        <p:strVal val="visible"/>
                                      </p:to>
                                    </p:set>
                                    <p:animEffect transition="in" filter="wipe(up)">
                                      <p:cBhvr>
                                        <p:cTn id="49" dur="250"/>
                                        <p:tgtEl>
                                          <p:spTgt spid="283"/>
                                        </p:tgtEl>
                                      </p:cBhvr>
                                    </p:animEffect>
                                  </p:childTnLst>
                                </p:cTn>
                              </p:par>
                              <p:par>
                                <p:cTn id="50" presetID="22" presetClass="entr" presetSubtype="8" fill="hold" nodeType="withEffect">
                                  <p:stCondLst>
                                    <p:cond delay="0"/>
                                  </p:stCondLst>
                                  <p:childTnLst>
                                    <p:set>
                                      <p:cBhvr>
                                        <p:cTn id="51" dur="1" fill="hold">
                                          <p:stCondLst>
                                            <p:cond delay="0"/>
                                          </p:stCondLst>
                                        </p:cTn>
                                        <p:tgtEl>
                                          <p:spTgt spid="333"/>
                                        </p:tgtEl>
                                        <p:attrNameLst>
                                          <p:attrName>style.visibility</p:attrName>
                                        </p:attrNameLst>
                                      </p:cBhvr>
                                      <p:to>
                                        <p:strVal val="visible"/>
                                      </p:to>
                                    </p:set>
                                    <p:animEffect transition="in" filter="wipe(left)">
                                      <p:cBhvr>
                                        <p:cTn id="52" dur="250"/>
                                        <p:tgtEl>
                                          <p:spTgt spid="333"/>
                                        </p:tgtEl>
                                      </p:cBhvr>
                                    </p:animEffect>
                                  </p:childTnLst>
                                </p:cTn>
                              </p:par>
                              <p:par>
                                <p:cTn id="53" presetID="22" presetClass="entr" presetSubtype="2" fill="hold" nodeType="withEffect">
                                  <p:stCondLst>
                                    <p:cond delay="0"/>
                                  </p:stCondLst>
                                  <p:childTnLst>
                                    <p:set>
                                      <p:cBhvr>
                                        <p:cTn id="54" dur="1" fill="hold">
                                          <p:stCondLst>
                                            <p:cond delay="0"/>
                                          </p:stCondLst>
                                        </p:cTn>
                                        <p:tgtEl>
                                          <p:spTgt spid="277"/>
                                        </p:tgtEl>
                                        <p:attrNameLst>
                                          <p:attrName>style.visibility</p:attrName>
                                        </p:attrNameLst>
                                      </p:cBhvr>
                                      <p:to>
                                        <p:strVal val="visible"/>
                                      </p:to>
                                    </p:set>
                                    <p:animEffect transition="in" filter="wipe(right)">
                                      <p:cBhvr>
                                        <p:cTn id="55" dur="250"/>
                                        <p:tgtEl>
                                          <p:spTgt spid="277"/>
                                        </p:tgtEl>
                                      </p:cBhvr>
                                    </p:animEffect>
                                  </p:childTnLst>
                                </p:cTn>
                              </p:par>
                              <p:par>
                                <p:cTn id="56" presetID="22" presetClass="entr" presetSubtype="1" fill="hold" nodeType="withEffect">
                                  <p:stCondLst>
                                    <p:cond delay="0"/>
                                  </p:stCondLst>
                                  <p:childTnLst>
                                    <p:set>
                                      <p:cBhvr>
                                        <p:cTn id="57" dur="1" fill="hold">
                                          <p:stCondLst>
                                            <p:cond delay="0"/>
                                          </p:stCondLst>
                                        </p:cTn>
                                        <p:tgtEl>
                                          <p:spTgt spid="280"/>
                                        </p:tgtEl>
                                        <p:attrNameLst>
                                          <p:attrName>style.visibility</p:attrName>
                                        </p:attrNameLst>
                                      </p:cBhvr>
                                      <p:to>
                                        <p:strVal val="visible"/>
                                      </p:to>
                                    </p:set>
                                    <p:animEffect transition="in" filter="wipe(up)">
                                      <p:cBhvr>
                                        <p:cTn id="58" dur="250"/>
                                        <p:tgtEl>
                                          <p:spTgt spid="280"/>
                                        </p:tgtEl>
                                      </p:cBhvr>
                                    </p:animEffect>
                                  </p:childTnLst>
                                </p:cTn>
                              </p:par>
                            </p:childTnLst>
                          </p:cTn>
                        </p:par>
                        <p:par>
                          <p:cTn id="59" fill="hold">
                            <p:stCondLst>
                              <p:cond delay="2500"/>
                            </p:stCondLst>
                            <p:childTnLst>
                              <p:par>
                                <p:cTn id="60" presetID="10" presetClass="entr" presetSubtype="0"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250"/>
                                        <p:tgtEl>
                                          <p:spTgt spid="4"/>
                                        </p:tgtEl>
                                      </p:cBhvr>
                                    </p:animEffect>
                                  </p:childTnLst>
                                </p:cTn>
                              </p:par>
                            </p:childTnLst>
                          </p:cTn>
                        </p:par>
                        <p:par>
                          <p:cTn id="63" fill="hold">
                            <p:stCondLst>
                              <p:cond delay="2750"/>
                            </p:stCondLst>
                            <p:childTnLst>
                              <p:par>
                                <p:cTn id="64" presetID="22" presetClass="entr" presetSubtype="1" fill="hold" nodeType="afterEffect">
                                  <p:stCondLst>
                                    <p:cond delay="0"/>
                                  </p:stCondLst>
                                  <p:childTnLst>
                                    <p:set>
                                      <p:cBhvr>
                                        <p:cTn id="65" dur="1" fill="hold">
                                          <p:stCondLst>
                                            <p:cond delay="0"/>
                                          </p:stCondLst>
                                        </p:cTn>
                                        <p:tgtEl>
                                          <p:spTgt spid="338"/>
                                        </p:tgtEl>
                                        <p:attrNameLst>
                                          <p:attrName>style.visibility</p:attrName>
                                        </p:attrNameLst>
                                      </p:cBhvr>
                                      <p:to>
                                        <p:strVal val="visible"/>
                                      </p:to>
                                    </p:set>
                                    <p:animEffect transition="in" filter="wipe(up)">
                                      <p:cBhvr>
                                        <p:cTn id="66" dur="250"/>
                                        <p:tgtEl>
                                          <p:spTgt spid="338"/>
                                        </p:tgtEl>
                                      </p:cBhvr>
                                    </p:animEffect>
                                  </p:childTnLst>
                                </p:cTn>
                              </p:par>
                              <p:par>
                                <p:cTn id="67" presetID="22" presetClass="entr" presetSubtype="1" fill="hold" nodeType="withEffect">
                                  <p:stCondLst>
                                    <p:cond delay="0"/>
                                  </p:stCondLst>
                                  <p:childTnLst>
                                    <p:set>
                                      <p:cBhvr>
                                        <p:cTn id="68" dur="1" fill="hold">
                                          <p:stCondLst>
                                            <p:cond delay="0"/>
                                          </p:stCondLst>
                                        </p:cTn>
                                        <p:tgtEl>
                                          <p:spTgt spid="339"/>
                                        </p:tgtEl>
                                        <p:attrNameLst>
                                          <p:attrName>style.visibility</p:attrName>
                                        </p:attrNameLst>
                                      </p:cBhvr>
                                      <p:to>
                                        <p:strVal val="visible"/>
                                      </p:to>
                                    </p:set>
                                    <p:animEffect transition="in" filter="wipe(up)">
                                      <p:cBhvr>
                                        <p:cTn id="69" dur="250"/>
                                        <p:tgtEl>
                                          <p:spTgt spid="339"/>
                                        </p:tgtEl>
                                      </p:cBhvr>
                                    </p:animEffect>
                                  </p:childTnLst>
                                </p:cTn>
                              </p:par>
                              <p:par>
                                <p:cTn id="70" presetID="22" presetClass="entr" presetSubtype="8" fill="hold" nodeType="withEffect">
                                  <p:stCondLst>
                                    <p:cond delay="0"/>
                                  </p:stCondLst>
                                  <p:childTnLst>
                                    <p:set>
                                      <p:cBhvr>
                                        <p:cTn id="71" dur="1" fill="hold">
                                          <p:stCondLst>
                                            <p:cond delay="0"/>
                                          </p:stCondLst>
                                        </p:cTn>
                                        <p:tgtEl>
                                          <p:spTgt spid="345"/>
                                        </p:tgtEl>
                                        <p:attrNameLst>
                                          <p:attrName>style.visibility</p:attrName>
                                        </p:attrNameLst>
                                      </p:cBhvr>
                                      <p:to>
                                        <p:strVal val="visible"/>
                                      </p:to>
                                    </p:set>
                                    <p:animEffect transition="in" filter="wipe(left)">
                                      <p:cBhvr>
                                        <p:cTn id="72" dur="250"/>
                                        <p:tgtEl>
                                          <p:spTgt spid="345"/>
                                        </p:tgtEl>
                                      </p:cBhvr>
                                    </p:animEffect>
                                  </p:childTnLst>
                                </p:cTn>
                              </p:par>
                            </p:childTnLst>
                          </p:cTn>
                        </p:par>
                        <p:par>
                          <p:cTn id="73" fill="hold">
                            <p:stCondLst>
                              <p:cond delay="3000"/>
                            </p:stCondLst>
                            <p:childTnLst>
                              <p:par>
                                <p:cTn id="74" presetID="10" presetClass="entr" presetSubtype="0" fill="hold" nodeType="afterEffect">
                                  <p:stCondLst>
                                    <p:cond delay="0"/>
                                  </p:stCondLst>
                                  <p:childTnLst>
                                    <p:set>
                                      <p:cBhvr>
                                        <p:cTn id="75" dur="1" fill="hold">
                                          <p:stCondLst>
                                            <p:cond delay="0"/>
                                          </p:stCondLst>
                                        </p:cTn>
                                        <p:tgtEl>
                                          <p:spTgt spid="5"/>
                                        </p:tgtEl>
                                        <p:attrNameLst>
                                          <p:attrName>style.visibility</p:attrName>
                                        </p:attrNameLst>
                                      </p:cBhvr>
                                      <p:to>
                                        <p:strVal val="visible"/>
                                      </p:to>
                                    </p:set>
                                    <p:animEffect transition="in" filter="fade">
                                      <p:cBhvr>
                                        <p:cTn id="76" dur="250"/>
                                        <p:tgtEl>
                                          <p:spTgt spid="5"/>
                                        </p:tgtEl>
                                      </p:cBhvr>
                                    </p:animEffect>
                                  </p:childTnLst>
                                </p:cTn>
                              </p:par>
                            </p:childTnLst>
                          </p:cTn>
                        </p:par>
                        <p:par>
                          <p:cTn id="77" fill="hold">
                            <p:stCondLst>
                              <p:cond delay="3250"/>
                            </p:stCondLst>
                            <p:childTnLst>
                              <p:par>
                                <p:cTn id="78" presetID="22" presetClass="entr" presetSubtype="1" fill="hold" nodeType="afterEffect">
                                  <p:stCondLst>
                                    <p:cond delay="0"/>
                                  </p:stCondLst>
                                  <p:childTnLst>
                                    <p:set>
                                      <p:cBhvr>
                                        <p:cTn id="79" dur="1" fill="hold">
                                          <p:stCondLst>
                                            <p:cond delay="0"/>
                                          </p:stCondLst>
                                        </p:cTn>
                                        <p:tgtEl>
                                          <p:spTgt spid="358"/>
                                        </p:tgtEl>
                                        <p:attrNameLst>
                                          <p:attrName>style.visibility</p:attrName>
                                        </p:attrNameLst>
                                      </p:cBhvr>
                                      <p:to>
                                        <p:strVal val="visible"/>
                                      </p:to>
                                    </p:set>
                                    <p:animEffect transition="in" filter="wipe(up)">
                                      <p:cBhvr>
                                        <p:cTn id="80" dur="250"/>
                                        <p:tgtEl>
                                          <p:spTgt spid="358"/>
                                        </p:tgtEl>
                                      </p:cBhvr>
                                    </p:animEffect>
                                  </p:childTnLst>
                                </p:cTn>
                              </p:par>
                            </p:childTnLst>
                          </p:cTn>
                        </p:par>
                        <p:par>
                          <p:cTn id="81" fill="hold">
                            <p:stCondLst>
                              <p:cond delay="3500"/>
                            </p:stCondLst>
                            <p:childTnLst>
                              <p:par>
                                <p:cTn id="82" presetID="22" presetClass="entr" presetSubtype="8" fill="hold" nodeType="afterEffect">
                                  <p:stCondLst>
                                    <p:cond delay="0"/>
                                  </p:stCondLst>
                                  <p:childTnLst>
                                    <p:set>
                                      <p:cBhvr>
                                        <p:cTn id="83" dur="1" fill="hold">
                                          <p:stCondLst>
                                            <p:cond delay="0"/>
                                          </p:stCondLst>
                                        </p:cTn>
                                        <p:tgtEl>
                                          <p:spTgt spid="326"/>
                                        </p:tgtEl>
                                        <p:attrNameLst>
                                          <p:attrName>style.visibility</p:attrName>
                                        </p:attrNameLst>
                                      </p:cBhvr>
                                      <p:to>
                                        <p:strVal val="visible"/>
                                      </p:to>
                                    </p:set>
                                    <p:animEffect transition="in" filter="wipe(left)">
                                      <p:cBhvr>
                                        <p:cTn id="84" dur="250"/>
                                        <p:tgtEl>
                                          <p:spTgt spid="326"/>
                                        </p:tgtEl>
                                      </p:cBhvr>
                                    </p:animEffect>
                                  </p:childTnLst>
                                </p:cTn>
                              </p:par>
                              <p:par>
                                <p:cTn id="85" presetID="22" presetClass="entr" presetSubtype="8" fill="hold" nodeType="withEffect">
                                  <p:stCondLst>
                                    <p:cond delay="0"/>
                                  </p:stCondLst>
                                  <p:childTnLst>
                                    <p:set>
                                      <p:cBhvr>
                                        <p:cTn id="86" dur="1" fill="hold">
                                          <p:stCondLst>
                                            <p:cond delay="0"/>
                                          </p:stCondLst>
                                        </p:cTn>
                                        <p:tgtEl>
                                          <p:spTgt spid="325"/>
                                        </p:tgtEl>
                                        <p:attrNameLst>
                                          <p:attrName>style.visibility</p:attrName>
                                        </p:attrNameLst>
                                      </p:cBhvr>
                                      <p:to>
                                        <p:strVal val="visible"/>
                                      </p:to>
                                    </p:set>
                                    <p:animEffect transition="in" filter="wipe(left)">
                                      <p:cBhvr>
                                        <p:cTn id="87" dur="250"/>
                                        <p:tgtEl>
                                          <p:spTgt spid="325"/>
                                        </p:tgtEl>
                                      </p:cBhvr>
                                    </p:animEffect>
                                  </p:childTnLst>
                                </p:cTn>
                              </p:par>
                              <p:par>
                                <p:cTn id="88" presetID="22" presetClass="entr" presetSubtype="1" fill="hold" nodeType="withEffect">
                                  <p:stCondLst>
                                    <p:cond delay="0"/>
                                  </p:stCondLst>
                                  <p:childTnLst>
                                    <p:set>
                                      <p:cBhvr>
                                        <p:cTn id="89" dur="1" fill="hold">
                                          <p:stCondLst>
                                            <p:cond delay="0"/>
                                          </p:stCondLst>
                                        </p:cTn>
                                        <p:tgtEl>
                                          <p:spTgt spid="327"/>
                                        </p:tgtEl>
                                        <p:attrNameLst>
                                          <p:attrName>style.visibility</p:attrName>
                                        </p:attrNameLst>
                                      </p:cBhvr>
                                      <p:to>
                                        <p:strVal val="visible"/>
                                      </p:to>
                                    </p:set>
                                    <p:animEffect transition="in" filter="wipe(up)">
                                      <p:cBhvr>
                                        <p:cTn id="90" dur="250"/>
                                        <p:tgtEl>
                                          <p:spTgt spid="327"/>
                                        </p:tgtEl>
                                      </p:cBhvr>
                                    </p:animEffect>
                                  </p:childTnLst>
                                </p:cTn>
                              </p:par>
                            </p:childTnLst>
                          </p:cTn>
                        </p:par>
                        <p:par>
                          <p:cTn id="91" fill="hold">
                            <p:stCondLst>
                              <p:cond delay="3750"/>
                            </p:stCondLst>
                            <p:childTnLst>
                              <p:par>
                                <p:cTn id="92" presetID="22" presetClass="entr" presetSubtype="1" fill="hold" nodeType="afterEffect">
                                  <p:stCondLst>
                                    <p:cond delay="0"/>
                                  </p:stCondLst>
                                  <p:childTnLst>
                                    <p:set>
                                      <p:cBhvr>
                                        <p:cTn id="93" dur="1" fill="hold">
                                          <p:stCondLst>
                                            <p:cond delay="0"/>
                                          </p:stCondLst>
                                        </p:cTn>
                                        <p:tgtEl>
                                          <p:spTgt spid="328"/>
                                        </p:tgtEl>
                                        <p:attrNameLst>
                                          <p:attrName>style.visibility</p:attrName>
                                        </p:attrNameLst>
                                      </p:cBhvr>
                                      <p:to>
                                        <p:strVal val="visible"/>
                                      </p:to>
                                    </p:set>
                                    <p:animEffect transition="in" filter="wipe(up)">
                                      <p:cBhvr>
                                        <p:cTn id="94" dur="250"/>
                                        <p:tgtEl>
                                          <p:spTgt spid="328"/>
                                        </p:tgtEl>
                                      </p:cBhvr>
                                    </p:animEffect>
                                  </p:childTnLst>
                                </p:cTn>
                              </p:par>
                              <p:par>
                                <p:cTn id="95" presetID="22" presetClass="entr" presetSubtype="8" fill="hold" nodeType="withEffect">
                                  <p:stCondLst>
                                    <p:cond delay="0"/>
                                  </p:stCondLst>
                                  <p:childTnLst>
                                    <p:set>
                                      <p:cBhvr>
                                        <p:cTn id="96" dur="1" fill="hold">
                                          <p:stCondLst>
                                            <p:cond delay="0"/>
                                          </p:stCondLst>
                                        </p:cTn>
                                        <p:tgtEl>
                                          <p:spTgt spid="330"/>
                                        </p:tgtEl>
                                        <p:attrNameLst>
                                          <p:attrName>style.visibility</p:attrName>
                                        </p:attrNameLst>
                                      </p:cBhvr>
                                      <p:to>
                                        <p:strVal val="visible"/>
                                      </p:to>
                                    </p:set>
                                    <p:animEffect transition="in" filter="wipe(left)">
                                      <p:cBhvr>
                                        <p:cTn id="97" dur="250"/>
                                        <p:tgtEl>
                                          <p:spTgt spid="330"/>
                                        </p:tgtEl>
                                      </p:cBhvr>
                                    </p:animEffect>
                                  </p:childTnLst>
                                </p:cTn>
                              </p:par>
                            </p:childTnLst>
                          </p:cTn>
                        </p:par>
                        <p:par>
                          <p:cTn id="98" fill="hold">
                            <p:stCondLst>
                              <p:cond delay="4000"/>
                            </p:stCondLst>
                            <p:childTnLst>
                              <p:par>
                                <p:cTn id="99" presetID="22" presetClass="entr" presetSubtype="4" fill="hold" nodeType="afterEffect">
                                  <p:stCondLst>
                                    <p:cond delay="0"/>
                                  </p:stCondLst>
                                  <p:childTnLst>
                                    <p:set>
                                      <p:cBhvr>
                                        <p:cTn id="100" dur="1" fill="hold">
                                          <p:stCondLst>
                                            <p:cond delay="0"/>
                                          </p:stCondLst>
                                        </p:cTn>
                                        <p:tgtEl>
                                          <p:spTgt spid="335"/>
                                        </p:tgtEl>
                                        <p:attrNameLst>
                                          <p:attrName>style.visibility</p:attrName>
                                        </p:attrNameLst>
                                      </p:cBhvr>
                                      <p:to>
                                        <p:strVal val="visible"/>
                                      </p:to>
                                    </p:set>
                                    <p:animEffect transition="in" filter="wipe(down)">
                                      <p:cBhvr>
                                        <p:cTn id="101" dur="250"/>
                                        <p:tgtEl>
                                          <p:spTgt spid="335"/>
                                        </p:tgtEl>
                                      </p:cBhvr>
                                    </p:animEffect>
                                  </p:childTnLst>
                                </p:cTn>
                              </p:par>
                              <p:par>
                                <p:cTn id="102" presetID="22" presetClass="entr" presetSubtype="4" fill="hold" nodeType="withEffect">
                                  <p:stCondLst>
                                    <p:cond delay="0"/>
                                  </p:stCondLst>
                                  <p:childTnLst>
                                    <p:set>
                                      <p:cBhvr>
                                        <p:cTn id="103" dur="1" fill="hold">
                                          <p:stCondLst>
                                            <p:cond delay="0"/>
                                          </p:stCondLst>
                                        </p:cTn>
                                        <p:tgtEl>
                                          <p:spTgt spid="336"/>
                                        </p:tgtEl>
                                        <p:attrNameLst>
                                          <p:attrName>style.visibility</p:attrName>
                                        </p:attrNameLst>
                                      </p:cBhvr>
                                      <p:to>
                                        <p:strVal val="visible"/>
                                      </p:to>
                                    </p:set>
                                    <p:animEffect transition="in" filter="wipe(down)">
                                      <p:cBhvr>
                                        <p:cTn id="104" dur="250"/>
                                        <p:tgtEl>
                                          <p:spTgt spid="336"/>
                                        </p:tgtEl>
                                      </p:cBhvr>
                                    </p:animEffect>
                                  </p:childTnLst>
                                </p:cTn>
                              </p:par>
                            </p:childTnLst>
                          </p:cTn>
                        </p:par>
                        <p:par>
                          <p:cTn id="105" fill="hold">
                            <p:stCondLst>
                              <p:cond delay="4250"/>
                            </p:stCondLst>
                            <p:childTnLst>
                              <p:par>
                                <p:cTn id="106" presetID="22" presetClass="entr" presetSubtype="4" fill="hold" nodeType="afterEffect">
                                  <p:stCondLst>
                                    <p:cond delay="0"/>
                                  </p:stCondLst>
                                  <p:childTnLst>
                                    <p:set>
                                      <p:cBhvr>
                                        <p:cTn id="107" dur="1" fill="hold">
                                          <p:stCondLst>
                                            <p:cond delay="0"/>
                                          </p:stCondLst>
                                        </p:cTn>
                                        <p:tgtEl>
                                          <p:spTgt spid="337"/>
                                        </p:tgtEl>
                                        <p:attrNameLst>
                                          <p:attrName>style.visibility</p:attrName>
                                        </p:attrNameLst>
                                      </p:cBhvr>
                                      <p:to>
                                        <p:strVal val="visible"/>
                                      </p:to>
                                    </p:set>
                                    <p:animEffect transition="in" filter="wipe(down)">
                                      <p:cBhvr>
                                        <p:cTn id="108" dur="250"/>
                                        <p:tgtEl>
                                          <p:spTgt spid="337"/>
                                        </p:tgtEl>
                                      </p:cBhvr>
                                    </p:animEffect>
                                  </p:childTnLst>
                                </p:cTn>
                              </p:par>
                            </p:childTnLst>
                          </p:cTn>
                        </p:par>
                        <p:par>
                          <p:cTn id="109" fill="hold">
                            <p:stCondLst>
                              <p:cond delay="4500"/>
                            </p:stCondLst>
                            <p:childTnLst>
                              <p:par>
                                <p:cTn id="110" presetID="22" presetClass="entr" presetSubtype="4" fill="hold" nodeType="afterEffect">
                                  <p:stCondLst>
                                    <p:cond delay="0"/>
                                  </p:stCondLst>
                                  <p:childTnLst>
                                    <p:set>
                                      <p:cBhvr>
                                        <p:cTn id="111" dur="1" fill="hold">
                                          <p:stCondLst>
                                            <p:cond delay="0"/>
                                          </p:stCondLst>
                                        </p:cTn>
                                        <p:tgtEl>
                                          <p:spTgt spid="332"/>
                                        </p:tgtEl>
                                        <p:attrNameLst>
                                          <p:attrName>style.visibility</p:attrName>
                                        </p:attrNameLst>
                                      </p:cBhvr>
                                      <p:to>
                                        <p:strVal val="visible"/>
                                      </p:to>
                                    </p:set>
                                    <p:animEffect transition="in" filter="wipe(down)">
                                      <p:cBhvr>
                                        <p:cTn id="112" dur="250"/>
                                        <p:tgtEl>
                                          <p:spTgt spid="332"/>
                                        </p:tgtEl>
                                      </p:cBhvr>
                                    </p:animEffect>
                                  </p:childTnLst>
                                </p:cTn>
                              </p:par>
                              <p:par>
                                <p:cTn id="113" presetID="22" presetClass="entr" presetSubtype="2" fill="hold" nodeType="withEffect">
                                  <p:stCondLst>
                                    <p:cond delay="0"/>
                                  </p:stCondLst>
                                  <p:childTnLst>
                                    <p:set>
                                      <p:cBhvr>
                                        <p:cTn id="114" dur="1" fill="hold">
                                          <p:stCondLst>
                                            <p:cond delay="0"/>
                                          </p:stCondLst>
                                        </p:cTn>
                                        <p:tgtEl>
                                          <p:spTgt spid="331"/>
                                        </p:tgtEl>
                                        <p:attrNameLst>
                                          <p:attrName>style.visibility</p:attrName>
                                        </p:attrNameLst>
                                      </p:cBhvr>
                                      <p:to>
                                        <p:strVal val="visible"/>
                                      </p:to>
                                    </p:set>
                                    <p:animEffect transition="in" filter="wipe(right)">
                                      <p:cBhvr>
                                        <p:cTn id="115" dur="250"/>
                                        <p:tgtEl>
                                          <p:spTgt spid="331"/>
                                        </p:tgtEl>
                                      </p:cBhvr>
                                    </p:animEffect>
                                  </p:childTnLst>
                                </p:cTn>
                              </p:par>
                            </p:childTnLst>
                          </p:cTn>
                        </p:par>
                        <p:par>
                          <p:cTn id="116" fill="hold">
                            <p:stCondLst>
                              <p:cond delay="4750"/>
                            </p:stCondLst>
                            <p:childTnLst>
                              <p:par>
                                <p:cTn id="117" presetID="22" presetClass="entr" presetSubtype="4" fill="hold" nodeType="afterEffect">
                                  <p:stCondLst>
                                    <p:cond delay="0"/>
                                  </p:stCondLst>
                                  <p:childTnLst>
                                    <p:set>
                                      <p:cBhvr>
                                        <p:cTn id="118" dur="1" fill="hold">
                                          <p:stCondLst>
                                            <p:cond delay="0"/>
                                          </p:stCondLst>
                                        </p:cTn>
                                        <p:tgtEl>
                                          <p:spTgt spid="363"/>
                                        </p:tgtEl>
                                        <p:attrNameLst>
                                          <p:attrName>style.visibility</p:attrName>
                                        </p:attrNameLst>
                                      </p:cBhvr>
                                      <p:to>
                                        <p:strVal val="visible"/>
                                      </p:to>
                                    </p:set>
                                    <p:animEffect transition="in" filter="wipe(down)">
                                      <p:cBhvr>
                                        <p:cTn id="119" dur="250"/>
                                        <p:tgtEl>
                                          <p:spTgt spid="363"/>
                                        </p:tgtEl>
                                      </p:cBhvr>
                                    </p:animEffect>
                                  </p:childTnLst>
                                </p:cTn>
                              </p:par>
                              <p:par>
                                <p:cTn id="120" presetID="22" presetClass="entr" presetSubtype="8" fill="hold" nodeType="withEffect">
                                  <p:stCondLst>
                                    <p:cond delay="0"/>
                                  </p:stCondLst>
                                  <p:childTnLst>
                                    <p:set>
                                      <p:cBhvr>
                                        <p:cTn id="121" dur="1" fill="hold">
                                          <p:stCondLst>
                                            <p:cond delay="0"/>
                                          </p:stCondLst>
                                        </p:cTn>
                                        <p:tgtEl>
                                          <p:spTgt spid="342"/>
                                        </p:tgtEl>
                                        <p:attrNameLst>
                                          <p:attrName>style.visibility</p:attrName>
                                        </p:attrNameLst>
                                      </p:cBhvr>
                                      <p:to>
                                        <p:strVal val="visible"/>
                                      </p:to>
                                    </p:set>
                                    <p:animEffect transition="in" filter="wipe(left)">
                                      <p:cBhvr>
                                        <p:cTn id="122" dur="250"/>
                                        <p:tgtEl>
                                          <p:spTgt spid="342"/>
                                        </p:tgtEl>
                                      </p:cBhvr>
                                    </p:animEffect>
                                  </p:childTnLst>
                                </p:cTn>
                              </p:par>
                              <p:par>
                                <p:cTn id="123" presetID="22" presetClass="entr" presetSubtype="8" fill="hold" nodeType="withEffect">
                                  <p:stCondLst>
                                    <p:cond delay="0"/>
                                  </p:stCondLst>
                                  <p:childTnLst>
                                    <p:set>
                                      <p:cBhvr>
                                        <p:cTn id="124" dur="1" fill="hold">
                                          <p:stCondLst>
                                            <p:cond delay="0"/>
                                          </p:stCondLst>
                                        </p:cTn>
                                        <p:tgtEl>
                                          <p:spTgt spid="366"/>
                                        </p:tgtEl>
                                        <p:attrNameLst>
                                          <p:attrName>style.visibility</p:attrName>
                                        </p:attrNameLst>
                                      </p:cBhvr>
                                      <p:to>
                                        <p:strVal val="visible"/>
                                      </p:to>
                                    </p:set>
                                    <p:animEffect transition="in" filter="wipe(left)">
                                      <p:cBhvr>
                                        <p:cTn id="125" dur="250"/>
                                        <p:tgtEl>
                                          <p:spTgt spid="366"/>
                                        </p:tgtEl>
                                      </p:cBhvr>
                                    </p:animEffect>
                                  </p:childTnLst>
                                </p:cTn>
                              </p:par>
                            </p:childTnLst>
                          </p:cTn>
                        </p:par>
                        <p:par>
                          <p:cTn id="126" fill="hold">
                            <p:stCondLst>
                              <p:cond delay="5000"/>
                            </p:stCondLst>
                            <p:childTnLst>
                              <p:par>
                                <p:cTn id="127" presetID="22" presetClass="entr" presetSubtype="1" fill="hold" nodeType="afterEffect">
                                  <p:stCondLst>
                                    <p:cond delay="0"/>
                                  </p:stCondLst>
                                  <p:childTnLst>
                                    <p:set>
                                      <p:cBhvr>
                                        <p:cTn id="128" dur="1" fill="hold">
                                          <p:stCondLst>
                                            <p:cond delay="0"/>
                                          </p:stCondLst>
                                        </p:cTn>
                                        <p:tgtEl>
                                          <p:spTgt spid="340"/>
                                        </p:tgtEl>
                                        <p:attrNameLst>
                                          <p:attrName>style.visibility</p:attrName>
                                        </p:attrNameLst>
                                      </p:cBhvr>
                                      <p:to>
                                        <p:strVal val="visible"/>
                                      </p:to>
                                    </p:set>
                                    <p:animEffect transition="in" filter="wipe(up)">
                                      <p:cBhvr>
                                        <p:cTn id="129" dur="250"/>
                                        <p:tgtEl>
                                          <p:spTgt spid="340"/>
                                        </p:tgtEl>
                                      </p:cBhvr>
                                    </p:animEffect>
                                  </p:childTnLst>
                                </p:cTn>
                              </p:par>
                              <p:par>
                                <p:cTn id="130" presetID="22" presetClass="entr" presetSubtype="1" fill="hold" nodeType="withEffect">
                                  <p:stCondLst>
                                    <p:cond delay="0"/>
                                  </p:stCondLst>
                                  <p:childTnLst>
                                    <p:set>
                                      <p:cBhvr>
                                        <p:cTn id="131" dur="1" fill="hold">
                                          <p:stCondLst>
                                            <p:cond delay="0"/>
                                          </p:stCondLst>
                                        </p:cTn>
                                        <p:tgtEl>
                                          <p:spTgt spid="341"/>
                                        </p:tgtEl>
                                        <p:attrNameLst>
                                          <p:attrName>style.visibility</p:attrName>
                                        </p:attrNameLst>
                                      </p:cBhvr>
                                      <p:to>
                                        <p:strVal val="visible"/>
                                      </p:to>
                                    </p:set>
                                    <p:animEffect transition="in" filter="wipe(up)">
                                      <p:cBhvr>
                                        <p:cTn id="132" dur="250"/>
                                        <p:tgtEl>
                                          <p:spTgt spid="341"/>
                                        </p:tgtEl>
                                      </p:cBhvr>
                                    </p:animEffect>
                                  </p:childTnLst>
                                </p:cTn>
                              </p:par>
                            </p:childTnLst>
                          </p:cTn>
                        </p:par>
                        <p:par>
                          <p:cTn id="133" fill="hold">
                            <p:stCondLst>
                              <p:cond delay="5250"/>
                            </p:stCondLst>
                            <p:childTnLst>
                              <p:par>
                                <p:cTn id="134" presetID="10" presetClass="entr" presetSubtype="0" fill="hold" nodeType="afterEffect">
                                  <p:stCondLst>
                                    <p:cond delay="0"/>
                                  </p:stCondLst>
                                  <p:childTnLst>
                                    <p:set>
                                      <p:cBhvr>
                                        <p:cTn id="135" dur="1" fill="hold">
                                          <p:stCondLst>
                                            <p:cond delay="0"/>
                                          </p:stCondLst>
                                        </p:cTn>
                                        <p:tgtEl>
                                          <p:spTgt spid="343"/>
                                        </p:tgtEl>
                                        <p:attrNameLst>
                                          <p:attrName>style.visibility</p:attrName>
                                        </p:attrNameLst>
                                      </p:cBhvr>
                                      <p:to>
                                        <p:strVal val="visible"/>
                                      </p:to>
                                    </p:set>
                                    <p:animEffect transition="in" filter="fade">
                                      <p:cBhvr>
                                        <p:cTn id="136" dur="250"/>
                                        <p:tgtEl>
                                          <p:spTgt spid="343"/>
                                        </p:tgtEl>
                                      </p:cBhvr>
                                    </p:animEffect>
                                  </p:childTnLst>
                                </p:cTn>
                              </p:par>
                              <p:par>
                                <p:cTn id="137" presetID="22" presetClass="entr" presetSubtype="2" fill="hold" nodeType="withEffect">
                                  <p:stCondLst>
                                    <p:cond delay="0"/>
                                  </p:stCondLst>
                                  <p:childTnLst>
                                    <p:set>
                                      <p:cBhvr>
                                        <p:cTn id="138" dur="1" fill="hold">
                                          <p:stCondLst>
                                            <p:cond delay="0"/>
                                          </p:stCondLst>
                                        </p:cTn>
                                        <p:tgtEl>
                                          <p:spTgt spid="369"/>
                                        </p:tgtEl>
                                        <p:attrNameLst>
                                          <p:attrName>style.visibility</p:attrName>
                                        </p:attrNameLst>
                                      </p:cBhvr>
                                      <p:to>
                                        <p:strVal val="visible"/>
                                      </p:to>
                                    </p:set>
                                    <p:animEffect transition="in" filter="wipe(right)">
                                      <p:cBhvr>
                                        <p:cTn id="139" dur="250"/>
                                        <p:tgtEl>
                                          <p:spTgt spid="369"/>
                                        </p:tgtEl>
                                      </p:cBhvr>
                                    </p:animEffect>
                                  </p:childTnLst>
                                </p:cTn>
                              </p:par>
                            </p:childTnLst>
                          </p:cTn>
                        </p:par>
                        <p:par>
                          <p:cTn id="140" fill="hold">
                            <p:stCondLst>
                              <p:cond delay="5500"/>
                            </p:stCondLst>
                            <p:childTnLst>
                              <p:par>
                                <p:cTn id="141" presetID="22" presetClass="entr" presetSubtype="4" fill="hold" nodeType="afterEffect">
                                  <p:stCondLst>
                                    <p:cond delay="0"/>
                                  </p:stCondLst>
                                  <p:childTnLst>
                                    <p:set>
                                      <p:cBhvr>
                                        <p:cTn id="142" dur="1" fill="hold">
                                          <p:stCondLst>
                                            <p:cond delay="0"/>
                                          </p:stCondLst>
                                        </p:cTn>
                                        <p:tgtEl>
                                          <p:spTgt spid="370"/>
                                        </p:tgtEl>
                                        <p:attrNameLst>
                                          <p:attrName>style.visibility</p:attrName>
                                        </p:attrNameLst>
                                      </p:cBhvr>
                                      <p:to>
                                        <p:strVal val="visible"/>
                                      </p:to>
                                    </p:set>
                                    <p:animEffect transition="in" filter="wipe(down)">
                                      <p:cBhvr>
                                        <p:cTn id="143" dur="250"/>
                                        <p:tgtEl>
                                          <p:spTgt spid="370"/>
                                        </p:tgtEl>
                                      </p:cBhvr>
                                    </p:animEffect>
                                  </p:childTnLst>
                                </p:cTn>
                              </p:par>
                              <p:par>
                                <p:cTn id="144" presetID="22" presetClass="entr" presetSubtype="4" fill="hold" nodeType="withEffect">
                                  <p:stCondLst>
                                    <p:cond delay="0"/>
                                  </p:stCondLst>
                                  <p:childTnLst>
                                    <p:set>
                                      <p:cBhvr>
                                        <p:cTn id="145" dur="1" fill="hold">
                                          <p:stCondLst>
                                            <p:cond delay="0"/>
                                          </p:stCondLst>
                                        </p:cTn>
                                        <p:tgtEl>
                                          <p:spTgt spid="371"/>
                                        </p:tgtEl>
                                        <p:attrNameLst>
                                          <p:attrName>style.visibility</p:attrName>
                                        </p:attrNameLst>
                                      </p:cBhvr>
                                      <p:to>
                                        <p:strVal val="visible"/>
                                      </p:to>
                                    </p:set>
                                    <p:animEffect transition="in" filter="wipe(down)">
                                      <p:cBhvr>
                                        <p:cTn id="146" dur="250"/>
                                        <p:tgtEl>
                                          <p:spTgt spid="371"/>
                                        </p:tgtEl>
                                      </p:cBhvr>
                                    </p:animEffect>
                                  </p:childTnLst>
                                </p:cTn>
                              </p:par>
                            </p:childTnLst>
                          </p:cTn>
                        </p:par>
                        <p:par>
                          <p:cTn id="147" fill="hold">
                            <p:stCondLst>
                              <p:cond delay="5750"/>
                            </p:stCondLst>
                            <p:childTnLst>
                              <p:par>
                                <p:cTn id="148" presetID="22" presetClass="entr" presetSubtype="1" fill="hold" nodeType="afterEffect">
                                  <p:stCondLst>
                                    <p:cond delay="0"/>
                                  </p:stCondLst>
                                  <p:childTnLst>
                                    <p:set>
                                      <p:cBhvr>
                                        <p:cTn id="149" dur="1" fill="hold">
                                          <p:stCondLst>
                                            <p:cond delay="0"/>
                                          </p:stCondLst>
                                        </p:cTn>
                                        <p:tgtEl>
                                          <p:spTgt spid="372"/>
                                        </p:tgtEl>
                                        <p:attrNameLst>
                                          <p:attrName>style.visibility</p:attrName>
                                        </p:attrNameLst>
                                      </p:cBhvr>
                                      <p:to>
                                        <p:strVal val="visible"/>
                                      </p:to>
                                    </p:set>
                                    <p:animEffect transition="in" filter="wipe(up)">
                                      <p:cBhvr>
                                        <p:cTn id="150" dur="250"/>
                                        <p:tgtEl>
                                          <p:spTgt spid="372"/>
                                        </p:tgtEl>
                                      </p:cBhvr>
                                    </p:animEffect>
                                  </p:childTnLst>
                                </p:cTn>
                              </p:par>
                            </p:childTnLst>
                          </p:cTn>
                        </p:par>
                        <p:par>
                          <p:cTn id="151" fill="hold">
                            <p:stCondLst>
                              <p:cond delay="6000"/>
                            </p:stCondLst>
                            <p:childTnLst>
                              <p:par>
                                <p:cTn id="152" presetID="22" presetClass="entr" presetSubtype="1" fill="hold" nodeType="afterEffect">
                                  <p:stCondLst>
                                    <p:cond delay="0"/>
                                  </p:stCondLst>
                                  <p:childTnLst>
                                    <p:set>
                                      <p:cBhvr>
                                        <p:cTn id="153" dur="1" fill="hold">
                                          <p:stCondLst>
                                            <p:cond delay="0"/>
                                          </p:stCondLst>
                                        </p:cTn>
                                        <p:tgtEl>
                                          <p:spTgt spid="373"/>
                                        </p:tgtEl>
                                        <p:attrNameLst>
                                          <p:attrName>style.visibility</p:attrName>
                                        </p:attrNameLst>
                                      </p:cBhvr>
                                      <p:to>
                                        <p:strVal val="visible"/>
                                      </p:to>
                                    </p:set>
                                    <p:animEffect transition="in" filter="wipe(up)">
                                      <p:cBhvr>
                                        <p:cTn id="154" dur="250"/>
                                        <p:tgtEl>
                                          <p:spTgt spid="373"/>
                                        </p:tgtEl>
                                      </p:cBhvr>
                                    </p:animEffect>
                                  </p:childTnLst>
                                </p:cTn>
                              </p:par>
                            </p:childTnLst>
                          </p:cTn>
                        </p:par>
                        <p:par>
                          <p:cTn id="155" fill="hold">
                            <p:stCondLst>
                              <p:cond delay="6250"/>
                            </p:stCondLst>
                            <p:childTnLst>
                              <p:par>
                                <p:cTn id="156" presetID="22" presetClass="entr" presetSubtype="1" fill="hold" nodeType="afterEffect">
                                  <p:stCondLst>
                                    <p:cond delay="0"/>
                                  </p:stCondLst>
                                  <p:childTnLst>
                                    <p:set>
                                      <p:cBhvr>
                                        <p:cTn id="157" dur="1" fill="hold">
                                          <p:stCondLst>
                                            <p:cond delay="0"/>
                                          </p:stCondLst>
                                        </p:cTn>
                                        <p:tgtEl>
                                          <p:spTgt spid="414"/>
                                        </p:tgtEl>
                                        <p:attrNameLst>
                                          <p:attrName>style.visibility</p:attrName>
                                        </p:attrNameLst>
                                      </p:cBhvr>
                                      <p:to>
                                        <p:strVal val="visible"/>
                                      </p:to>
                                    </p:set>
                                    <p:animEffect transition="in" filter="wipe(up)">
                                      <p:cBhvr>
                                        <p:cTn id="158" dur="250"/>
                                        <p:tgtEl>
                                          <p:spTgt spid="414"/>
                                        </p:tgtEl>
                                      </p:cBhvr>
                                    </p:animEffect>
                                  </p:childTnLst>
                                </p:cTn>
                              </p:par>
                            </p:childTnLst>
                          </p:cTn>
                        </p:par>
                        <p:par>
                          <p:cTn id="159" fill="hold">
                            <p:stCondLst>
                              <p:cond delay="6500"/>
                            </p:stCondLst>
                            <p:childTnLst>
                              <p:par>
                                <p:cTn id="160" presetID="22" presetClass="entr" presetSubtype="1" fill="hold" nodeType="afterEffect">
                                  <p:stCondLst>
                                    <p:cond delay="0"/>
                                  </p:stCondLst>
                                  <p:childTnLst>
                                    <p:set>
                                      <p:cBhvr>
                                        <p:cTn id="161" dur="1" fill="hold">
                                          <p:stCondLst>
                                            <p:cond delay="0"/>
                                          </p:stCondLst>
                                        </p:cTn>
                                        <p:tgtEl>
                                          <p:spTgt spid="263"/>
                                        </p:tgtEl>
                                        <p:attrNameLst>
                                          <p:attrName>style.visibility</p:attrName>
                                        </p:attrNameLst>
                                      </p:cBhvr>
                                      <p:to>
                                        <p:strVal val="visible"/>
                                      </p:to>
                                    </p:set>
                                    <p:animEffect transition="in" filter="wipe(up)">
                                      <p:cBhvr>
                                        <p:cTn id="162" dur="250"/>
                                        <p:tgtEl>
                                          <p:spTgt spid="263"/>
                                        </p:tgtEl>
                                      </p:cBhvr>
                                    </p:animEffect>
                                  </p:childTnLst>
                                </p:cTn>
                              </p:par>
                            </p:childTnLst>
                          </p:cTn>
                        </p:par>
                        <p:par>
                          <p:cTn id="163" fill="hold">
                            <p:stCondLst>
                              <p:cond delay="6750"/>
                            </p:stCondLst>
                            <p:childTnLst>
                              <p:par>
                                <p:cTn id="164" presetID="22" presetClass="entr" presetSubtype="4" fill="hold" nodeType="afterEffect">
                                  <p:stCondLst>
                                    <p:cond delay="0"/>
                                  </p:stCondLst>
                                  <p:childTnLst>
                                    <p:set>
                                      <p:cBhvr>
                                        <p:cTn id="165" dur="1" fill="hold">
                                          <p:stCondLst>
                                            <p:cond delay="0"/>
                                          </p:stCondLst>
                                        </p:cTn>
                                        <p:tgtEl>
                                          <p:spTgt spid="268"/>
                                        </p:tgtEl>
                                        <p:attrNameLst>
                                          <p:attrName>style.visibility</p:attrName>
                                        </p:attrNameLst>
                                      </p:cBhvr>
                                      <p:to>
                                        <p:strVal val="visible"/>
                                      </p:to>
                                    </p:set>
                                    <p:animEffect transition="in" filter="wipe(down)">
                                      <p:cBhvr>
                                        <p:cTn id="166" dur="250"/>
                                        <p:tgtEl>
                                          <p:spTgt spid="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9105C7-19B8-4315-ABD8-33A79AD1C70B}"/>
              </a:ext>
            </a:extLst>
          </p:cNvPr>
          <p:cNvSpPr>
            <a:spLocks noGrp="1"/>
          </p:cNvSpPr>
          <p:nvPr>
            <p:ph type="title"/>
          </p:nvPr>
        </p:nvSpPr>
        <p:spPr>
          <a:xfrm>
            <a:off x="232907" y="2662428"/>
            <a:ext cx="8257085" cy="1292662"/>
          </a:xfrm>
        </p:spPr>
        <p:txBody>
          <a:bodyPr/>
          <a:lstStyle/>
          <a:p>
            <a:r>
              <a:rPr lang="en-US" sz="3600"/>
              <a:t>Classify, label and protect sensitive files in cloud apps and on-premises</a:t>
            </a:r>
          </a:p>
        </p:txBody>
      </p:sp>
    </p:spTree>
    <p:extLst>
      <p:ext uri="{BB962C8B-B14F-4D97-AF65-F5344CB8AC3E}">
        <p14:creationId xmlns:p14="http://schemas.microsoft.com/office/powerpoint/2010/main" val="4137312878"/>
      </p:ext>
    </p:extLst>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269241" y="289957"/>
            <a:ext cx="11655840" cy="899537"/>
          </a:xfrm>
        </p:spPr>
        <p:txBody>
          <a:bodyPr/>
          <a:lstStyle/>
          <a:p>
            <a:pPr defTabSz="914192">
              <a:defRPr/>
            </a:pPr>
            <a:r>
              <a:rPr lang="en-US" sz="3600">
                <a:gradFill>
                  <a:gsLst>
                    <a:gs pos="1250">
                      <a:srgbClr val="505050"/>
                    </a:gs>
                    <a:gs pos="100000">
                      <a:srgbClr val="505050"/>
                    </a:gs>
                  </a:gsLst>
                  <a:lin ang="5400000" scaled="0"/>
                </a:gradFill>
                <a:latin typeface="Segoe UI Light"/>
                <a:ea typeface="Segoe UI Black" pitchFamily="34"/>
              </a:rPr>
              <a:t>Automatically classify, label and protect files in cloud apps with Microsoft Cloud App Security</a:t>
            </a:r>
          </a:p>
        </p:txBody>
      </p:sp>
      <p:pic>
        <p:nvPicPr>
          <p:cNvPr id="12" name="Picture 11">
            <a:extLst>
              <a:ext uri="{FF2B5EF4-FFF2-40B4-BE49-F238E27FC236}">
                <a16:creationId xmlns:a16="http://schemas.microsoft.com/office/drawing/2014/main" id="{B4C2BD22-3C32-4F69-980D-92DE92D58315}"/>
              </a:ext>
            </a:extLst>
          </p:cNvPr>
          <p:cNvPicPr>
            <a:picLocks noChangeAspect="1"/>
          </p:cNvPicPr>
          <p:nvPr/>
        </p:nvPicPr>
        <p:blipFill>
          <a:blip r:embed="rId3"/>
          <a:stretch>
            <a:fillRect/>
          </a:stretch>
        </p:blipFill>
        <p:spPr>
          <a:xfrm>
            <a:off x="5468978" y="1744129"/>
            <a:ext cx="6456103" cy="4304068"/>
          </a:xfrm>
          <a:prstGeom prst="rect">
            <a:avLst/>
          </a:prstGeom>
          <a:ln>
            <a:noFill/>
          </a:ln>
          <a:effectLst>
            <a:outerShdw blurRad="292100" dist="139700" dir="2700000" algn="tl" rotWithShape="0">
              <a:srgbClr val="333333">
                <a:alpha val="65000"/>
              </a:srgbClr>
            </a:outerShdw>
          </a:effectLst>
        </p:spPr>
      </p:pic>
      <p:sp>
        <p:nvSpPr>
          <p:cNvPr id="13" name="Rectangle 12">
            <a:extLst>
              <a:ext uri="{FF2B5EF4-FFF2-40B4-BE49-F238E27FC236}">
                <a16:creationId xmlns:a16="http://schemas.microsoft.com/office/drawing/2014/main" id="{A12978D6-2376-4941-B953-FD7706CC1301}"/>
              </a:ext>
            </a:extLst>
          </p:cNvPr>
          <p:cNvSpPr/>
          <p:nvPr/>
        </p:nvSpPr>
        <p:spPr bwMode="auto">
          <a:xfrm>
            <a:off x="6965357" y="4438101"/>
            <a:ext cx="2739778" cy="563458"/>
          </a:xfrm>
          <a:prstGeom prst="rect">
            <a:avLst/>
          </a:prstGeom>
          <a:noFill/>
          <a:ln w="25400">
            <a:solidFill>
              <a:srgbClr val="C00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4" name="TextBox 13">
            <a:extLst>
              <a:ext uri="{FF2B5EF4-FFF2-40B4-BE49-F238E27FC236}">
                <a16:creationId xmlns:a16="http://schemas.microsoft.com/office/drawing/2014/main" id="{AD3E3C74-9939-4CDE-9AD3-4848E402E1C2}"/>
              </a:ext>
            </a:extLst>
          </p:cNvPr>
          <p:cNvSpPr txBox="1"/>
          <p:nvPr/>
        </p:nvSpPr>
        <p:spPr>
          <a:xfrm>
            <a:off x="448213" y="1703876"/>
            <a:ext cx="4829331" cy="3421423"/>
          </a:xfrm>
          <a:prstGeom prst="rect">
            <a:avLst/>
          </a:prstGeom>
          <a:noFill/>
        </p:spPr>
        <p:txBody>
          <a:bodyPr wrap="square" lIns="0" tIns="91427" rIns="91427" bIns="91427" rtlCol="0">
            <a:spAutoFit/>
          </a:bodyPr>
          <a:lstStyle/>
          <a:p>
            <a:pPr marL="0" marR="0" lvl="0" indent="0" algn="l" defTabSz="932295"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en-US" sz="1800" b="1" i="0" u="none" strike="noStrike" kern="0" cap="none" spc="0" normalizeH="0" baseline="0" noProof="0">
                <a:ln>
                  <a:noFill/>
                </a:ln>
                <a:solidFill>
                  <a:srgbClr val="505050"/>
                </a:solidFill>
                <a:effectLst/>
                <a:uLnTx/>
                <a:uFillTx/>
                <a:latin typeface="Segoe UI"/>
                <a:ea typeface="+mn-ea"/>
                <a:cs typeface="+mn-cs"/>
              </a:rPr>
              <a:t>Detect content in cloud storage services</a:t>
            </a:r>
          </a:p>
          <a:p>
            <a:pPr marL="0" marR="0" lvl="0" indent="0" algn="l" defTabSz="932295" rtl="0" eaLnBrk="1" fontAlgn="auto" latinLnBrk="0" hangingPunct="1">
              <a:lnSpc>
                <a:spcPct val="100000"/>
              </a:lnSpc>
              <a:spcBef>
                <a:spcPts val="0"/>
              </a:spcBef>
              <a:spcAft>
                <a:spcPts val="2941"/>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Inspect files for sensitive information – based on policy</a:t>
            </a:r>
          </a:p>
          <a:p>
            <a:pPr marL="0" marR="0" lvl="0" indent="0" algn="l" defTabSz="932295" rtl="0" eaLnBrk="1" fontAlgn="auto" latinLnBrk="0" hangingPunct="1">
              <a:lnSpc>
                <a:spcPct val="100000"/>
              </a:lnSpc>
              <a:spcBef>
                <a:spcPts val="0"/>
              </a:spcBef>
              <a:spcAft>
                <a:spcPts val="2941"/>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Discover sensitive data across 3</a:t>
            </a:r>
            <a:r>
              <a:rPr kumimoji="0" lang="en-US" sz="1800" b="0" i="0" u="none" strike="noStrike" kern="0" cap="none" spc="0" normalizeH="0" baseline="30000" noProof="0">
                <a:ln>
                  <a:noFill/>
                </a:ln>
                <a:solidFill>
                  <a:srgbClr val="505050"/>
                </a:solidFill>
                <a:effectLst/>
                <a:uLnTx/>
                <a:uFillTx/>
                <a:latin typeface="Segoe UI"/>
                <a:ea typeface="+mn-ea"/>
                <a:cs typeface="+mn-cs"/>
              </a:rPr>
              <a:t>rd</a:t>
            </a:r>
            <a:r>
              <a:rPr kumimoji="0" lang="en-US" sz="1800" b="0" i="0" u="none" strike="noStrike" kern="0" cap="none" spc="0" normalizeH="0" baseline="0" noProof="0">
                <a:ln>
                  <a:noFill/>
                </a:ln>
                <a:solidFill>
                  <a:srgbClr val="505050"/>
                </a:solidFill>
                <a:effectLst/>
                <a:uLnTx/>
                <a:uFillTx/>
                <a:latin typeface="Segoe UI"/>
                <a:ea typeface="+mn-ea"/>
                <a:cs typeface="+mn-cs"/>
              </a:rPr>
              <a:t> party clouds like </a:t>
            </a:r>
            <a:r>
              <a:rPr kumimoji="0" lang="en-US" sz="1800" b="0" i="0" u="none" strike="noStrike" kern="0" cap="none" spc="0" normalizeH="0" baseline="0" noProof="0" err="1">
                <a:ln>
                  <a:noFill/>
                </a:ln>
                <a:solidFill>
                  <a:srgbClr val="505050"/>
                </a:solidFill>
                <a:effectLst/>
                <a:uLnTx/>
                <a:uFillTx/>
                <a:latin typeface="Segoe UI"/>
                <a:ea typeface="+mn-ea"/>
                <a:cs typeface="+mn-cs"/>
              </a:rPr>
              <a:t>SalesForce</a:t>
            </a:r>
            <a:r>
              <a:rPr kumimoji="0" lang="en-US" sz="1800" b="0" i="0" u="none" strike="noStrike" kern="0" cap="none" spc="0" normalizeH="0" baseline="0" noProof="0">
                <a:ln>
                  <a:noFill/>
                </a:ln>
                <a:solidFill>
                  <a:srgbClr val="505050"/>
                </a:solidFill>
                <a:effectLst/>
                <a:uLnTx/>
                <a:uFillTx/>
                <a:latin typeface="Segoe UI"/>
                <a:ea typeface="+mn-ea"/>
                <a:cs typeface="+mn-cs"/>
              </a:rPr>
              <a:t>, Box, Dropbox and others.</a:t>
            </a:r>
          </a:p>
          <a:p>
            <a:pPr marL="0" marR="0" lvl="0" indent="0" algn="l" defTabSz="932295"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en-US" sz="1800" b="1" i="0" u="none" strike="noStrike" kern="0" cap="none" spc="0" normalizeH="0" baseline="0" noProof="0">
                <a:ln>
                  <a:noFill/>
                </a:ln>
                <a:solidFill>
                  <a:srgbClr val="505050"/>
                </a:solidFill>
                <a:effectLst/>
                <a:uLnTx/>
                <a:uFillTx/>
                <a:latin typeface="Segoe UI"/>
                <a:ea typeface="+mn-ea"/>
                <a:cs typeface="+mn-cs"/>
              </a:rPr>
              <a:t>Apply classification labels &amp; protection</a:t>
            </a:r>
          </a:p>
          <a:p>
            <a:pPr marL="0" marR="0" lvl="0" indent="0" algn="l" defTabSz="932295" rtl="0" eaLnBrk="1" fontAlgn="auto" latinLnBrk="0" hangingPunct="1">
              <a:lnSpc>
                <a:spcPct val="100000"/>
              </a:lnSpc>
              <a:spcBef>
                <a:spcPts val="0"/>
              </a:spcBef>
              <a:spcAft>
                <a:spcPts val="2941"/>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Automatically apply labels defined in Microsoft Information Protection to sensitive files discovered in cloud apps</a:t>
            </a:r>
          </a:p>
        </p:txBody>
      </p:sp>
    </p:spTree>
    <p:extLst>
      <p:ext uri="{BB962C8B-B14F-4D97-AF65-F5344CB8AC3E}">
        <p14:creationId xmlns:p14="http://schemas.microsoft.com/office/powerpoint/2010/main" val="3945819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FA3FA-AB41-42FE-93C6-00842EE2DAE1}"/>
              </a:ext>
            </a:extLst>
          </p:cNvPr>
          <p:cNvSpPr>
            <a:spLocks noGrp="1"/>
          </p:cNvSpPr>
          <p:nvPr>
            <p:ph type="title"/>
          </p:nvPr>
        </p:nvSpPr>
        <p:spPr>
          <a:xfrm>
            <a:off x="124817" y="300077"/>
            <a:ext cx="11655840" cy="899537"/>
          </a:xfrm>
        </p:spPr>
        <p:txBody>
          <a:bodyPr/>
          <a:lstStyle/>
          <a:p>
            <a:r>
              <a:rPr lang="en-US" sz="3600">
                <a:gradFill>
                  <a:gsLst>
                    <a:gs pos="1250">
                      <a:srgbClr val="505050"/>
                    </a:gs>
                    <a:gs pos="100000">
                      <a:srgbClr val="505050"/>
                    </a:gs>
                  </a:gsLst>
                  <a:lin ang="5400000" scaled="0"/>
                </a:gradFill>
                <a:latin typeface="Segoe UI Light"/>
                <a:ea typeface="Segoe UI Black" pitchFamily="34"/>
              </a:rPr>
              <a:t>Discover, classify &amp; label files on-premises</a:t>
            </a:r>
          </a:p>
        </p:txBody>
      </p:sp>
      <p:pic>
        <p:nvPicPr>
          <p:cNvPr id="5" name="Picture 1" descr="image004">
            <a:extLst>
              <a:ext uri="{FF2B5EF4-FFF2-40B4-BE49-F238E27FC236}">
                <a16:creationId xmlns:a16="http://schemas.microsoft.com/office/drawing/2014/main" id="{9BE85183-FFCC-4A68-951E-B652AF10972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118" r="1" b="2837"/>
          <a:stretch/>
        </p:blipFill>
        <p:spPr bwMode="auto">
          <a:xfrm>
            <a:off x="5567709" y="2133606"/>
            <a:ext cx="6212948" cy="317400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24">
            <a:extLst>
              <a:ext uri="{FF2B5EF4-FFF2-40B4-BE49-F238E27FC236}">
                <a16:creationId xmlns:a16="http://schemas.microsoft.com/office/drawing/2014/main" id="{2631D759-EE55-4EB3-8146-ADCCA9C9F7ED}"/>
              </a:ext>
            </a:extLst>
          </p:cNvPr>
          <p:cNvSpPr/>
          <p:nvPr/>
        </p:nvSpPr>
        <p:spPr>
          <a:xfrm>
            <a:off x="365041" y="2133605"/>
            <a:ext cx="5004267" cy="3123211"/>
          </a:xfrm>
          <a:prstGeom prst="rect">
            <a:avLst/>
          </a:prstGeom>
          <a:noFill/>
          <a:ln cap="flat">
            <a:noFill/>
            <a:prstDash val="solid"/>
          </a:ln>
        </p:spPr>
        <p:txBody>
          <a:bodyPr vert="horz" wrap="square" lIns="0" tIns="46632" rIns="91426" bIns="46632" anchor="ctr" anchorCtr="0" compatLnSpc="1">
            <a:noAutofit/>
          </a:bodyPr>
          <a:lstStyle/>
          <a:p>
            <a:pPr defTabSz="932295">
              <a:spcAft>
                <a:spcPts val="1765"/>
              </a:spcAft>
              <a:defRPr sz="1800" b="0" i="0" u="none" strike="noStrike" kern="0" cap="none" spc="0" baseline="0">
                <a:solidFill>
                  <a:srgbClr val="000000"/>
                </a:solidFill>
                <a:uFillTx/>
              </a:defRPr>
            </a:pPr>
            <a:r>
              <a:rPr lang="en-US" kern="0">
                <a:solidFill>
                  <a:srgbClr val="505050"/>
                </a:solidFill>
                <a:latin typeface="Segoe UI"/>
              </a:rPr>
              <a:t>Helps you manage sensitive data prior to migrating to Office 365 or other cloud services</a:t>
            </a:r>
          </a:p>
          <a:p>
            <a:pPr defTabSz="932295">
              <a:spcAft>
                <a:spcPts val="1765"/>
              </a:spcAft>
              <a:defRPr sz="1800" b="0" i="0" u="none" strike="noStrike" kern="0" cap="none" spc="0" baseline="0">
                <a:solidFill>
                  <a:srgbClr val="000000"/>
                </a:solidFill>
                <a:uFillTx/>
              </a:defRPr>
            </a:pPr>
            <a:r>
              <a:rPr lang="en-US" kern="0">
                <a:solidFill>
                  <a:srgbClr val="505050"/>
                </a:solidFill>
                <a:latin typeface="Segoe UI"/>
              </a:rPr>
              <a:t>Use </a:t>
            </a:r>
            <a:r>
              <a:rPr lang="en-US" b="1" kern="0">
                <a:solidFill>
                  <a:srgbClr val="505050"/>
                </a:solidFill>
                <a:latin typeface="Segoe UI"/>
              </a:rPr>
              <a:t>discover</a:t>
            </a:r>
            <a:r>
              <a:rPr lang="en-US" kern="0">
                <a:solidFill>
                  <a:srgbClr val="505050"/>
                </a:solidFill>
                <a:latin typeface="Segoe UI"/>
              </a:rPr>
              <a:t> mode to identify and report on files containing sensitive data</a:t>
            </a:r>
          </a:p>
          <a:p>
            <a:pPr defTabSz="932295">
              <a:spcAft>
                <a:spcPts val="1765"/>
              </a:spcAft>
              <a:defRPr sz="1800" b="0" i="0" u="none" strike="noStrike" kern="0" cap="none" spc="0" baseline="0">
                <a:solidFill>
                  <a:srgbClr val="000000"/>
                </a:solidFill>
                <a:uFillTx/>
              </a:defRPr>
            </a:pPr>
            <a:r>
              <a:rPr lang="en-US" kern="0">
                <a:solidFill>
                  <a:srgbClr val="505050"/>
                </a:solidFill>
                <a:latin typeface="Segoe UI"/>
              </a:rPr>
              <a:t>Use </a:t>
            </a:r>
            <a:r>
              <a:rPr lang="en-US" b="1" kern="0">
                <a:solidFill>
                  <a:srgbClr val="505050"/>
                </a:solidFill>
                <a:latin typeface="Segoe UI"/>
              </a:rPr>
              <a:t>enforce</a:t>
            </a:r>
            <a:r>
              <a:rPr lang="en-US" kern="0">
                <a:solidFill>
                  <a:srgbClr val="505050"/>
                </a:solidFill>
                <a:latin typeface="Segoe UI"/>
              </a:rPr>
              <a:t> mode to automatically classify, label and protect files with sensitive data</a:t>
            </a:r>
          </a:p>
          <a:p>
            <a:pPr defTabSz="932295">
              <a:defRPr sz="1800" b="0" i="0" u="none" strike="noStrike" kern="0" cap="none" spc="0" baseline="0">
                <a:solidFill>
                  <a:srgbClr val="000000"/>
                </a:solidFill>
                <a:uFillTx/>
              </a:defRPr>
            </a:pPr>
            <a:r>
              <a:rPr lang="en-US" kern="0">
                <a:solidFill>
                  <a:srgbClr val="505050"/>
                </a:solidFill>
                <a:latin typeface="Segoe UI"/>
              </a:rPr>
              <a:t>Can be configured to scan: </a:t>
            </a:r>
          </a:p>
          <a:p>
            <a:pPr marL="280121" indent="-280121" defTabSz="932295">
              <a:buFont typeface="Arial" panose="020B0604020202020204" pitchFamily="34" charset="0"/>
              <a:buChar char="•"/>
              <a:defRPr sz="1800" b="0" i="0" u="none" strike="noStrike" kern="0" cap="none" spc="0" baseline="0">
                <a:solidFill>
                  <a:srgbClr val="000000"/>
                </a:solidFill>
                <a:uFillTx/>
              </a:defRPr>
            </a:pPr>
            <a:r>
              <a:rPr lang="en-US" kern="0">
                <a:solidFill>
                  <a:srgbClr val="505050"/>
                </a:solidFill>
                <a:latin typeface="Segoe UI"/>
              </a:rPr>
              <a:t>CIFS file shares</a:t>
            </a:r>
          </a:p>
          <a:p>
            <a:pPr marL="280121" indent="-280121" defTabSz="932295">
              <a:buFont typeface="Arial" panose="020B0604020202020204" pitchFamily="34" charset="0"/>
              <a:buChar char="•"/>
              <a:defRPr sz="1800" b="0" i="0" u="none" strike="noStrike" kern="0" cap="none" spc="0" baseline="0">
                <a:solidFill>
                  <a:srgbClr val="000000"/>
                </a:solidFill>
                <a:uFillTx/>
              </a:defRPr>
            </a:pPr>
            <a:r>
              <a:rPr lang="en-US" kern="0">
                <a:solidFill>
                  <a:srgbClr val="505050"/>
                </a:solidFill>
                <a:latin typeface="Segoe UI"/>
              </a:rPr>
              <a:t>SharePoint Server 2016</a:t>
            </a:r>
          </a:p>
          <a:p>
            <a:pPr marL="280121" indent="-280121" defTabSz="932295">
              <a:buFont typeface="Arial" panose="020B0604020202020204" pitchFamily="34" charset="0"/>
              <a:buChar char="•"/>
              <a:defRPr sz="1800" b="0" i="0" u="none" strike="noStrike" kern="0" cap="none" spc="0" baseline="0">
                <a:solidFill>
                  <a:srgbClr val="000000"/>
                </a:solidFill>
                <a:uFillTx/>
              </a:defRPr>
            </a:pPr>
            <a:r>
              <a:rPr lang="en-US" kern="0">
                <a:solidFill>
                  <a:srgbClr val="505050"/>
                </a:solidFill>
                <a:latin typeface="Segoe UI"/>
              </a:rPr>
              <a:t>SharePoint Server 2013</a:t>
            </a:r>
          </a:p>
        </p:txBody>
      </p:sp>
    </p:spTree>
    <p:extLst>
      <p:ext uri="{BB962C8B-B14F-4D97-AF65-F5344CB8AC3E}">
        <p14:creationId xmlns:p14="http://schemas.microsoft.com/office/powerpoint/2010/main" val="2528406891"/>
      </p:ext>
    </p:extLst>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FA3FA-AB41-42FE-93C6-00842EE2DAE1}"/>
              </a:ext>
            </a:extLst>
          </p:cNvPr>
          <p:cNvSpPr>
            <a:spLocks noGrp="1"/>
          </p:cNvSpPr>
          <p:nvPr>
            <p:ph type="title"/>
          </p:nvPr>
        </p:nvSpPr>
        <p:spPr>
          <a:xfrm>
            <a:off x="124817" y="300077"/>
            <a:ext cx="11655840" cy="899537"/>
          </a:xfrm>
        </p:spPr>
        <p:txBody>
          <a:bodyPr/>
          <a:lstStyle/>
          <a:p>
            <a:r>
              <a:rPr lang="en-US" sz="3600">
                <a:gradFill>
                  <a:gsLst>
                    <a:gs pos="1250">
                      <a:srgbClr val="505050"/>
                    </a:gs>
                    <a:gs pos="100000">
                      <a:srgbClr val="505050"/>
                    </a:gs>
                  </a:gsLst>
                  <a:lin ang="5400000" scaled="0"/>
                </a:gradFill>
                <a:latin typeface="Segoe UI Light"/>
                <a:ea typeface="Segoe UI Black" pitchFamily="34"/>
              </a:rPr>
              <a:t>Azure Information Protection scanner – manage nodes at scale</a:t>
            </a:r>
          </a:p>
        </p:txBody>
      </p:sp>
      <p:pic>
        <p:nvPicPr>
          <p:cNvPr id="4" name="Picture 3" descr="A picture containing indoor&#10;&#10;Description automatically generated">
            <a:extLst>
              <a:ext uri="{FF2B5EF4-FFF2-40B4-BE49-F238E27FC236}">
                <a16:creationId xmlns:a16="http://schemas.microsoft.com/office/drawing/2014/main" id="{BA9C8B3A-B492-467C-8B3C-B5B18526290B}"/>
              </a:ext>
            </a:extLst>
          </p:cNvPr>
          <p:cNvPicPr>
            <a:picLocks noChangeAspect="1"/>
          </p:cNvPicPr>
          <p:nvPr/>
        </p:nvPicPr>
        <p:blipFill>
          <a:blip r:embed="rId3"/>
          <a:stretch>
            <a:fillRect/>
          </a:stretch>
        </p:blipFill>
        <p:spPr>
          <a:xfrm>
            <a:off x="589781" y="1745221"/>
            <a:ext cx="11012437" cy="336755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46220046"/>
      </p:ext>
    </p:extLst>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B48600D-1799-483A-AB0B-0AFE6C00ACC4}"/>
              </a:ext>
            </a:extLst>
          </p:cNvPr>
          <p:cNvSpPr/>
          <p:nvPr/>
        </p:nvSpPr>
        <p:spPr bwMode="auto">
          <a:xfrm>
            <a:off x="1135542" y="2171881"/>
            <a:ext cx="9920917" cy="3144360"/>
          </a:xfrm>
          <a:prstGeom prst="rect">
            <a:avLst/>
          </a:prstGeom>
          <a:noFill/>
          <a:ln>
            <a:solidFill>
              <a:schemeClr val="bg1">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7" name="Title 1">
            <a:extLst>
              <a:ext uri="{FF2B5EF4-FFF2-40B4-BE49-F238E27FC236}">
                <a16:creationId xmlns:a16="http://schemas.microsoft.com/office/drawing/2014/main" id="{383E6CFF-BC86-4A0C-8202-060EFA04018A}"/>
              </a:ext>
            </a:extLst>
          </p:cNvPr>
          <p:cNvSpPr txBox="1">
            <a:spLocks/>
          </p:cNvSpPr>
          <p:nvPr/>
        </p:nvSpPr>
        <p:spPr>
          <a:xfrm>
            <a:off x="448213" y="334333"/>
            <a:ext cx="9997086" cy="550955"/>
          </a:xfrm>
          <a:prstGeom prst="rect">
            <a:avLst/>
          </a:prstGeom>
          <a:noFill/>
          <a:ln>
            <a:noFill/>
          </a:ln>
        </p:spPr>
        <p:txBody>
          <a:bodyPr vert="horz" wrap="square" lIns="0" tIns="89642" rIns="0" bIns="89642" anchor="ctr" anchorCtr="0" compatLnSpc="1">
            <a:noAutofit/>
          </a:bodyPr>
          <a:lstStyle>
            <a:lvl1pPr marL="0" marR="0" lvl="0" indent="0" algn="l" defTabSz="932742" rtl="0" fontAlgn="auto" hangingPunct="1">
              <a:lnSpc>
                <a:spcPct val="90000"/>
              </a:lnSpc>
              <a:spcBef>
                <a:spcPts val="0"/>
              </a:spcBef>
              <a:spcAft>
                <a:spcPts val="0"/>
              </a:spcAft>
              <a:buNone/>
              <a:tabLst/>
              <a:defRPr lang="en-US" sz="3200" b="0" i="0" u="none" strike="noStrike" kern="0" cap="all" spc="120" baseline="0">
                <a:solidFill>
                  <a:srgbClr val="000000"/>
                </a:solidFill>
                <a:uFillTx/>
                <a:latin typeface="Segoe UI"/>
                <a:ea typeface="Segoe UI Black" pitchFamily="34"/>
                <a:cs typeface="Segoe UI Black" pitchFamily="34"/>
              </a:defRPr>
            </a:lvl1pPr>
          </a:lstStyle>
          <a:p>
            <a:pPr marL="0" marR="0" lvl="0" indent="0" algn="l" defTabSz="914367" rtl="0" eaLnBrk="1" fontAlgn="auto" latinLnBrk="0" hangingPunct="1">
              <a:lnSpc>
                <a:spcPct val="90000"/>
              </a:lnSpc>
              <a:spcBef>
                <a:spcPts val="0"/>
              </a:spcBef>
              <a:spcAft>
                <a:spcPts val="0"/>
              </a:spcAft>
              <a:buClrTx/>
              <a:buSzTx/>
              <a:buFontTx/>
              <a:buNone/>
              <a:tabLst/>
              <a:defRPr/>
            </a:pPr>
            <a:r>
              <a:rPr kumimoji="0" lang="en-US" sz="3600"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Information protection thru ISV partners</a:t>
            </a:r>
            <a:br>
              <a:rPr kumimoji="0" lang="en-US" sz="2745" b="0" i="0" u="none" strike="noStrike" kern="0" cap="all" spc="118" normalizeH="0" baseline="0" noProof="0">
                <a:ln>
                  <a:noFill/>
                </a:ln>
                <a:solidFill>
                  <a:srgbClr val="505050"/>
                </a:solidFill>
                <a:effectLst/>
                <a:uLnTx/>
                <a:uFillTx/>
                <a:latin typeface="Segoe UI"/>
                <a:ea typeface="Segoe UI Black" pitchFamily="34"/>
              </a:rPr>
            </a:br>
            <a:r>
              <a:rPr kumimoji="0" lang="en-US" sz="1961" b="0" i="0" u="none" strike="noStrike" kern="1200" cap="none" spc="98" normalizeH="0" baseline="0" noProof="0">
                <a:ln w="3175">
                  <a:noFill/>
                </a:ln>
                <a:gradFill>
                  <a:gsLst>
                    <a:gs pos="1250">
                      <a:srgbClr val="0078D7"/>
                    </a:gs>
                    <a:gs pos="100000">
                      <a:srgbClr val="0078D7"/>
                    </a:gs>
                  </a:gsLst>
                  <a:lin ang="5400000" scaled="0"/>
                </a:gradFill>
                <a:effectLst/>
                <a:uLnTx/>
                <a:uFillTx/>
                <a:latin typeface="Segoe UI Semilight" panose="020B0402040204020203" pitchFamily="34" charset="0"/>
                <a:ea typeface="Segoe UI Black" pitchFamily="34"/>
                <a:cs typeface="Segoe UI Semilight" panose="020B0402040204020203" pitchFamily="34" charset="0"/>
              </a:rPr>
              <a:t>Extend classification, labeling and protection to Partner applications and services </a:t>
            </a:r>
            <a:endParaRPr kumimoji="0" lang="en-US" sz="2745" b="1" i="0" u="none" strike="noStrike" kern="0" cap="all" spc="118" normalizeH="0" baseline="0" noProof="0">
              <a:ln>
                <a:noFill/>
              </a:ln>
              <a:solidFill>
                <a:srgbClr val="505050"/>
              </a:solidFill>
              <a:effectLst/>
              <a:uLnTx/>
              <a:uFillTx/>
              <a:latin typeface="Segoe UI"/>
              <a:ea typeface="Segoe UI Black" pitchFamily="34"/>
            </a:endParaRPr>
          </a:p>
        </p:txBody>
      </p:sp>
      <p:grpSp>
        <p:nvGrpSpPr>
          <p:cNvPr id="3" name="Group 2">
            <a:extLst>
              <a:ext uri="{FF2B5EF4-FFF2-40B4-BE49-F238E27FC236}">
                <a16:creationId xmlns:a16="http://schemas.microsoft.com/office/drawing/2014/main" id="{D1A40383-E06E-43EA-939D-5DE3A14B74F2}"/>
              </a:ext>
            </a:extLst>
          </p:cNvPr>
          <p:cNvGrpSpPr/>
          <p:nvPr/>
        </p:nvGrpSpPr>
        <p:grpSpPr>
          <a:xfrm>
            <a:off x="1637425" y="2743811"/>
            <a:ext cx="973922" cy="1000251"/>
            <a:chOff x="1637425" y="2743811"/>
            <a:chExt cx="973922" cy="1000251"/>
          </a:xfrm>
        </p:grpSpPr>
        <p:grpSp>
          <p:nvGrpSpPr>
            <p:cNvPr id="39" name="Group 38">
              <a:extLst>
                <a:ext uri="{FF2B5EF4-FFF2-40B4-BE49-F238E27FC236}">
                  <a16:creationId xmlns:a16="http://schemas.microsoft.com/office/drawing/2014/main" id="{ECF5DAC6-41EE-4224-99B9-1FB1FACC308F}"/>
                </a:ext>
              </a:extLst>
            </p:cNvPr>
            <p:cNvGrpSpPr/>
            <p:nvPr/>
          </p:nvGrpSpPr>
          <p:grpSpPr>
            <a:xfrm>
              <a:off x="1637425" y="2743811"/>
              <a:ext cx="583925" cy="773541"/>
              <a:chOff x="7063209" y="2163774"/>
              <a:chExt cx="658103" cy="834116"/>
            </a:xfrm>
          </p:grpSpPr>
          <p:sp>
            <p:nvSpPr>
              <p:cNvPr id="40" name="Freeform 29">
                <a:extLst>
                  <a:ext uri="{FF2B5EF4-FFF2-40B4-BE49-F238E27FC236}">
                    <a16:creationId xmlns:a16="http://schemas.microsoft.com/office/drawing/2014/main" id="{6548F709-9D01-45CC-9FD9-13CA14F28CE9}"/>
                  </a:ext>
                </a:extLst>
              </p:cNvPr>
              <p:cNvSpPr>
                <a:spLocks/>
              </p:cNvSpPr>
              <p:nvPr/>
            </p:nvSpPr>
            <p:spPr bwMode="auto">
              <a:xfrm>
                <a:off x="7063209" y="2163774"/>
                <a:ext cx="658103" cy="834116"/>
              </a:xfrm>
              <a:custGeom>
                <a:avLst/>
                <a:gdLst>
                  <a:gd name="T0" fmla="*/ 13 w 172"/>
                  <a:gd name="T1" fmla="*/ 0 h 228"/>
                  <a:gd name="T2" fmla="*/ 0 w 172"/>
                  <a:gd name="T3" fmla="*/ 12 h 228"/>
                  <a:gd name="T4" fmla="*/ 0 w 172"/>
                  <a:gd name="T5" fmla="*/ 216 h 228"/>
                  <a:gd name="T6" fmla="*/ 13 w 172"/>
                  <a:gd name="T7" fmla="*/ 228 h 228"/>
                  <a:gd name="T8" fmla="*/ 159 w 172"/>
                  <a:gd name="T9" fmla="*/ 228 h 228"/>
                  <a:gd name="T10" fmla="*/ 172 w 172"/>
                  <a:gd name="T11" fmla="*/ 216 h 228"/>
                  <a:gd name="T12" fmla="*/ 172 w 172"/>
                  <a:gd name="T13" fmla="*/ 59 h 228"/>
                  <a:gd name="T14" fmla="*/ 110 w 172"/>
                  <a:gd name="T15" fmla="*/ 0 h 228"/>
                  <a:gd name="T16" fmla="*/ 13 w 172"/>
                  <a:gd name="T1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228">
                    <a:moveTo>
                      <a:pt x="13" y="0"/>
                    </a:moveTo>
                    <a:cubicBezTo>
                      <a:pt x="6" y="0"/>
                      <a:pt x="0" y="5"/>
                      <a:pt x="0" y="12"/>
                    </a:cubicBezTo>
                    <a:cubicBezTo>
                      <a:pt x="0" y="216"/>
                      <a:pt x="0" y="216"/>
                      <a:pt x="0" y="216"/>
                    </a:cubicBezTo>
                    <a:cubicBezTo>
                      <a:pt x="0" y="223"/>
                      <a:pt x="6" y="228"/>
                      <a:pt x="13" y="228"/>
                    </a:cubicBezTo>
                    <a:cubicBezTo>
                      <a:pt x="159" y="228"/>
                      <a:pt x="159" y="228"/>
                      <a:pt x="159" y="228"/>
                    </a:cubicBezTo>
                    <a:cubicBezTo>
                      <a:pt x="166" y="228"/>
                      <a:pt x="172" y="223"/>
                      <a:pt x="172" y="216"/>
                    </a:cubicBezTo>
                    <a:cubicBezTo>
                      <a:pt x="172" y="59"/>
                      <a:pt x="172" y="59"/>
                      <a:pt x="172" y="59"/>
                    </a:cubicBezTo>
                    <a:cubicBezTo>
                      <a:pt x="110" y="0"/>
                      <a:pt x="110" y="0"/>
                      <a:pt x="110" y="0"/>
                    </a:cubicBezTo>
                    <a:lnTo>
                      <a:pt x="13" y="0"/>
                    </a:ln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41" name="Freeform 30">
                <a:extLst>
                  <a:ext uri="{FF2B5EF4-FFF2-40B4-BE49-F238E27FC236}">
                    <a16:creationId xmlns:a16="http://schemas.microsoft.com/office/drawing/2014/main" id="{7C805750-B0BA-4DC8-B345-BE1824EED4CD}"/>
                  </a:ext>
                </a:extLst>
              </p:cNvPr>
              <p:cNvSpPr>
                <a:spLocks/>
              </p:cNvSpPr>
              <p:nvPr/>
            </p:nvSpPr>
            <p:spPr bwMode="auto">
              <a:xfrm>
                <a:off x="7484904" y="2163776"/>
                <a:ext cx="225224" cy="213129"/>
              </a:xfrm>
              <a:custGeom>
                <a:avLst/>
                <a:gdLst>
                  <a:gd name="T0" fmla="*/ 59 w 59"/>
                  <a:gd name="T1" fmla="*/ 58 h 58"/>
                  <a:gd name="T2" fmla="*/ 13 w 59"/>
                  <a:gd name="T3" fmla="*/ 58 h 58"/>
                  <a:gd name="T4" fmla="*/ 0 w 59"/>
                  <a:gd name="T5" fmla="*/ 45 h 58"/>
                  <a:gd name="T6" fmla="*/ 0 w 59"/>
                  <a:gd name="T7" fmla="*/ 0 h 58"/>
                </a:gdLst>
                <a:ahLst/>
                <a:cxnLst>
                  <a:cxn ang="0">
                    <a:pos x="T0" y="T1"/>
                  </a:cxn>
                  <a:cxn ang="0">
                    <a:pos x="T2" y="T3"/>
                  </a:cxn>
                  <a:cxn ang="0">
                    <a:pos x="T4" y="T5"/>
                  </a:cxn>
                  <a:cxn ang="0">
                    <a:pos x="T6" y="T7"/>
                  </a:cxn>
                </a:cxnLst>
                <a:rect l="0" t="0" r="r" b="b"/>
                <a:pathLst>
                  <a:path w="59" h="58">
                    <a:moveTo>
                      <a:pt x="59" y="58"/>
                    </a:moveTo>
                    <a:cubicBezTo>
                      <a:pt x="13" y="58"/>
                      <a:pt x="13" y="58"/>
                      <a:pt x="13" y="58"/>
                    </a:cubicBezTo>
                    <a:cubicBezTo>
                      <a:pt x="6" y="58"/>
                      <a:pt x="0" y="52"/>
                      <a:pt x="0" y="45"/>
                    </a:cubicBezTo>
                    <a:cubicBezTo>
                      <a:pt x="0" y="0"/>
                      <a:pt x="0" y="0"/>
                      <a:pt x="0" y="0"/>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45" name="Rectangle 31">
                <a:extLst>
                  <a:ext uri="{FF2B5EF4-FFF2-40B4-BE49-F238E27FC236}">
                    <a16:creationId xmlns:a16="http://schemas.microsoft.com/office/drawing/2014/main" id="{65032E0B-C9DB-4243-83A4-6BE672E2C7E5}"/>
                  </a:ext>
                </a:extLst>
              </p:cNvPr>
              <p:cNvSpPr>
                <a:spLocks noChangeArrowheads="1"/>
              </p:cNvSpPr>
              <p:nvPr/>
            </p:nvSpPr>
            <p:spPr bwMode="auto">
              <a:xfrm>
                <a:off x="7155849" y="2376905"/>
                <a:ext cx="102229" cy="243795"/>
              </a:xfrm>
              <a:prstGeom prst="rect">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46" name="Rectangle 32">
                <a:extLst>
                  <a:ext uri="{FF2B5EF4-FFF2-40B4-BE49-F238E27FC236}">
                    <a16:creationId xmlns:a16="http://schemas.microsoft.com/office/drawing/2014/main" id="{A034E751-ABF1-49CA-8FE8-83E09F7BBB5C}"/>
                  </a:ext>
                </a:extLst>
              </p:cNvPr>
              <p:cNvSpPr>
                <a:spLocks noChangeArrowheads="1"/>
              </p:cNvSpPr>
              <p:nvPr/>
            </p:nvSpPr>
            <p:spPr bwMode="auto">
              <a:xfrm>
                <a:off x="7312388" y="2448970"/>
                <a:ext cx="76671" cy="171731"/>
              </a:xfrm>
              <a:prstGeom prst="rect">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48" name="Rectangle 33">
                <a:extLst>
                  <a:ext uri="{FF2B5EF4-FFF2-40B4-BE49-F238E27FC236}">
                    <a16:creationId xmlns:a16="http://schemas.microsoft.com/office/drawing/2014/main" id="{BB3F99DA-2FCC-499A-B49B-4DC59860F7FB}"/>
                  </a:ext>
                </a:extLst>
              </p:cNvPr>
              <p:cNvSpPr>
                <a:spLocks noChangeArrowheads="1"/>
              </p:cNvSpPr>
              <p:nvPr/>
            </p:nvSpPr>
            <p:spPr bwMode="auto">
              <a:xfrm>
                <a:off x="7441772" y="2501103"/>
                <a:ext cx="65491" cy="119599"/>
              </a:xfrm>
              <a:prstGeom prst="rect">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52" name="Freeform 34">
                <a:extLst>
                  <a:ext uri="{FF2B5EF4-FFF2-40B4-BE49-F238E27FC236}">
                    <a16:creationId xmlns:a16="http://schemas.microsoft.com/office/drawing/2014/main" id="{89C01E5F-CB6C-4264-8DB2-C6EFAA393924}"/>
                  </a:ext>
                </a:extLst>
              </p:cNvPr>
              <p:cNvSpPr>
                <a:spLocks/>
              </p:cNvSpPr>
              <p:nvPr/>
            </p:nvSpPr>
            <p:spPr bwMode="auto">
              <a:xfrm>
                <a:off x="7559976" y="2573168"/>
                <a:ext cx="62297" cy="47533"/>
              </a:xfrm>
              <a:custGeom>
                <a:avLst/>
                <a:gdLst>
                  <a:gd name="T0" fmla="*/ 36 w 39"/>
                  <a:gd name="T1" fmla="*/ 0 h 31"/>
                  <a:gd name="T2" fmla="*/ 39 w 39"/>
                  <a:gd name="T3" fmla="*/ 0 h 31"/>
                  <a:gd name="T4" fmla="*/ 39 w 39"/>
                  <a:gd name="T5" fmla="*/ 31 h 31"/>
                  <a:gd name="T6" fmla="*/ 0 w 39"/>
                  <a:gd name="T7" fmla="*/ 31 h 31"/>
                  <a:gd name="T8" fmla="*/ 0 w 39"/>
                  <a:gd name="T9" fmla="*/ 0 h 31"/>
                  <a:gd name="T10" fmla="*/ 36 w 39"/>
                  <a:gd name="T11" fmla="*/ 0 h 31"/>
                </a:gdLst>
                <a:ahLst/>
                <a:cxnLst>
                  <a:cxn ang="0">
                    <a:pos x="T0" y="T1"/>
                  </a:cxn>
                  <a:cxn ang="0">
                    <a:pos x="T2" y="T3"/>
                  </a:cxn>
                  <a:cxn ang="0">
                    <a:pos x="T4" y="T5"/>
                  </a:cxn>
                  <a:cxn ang="0">
                    <a:pos x="T6" y="T7"/>
                  </a:cxn>
                  <a:cxn ang="0">
                    <a:pos x="T8" y="T9"/>
                  </a:cxn>
                  <a:cxn ang="0">
                    <a:pos x="T10" y="T11"/>
                  </a:cxn>
                </a:cxnLst>
                <a:rect l="0" t="0" r="r" b="b"/>
                <a:pathLst>
                  <a:path w="39" h="31">
                    <a:moveTo>
                      <a:pt x="36" y="0"/>
                    </a:moveTo>
                    <a:lnTo>
                      <a:pt x="39" y="0"/>
                    </a:lnTo>
                    <a:lnTo>
                      <a:pt x="39" y="31"/>
                    </a:lnTo>
                    <a:lnTo>
                      <a:pt x="0" y="31"/>
                    </a:lnTo>
                    <a:lnTo>
                      <a:pt x="0" y="0"/>
                    </a:lnTo>
                    <a:lnTo>
                      <a:pt x="36" y="0"/>
                    </a:ln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53" name="Line 35">
                <a:extLst>
                  <a:ext uri="{FF2B5EF4-FFF2-40B4-BE49-F238E27FC236}">
                    <a16:creationId xmlns:a16="http://schemas.microsoft.com/office/drawing/2014/main" id="{3A99CF98-DBFF-4737-94CB-D56FBF266FD4}"/>
                  </a:ext>
                </a:extLst>
              </p:cNvPr>
              <p:cNvSpPr>
                <a:spLocks noChangeShapeType="1"/>
              </p:cNvSpPr>
              <p:nvPr/>
            </p:nvSpPr>
            <p:spPr bwMode="auto">
              <a:xfrm flipH="1">
                <a:off x="7155849" y="2709631"/>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54" name="Line 36">
                <a:extLst>
                  <a:ext uri="{FF2B5EF4-FFF2-40B4-BE49-F238E27FC236}">
                    <a16:creationId xmlns:a16="http://schemas.microsoft.com/office/drawing/2014/main" id="{8915A556-3B95-4051-8DBE-F687219F8A4D}"/>
                  </a:ext>
                </a:extLst>
              </p:cNvPr>
              <p:cNvSpPr>
                <a:spLocks noChangeShapeType="1"/>
              </p:cNvSpPr>
              <p:nvPr/>
            </p:nvSpPr>
            <p:spPr bwMode="auto">
              <a:xfrm flipH="1">
                <a:off x="7155849" y="2800098"/>
                <a:ext cx="132579"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58" name="Line 37">
                <a:extLst>
                  <a:ext uri="{FF2B5EF4-FFF2-40B4-BE49-F238E27FC236}">
                    <a16:creationId xmlns:a16="http://schemas.microsoft.com/office/drawing/2014/main" id="{6C8000CC-8DB2-47E9-AAC2-9237DC52E2BC}"/>
                  </a:ext>
                </a:extLst>
              </p:cNvPr>
              <p:cNvSpPr>
                <a:spLocks noChangeShapeType="1"/>
              </p:cNvSpPr>
              <p:nvPr/>
            </p:nvSpPr>
            <p:spPr bwMode="auto">
              <a:xfrm flipH="1">
                <a:off x="7155849" y="2884430"/>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3" name="Line 38">
                <a:extLst>
                  <a:ext uri="{FF2B5EF4-FFF2-40B4-BE49-F238E27FC236}">
                    <a16:creationId xmlns:a16="http://schemas.microsoft.com/office/drawing/2014/main" id="{C7B67660-B0FC-4443-A379-CD9A71D02615}"/>
                  </a:ext>
                </a:extLst>
              </p:cNvPr>
              <p:cNvSpPr>
                <a:spLocks noChangeShapeType="1"/>
              </p:cNvSpPr>
              <p:nvPr/>
            </p:nvSpPr>
            <p:spPr bwMode="auto">
              <a:xfrm flipH="1">
                <a:off x="7449759" y="2709631"/>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4" name="Line 39">
                <a:extLst>
                  <a:ext uri="{FF2B5EF4-FFF2-40B4-BE49-F238E27FC236}">
                    <a16:creationId xmlns:a16="http://schemas.microsoft.com/office/drawing/2014/main" id="{3F4CFC7A-2D74-45D4-9C4C-AA4C773719ED}"/>
                  </a:ext>
                </a:extLst>
              </p:cNvPr>
              <p:cNvSpPr>
                <a:spLocks noChangeShapeType="1"/>
              </p:cNvSpPr>
              <p:nvPr/>
            </p:nvSpPr>
            <p:spPr bwMode="auto">
              <a:xfrm flipH="1">
                <a:off x="7449759" y="2800098"/>
                <a:ext cx="134177"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5" name="Line 40">
                <a:extLst>
                  <a:ext uri="{FF2B5EF4-FFF2-40B4-BE49-F238E27FC236}">
                    <a16:creationId xmlns:a16="http://schemas.microsoft.com/office/drawing/2014/main" id="{9F55146A-A637-42C4-85AE-FFB86C8E81B1}"/>
                  </a:ext>
                </a:extLst>
              </p:cNvPr>
              <p:cNvSpPr>
                <a:spLocks noChangeShapeType="1"/>
              </p:cNvSpPr>
              <p:nvPr/>
            </p:nvSpPr>
            <p:spPr bwMode="auto">
              <a:xfrm flipH="1">
                <a:off x="7449759" y="2884430"/>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sp>
          <p:nvSpPr>
            <p:cNvPr id="66" name="Oval 65">
              <a:extLst>
                <a:ext uri="{FF2B5EF4-FFF2-40B4-BE49-F238E27FC236}">
                  <a16:creationId xmlns:a16="http://schemas.microsoft.com/office/drawing/2014/main" id="{34531CC3-60A3-41BB-83D3-B0A6FCB8B6F8}"/>
                </a:ext>
              </a:extLst>
            </p:cNvPr>
            <p:cNvSpPr/>
            <p:nvPr/>
          </p:nvSpPr>
          <p:spPr bwMode="auto">
            <a:xfrm>
              <a:off x="2036549" y="3112227"/>
              <a:ext cx="574798" cy="631835"/>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67" name="TextBox 10">
            <a:extLst>
              <a:ext uri="{FF2B5EF4-FFF2-40B4-BE49-F238E27FC236}">
                <a16:creationId xmlns:a16="http://schemas.microsoft.com/office/drawing/2014/main" id="{48B9FD4D-1CCE-4B78-91C3-EB85DABB8D5B}"/>
              </a:ext>
            </a:extLst>
          </p:cNvPr>
          <p:cNvSpPr txBox="1"/>
          <p:nvPr/>
        </p:nvSpPr>
        <p:spPr>
          <a:xfrm>
            <a:off x="6122753" y="3860854"/>
            <a:ext cx="2527918" cy="334916"/>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765" b="0" i="0" u="none" strike="noStrike" kern="0" cap="none" spc="118" normalizeH="0" baseline="0" noProof="0">
                <a:ln>
                  <a:noFill/>
                </a:ln>
                <a:gradFill>
                  <a:gsLst>
                    <a:gs pos="0">
                      <a:srgbClr val="505050"/>
                    </a:gs>
                    <a:gs pos="100000">
                      <a:srgbClr val="505050"/>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Protect</a:t>
            </a:r>
          </a:p>
        </p:txBody>
      </p:sp>
      <p:grpSp>
        <p:nvGrpSpPr>
          <p:cNvPr id="68" name="Group 67">
            <a:extLst>
              <a:ext uri="{FF2B5EF4-FFF2-40B4-BE49-F238E27FC236}">
                <a16:creationId xmlns:a16="http://schemas.microsoft.com/office/drawing/2014/main" id="{12D2F0E9-98D6-48AF-8EE4-5A28FB33FFD4}"/>
              </a:ext>
            </a:extLst>
          </p:cNvPr>
          <p:cNvGrpSpPr/>
          <p:nvPr/>
        </p:nvGrpSpPr>
        <p:grpSpPr>
          <a:xfrm>
            <a:off x="6937648" y="2850726"/>
            <a:ext cx="898127" cy="810051"/>
            <a:chOff x="5783414" y="2980252"/>
            <a:chExt cx="1187480" cy="1071030"/>
          </a:xfrm>
        </p:grpSpPr>
        <p:sp>
          <p:nvSpPr>
            <p:cNvPr id="70" name="shield_3" title="Icon of a shield with an exclamation point inside">
              <a:extLst>
                <a:ext uri="{FF2B5EF4-FFF2-40B4-BE49-F238E27FC236}">
                  <a16:creationId xmlns:a16="http://schemas.microsoft.com/office/drawing/2014/main" id="{D10AEDFB-601B-45B4-9F13-63BB8D3F3170}"/>
                </a:ext>
              </a:extLst>
            </p:cNvPr>
            <p:cNvSpPr>
              <a:spLocks noChangeAspect="1" noEditPoints="1"/>
            </p:cNvSpPr>
            <p:nvPr/>
          </p:nvSpPr>
          <p:spPr bwMode="auto">
            <a:xfrm>
              <a:off x="5783414" y="2980252"/>
              <a:ext cx="869646" cy="881397"/>
            </a:xfrm>
            <a:custGeom>
              <a:avLst/>
              <a:gdLst>
                <a:gd name="T0" fmla="*/ 55 w 322"/>
                <a:gd name="T1" fmla="*/ 246 h 329"/>
                <a:gd name="T2" fmla="*/ 4 w 322"/>
                <a:gd name="T3" fmla="*/ 101 h 329"/>
                <a:gd name="T4" fmla="*/ 4 w 322"/>
                <a:gd name="T5" fmla="*/ 44 h 329"/>
                <a:gd name="T6" fmla="*/ 72 w 322"/>
                <a:gd name="T7" fmla="*/ 34 h 329"/>
                <a:gd name="T8" fmla="*/ 161 w 322"/>
                <a:gd name="T9" fmla="*/ 0 h 329"/>
                <a:gd name="T10" fmla="*/ 250 w 322"/>
                <a:gd name="T11" fmla="*/ 34 h 329"/>
                <a:gd name="T12" fmla="*/ 318 w 322"/>
                <a:gd name="T13" fmla="*/ 44 h 329"/>
                <a:gd name="T14" fmla="*/ 318 w 322"/>
                <a:gd name="T15" fmla="*/ 101 h 329"/>
                <a:gd name="T16" fmla="*/ 267 w 322"/>
                <a:gd name="T17" fmla="*/ 246 h 329"/>
                <a:gd name="T18" fmla="*/ 161 w 322"/>
                <a:gd name="T19" fmla="*/ 329 h 329"/>
                <a:gd name="T20" fmla="*/ 55 w 322"/>
                <a:gd name="T21" fmla="*/ 246 h 329"/>
                <a:gd name="T22" fmla="*/ 161 w 322"/>
                <a:gd name="T23" fmla="*/ 53 h 329"/>
                <a:gd name="T24" fmla="*/ 161 w 322"/>
                <a:gd name="T25" fmla="*/ 207 h 329"/>
                <a:gd name="T26" fmla="*/ 161 w 322"/>
                <a:gd name="T27" fmla="*/ 231 h 329"/>
                <a:gd name="T28" fmla="*/ 161 w 322"/>
                <a:gd name="T29" fmla="*/ 251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2" h="329">
                  <a:moveTo>
                    <a:pt x="55" y="246"/>
                  </a:moveTo>
                  <a:cubicBezTo>
                    <a:pt x="0" y="179"/>
                    <a:pt x="4" y="101"/>
                    <a:pt x="4" y="101"/>
                  </a:cubicBezTo>
                  <a:cubicBezTo>
                    <a:pt x="4" y="44"/>
                    <a:pt x="4" y="44"/>
                    <a:pt x="4" y="44"/>
                  </a:cubicBezTo>
                  <a:cubicBezTo>
                    <a:pt x="4" y="44"/>
                    <a:pt x="38" y="45"/>
                    <a:pt x="72" y="34"/>
                  </a:cubicBezTo>
                  <a:cubicBezTo>
                    <a:pt x="107" y="22"/>
                    <a:pt x="124" y="0"/>
                    <a:pt x="161" y="0"/>
                  </a:cubicBezTo>
                  <a:cubicBezTo>
                    <a:pt x="198" y="0"/>
                    <a:pt x="215" y="22"/>
                    <a:pt x="250" y="34"/>
                  </a:cubicBezTo>
                  <a:cubicBezTo>
                    <a:pt x="284" y="45"/>
                    <a:pt x="318" y="44"/>
                    <a:pt x="318" y="44"/>
                  </a:cubicBezTo>
                  <a:cubicBezTo>
                    <a:pt x="318" y="101"/>
                    <a:pt x="318" y="101"/>
                    <a:pt x="318" y="101"/>
                  </a:cubicBezTo>
                  <a:cubicBezTo>
                    <a:pt x="318" y="101"/>
                    <a:pt x="322" y="179"/>
                    <a:pt x="267" y="246"/>
                  </a:cubicBezTo>
                  <a:cubicBezTo>
                    <a:pt x="234" y="286"/>
                    <a:pt x="161" y="329"/>
                    <a:pt x="161" y="329"/>
                  </a:cubicBezTo>
                  <a:cubicBezTo>
                    <a:pt x="161" y="329"/>
                    <a:pt x="88" y="286"/>
                    <a:pt x="55" y="246"/>
                  </a:cubicBezTo>
                  <a:close/>
                  <a:moveTo>
                    <a:pt x="161" y="53"/>
                  </a:moveTo>
                  <a:cubicBezTo>
                    <a:pt x="161" y="207"/>
                    <a:pt x="161" y="207"/>
                    <a:pt x="161" y="207"/>
                  </a:cubicBezTo>
                  <a:moveTo>
                    <a:pt x="161" y="231"/>
                  </a:moveTo>
                  <a:cubicBezTo>
                    <a:pt x="161" y="251"/>
                    <a:pt x="161" y="251"/>
                    <a:pt x="161" y="251"/>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71" name="Oval 70">
              <a:extLst>
                <a:ext uri="{FF2B5EF4-FFF2-40B4-BE49-F238E27FC236}">
                  <a16:creationId xmlns:a16="http://schemas.microsoft.com/office/drawing/2014/main" id="{9DFBA6C6-7F6D-4263-910F-1048CB50F35A}"/>
                </a:ext>
              </a:extLst>
            </p:cNvPr>
            <p:cNvSpPr/>
            <p:nvPr/>
          </p:nvSpPr>
          <p:spPr bwMode="auto">
            <a:xfrm>
              <a:off x="6310839" y="3391228"/>
              <a:ext cx="660055" cy="660054"/>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72" name="Lock" title="Icon of a padlock">
              <a:extLst>
                <a:ext uri="{FF2B5EF4-FFF2-40B4-BE49-F238E27FC236}">
                  <a16:creationId xmlns:a16="http://schemas.microsoft.com/office/drawing/2014/main" id="{6F63CC3B-76EC-4C17-98AC-A8A70C1E663D}"/>
                </a:ext>
              </a:extLst>
            </p:cNvPr>
            <p:cNvSpPr>
              <a:spLocks noChangeAspect="1" noEditPoints="1"/>
            </p:cNvSpPr>
            <p:nvPr/>
          </p:nvSpPr>
          <p:spPr bwMode="auto">
            <a:xfrm>
              <a:off x="6448278" y="3478141"/>
              <a:ext cx="327121" cy="457200"/>
            </a:xfrm>
            <a:custGeom>
              <a:avLst/>
              <a:gdLst>
                <a:gd name="T0" fmla="*/ 239 w 239"/>
                <a:gd name="T1" fmla="*/ 335 h 335"/>
                <a:gd name="T2" fmla="*/ 0 w 239"/>
                <a:gd name="T3" fmla="*/ 335 h 335"/>
                <a:gd name="T4" fmla="*/ 0 w 239"/>
                <a:gd name="T5" fmla="*/ 157 h 335"/>
                <a:gd name="T6" fmla="*/ 239 w 239"/>
                <a:gd name="T7" fmla="*/ 157 h 335"/>
                <a:gd name="T8" fmla="*/ 239 w 239"/>
                <a:gd name="T9" fmla="*/ 335 h 335"/>
                <a:gd name="T10" fmla="*/ 196 w 239"/>
                <a:gd name="T11" fmla="*/ 157 h 335"/>
                <a:gd name="T12" fmla="*/ 196 w 239"/>
                <a:gd name="T13" fmla="*/ 75 h 335"/>
                <a:gd name="T14" fmla="*/ 121 w 239"/>
                <a:gd name="T15" fmla="*/ 0 h 335"/>
                <a:gd name="T16" fmla="*/ 46 w 239"/>
                <a:gd name="T17" fmla="*/ 75 h 335"/>
                <a:gd name="T18" fmla="*/ 46 w 239"/>
                <a:gd name="T19" fmla="*/ 157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9" h="335">
                  <a:moveTo>
                    <a:pt x="239" y="335"/>
                  </a:moveTo>
                  <a:cubicBezTo>
                    <a:pt x="0" y="335"/>
                    <a:pt x="0" y="335"/>
                    <a:pt x="0" y="335"/>
                  </a:cubicBezTo>
                  <a:cubicBezTo>
                    <a:pt x="0" y="157"/>
                    <a:pt x="0" y="157"/>
                    <a:pt x="0" y="157"/>
                  </a:cubicBezTo>
                  <a:cubicBezTo>
                    <a:pt x="239" y="157"/>
                    <a:pt x="239" y="157"/>
                    <a:pt x="239" y="157"/>
                  </a:cubicBezTo>
                  <a:lnTo>
                    <a:pt x="239" y="335"/>
                  </a:lnTo>
                  <a:close/>
                  <a:moveTo>
                    <a:pt x="196" y="157"/>
                  </a:moveTo>
                  <a:cubicBezTo>
                    <a:pt x="196" y="75"/>
                    <a:pt x="196" y="75"/>
                    <a:pt x="196" y="75"/>
                  </a:cubicBezTo>
                  <a:cubicBezTo>
                    <a:pt x="196" y="34"/>
                    <a:pt x="163" y="0"/>
                    <a:pt x="121" y="0"/>
                  </a:cubicBezTo>
                  <a:cubicBezTo>
                    <a:pt x="79" y="0"/>
                    <a:pt x="46" y="34"/>
                    <a:pt x="46" y="75"/>
                  </a:cubicBezTo>
                  <a:cubicBezTo>
                    <a:pt x="46" y="157"/>
                    <a:pt x="46" y="157"/>
                    <a:pt x="46" y="157"/>
                  </a:cubicBezTo>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sp>
        <p:nvSpPr>
          <p:cNvPr id="73" name="TextBox 10">
            <a:extLst>
              <a:ext uri="{FF2B5EF4-FFF2-40B4-BE49-F238E27FC236}">
                <a16:creationId xmlns:a16="http://schemas.microsoft.com/office/drawing/2014/main" id="{E29942EB-053C-4E2C-BAC9-F2A9F3551D58}"/>
              </a:ext>
            </a:extLst>
          </p:cNvPr>
          <p:cNvSpPr txBox="1"/>
          <p:nvPr/>
        </p:nvSpPr>
        <p:spPr>
          <a:xfrm>
            <a:off x="3578084" y="3860854"/>
            <a:ext cx="2527918" cy="334916"/>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765" b="0" i="0" u="none" strike="noStrike" kern="0" cap="none" spc="118" normalizeH="0" baseline="0" noProof="0">
                <a:ln>
                  <a:noFill/>
                </a:ln>
                <a:gradFill>
                  <a:gsLst>
                    <a:gs pos="0">
                      <a:srgbClr val="505050"/>
                    </a:gs>
                    <a:gs pos="100000">
                      <a:srgbClr val="505050"/>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Classify</a:t>
            </a:r>
          </a:p>
        </p:txBody>
      </p:sp>
      <p:grpSp>
        <p:nvGrpSpPr>
          <p:cNvPr id="2" name="Group 1">
            <a:extLst>
              <a:ext uri="{FF2B5EF4-FFF2-40B4-BE49-F238E27FC236}">
                <a16:creationId xmlns:a16="http://schemas.microsoft.com/office/drawing/2014/main" id="{545E357F-6BDE-42FE-BA20-ABBF22BC3340}"/>
              </a:ext>
            </a:extLst>
          </p:cNvPr>
          <p:cNvGrpSpPr/>
          <p:nvPr/>
        </p:nvGrpSpPr>
        <p:grpSpPr>
          <a:xfrm>
            <a:off x="4331035" y="2763364"/>
            <a:ext cx="1092011" cy="771985"/>
            <a:chOff x="4331035" y="2763364"/>
            <a:chExt cx="1092011" cy="771985"/>
          </a:xfrm>
        </p:grpSpPr>
        <p:sp>
          <p:nvSpPr>
            <p:cNvPr id="75" name="TagLegacy_E1CB" title="Icon of a shopping tag">
              <a:extLst>
                <a:ext uri="{FF2B5EF4-FFF2-40B4-BE49-F238E27FC236}">
                  <a16:creationId xmlns:a16="http://schemas.microsoft.com/office/drawing/2014/main" id="{8ADD8406-B5B1-4B96-8D08-2E67C81B0D6B}"/>
                </a:ext>
              </a:extLst>
            </p:cNvPr>
            <p:cNvSpPr>
              <a:spLocks noChangeAspect="1" noEditPoints="1"/>
            </p:cNvSpPr>
            <p:nvPr/>
          </p:nvSpPr>
          <p:spPr bwMode="auto">
            <a:xfrm>
              <a:off x="4331035" y="2763364"/>
              <a:ext cx="820485" cy="654916"/>
            </a:xfrm>
            <a:custGeom>
              <a:avLst/>
              <a:gdLst>
                <a:gd name="T0" fmla="*/ 2950 w 3700"/>
                <a:gd name="T1" fmla="*/ 1330 h 2952"/>
                <a:gd name="T2" fmla="*/ 1328 w 3700"/>
                <a:gd name="T3" fmla="*/ 2952 h 2952"/>
                <a:gd name="T4" fmla="*/ 0 w 3700"/>
                <a:gd name="T5" fmla="*/ 1620 h 2952"/>
                <a:gd name="T6" fmla="*/ 1620 w 3700"/>
                <a:gd name="T7" fmla="*/ 0 h 2952"/>
                <a:gd name="T8" fmla="*/ 2951 w 3700"/>
                <a:gd name="T9" fmla="*/ 1 h 2952"/>
                <a:gd name="T10" fmla="*/ 2950 w 3700"/>
                <a:gd name="T11" fmla="*/ 1330 h 2952"/>
                <a:gd name="T12" fmla="*/ 1820 w 3700"/>
                <a:gd name="T13" fmla="*/ 2460 h 2952"/>
                <a:gd name="T14" fmla="*/ 2576 w 3700"/>
                <a:gd name="T15" fmla="*/ 2753 h 2952"/>
                <a:gd name="T16" fmla="*/ 3700 w 3700"/>
                <a:gd name="T17" fmla="*/ 1629 h 2952"/>
                <a:gd name="T18" fmla="*/ 2576 w 3700"/>
                <a:gd name="T19" fmla="*/ 505 h 2952"/>
                <a:gd name="T20" fmla="*/ 2421 w 3700"/>
                <a:gd name="T21" fmla="*/ 505 h 2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00" h="2952">
                  <a:moveTo>
                    <a:pt x="2950" y="1330"/>
                  </a:moveTo>
                  <a:cubicBezTo>
                    <a:pt x="1328" y="2952"/>
                    <a:pt x="1328" y="2952"/>
                    <a:pt x="1328" y="2952"/>
                  </a:cubicBezTo>
                  <a:cubicBezTo>
                    <a:pt x="0" y="1620"/>
                    <a:pt x="0" y="1620"/>
                    <a:pt x="0" y="1620"/>
                  </a:cubicBezTo>
                  <a:cubicBezTo>
                    <a:pt x="1620" y="0"/>
                    <a:pt x="1620" y="0"/>
                    <a:pt x="1620" y="0"/>
                  </a:cubicBezTo>
                  <a:cubicBezTo>
                    <a:pt x="2951" y="1"/>
                    <a:pt x="2951" y="1"/>
                    <a:pt x="2951" y="1"/>
                  </a:cubicBezTo>
                  <a:lnTo>
                    <a:pt x="2950" y="1330"/>
                  </a:lnTo>
                  <a:close/>
                  <a:moveTo>
                    <a:pt x="1820" y="2460"/>
                  </a:moveTo>
                  <a:cubicBezTo>
                    <a:pt x="2020" y="2642"/>
                    <a:pt x="2285" y="2753"/>
                    <a:pt x="2576" y="2753"/>
                  </a:cubicBezTo>
                  <a:cubicBezTo>
                    <a:pt x="3197" y="2753"/>
                    <a:pt x="3700" y="2249"/>
                    <a:pt x="3700" y="1629"/>
                  </a:cubicBezTo>
                  <a:cubicBezTo>
                    <a:pt x="3700" y="1008"/>
                    <a:pt x="3198" y="505"/>
                    <a:pt x="2576" y="505"/>
                  </a:cubicBezTo>
                  <a:cubicBezTo>
                    <a:pt x="2421" y="505"/>
                    <a:pt x="2421" y="505"/>
                    <a:pt x="2421" y="505"/>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nvGrpSpPr>
            <p:cNvPr id="78" name="Group 77">
              <a:extLst>
                <a:ext uri="{FF2B5EF4-FFF2-40B4-BE49-F238E27FC236}">
                  <a16:creationId xmlns:a16="http://schemas.microsoft.com/office/drawing/2014/main" id="{2D490EDA-8F0B-462C-8F77-18C06187BD57}"/>
                </a:ext>
              </a:extLst>
            </p:cNvPr>
            <p:cNvGrpSpPr/>
            <p:nvPr/>
          </p:nvGrpSpPr>
          <p:grpSpPr>
            <a:xfrm>
              <a:off x="4923828" y="3036133"/>
              <a:ext cx="499218" cy="499216"/>
              <a:chOff x="2453105" y="3257535"/>
              <a:chExt cx="660055" cy="660054"/>
            </a:xfrm>
          </p:grpSpPr>
          <p:sp>
            <p:nvSpPr>
              <p:cNvPr id="79" name="Oval 78">
                <a:extLst>
                  <a:ext uri="{FF2B5EF4-FFF2-40B4-BE49-F238E27FC236}">
                    <a16:creationId xmlns:a16="http://schemas.microsoft.com/office/drawing/2014/main" id="{A96899B9-62FA-455F-B9D8-3465075FB8EF}"/>
                  </a:ext>
                </a:extLst>
              </p:cNvPr>
              <p:cNvSpPr/>
              <p:nvPr/>
            </p:nvSpPr>
            <p:spPr bwMode="auto">
              <a:xfrm>
                <a:off x="2453105" y="3257535"/>
                <a:ext cx="660055" cy="660054"/>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80" name="check 3" title="Icon of a checkmark with a circle around it">
                <a:extLst>
                  <a:ext uri="{FF2B5EF4-FFF2-40B4-BE49-F238E27FC236}">
                    <a16:creationId xmlns:a16="http://schemas.microsoft.com/office/drawing/2014/main" id="{9DC5B295-A3D4-4DA1-B97D-B2AD7E00E3BA}"/>
                  </a:ext>
                </a:extLst>
              </p:cNvPr>
              <p:cNvSpPr>
                <a:spLocks noChangeAspect="1" noEditPoints="1"/>
              </p:cNvSpPr>
              <p:nvPr/>
            </p:nvSpPr>
            <p:spPr bwMode="auto">
              <a:xfrm>
                <a:off x="2536326" y="3342186"/>
                <a:ext cx="493614" cy="490752"/>
              </a:xfrm>
              <a:custGeom>
                <a:avLst/>
                <a:gdLst>
                  <a:gd name="T0" fmla="*/ 250 w 250"/>
                  <a:gd name="T1" fmla="*/ 125 h 250"/>
                  <a:gd name="T2" fmla="*/ 125 w 250"/>
                  <a:gd name="T3" fmla="*/ 250 h 250"/>
                  <a:gd name="T4" fmla="*/ 0 w 250"/>
                  <a:gd name="T5" fmla="*/ 125 h 250"/>
                  <a:gd name="T6" fmla="*/ 125 w 250"/>
                  <a:gd name="T7" fmla="*/ 0 h 250"/>
                  <a:gd name="T8" fmla="*/ 250 w 250"/>
                  <a:gd name="T9" fmla="*/ 125 h 250"/>
                  <a:gd name="T10" fmla="*/ 60 w 250"/>
                  <a:gd name="T11" fmla="*/ 125 h 250"/>
                  <a:gd name="T12" fmla="*/ 100 w 250"/>
                  <a:gd name="T13" fmla="*/ 165 h 250"/>
                  <a:gd name="T14" fmla="*/ 190 w 250"/>
                  <a:gd name="T15" fmla="*/ 74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250">
                    <a:moveTo>
                      <a:pt x="250" y="125"/>
                    </a:moveTo>
                    <a:cubicBezTo>
                      <a:pt x="250" y="194"/>
                      <a:pt x="194" y="250"/>
                      <a:pt x="125" y="250"/>
                    </a:cubicBezTo>
                    <a:cubicBezTo>
                      <a:pt x="56" y="250"/>
                      <a:pt x="0" y="194"/>
                      <a:pt x="0" y="125"/>
                    </a:cubicBezTo>
                    <a:cubicBezTo>
                      <a:pt x="0" y="56"/>
                      <a:pt x="56" y="0"/>
                      <a:pt x="125" y="0"/>
                    </a:cubicBezTo>
                    <a:cubicBezTo>
                      <a:pt x="194" y="0"/>
                      <a:pt x="250" y="56"/>
                      <a:pt x="250" y="125"/>
                    </a:cubicBezTo>
                    <a:close/>
                    <a:moveTo>
                      <a:pt x="60" y="125"/>
                    </a:moveTo>
                    <a:cubicBezTo>
                      <a:pt x="100" y="165"/>
                      <a:pt x="100" y="165"/>
                      <a:pt x="100" y="165"/>
                    </a:cubicBezTo>
                    <a:cubicBezTo>
                      <a:pt x="190" y="74"/>
                      <a:pt x="190" y="74"/>
                      <a:pt x="190" y="74"/>
                    </a:cubicBezTo>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sp>
        <p:nvSpPr>
          <p:cNvPr id="81" name="TextBox 10">
            <a:extLst>
              <a:ext uri="{FF2B5EF4-FFF2-40B4-BE49-F238E27FC236}">
                <a16:creationId xmlns:a16="http://schemas.microsoft.com/office/drawing/2014/main" id="{BD03ADBE-048A-48FF-80B6-D86D5AAF55FE}"/>
              </a:ext>
            </a:extLst>
          </p:cNvPr>
          <p:cNvSpPr txBox="1"/>
          <p:nvPr/>
        </p:nvSpPr>
        <p:spPr>
          <a:xfrm>
            <a:off x="8731727" y="3860854"/>
            <a:ext cx="2527918" cy="334916"/>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765" b="0" i="0" u="none" strike="noStrike" kern="0" cap="none" spc="118" normalizeH="0" baseline="0" noProof="0">
                <a:ln>
                  <a:noFill/>
                </a:ln>
                <a:gradFill>
                  <a:gsLst>
                    <a:gs pos="0">
                      <a:srgbClr val="505050"/>
                    </a:gs>
                    <a:gs pos="100000">
                      <a:srgbClr val="505050"/>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Monitor </a:t>
            </a:r>
          </a:p>
        </p:txBody>
      </p:sp>
      <p:grpSp>
        <p:nvGrpSpPr>
          <p:cNvPr id="82" name="Group 81">
            <a:extLst>
              <a:ext uri="{FF2B5EF4-FFF2-40B4-BE49-F238E27FC236}">
                <a16:creationId xmlns:a16="http://schemas.microsoft.com/office/drawing/2014/main" id="{B7871ECF-8D23-416D-9164-A8A4778831A0}"/>
              </a:ext>
            </a:extLst>
          </p:cNvPr>
          <p:cNvGrpSpPr/>
          <p:nvPr/>
        </p:nvGrpSpPr>
        <p:grpSpPr>
          <a:xfrm>
            <a:off x="9580469" y="2801324"/>
            <a:ext cx="1045692" cy="778866"/>
            <a:chOff x="9538692" y="2934569"/>
            <a:chExt cx="1382588" cy="1029800"/>
          </a:xfrm>
        </p:grpSpPr>
        <p:sp>
          <p:nvSpPr>
            <p:cNvPr id="83" name="graph_9" title="Icon of a line chart with connected circles at varying points">
              <a:extLst>
                <a:ext uri="{FF2B5EF4-FFF2-40B4-BE49-F238E27FC236}">
                  <a16:creationId xmlns:a16="http://schemas.microsoft.com/office/drawing/2014/main" id="{9F494C48-7BDA-48BF-B6C3-ABBEBDCA937C}"/>
                </a:ext>
              </a:extLst>
            </p:cNvPr>
            <p:cNvSpPr>
              <a:spLocks noChangeAspect="1" noEditPoints="1"/>
            </p:cNvSpPr>
            <p:nvPr/>
          </p:nvSpPr>
          <p:spPr bwMode="auto">
            <a:xfrm>
              <a:off x="9538692" y="2934569"/>
              <a:ext cx="979991" cy="884290"/>
            </a:xfrm>
            <a:custGeom>
              <a:avLst/>
              <a:gdLst>
                <a:gd name="T0" fmla="*/ 352 w 352"/>
                <a:gd name="T1" fmla="*/ 318 h 318"/>
                <a:gd name="T2" fmla="*/ 0 w 352"/>
                <a:gd name="T3" fmla="*/ 318 h 318"/>
                <a:gd name="T4" fmla="*/ 0 w 352"/>
                <a:gd name="T5" fmla="*/ 0 h 318"/>
                <a:gd name="T6" fmla="*/ 266 w 352"/>
                <a:gd name="T7" fmla="*/ 105 h 318"/>
                <a:gd name="T8" fmla="*/ 286 w 352"/>
                <a:gd name="T9" fmla="*/ 126 h 318"/>
                <a:gd name="T10" fmla="*/ 307 w 352"/>
                <a:gd name="T11" fmla="*/ 105 h 318"/>
                <a:gd name="T12" fmla="*/ 286 w 352"/>
                <a:gd name="T13" fmla="*/ 84 h 318"/>
                <a:gd name="T14" fmla="*/ 266 w 352"/>
                <a:gd name="T15" fmla="*/ 105 h 318"/>
                <a:gd name="T16" fmla="*/ 57 w 352"/>
                <a:gd name="T17" fmla="*/ 252 h 318"/>
                <a:gd name="T18" fmla="*/ 100 w 352"/>
                <a:gd name="T19" fmla="*/ 188 h 318"/>
                <a:gd name="T20" fmla="*/ 200 w 352"/>
                <a:gd name="T21" fmla="*/ 205 h 318"/>
                <a:gd name="T22" fmla="*/ 134 w 352"/>
                <a:gd name="T23" fmla="*/ 181 h 318"/>
                <a:gd name="T24" fmla="*/ 236 w 352"/>
                <a:gd name="T25" fmla="*/ 187 h 318"/>
                <a:gd name="T26" fmla="*/ 276 w 352"/>
                <a:gd name="T27" fmla="*/ 123 h 318"/>
                <a:gd name="T28" fmla="*/ 200 w 352"/>
                <a:gd name="T29" fmla="*/ 201 h 318"/>
                <a:gd name="T30" fmla="*/ 221 w 352"/>
                <a:gd name="T31" fmla="*/ 222 h 318"/>
                <a:gd name="T32" fmla="*/ 241 w 352"/>
                <a:gd name="T33" fmla="*/ 201 h 318"/>
                <a:gd name="T34" fmla="*/ 221 w 352"/>
                <a:gd name="T35" fmla="*/ 180 h 318"/>
                <a:gd name="T36" fmla="*/ 200 w 352"/>
                <a:gd name="T37" fmla="*/ 201 h 318"/>
                <a:gd name="T38" fmla="*/ 200 w 352"/>
                <a:gd name="T39" fmla="*/ 201 h 318"/>
                <a:gd name="T40" fmla="*/ 94 w 352"/>
                <a:gd name="T41" fmla="*/ 174 h 318"/>
                <a:gd name="T42" fmla="*/ 115 w 352"/>
                <a:gd name="T43" fmla="*/ 194 h 318"/>
                <a:gd name="T44" fmla="*/ 136 w 352"/>
                <a:gd name="T45" fmla="*/ 174 h 318"/>
                <a:gd name="T46" fmla="*/ 115 w 352"/>
                <a:gd name="T47" fmla="*/ 153 h 318"/>
                <a:gd name="T48" fmla="*/ 94 w 352"/>
                <a:gd name="T49" fmla="*/ 174 h 318"/>
                <a:gd name="T50" fmla="*/ 94 w 352"/>
                <a:gd name="T51" fmla="*/ 174 h 318"/>
                <a:gd name="T52" fmla="*/ 25 w 352"/>
                <a:gd name="T53" fmla="*/ 269 h 318"/>
                <a:gd name="T54" fmla="*/ 46 w 352"/>
                <a:gd name="T55" fmla="*/ 289 h 318"/>
                <a:gd name="T56" fmla="*/ 66 w 352"/>
                <a:gd name="T57" fmla="*/ 269 h 318"/>
                <a:gd name="T58" fmla="*/ 46 w 352"/>
                <a:gd name="T59" fmla="*/ 248 h 318"/>
                <a:gd name="T60" fmla="*/ 25 w 352"/>
                <a:gd name="T61" fmla="*/ 269 h 318"/>
                <a:gd name="T62" fmla="*/ 25 w 352"/>
                <a:gd name="T63" fmla="*/ 269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2" h="318">
                  <a:moveTo>
                    <a:pt x="352" y="318"/>
                  </a:moveTo>
                  <a:cubicBezTo>
                    <a:pt x="0" y="318"/>
                    <a:pt x="0" y="318"/>
                    <a:pt x="0" y="318"/>
                  </a:cubicBezTo>
                  <a:cubicBezTo>
                    <a:pt x="0" y="0"/>
                    <a:pt x="0" y="0"/>
                    <a:pt x="0" y="0"/>
                  </a:cubicBezTo>
                  <a:moveTo>
                    <a:pt x="266" y="105"/>
                  </a:moveTo>
                  <a:cubicBezTo>
                    <a:pt x="266" y="116"/>
                    <a:pt x="275" y="126"/>
                    <a:pt x="286" y="126"/>
                  </a:cubicBezTo>
                  <a:cubicBezTo>
                    <a:pt x="298" y="126"/>
                    <a:pt x="307" y="116"/>
                    <a:pt x="307" y="105"/>
                  </a:cubicBezTo>
                  <a:cubicBezTo>
                    <a:pt x="307" y="93"/>
                    <a:pt x="298" y="84"/>
                    <a:pt x="286" y="84"/>
                  </a:cubicBezTo>
                  <a:cubicBezTo>
                    <a:pt x="275" y="84"/>
                    <a:pt x="266" y="93"/>
                    <a:pt x="266" y="105"/>
                  </a:cubicBezTo>
                  <a:close/>
                  <a:moveTo>
                    <a:pt x="57" y="252"/>
                  </a:moveTo>
                  <a:cubicBezTo>
                    <a:pt x="100" y="188"/>
                    <a:pt x="100" y="188"/>
                    <a:pt x="100" y="188"/>
                  </a:cubicBezTo>
                  <a:moveTo>
                    <a:pt x="200" y="205"/>
                  </a:moveTo>
                  <a:cubicBezTo>
                    <a:pt x="134" y="181"/>
                    <a:pt x="134" y="181"/>
                    <a:pt x="134" y="181"/>
                  </a:cubicBezTo>
                  <a:moveTo>
                    <a:pt x="236" y="187"/>
                  </a:moveTo>
                  <a:cubicBezTo>
                    <a:pt x="276" y="123"/>
                    <a:pt x="276" y="123"/>
                    <a:pt x="276" y="123"/>
                  </a:cubicBezTo>
                  <a:moveTo>
                    <a:pt x="200" y="201"/>
                  </a:moveTo>
                  <a:cubicBezTo>
                    <a:pt x="200" y="213"/>
                    <a:pt x="209" y="222"/>
                    <a:pt x="221" y="222"/>
                  </a:cubicBezTo>
                  <a:cubicBezTo>
                    <a:pt x="232" y="222"/>
                    <a:pt x="241" y="213"/>
                    <a:pt x="241" y="201"/>
                  </a:cubicBezTo>
                  <a:cubicBezTo>
                    <a:pt x="241" y="190"/>
                    <a:pt x="232" y="180"/>
                    <a:pt x="221" y="180"/>
                  </a:cubicBezTo>
                  <a:cubicBezTo>
                    <a:pt x="209" y="180"/>
                    <a:pt x="200" y="190"/>
                    <a:pt x="200" y="201"/>
                  </a:cubicBezTo>
                  <a:cubicBezTo>
                    <a:pt x="200" y="201"/>
                    <a:pt x="200" y="201"/>
                    <a:pt x="200" y="201"/>
                  </a:cubicBezTo>
                  <a:moveTo>
                    <a:pt x="94" y="174"/>
                  </a:moveTo>
                  <a:cubicBezTo>
                    <a:pt x="94" y="185"/>
                    <a:pt x="104" y="194"/>
                    <a:pt x="115" y="194"/>
                  </a:cubicBezTo>
                  <a:cubicBezTo>
                    <a:pt x="127" y="194"/>
                    <a:pt x="136" y="185"/>
                    <a:pt x="136" y="174"/>
                  </a:cubicBezTo>
                  <a:cubicBezTo>
                    <a:pt x="136" y="162"/>
                    <a:pt x="127" y="153"/>
                    <a:pt x="115" y="153"/>
                  </a:cubicBezTo>
                  <a:cubicBezTo>
                    <a:pt x="104" y="153"/>
                    <a:pt x="94" y="162"/>
                    <a:pt x="94" y="174"/>
                  </a:cubicBezTo>
                  <a:cubicBezTo>
                    <a:pt x="94" y="174"/>
                    <a:pt x="94" y="174"/>
                    <a:pt x="94" y="174"/>
                  </a:cubicBezTo>
                  <a:moveTo>
                    <a:pt x="25" y="269"/>
                  </a:moveTo>
                  <a:cubicBezTo>
                    <a:pt x="25" y="280"/>
                    <a:pt x="34" y="289"/>
                    <a:pt x="46" y="289"/>
                  </a:cubicBezTo>
                  <a:cubicBezTo>
                    <a:pt x="57" y="289"/>
                    <a:pt x="66" y="280"/>
                    <a:pt x="66" y="269"/>
                  </a:cubicBezTo>
                  <a:cubicBezTo>
                    <a:pt x="66" y="257"/>
                    <a:pt x="57" y="248"/>
                    <a:pt x="46" y="248"/>
                  </a:cubicBezTo>
                  <a:cubicBezTo>
                    <a:pt x="34" y="248"/>
                    <a:pt x="25" y="257"/>
                    <a:pt x="25" y="269"/>
                  </a:cubicBezTo>
                  <a:cubicBezTo>
                    <a:pt x="25" y="269"/>
                    <a:pt x="25" y="269"/>
                    <a:pt x="25" y="269"/>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91" name="Oval 90">
              <a:extLst>
                <a:ext uri="{FF2B5EF4-FFF2-40B4-BE49-F238E27FC236}">
                  <a16:creationId xmlns:a16="http://schemas.microsoft.com/office/drawing/2014/main" id="{9366ECDE-914F-40A8-AE7F-7A46600BE462}"/>
                </a:ext>
              </a:extLst>
            </p:cNvPr>
            <p:cNvSpPr/>
            <p:nvPr/>
          </p:nvSpPr>
          <p:spPr bwMode="auto">
            <a:xfrm>
              <a:off x="10261225" y="3304315"/>
              <a:ext cx="660055" cy="660054"/>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9" name="graph_4" title="Icon of a pie chart">
              <a:extLst>
                <a:ext uri="{FF2B5EF4-FFF2-40B4-BE49-F238E27FC236}">
                  <a16:creationId xmlns:a16="http://schemas.microsoft.com/office/drawing/2014/main" id="{82523EA0-478A-42DE-98ED-9A7C2E237317}"/>
                </a:ext>
              </a:extLst>
            </p:cNvPr>
            <p:cNvSpPr>
              <a:spLocks noChangeAspect="1" noEditPoints="1"/>
            </p:cNvSpPr>
            <p:nvPr/>
          </p:nvSpPr>
          <p:spPr bwMode="auto">
            <a:xfrm>
              <a:off x="10355066" y="3478141"/>
              <a:ext cx="472372" cy="470421"/>
            </a:xfrm>
            <a:custGeom>
              <a:avLst/>
              <a:gdLst>
                <a:gd name="T0" fmla="*/ 310 w 334"/>
                <a:gd name="T1" fmla="*/ 178 h 333"/>
                <a:gd name="T2" fmla="*/ 155 w 334"/>
                <a:gd name="T3" fmla="*/ 333 h 333"/>
                <a:gd name="T4" fmla="*/ 0 w 334"/>
                <a:gd name="T5" fmla="*/ 178 h 333"/>
                <a:gd name="T6" fmla="*/ 155 w 334"/>
                <a:gd name="T7" fmla="*/ 23 h 333"/>
                <a:gd name="T8" fmla="*/ 155 w 334"/>
                <a:gd name="T9" fmla="*/ 178 h 333"/>
                <a:gd name="T10" fmla="*/ 310 w 334"/>
                <a:gd name="T11" fmla="*/ 178 h 333"/>
                <a:gd name="T12" fmla="*/ 334 w 334"/>
                <a:gd name="T13" fmla="*/ 139 h 333"/>
                <a:gd name="T14" fmla="*/ 195 w 334"/>
                <a:gd name="T15" fmla="*/ 0 h 333"/>
                <a:gd name="T16" fmla="*/ 195 w 334"/>
                <a:gd name="T17" fmla="*/ 139 h 333"/>
                <a:gd name="T18" fmla="*/ 334 w 334"/>
                <a:gd name="T19" fmla="*/ 139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4" h="333">
                  <a:moveTo>
                    <a:pt x="310" y="178"/>
                  </a:moveTo>
                  <a:cubicBezTo>
                    <a:pt x="310" y="264"/>
                    <a:pt x="241" y="333"/>
                    <a:pt x="155" y="333"/>
                  </a:cubicBezTo>
                  <a:cubicBezTo>
                    <a:pt x="69" y="333"/>
                    <a:pt x="0" y="264"/>
                    <a:pt x="0" y="178"/>
                  </a:cubicBezTo>
                  <a:cubicBezTo>
                    <a:pt x="0" y="93"/>
                    <a:pt x="69" y="23"/>
                    <a:pt x="155" y="23"/>
                  </a:cubicBezTo>
                  <a:cubicBezTo>
                    <a:pt x="155" y="178"/>
                    <a:pt x="155" y="178"/>
                    <a:pt x="155" y="178"/>
                  </a:cubicBezTo>
                  <a:lnTo>
                    <a:pt x="310" y="178"/>
                  </a:lnTo>
                  <a:close/>
                  <a:moveTo>
                    <a:pt x="334" y="139"/>
                  </a:moveTo>
                  <a:cubicBezTo>
                    <a:pt x="334" y="62"/>
                    <a:pt x="272" y="0"/>
                    <a:pt x="195" y="0"/>
                  </a:cubicBezTo>
                  <a:cubicBezTo>
                    <a:pt x="195" y="139"/>
                    <a:pt x="195" y="139"/>
                    <a:pt x="195" y="139"/>
                  </a:cubicBezTo>
                  <a:lnTo>
                    <a:pt x="334" y="139"/>
                  </a:lnTo>
                  <a:close/>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sp>
        <p:nvSpPr>
          <p:cNvPr id="100" name="TextBox 10">
            <a:extLst>
              <a:ext uri="{FF2B5EF4-FFF2-40B4-BE49-F238E27FC236}">
                <a16:creationId xmlns:a16="http://schemas.microsoft.com/office/drawing/2014/main" id="{D30F5015-1BBF-4E31-B564-B216EA2D2260}"/>
              </a:ext>
            </a:extLst>
          </p:cNvPr>
          <p:cNvSpPr txBox="1"/>
          <p:nvPr/>
        </p:nvSpPr>
        <p:spPr>
          <a:xfrm>
            <a:off x="709359" y="3860854"/>
            <a:ext cx="2527918" cy="334916"/>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765" b="0" i="0" u="none" strike="noStrike" kern="0" cap="none" spc="118" normalizeH="0" baseline="0" noProof="0">
                <a:ln>
                  <a:noFill/>
                </a:ln>
                <a:gradFill>
                  <a:gsLst>
                    <a:gs pos="0">
                      <a:srgbClr val="505050"/>
                    </a:gs>
                    <a:gs pos="100000">
                      <a:srgbClr val="505050"/>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Discover</a:t>
            </a:r>
          </a:p>
        </p:txBody>
      </p:sp>
      <p:sp>
        <p:nvSpPr>
          <p:cNvPr id="101" name="magnify" title="Icon of a magnifying glass">
            <a:extLst>
              <a:ext uri="{FF2B5EF4-FFF2-40B4-BE49-F238E27FC236}">
                <a16:creationId xmlns:a16="http://schemas.microsoft.com/office/drawing/2014/main" id="{E36E3BB6-1CAD-455F-93E1-EC8B310DEA3A}"/>
              </a:ext>
            </a:extLst>
          </p:cNvPr>
          <p:cNvSpPr>
            <a:spLocks noChangeAspect="1" noEditPoints="1"/>
          </p:cNvSpPr>
          <p:nvPr/>
        </p:nvSpPr>
        <p:spPr bwMode="auto">
          <a:xfrm flipH="1">
            <a:off x="2097556" y="3226214"/>
            <a:ext cx="332430" cy="326077"/>
          </a:xfrm>
          <a:custGeom>
            <a:avLst/>
            <a:gdLst>
              <a:gd name="T0" fmla="*/ 112 w 343"/>
              <a:gd name="T1" fmla="*/ 223 h 338"/>
              <a:gd name="T2" fmla="*/ 0 w 343"/>
              <a:gd name="T3" fmla="*/ 111 h 338"/>
              <a:gd name="T4" fmla="*/ 112 w 343"/>
              <a:gd name="T5" fmla="*/ 0 h 338"/>
              <a:gd name="T6" fmla="*/ 223 w 343"/>
              <a:gd name="T7" fmla="*/ 111 h 338"/>
              <a:gd name="T8" fmla="*/ 112 w 343"/>
              <a:gd name="T9" fmla="*/ 223 h 338"/>
              <a:gd name="T10" fmla="*/ 343 w 343"/>
              <a:gd name="T11" fmla="*/ 338 h 338"/>
              <a:gd name="T12" fmla="*/ 191 w 343"/>
              <a:gd name="T13" fmla="*/ 189 h 338"/>
            </a:gdLst>
            <a:ahLst/>
            <a:cxnLst>
              <a:cxn ang="0">
                <a:pos x="T0" y="T1"/>
              </a:cxn>
              <a:cxn ang="0">
                <a:pos x="T2" y="T3"/>
              </a:cxn>
              <a:cxn ang="0">
                <a:pos x="T4" y="T5"/>
              </a:cxn>
              <a:cxn ang="0">
                <a:pos x="T6" y="T7"/>
              </a:cxn>
              <a:cxn ang="0">
                <a:pos x="T8" y="T9"/>
              </a:cxn>
              <a:cxn ang="0">
                <a:pos x="T10" y="T11"/>
              </a:cxn>
              <a:cxn ang="0">
                <a:pos x="T12" y="T13"/>
              </a:cxn>
            </a:cxnLst>
            <a:rect l="0" t="0" r="r" b="b"/>
            <a:pathLst>
              <a:path w="343" h="338">
                <a:moveTo>
                  <a:pt x="112" y="223"/>
                </a:moveTo>
                <a:cubicBezTo>
                  <a:pt x="50" y="223"/>
                  <a:pt x="0" y="173"/>
                  <a:pt x="0" y="111"/>
                </a:cubicBezTo>
                <a:cubicBezTo>
                  <a:pt x="0" y="50"/>
                  <a:pt x="50" y="0"/>
                  <a:pt x="112" y="0"/>
                </a:cubicBezTo>
                <a:cubicBezTo>
                  <a:pt x="173" y="0"/>
                  <a:pt x="223" y="50"/>
                  <a:pt x="223" y="111"/>
                </a:cubicBezTo>
                <a:cubicBezTo>
                  <a:pt x="223" y="173"/>
                  <a:pt x="173" y="223"/>
                  <a:pt x="112" y="223"/>
                </a:cubicBezTo>
                <a:close/>
                <a:moveTo>
                  <a:pt x="343" y="338"/>
                </a:moveTo>
                <a:cubicBezTo>
                  <a:pt x="191" y="189"/>
                  <a:pt x="191" y="189"/>
                  <a:pt x="191" y="189"/>
                </a:cubicBezTo>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55" name="Rectangle 54">
            <a:extLst>
              <a:ext uri="{FF2B5EF4-FFF2-40B4-BE49-F238E27FC236}">
                <a16:creationId xmlns:a16="http://schemas.microsoft.com/office/drawing/2014/main" id="{894C5F44-5BCC-419C-8B66-BBD42FA7B8D8}"/>
              </a:ext>
            </a:extLst>
          </p:cNvPr>
          <p:cNvSpPr/>
          <p:nvPr/>
        </p:nvSpPr>
        <p:spPr>
          <a:xfrm>
            <a:off x="4252769" y="4978627"/>
            <a:ext cx="3739968" cy="742246"/>
          </a:xfrm>
          <a:prstGeom prst="rect">
            <a:avLst/>
          </a:prstGeom>
          <a:solidFill>
            <a:srgbClr val="F8F8F8"/>
          </a:solidFill>
        </p:spPr>
        <p:txBody>
          <a:bodyPr wrap="square" rtlCol="0" anchor="ctr">
            <a:sp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2353" b="0" i="0" u="none" strike="noStrike" kern="0" cap="none" spc="118" normalizeH="0" baseline="0" noProof="0">
                <a:ln>
                  <a:noFill/>
                </a:ln>
                <a:gradFill>
                  <a:gsLst>
                    <a:gs pos="0">
                      <a:srgbClr val="0078D7"/>
                    </a:gs>
                    <a:gs pos="100000">
                      <a:srgbClr val="0078D7"/>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ISVs, Security and Management Vendors</a:t>
            </a:r>
          </a:p>
        </p:txBody>
      </p:sp>
    </p:spTree>
    <p:extLst>
      <p:ext uri="{BB962C8B-B14F-4D97-AF65-F5344CB8AC3E}">
        <p14:creationId xmlns:p14="http://schemas.microsoft.com/office/powerpoint/2010/main" val="32632512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42" presetClass="path" presetSubtype="0" decel="100000" fill="hold" nodeType="withEffect">
                                  <p:stCondLst>
                                    <p:cond delay="0"/>
                                  </p:stCondLst>
                                  <p:childTnLst>
                                    <p:animMotion origin="layout" path="M -7.8121E-7 -1.18021E-7 L -7.8121E-7 0.02156 " pathEditMode="relative" rAng="0" ptsTypes="AA">
                                      <p:cBhvr>
                                        <p:cTn id="9" dur="750" spd="-100000" fill="hold"/>
                                        <p:tgtEl>
                                          <p:spTgt spid="3"/>
                                        </p:tgtEl>
                                        <p:attrNameLst>
                                          <p:attrName>ppt_x</p:attrName>
                                          <p:attrName>ppt_y</p:attrName>
                                        </p:attrNameLst>
                                      </p:cBhvr>
                                      <p:rCtr x="0" y="1067"/>
                                    </p:animMotion>
                                  </p:childTnLst>
                                </p:cTn>
                              </p:par>
                              <p:par>
                                <p:cTn id="10" presetID="10" presetClass="entr" presetSubtype="0" fill="hold" grpId="0" nodeType="with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fade">
                                      <p:cBhvr>
                                        <p:cTn id="12" dur="500"/>
                                        <p:tgtEl>
                                          <p:spTgt spid="101"/>
                                        </p:tgtEl>
                                      </p:cBhvr>
                                    </p:animEffect>
                                  </p:childTnLst>
                                </p:cTn>
                              </p:par>
                              <p:par>
                                <p:cTn id="13" presetID="42" presetClass="path" presetSubtype="0" decel="100000" fill="hold" grpId="1" nodeType="withEffect">
                                  <p:stCondLst>
                                    <p:cond delay="0"/>
                                  </p:stCondLst>
                                  <p:childTnLst>
                                    <p:animMotion origin="layout" path="M -7.8121E-7 -1.18021E-7 L -7.8121E-7 0.02156 " pathEditMode="relative" rAng="0" ptsTypes="AA">
                                      <p:cBhvr>
                                        <p:cTn id="14" dur="750" spd="-100000" fill="hold"/>
                                        <p:tgtEl>
                                          <p:spTgt spid="101"/>
                                        </p:tgtEl>
                                        <p:attrNameLst>
                                          <p:attrName>ppt_x</p:attrName>
                                          <p:attrName>ppt_y</p:attrName>
                                        </p:attrNameLst>
                                      </p:cBhvr>
                                      <p:rCtr x="0" y="1067"/>
                                    </p:animMotion>
                                  </p:childTnLst>
                                </p:cTn>
                              </p:par>
                              <p:par>
                                <p:cTn id="15" presetID="10"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42" presetClass="path" presetSubtype="0" decel="100000" fill="hold" nodeType="withEffect">
                                  <p:stCondLst>
                                    <p:cond delay="0"/>
                                  </p:stCondLst>
                                  <p:childTnLst>
                                    <p:animMotion origin="layout" path="M -7.8121E-7 -1.18021E-7 L -7.8121E-7 0.02156 " pathEditMode="relative" rAng="0" ptsTypes="AA">
                                      <p:cBhvr>
                                        <p:cTn id="19" dur="750" spd="-100000" fill="hold"/>
                                        <p:tgtEl>
                                          <p:spTgt spid="2"/>
                                        </p:tgtEl>
                                        <p:attrNameLst>
                                          <p:attrName>ppt_x</p:attrName>
                                          <p:attrName>ppt_y</p:attrName>
                                        </p:attrNameLst>
                                      </p:cBhvr>
                                      <p:rCtr x="0" y="1067"/>
                                    </p:animMotion>
                                  </p:childTnLst>
                                </p:cTn>
                              </p:par>
                              <p:par>
                                <p:cTn id="20" presetID="10" presetClass="entr" presetSubtype="0" fill="hold" nodeType="with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fade">
                                      <p:cBhvr>
                                        <p:cTn id="22" dur="500"/>
                                        <p:tgtEl>
                                          <p:spTgt spid="68"/>
                                        </p:tgtEl>
                                      </p:cBhvr>
                                    </p:animEffect>
                                  </p:childTnLst>
                                </p:cTn>
                              </p:par>
                              <p:par>
                                <p:cTn id="23" presetID="42" presetClass="path" presetSubtype="0" decel="100000" fill="hold" nodeType="withEffect">
                                  <p:stCondLst>
                                    <p:cond delay="0"/>
                                  </p:stCondLst>
                                  <p:childTnLst>
                                    <p:animMotion origin="layout" path="M -7.8121E-7 -1.18021E-7 L -7.8121E-7 0.02156 " pathEditMode="relative" rAng="0" ptsTypes="AA">
                                      <p:cBhvr>
                                        <p:cTn id="24" dur="750" spd="-100000" fill="hold"/>
                                        <p:tgtEl>
                                          <p:spTgt spid="68"/>
                                        </p:tgtEl>
                                        <p:attrNameLst>
                                          <p:attrName>ppt_x</p:attrName>
                                          <p:attrName>ppt_y</p:attrName>
                                        </p:attrNameLst>
                                      </p:cBhvr>
                                      <p:rCtr x="0" y="1067"/>
                                    </p:animMotion>
                                  </p:childTnLst>
                                </p:cTn>
                              </p:par>
                              <p:par>
                                <p:cTn id="25" presetID="10" presetClass="entr" presetSubtype="0" fill="hold" nodeType="with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par>
                                <p:cTn id="28" presetID="42" presetClass="path" presetSubtype="0" decel="100000" fill="hold" nodeType="withEffect">
                                  <p:stCondLst>
                                    <p:cond delay="0"/>
                                  </p:stCondLst>
                                  <p:childTnLst>
                                    <p:animMotion origin="layout" path="M 4.56982E-6 -4.62551E-6 L 4.56982E-6 0.02157 " pathEditMode="relative" rAng="0" ptsTypes="AA">
                                      <p:cBhvr>
                                        <p:cTn id="29" dur="750" spd="-100000" fill="hold"/>
                                        <p:tgtEl>
                                          <p:spTgt spid="82"/>
                                        </p:tgtEl>
                                        <p:attrNameLst>
                                          <p:attrName>ppt_x</p:attrName>
                                          <p:attrName>ppt_y</p:attrName>
                                        </p:attrNameLst>
                                      </p:cBhvr>
                                      <p:rCtr x="0" y="1067"/>
                                    </p:animMotion>
                                  </p:childTnLst>
                                </p:cTn>
                              </p:par>
                              <p:par>
                                <p:cTn id="30" presetID="10" presetClass="entr" presetSubtype="0" fill="hold" grpId="0" nodeType="withEffect">
                                  <p:stCondLst>
                                    <p:cond delay="150"/>
                                  </p:stCondLst>
                                  <p:childTnLst>
                                    <p:set>
                                      <p:cBhvr>
                                        <p:cTn id="31" dur="1" fill="hold">
                                          <p:stCondLst>
                                            <p:cond delay="0"/>
                                          </p:stCondLst>
                                        </p:cTn>
                                        <p:tgtEl>
                                          <p:spTgt spid="73"/>
                                        </p:tgtEl>
                                        <p:attrNameLst>
                                          <p:attrName>style.visibility</p:attrName>
                                        </p:attrNameLst>
                                      </p:cBhvr>
                                      <p:to>
                                        <p:strVal val="visible"/>
                                      </p:to>
                                    </p:set>
                                    <p:animEffect transition="in" filter="fade">
                                      <p:cBhvr>
                                        <p:cTn id="32" dur="500"/>
                                        <p:tgtEl>
                                          <p:spTgt spid="73"/>
                                        </p:tgtEl>
                                      </p:cBhvr>
                                    </p:animEffect>
                                  </p:childTnLst>
                                </p:cTn>
                              </p:par>
                              <p:par>
                                <p:cTn id="33" presetID="42" presetClass="path" presetSubtype="0" decel="100000" fill="hold" grpId="1" nodeType="withEffect">
                                  <p:stCondLst>
                                    <p:cond delay="150"/>
                                  </p:stCondLst>
                                  <p:childTnLst>
                                    <p:animMotion origin="layout" path="M 4.86086E-6 -8.44303E-7 L 4.86086E-6 0.02156 " pathEditMode="relative" rAng="0" ptsTypes="AA">
                                      <p:cBhvr>
                                        <p:cTn id="34" dur="750" spd="-100000" fill="hold"/>
                                        <p:tgtEl>
                                          <p:spTgt spid="73"/>
                                        </p:tgtEl>
                                        <p:attrNameLst>
                                          <p:attrName>ppt_x</p:attrName>
                                          <p:attrName>ppt_y</p:attrName>
                                        </p:attrNameLst>
                                      </p:cBhvr>
                                      <p:rCtr x="0" y="1067"/>
                                    </p:animMotion>
                                  </p:childTnLst>
                                </p:cTn>
                              </p:par>
                              <p:par>
                                <p:cTn id="35" presetID="10" presetClass="entr" presetSubtype="0" fill="hold" grpId="0" nodeType="withEffect">
                                  <p:stCondLst>
                                    <p:cond delay="150"/>
                                  </p:stCondLst>
                                  <p:childTnLst>
                                    <p:set>
                                      <p:cBhvr>
                                        <p:cTn id="36" dur="1" fill="hold">
                                          <p:stCondLst>
                                            <p:cond delay="0"/>
                                          </p:stCondLst>
                                        </p:cTn>
                                        <p:tgtEl>
                                          <p:spTgt spid="67"/>
                                        </p:tgtEl>
                                        <p:attrNameLst>
                                          <p:attrName>style.visibility</p:attrName>
                                        </p:attrNameLst>
                                      </p:cBhvr>
                                      <p:to>
                                        <p:strVal val="visible"/>
                                      </p:to>
                                    </p:set>
                                    <p:animEffect transition="in" filter="fade">
                                      <p:cBhvr>
                                        <p:cTn id="37" dur="500"/>
                                        <p:tgtEl>
                                          <p:spTgt spid="67"/>
                                        </p:tgtEl>
                                      </p:cBhvr>
                                    </p:animEffect>
                                  </p:childTnLst>
                                </p:cTn>
                              </p:par>
                              <p:par>
                                <p:cTn id="38" presetID="42" presetClass="path" presetSubtype="0" decel="100000" fill="hold" grpId="1" nodeType="withEffect">
                                  <p:stCondLst>
                                    <p:cond delay="150"/>
                                  </p:stCondLst>
                                  <p:childTnLst>
                                    <p:animMotion origin="layout" path="M -7.8121E-7 -8.44303E-7 L -7.8121E-7 0.02156 " pathEditMode="relative" rAng="0" ptsTypes="AA">
                                      <p:cBhvr>
                                        <p:cTn id="39" dur="750" spd="-100000" fill="hold"/>
                                        <p:tgtEl>
                                          <p:spTgt spid="67"/>
                                        </p:tgtEl>
                                        <p:attrNameLst>
                                          <p:attrName>ppt_x</p:attrName>
                                          <p:attrName>ppt_y</p:attrName>
                                        </p:attrNameLst>
                                      </p:cBhvr>
                                      <p:rCtr x="0" y="1067"/>
                                    </p:animMotion>
                                  </p:childTnLst>
                                </p:cTn>
                              </p:par>
                              <p:par>
                                <p:cTn id="40" presetID="10" presetClass="entr" presetSubtype="0" fill="hold" grpId="0" nodeType="withEffect">
                                  <p:stCondLst>
                                    <p:cond delay="150"/>
                                  </p:stCondLst>
                                  <p:childTnLst>
                                    <p:set>
                                      <p:cBhvr>
                                        <p:cTn id="41" dur="1" fill="hold">
                                          <p:stCondLst>
                                            <p:cond delay="0"/>
                                          </p:stCondLst>
                                        </p:cTn>
                                        <p:tgtEl>
                                          <p:spTgt spid="81"/>
                                        </p:tgtEl>
                                        <p:attrNameLst>
                                          <p:attrName>style.visibility</p:attrName>
                                        </p:attrNameLst>
                                      </p:cBhvr>
                                      <p:to>
                                        <p:strVal val="visible"/>
                                      </p:to>
                                    </p:set>
                                    <p:animEffect transition="in" filter="fade">
                                      <p:cBhvr>
                                        <p:cTn id="42" dur="500"/>
                                        <p:tgtEl>
                                          <p:spTgt spid="81"/>
                                        </p:tgtEl>
                                      </p:cBhvr>
                                    </p:animEffect>
                                  </p:childTnLst>
                                </p:cTn>
                              </p:par>
                              <p:par>
                                <p:cTn id="43" presetID="42" presetClass="path" presetSubtype="0" decel="100000" fill="hold" grpId="1" nodeType="withEffect">
                                  <p:stCondLst>
                                    <p:cond delay="150"/>
                                  </p:stCondLst>
                                  <p:childTnLst>
                                    <p:animMotion origin="layout" path="M 2.33087E-6 -8.44303E-7 L 2.33087E-6 0.02156 " pathEditMode="relative" rAng="0" ptsTypes="AA">
                                      <p:cBhvr>
                                        <p:cTn id="44" dur="750" spd="-100000" fill="hold"/>
                                        <p:tgtEl>
                                          <p:spTgt spid="81"/>
                                        </p:tgtEl>
                                        <p:attrNameLst>
                                          <p:attrName>ppt_x</p:attrName>
                                          <p:attrName>ppt_y</p:attrName>
                                        </p:attrNameLst>
                                      </p:cBhvr>
                                      <p:rCtr x="0" y="1067"/>
                                    </p:animMotion>
                                  </p:childTnLst>
                                </p:cTn>
                              </p:par>
                              <p:par>
                                <p:cTn id="45" presetID="10" presetClass="entr" presetSubtype="0" fill="hold" grpId="0" nodeType="withEffect">
                                  <p:stCondLst>
                                    <p:cond delay="150"/>
                                  </p:stCondLst>
                                  <p:childTnLst>
                                    <p:set>
                                      <p:cBhvr>
                                        <p:cTn id="46" dur="1" fill="hold">
                                          <p:stCondLst>
                                            <p:cond delay="0"/>
                                          </p:stCondLst>
                                        </p:cTn>
                                        <p:tgtEl>
                                          <p:spTgt spid="100"/>
                                        </p:tgtEl>
                                        <p:attrNameLst>
                                          <p:attrName>style.visibility</p:attrName>
                                        </p:attrNameLst>
                                      </p:cBhvr>
                                      <p:to>
                                        <p:strVal val="visible"/>
                                      </p:to>
                                    </p:set>
                                    <p:animEffect transition="in" filter="fade">
                                      <p:cBhvr>
                                        <p:cTn id="47" dur="500"/>
                                        <p:tgtEl>
                                          <p:spTgt spid="100"/>
                                        </p:tgtEl>
                                      </p:cBhvr>
                                    </p:animEffect>
                                  </p:childTnLst>
                                </p:cTn>
                              </p:par>
                              <p:par>
                                <p:cTn id="48" presetID="42" presetClass="path" presetSubtype="0" decel="100000" fill="hold" grpId="1" nodeType="withEffect">
                                  <p:stCondLst>
                                    <p:cond delay="150"/>
                                  </p:stCondLst>
                                  <p:childTnLst>
                                    <p:animMotion origin="layout" path="M 1.43477E-6 -8.44303E-7 L 1.43477E-6 0.02156 " pathEditMode="relative" rAng="0" ptsTypes="AA">
                                      <p:cBhvr>
                                        <p:cTn id="49" dur="750" spd="-100000" fill="hold"/>
                                        <p:tgtEl>
                                          <p:spTgt spid="100"/>
                                        </p:tgtEl>
                                        <p:attrNameLst>
                                          <p:attrName>ppt_x</p:attrName>
                                          <p:attrName>ppt_y</p:attrName>
                                        </p:attrNameLst>
                                      </p:cBhvr>
                                      <p:rCtr x="0" y="1067"/>
                                    </p:animMotion>
                                  </p:childTnLst>
                                </p:cTn>
                              </p:par>
                            </p:childTnLst>
                          </p:cTn>
                        </p:par>
                        <p:par>
                          <p:cTn id="50" fill="hold">
                            <p:stCondLst>
                              <p:cond delay="900"/>
                            </p:stCondLst>
                            <p:childTnLst>
                              <p:par>
                                <p:cTn id="51" presetID="10" presetClass="entr" presetSubtype="0" fill="hold" grpId="0" nodeType="after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fade">
                                      <p:cBhvr>
                                        <p:cTn id="53" dur="500"/>
                                        <p:tgtEl>
                                          <p:spTgt spid="55"/>
                                        </p:tgtEl>
                                      </p:cBhvr>
                                    </p:animEffect>
                                  </p:childTnLst>
                                </p:cTn>
                              </p:par>
                              <p:par>
                                <p:cTn id="54" presetID="42" presetClass="path" presetSubtype="0" decel="100000" fill="hold" grpId="1" nodeType="withEffect">
                                  <p:stCondLst>
                                    <p:cond delay="0"/>
                                  </p:stCondLst>
                                  <p:childTnLst>
                                    <p:animMotion origin="layout" path="M -2.80827E-8 1.04857E-6 L -2.80827E-8 0.02156 " pathEditMode="relative" rAng="0" ptsTypes="AA">
                                      <p:cBhvr>
                                        <p:cTn id="55" dur="750" spd="-100000" fill="hold"/>
                                        <p:tgtEl>
                                          <p:spTgt spid="55"/>
                                        </p:tgtEl>
                                        <p:attrNameLst>
                                          <p:attrName>ppt_x</p:attrName>
                                          <p:attrName>ppt_y</p:attrName>
                                        </p:attrNameLst>
                                      </p:cBhvr>
                                      <p:rCtr x="0" y="10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7" grpId="1"/>
      <p:bldP spid="73" grpId="0"/>
      <p:bldP spid="73" grpId="1"/>
      <p:bldP spid="81" grpId="0"/>
      <p:bldP spid="81" grpId="1"/>
      <p:bldP spid="100" grpId="0"/>
      <p:bldP spid="100" grpId="1"/>
      <p:bldP spid="101" grpId="0" animBg="1"/>
      <p:bldP spid="101" grpId="1" animBg="1"/>
      <p:bldP spid="55" grpId="0" animBg="1"/>
      <p:bldP spid="55" grpId="1"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D7EBAE21-EB15-45B1-AC5C-618727D2D67E}"/>
              </a:ext>
            </a:extLst>
          </p:cNvPr>
          <p:cNvSpPr/>
          <p:nvPr/>
        </p:nvSpPr>
        <p:spPr bwMode="auto">
          <a:xfrm>
            <a:off x="7040214" y="1369279"/>
            <a:ext cx="4574810" cy="5277869"/>
          </a:xfrm>
          <a:prstGeom prst="rect">
            <a:avLst/>
          </a:prstGeom>
          <a:solidFill>
            <a:schemeClr val="bg1">
              <a:lumMod val="85000"/>
              <a:alpha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1" name="Title 10"/>
          <p:cNvSpPr>
            <a:spLocks noGrp="1"/>
          </p:cNvSpPr>
          <p:nvPr>
            <p:ph type="title"/>
          </p:nvPr>
        </p:nvSpPr>
        <p:spPr>
          <a:xfrm>
            <a:off x="269241" y="46721"/>
            <a:ext cx="11655840" cy="899537"/>
          </a:xfrm>
        </p:spPr>
        <p:txBody>
          <a:bodyPr/>
          <a:lstStyle/>
          <a:p>
            <a:pPr defTabSz="914192"/>
            <a:r>
              <a:rPr lang="en-US" sz="3600"/>
              <a:t>Extend labeling and protection with the </a:t>
            </a:r>
            <a:br>
              <a:rPr lang="en-US" sz="3600"/>
            </a:br>
            <a:r>
              <a:rPr lang="en-US" sz="3600"/>
              <a:t>Microsoft Information Protection SDK</a:t>
            </a:r>
          </a:p>
        </p:txBody>
      </p:sp>
      <p:sp>
        <p:nvSpPr>
          <p:cNvPr id="14" name="TextBox 13">
            <a:extLst>
              <a:ext uri="{FF2B5EF4-FFF2-40B4-BE49-F238E27FC236}">
                <a16:creationId xmlns:a16="http://schemas.microsoft.com/office/drawing/2014/main" id="{AD3E3C74-9939-4CDE-9AD3-4848E402E1C2}"/>
              </a:ext>
            </a:extLst>
          </p:cNvPr>
          <p:cNvSpPr txBox="1"/>
          <p:nvPr/>
        </p:nvSpPr>
        <p:spPr>
          <a:xfrm>
            <a:off x="2279352" y="1478963"/>
            <a:ext cx="4224342" cy="1015636"/>
          </a:xfrm>
          <a:prstGeom prst="rect">
            <a:avLst/>
          </a:prstGeom>
          <a:noFill/>
        </p:spPr>
        <p:txBody>
          <a:bodyPr wrap="square" lIns="0" tIns="91427" rIns="91427" bIns="91427" rtlCol="0">
            <a:spAutoFit/>
          </a:bodyPr>
          <a:lstStyle/>
          <a:p>
            <a:pPr marL="0" marR="0" lvl="0" indent="0" algn="l" defTabSz="932295" rtl="0" eaLnBrk="1" fontAlgn="auto" latinLnBrk="0" hangingPunct="1">
              <a:lnSpc>
                <a:spcPct val="100000"/>
              </a:lnSpc>
              <a:spcBef>
                <a:spcPts val="0"/>
              </a:spcBef>
              <a:spcAft>
                <a:spcPts val="2941"/>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Drive consistent experience for information protection with cross platform, simplified SDK</a:t>
            </a:r>
          </a:p>
        </p:txBody>
      </p:sp>
      <p:pic>
        <p:nvPicPr>
          <p:cNvPr id="7" name="Graphic 6" descr="Rocket">
            <a:extLst>
              <a:ext uri="{FF2B5EF4-FFF2-40B4-BE49-F238E27FC236}">
                <a16:creationId xmlns:a16="http://schemas.microsoft.com/office/drawing/2014/main" id="{9C7E055D-475C-476E-B1FA-D74B85D478B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86667" y="2784621"/>
            <a:ext cx="896297" cy="896297"/>
          </a:xfrm>
          <a:prstGeom prst="rect">
            <a:avLst/>
          </a:prstGeom>
        </p:spPr>
      </p:pic>
      <p:pic>
        <p:nvPicPr>
          <p:cNvPr id="8" name="Graphic 7" descr="Group">
            <a:extLst>
              <a:ext uri="{FF2B5EF4-FFF2-40B4-BE49-F238E27FC236}">
                <a16:creationId xmlns:a16="http://schemas.microsoft.com/office/drawing/2014/main" id="{E7B57A95-2A2E-4B23-958E-0B19AA4AD66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86667" y="5364864"/>
            <a:ext cx="896297" cy="896297"/>
          </a:xfrm>
          <a:prstGeom prst="rect">
            <a:avLst/>
          </a:prstGeom>
        </p:spPr>
      </p:pic>
      <p:grpSp>
        <p:nvGrpSpPr>
          <p:cNvPr id="9" name="Group 8">
            <a:extLst>
              <a:ext uri="{FF2B5EF4-FFF2-40B4-BE49-F238E27FC236}">
                <a16:creationId xmlns:a16="http://schemas.microsoft.com/office/drawing/2014/main" id="{F088819A-6E44-4A8B-8953-4533B4ACAD94}"/>
              </a:ext>
            </a:extLst>
          </p:cNvPr>
          <p:cNvGrpSpPr/>
          <p:nvPr/>
        </p:nvGrpSpPr>
        <p:grpSpPr>
          <a:xfrm>
            <a:off x="576978" y="1475905"/>
            <a:ext cx="1372727" cy="822245"/>
            <a:chOff x="7014511" y="2676101"/>
            <a:chExt cx="2135207" cy="1030720"/>
          </a:xfrm>
        </p:grpSpPr>
        <p:pic>
          <p:nvPicPr>
            <p:cNvPr id="10" name="Graphic 9" descr="Smart Phone">
              <a:extLst>
                <a:ext uri="{FF2B5EF4-FFF2-40B4-BE49-F238E27FC236}">
                  <a16:creationId xmlns:a16="http://schemas.microsoft.com/office/drawing/2014/main" id="{25AC0759-4799-4805-9744-C8DAF46E5FE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682038" y="3041739"/>
              <a:ext cx="467680" cy="467680"/>
            </a:xfrm>
            <a:prstGeom prst="rect">
              <a:avLst/>
            </a:prstGeom>
          </p:spPr>
        </p:pic>
        <p:pic>
          <p:nvPicPr>
            <p:cNvPr id="15" name="Graphic 14" descr="Computer">
              <a:extLst>
                <a:ext uri="{FF2B5EF4-FFF2-40B4-BE49-F238E27FC236}">
                  <a16:creationId xmlns:a16="http://schemas.microsoft.com/office/drawing/2014/main" id="{34DE0085-A9A3-4071-9295-78B01968B1C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688576" y="2676101"/>
              <a:ext cx="1030720" cy="1030720"/>
            </a:xfrm>
            <a:prstGeom prst="rect">
              <a:avLst/>
            </a:prstGeom>
          </p:spPr>
        </p:pic>
        <p:pic>
          <p:nvPicPr>
            <p:cNvPr id="16" name="Graphic 15" descr="Laptop">
              <a:extLst>
                <a:ext uri="{FF2B5EF4-FFF2-40B4-BE49-F238E27FC236}">
                  <a16:creationId xmlns:a16="http://schemas.microsoft.com/office/drawing/2014/main" id="{6EC584D6-BEBF-4C25-B906-6C654FFE96A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014511" y="2939680"/>
              <a:ext cx="739877" cy="739877"/>
            </a:xfrm>
            <a:prstGeom prst="rect">
              <a:avLst/>
            </a:prstGeom>
          </p:spPr>
        </p:pic>
      </p:grpSp>
      <p:sp>
        <p:nvSpPr>
          <p:cNvPr id="18" name="TextBox 17">
            <a:extLst>
              <a:ext uri="{FF2B5EF4-FFF2-40B4-BE49-F238E27FC236}">
                <a16:creationId xmlns:a16="http://schemas.microsoft.com/office/drawing/2014/main" id="{51E522B5-D11D-42D6-B152-4851C0D81A57}"/>
              </a:ext>
            </a:extLst>
          </p:cNvPr>
          <p:cNvSpPr txBox="1"/>
          <p:nvPr/>
        </p:nvSpPr>
        <p:spPr>
          <a:xfrm>
            <a:off x="2279352" y="2740238"/>
            <a:ext cx="4026932" cy="738637"/>
          </a:xfrm>
          <a:prstGeom prst="rect">
            <a:avLst/>
          </a:prstGeom>
          <a:noFill/>
        </p:spPr>
        <p:txBody>
          <a:bodyPr wrap="square" lIns="0" tIns="91427" rIns="91427" bIns="91427" rtlCol="0">
            <a:spAutoFit/>
          </a:bodyPr>
          <a:lstStyle/>
          <a:p>
            <a:pPr marL="0" marR="0" lvl="0" indent="0" algn="l" defTabSz="932295" rtl="0" eaLnBrk="1" fontAlgn="auto" latinLnBrk="0" hangingPunct="1">
              <a:lnSpc>
                <a:spcPct val="100000"/>
              </a:lnSpc>
              <a:spcBef>
                <a:spcPts val="0"/>
              </a:spcBef>
              <a:spcAft>
                <a:spcPts val="2941"/>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Broaden the reach of Information Protection capabilities</a:t>
            </a:r>
          </a:p>
        </p:txBody>
      </p:sp>
      <p:sp>
        <p:nvSpPr>
          <p:cNvPr id="19" name="TextBox 18">
            <a:extLst>
              <a:ext uri="{FF2B5EF4-FFF2-40B4-BE49-F238E27FC236}">
                <a16:creationId xmlns:a16="http://schemas.microsoft.com/office/drawing/2014/main" id="{CE4E77F2-522C-4A95-A33A-6FB1FFA74DFB}"/>
              </a:ext>
            </a:extLst>
          </p:cNvPr>
          <p:cNvSpPr txBox="1"/>
          <p:nvPr/>
        </p:nvSpPr>
        <p:spPr>
          <a:xfrm>
            <a:off x="2279352" y="5206529"/>
            <a:ext cx="4026932" cy="1015636"/>
          </a:xfrm>
          <a:prstGeom prst="rect">
            <a:avLst/>
          </a:prstGeom>
          <a:noFill/>
        </p:spPr>
        <p:txBody>
          <a:bodyPr wrap="square" lIns="0" tIns="91427" rIns="91427" bIns="91427" rtlCol="0">
            <a:spAutoFit/>
          </a:bodyPr>
          <a:lstStyle/>
          <a:p>
            <a:pPr marL="0" marR="0" lvl="0" indent="0" algn="l" defTabSz="932295" rtl="0" eaLnBrk="1" fontAlgn="auto" latinLnBrk="0" hangingPunct="1">
              <a:lnSpc>
                <a:spcPct val="100000"/>
              </a:lnSpc>
              <a:spcBef>
                <a:spcPts val="0"/>
              </a:spcBef>
              <a:spcAft>
                <a:spcPts val="2941"/>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Compatible with Microsoft Information Protection solutions and Active Directory RMS</a:t>
            </a:r>
          </a:p>
        </p:txBody>
      </p:sp>
      <p:pic>
        <p:nvPicPr>
          <p:cNvPr id="20" name="Graphic 19" descr="Label">
            <a:extLst>
              <a:ext uri="{FF2B5EF4-FFF2-40B4-BE49-F238E27FC236}">
                <a16:creationId xmlns:a16="http://schemas.microsoft.com/office/drawing/2014/main" id="{CD7FCDA3-6FAA-4DD5-A511-7F6295140E63}"/>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86667" y="4067649"/>
            <a:ext cx="896297" cy="896297"/>
          </a:xfrm>
          <a:prstGeom prst="rect">
            <a:avLst/>
          </a:prstGeom>
        </p:spPr>
      </p:pic>
      <p:sp>
        <p:nvSpPr>
          <p:cNvPr id="21" name="TextBox 20">
            <a:extLst>
              <a:ext uri="{FF2B5EF4-FFF2-40B4-BE49-F238E27FC236}">
                <a16:creationId xmlns:a16="http://schemas.microsoft.com/office/drawing/2014/main" id="{271EF6AF-027B-4649-B921-33E1C1BB5BF9}"/>
              </a:ext>
            </a:extLst>
          </p:cNvPr>
          <p:cNvSpPr txBox="1"/>
          <p:nvPr/>
        </p:nvSpPr>
        <p:spPr>
          <a:xfrm>
            <a:off x="2279352" y="4036846"/>
            <a:ext cx="4026932" cy="1015636"/>
          </a:xfrm>
          <a:prstGeom prst="rect">
            <a:avLst/>
          </a:prstGeom>
          <a:noFill/>
        </p:spPr>
        <p:txBody>
          <a:bodyPr wrap="square" lIns="0" tIns="91427" rIns="91427" bIns="91427" rtlCol="0">
            <a:spAutoFit/>
          </a:bodyPr>
          <a:lstStyle/>
          <a:p>
            <a:pPr marL="0" marR="0" lvl="0" indent="0" algn="l" defTabSz="932295" rtl="0" eaLnBrk="1" fontAlgn="auto" latinLnBrk="0" hangingPunct="1">
              <a:lnSpc>
                <a:spcPct val="100000"/>
              </a:lnSpc>
              <a:spcBef>
                <a:spcPts val="0"/>
              </a:spcBef>
              <a:spcAft>
                <a:spcPts val="2941"/>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Extend classification, labeling and protection capabilities to other apps and services</a:t>
            </a:r>
          </a:p>
        </p:txBody>
      </p:sp>
      <p:pic>
        <p:nvPicPr>
          <p:cNvPr id="23" name="Picture 22" descr="A picture containing building, display&#10;&#10;Description generated with high confidence">
            <a:extLst>
              <a:ext uri="{FF2B5EF4-FFF2-40B4-BE49-F238E27FC236}">
                <a16:creationId xmlns:a16="http://schemas.microsoft.com/office/drawing/2014/main" id="{57A4608E-23CE-4190-B3DB-77202B5957E4}"/>
              </a:ext>
            </a:extLst>
          </p:cNvPr>
          <p:cNvPicPr>
            <a:picLocks noChangeAspect="1"/>
          </p:cNvPicPr>
          <p:nvPr/>
        </p:nvPicPr>
        <p:blipFill>
          <a:blip r:embed="rId15">
            <a:extLst>
              <a:ext uri="{28A0092B-C50C-407E-A947-70E740481C1C}">
                <a14:useLocalDpi xmlns:a14="http://schemas.microsoft.com/office/drawing/2010/main" val="0"/>
              </a:ext>
              <a:ext uri="{837473B0-CC2E-450A-ABE3-18F120FF3D39}">
                <a1611:picAttrSrcUrl xmlns:a1611="http://schemas.microsoft.com/office/drawing/2016/11/main" r:id="rId16"/>
              </a:ext>
            </a:extLst>
          </a:blip>
          <a:stretch>
            <a:fillRect/>
          </a:stretch>
        </p:blipFill>
        <p:spPr>
          <a:xfrm>
            <a:off x="10130668" y="2285038"/>
            <a:ext cx="750425" cy="822053"/>
          </a:xfrm>
          <a:prstGeom prst="rect">
            <a:avLst/>
          </a:prstGeom>
        </p:spPr>
      </p:pic>
      <p:pic>
        <p:nvPicPr>
          <p:cNvPr id="24" name="Picture 23">
            <a:extLst>
              <a:ext uri="{FF2B5EF4-FFF2-40B4-BE49-F238E27FC236}">
                <a16:creationId xmlns:a16="http://schemas.microsoft.com/office/drawing/2014/main" id="{21F7BBA9-2D06-40F8-9C9A-693F1A67CE33}"/>
              </a:ext>
            </a:extLst>
          </p:cNvPr>
          <p:cNvPicPr>
            <a:picLocks noChangeAspect="1"/>
          </p:cNvPicPr>
          <p:nvPr/>
        </p:nvPicPr>
        <p:blipFill>
          <a:blip r:embed="rId17"/>
          <a:stretch>
            <a:fillRect/>
          </a:stretch>
        </p:blipFill>
        <p:spPr>
          <a:xfrm>
            <a:off x="8955239" y="2285038"/>
            <a:ext cx="750425" cy="900861"/>
          </a:xfrm>
          <a:prstGeom prst="rect">
            <a:avLst/>
          </a:prstGeom>
        </p:spPr>
      </p:pic>
      <p:pic>
        <p:nvPicPr>
          <p:cNvPr id="25" name="Picture 24">
            <a:extLst>
              <a:ext uri="{FF2B5EF4-FFF2-40B4-BE49-F238E27FC236}">
                <a16:creationId xmlns:a16="http://schemas.microsoft.com/office/drawing/2014/main" id="{DB1A691B-7B34-49FA-9273-745E6B8E6C57}"/>
              </a:ext>
            </a:extLst>
          </p:cNvPr>
          <p:cNvPicPr>
            <a:picLocks noChangeAspect="1"/>
          </p:cNvPicPr>
          <p:nvPr/>
        </p:nvPicPr>
        <p:blipFill>
          <a:blip r:embed="rId18"/>
          <a:stretch>
            <a:fillRect/>
          </a:stretch>
        </p:blipFill>
        <p:spPr>
          <a:xfrm>
            <a:off x="7562138" y="2235163"/>
            <a:ext cx="1349396" cy="1012047"/>
          </a:xfrm>
          <a:prstGeom prst="rect">
            <a:avLst/>
          </a:prstGeom>
        </p:spPr>
      </p:pic>
      <p:pic>
        <p:nvPicPr>
          <p:cNvPr id="26" name="Picture 25" descr="A close up of a logo&#10;&#10;Description generated with high confidence">
            <a:extLst>
              <a:ext uri="{FF2B5EF4-FFF2-40B4-BE49-F238E27FC236}">
                <a16:creationId xmlns:a16="http://schemas.microsoft.com/office/drawing/2014/main" id="{107F1C4E-AB8A-4DC0-A263-3DD472A72F3D}"/>
              </a:ext>
            </a:extLst>
          </p:cNvPr>
          <p:cNvPicPr>
            <a:picLocks noChangeAspect="1"/>
          </p:cNvPicPr>
          <p:nvPr/>
        </p:nvPicPr>
        <p:blipFill>
          <a:blip r:embed="rId19"/>
          <a:stretch>
            <a:fillRect/>
          </a:stretch>
        </p:blipFill>
        <p:spPr>
          <a:xfrm>
            <a:off x="9740917" y="5268917"/>
            <a:ext cx="746915" cy="590808"/>
          </a:xfrm>
          <a:prstGeom prst="rect">
            <a:avLst/>
          </a:prstGeom>
        </p:spPr>
      </p:pic>
      <p:pic>
        <p:nvPicPr>
          <p:cNvPr id="27" name="Picture 26" descr="A close up of a logo&#10;&#10;Description generated with very high confidence">
            <a:extLst>
              <a:ext uri="{FF2B5EF4-FFF2-40B4-BE49-F238E27FC236}">
                <a16:creationId xmlns:a16="http://schemas.microsoft.com/office/drawing/2014/main" id="{9EDC4A81-FB56-4862-AB58-3785337F0131}"/>
              </a:ext>
            </a:extLst>
          </p:cNvPr>
          <p:cNvPicPr>
            <a:picLocks noChangeAspect="1"/>
          </p:cNvPicPr>
          <p:nvPr/>
        </p:nvPicPr>
        <p:blipFill>
          <a:blip r:embed="rId20"/>
          <a:stretch>
            <a:fillRect/>
          </a:stretch>
        </p:blipFill>
        <p:spPr>
          <a:xfrm>
            <a:off x="8507090" y="5112810"/>
            <a:ext cx="746915" cy="746915"/>
          </a:xfrm>
          <a:prstGeom prst="rect">
            <a:avLst/>
          </a:prstGeom>
        </p:spPr>
      </p:pic>
      <p:sp>
        <p:nvSpPr>
          <p:cNvPr id="28" name="TextBox 27">
            <a:extLst>
              <a:ext uri="{FF2B5EF4-FFF2-40B4-BE49-F238E27FC236}">
                <a16:creationId xmlns:a16="http://schemas.microsoft.com/office/drawing/2014/main" id="{07B41017-FB5A-4AB9-8CCF-39B73B2A0684}"/>
              </a:ext>
            </a:extLst>
          </p:cNvPr>
          <p:cNvSpPr txBox="1"/>
          <p:nvPr/>
        </p:nvSpPr>
        <p:spPr>
          <a:xfrm>
            <a:off x="8386712" y="1539492"/>
            <a:ext cx="1887478" cy="461639"/>
          </a:xfrm>
          <a:prstGeom prst="rect">
            <a:avLst/>
          </a:prstGeom>
          <a:noFill/>
        </p:spPr>
        <p:txBody>
          <a:bodyPr wrap="square" lIns="0" tIns="91427" rIns="91427" bIns="91427" rtlCol="0">
            <a:spAutoFit/>
          </a:bodyPr>
          <a:lstStyle/>
          <a:p>
            <a:pPr marL="0" marR="0" lvl="0" indent="0" algn="ctr" defTabSz="932295"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GA</a:t>
            </a:r>
          </a:p>
        </p:txBody>
      </p:sp>
      <p:sp>
        <p:nvSpPr>
          <p:cNvPr id="29" name="TextBox 28">
            <a:extLst>
              <a:ext uri="{FF2B5EF4-FFF2-40B4-BE49-F238E27FC236}">
                <a16:creationId xmlns:a16="http://schemas.microsoft.com/office/drawing/2014/main" id="{2CDE499C-47A0-4AB6-851F-2256F012C0F0}"/>
              </a:ext>
            </a:extLst>
          </p:cNvPr>
          <p:cNvSpPr txBox="1"/>
          <p:nvPr/>
        </p:nvSpPr>
        <p:spPr>
          <a:xfrm>
            <a:off x="8386712" y="4481487"/>
            <a:ext cx="1887478" cy="461639"/>
          </a:xfrm>
          <a:prstGeom prst="rect">
            <a:avLst/>
          </a:prstGeom>
          <a:noFill/>
        </p:spPr>
        <p:txBody>
          <a:bodyPr wrap="square" lIns="0" tIns="91427" rIns="91427" bIns="91427" rtlCol="0">
            <a:spAutoFit/>
          </a:bodyPr>
          <a:lstStyle/>
          <a:p>
            <a:pPr marL="0" marR="0" lvl="0" indent="0" algn="ctr" defTabSz="932295"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In preview</a:t>
            </a:r>
          </a:p>
        </p:txBody>
      </p:sp>
      <p:cxnSp>
        <p:nvCxnSpPr>
          <p:cNvPr id="5" name="Straight Connector 4">
            <a:extLst>
              <a:ext uri="{FF2B5EF4-FFF2-40B4-BE49-F238E27FC236}">
                <a16:creationId xmlns:a16="http://schemas.microsoft.com/office/drawing/2014/main" id="{E8333330-D844-48D4-9B65-4BB6C8455813}"/>
              </a:ext>
            </a:extLst>
          </p:cNvPr>
          <p:cNvCxnSpPr/>
          <p:nvPr/>
        </p:nvCxnSpPr>
        <p:spPr>
          <a:xfrm>
            <a:off x="7854923" y="1995684"/>
            <a:ext cx="3026170" cy="0"/>
          </a:xfrm>
          <a:prstGeom prst="line">
            <a:avLst/>
          </a:prstGeom>
          <a:ln>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9CA0090-C1F5-4DA2-8146-AC177C5BE911}"/>
              </a:ext>
            </a:extLst>
          </p:cNvPr>
          <p:cNvCxnSpPr/>
          <p:nvPr/>
        </p:nvCxnSpPr>
        <p:spPr>
          <a:xfrm>
            <a:off x="7854923" y="4937679"/>
            <a:ext cx="3026170" cy="0"/>
          </a:xfrm>
          <a:prstGeom prst="line">
            <a:avLst/>
          </a:prstGeom>
          <a:ln>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7793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FA3FA-AB41-42FE-93C6-00842EE2DAE1}"/>
              </a:ext>
            </a:extLst>
          </p:cNvPr>
          <p:cNvSpPr>
            <a:spLocks noGrp="1"/>
          </p:cNvSpPr>
          <p:nvPr>
            <p:ph type="title"/>
          </p:nvPr>
        </p:nvSpPr>
        <p:spPr/>
        <p:txBody>
          <a:bodyPr/>
          <a:lstStyle/>
          <a:p>
            <a:r>
              <a:rPr lang="en-US" sz="3600"/>
              <a:t>Native support for PDF files on Adobe Acrobat Reader</a:t>
            </a:r>
          </a:p>
        </p:txBody>
      </p:sp>
      <p:sp>
        <p:nvSpPr>
          <p:cNvPr id="3" name="Rectangle 2">
            <a:extLst>
              <a:ext uri="{FF2B5EF4-FFF2-40B4-BE49-F238E27FC236}">
                <a16:creationId xmlns:a16="http://schemas.microsoft.com/office/drawing/2014/main" id="{208C9377-EFD2-41AE-A917-6CD4FBBFF19D}"/>
              </a:ext>
            </a:extLst>
          </p:cNvPr>
          <p:cNvSpPr/>
          <p:nvPr/>
        </p:nvSpPr>
        <p:spPr bwMode="auto">
          <a:xfrm>
            <a:off x="10678661" y="487"/>
            <a:ext cx="1513339" cy="369775"/>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In Preview</a:t>
            </a:r>
          </a:p>
        </p:txBody>
      </p:sp>
      <p:sp>
        <p:nvSpPr>
          <p:cNvPr id="8" name="TextBox 7">
            <a:extLst>
              <a:ext uri="{FF2B5EF4-FFF2-40B4-BE49-F238E27FC236}">
                <a16:creationId xmlns:a16="http://schemas.microsoft.com/office/drawing/2014/main" id="{01293875-2EAF-47B5-86DD-CF732043CF44}"/>
              </a:ext>
            </a:extLst>
          </p:cNvPr>
          <p:cNvSpPr txBox="1"/>
          <p:nvPr/>
        </p:nvSpPr>
        <p:spPr>
          <a:xfrm>
            <a:off x="448213" y="1601754"/>
            <a:ext cx="4052395" cy="4154957"/>
          </a:xfrm>
          <a:prstGeom prst="rect">
            <a:avLst/>
          </a:prstGeom>
          <a:noFill/>
        </p:spPr>
        <p:txBody>
          <a:bodyPr wrap="square" lIns="0" tIns="91427" rIns="91427" bIns="91427" rtlCol="0">
            <a:spAutoFit/>
          </a:bodyPr>
          <a:lstStyle/>
          <a:p>
            <a:pPr marL="0" marR="0" lvl="0"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Adobe Acrobat will be able to understand and honor labels and protection</a:t>
            </a:r>
          </a:p>
          <a:p>
            <a:pPr marL="0" marR="0" lvl="0"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View protected files natively on Adobe Acrobat on Windows </a:t>
            </a:r>
          </a:p>
          <a:p>
            <a:pPr marL="0" marR="0" lvl="0"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Labeling experience will be built natively into Acrobat</a:t>
            </a:r>
          </a:p>
          <a:p>
            <a:pPr marL="0" marR="0" lvl="0"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Integration enabled by the Microsoft Information Protection SDK</a:t>
            </a:r>
          </a:p>
          <a:p>
            <a:pPr marL="0" marR="0" lvl="0" indent="0" algn="l" defTabSz="932295"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en-US" sz="1800" b="1" i="0" u="none" strike="noStrike" kern="0" cap="none" spc="0" normalizeH="0" baseline="0" noProof="0">
                <a:ln>
                  <a:noFill/>
                </a:ln>
                <a:solidFill>
                  <a:srgbClr val="505050"/>
                </a:solidFill>
                <a:effectLst/>
                <a:uLnTx/>
                <a:uFillTx/>
                <a:latin typeface="Segoe UI"/>
                <a:ea typeface="+mn-ea"/>
                <a:cs typeface="+mn-cs"/>
              </a:rPr>
              <a:t>Public Preview: </a:t>
            </a:r>
            <a:r>
              <a:rPr kumimoji="0" lang="en-US" sz="1800" b="0" i="0" u="none" strike="noStrike" kern="0" cap="none" spc="0" normalizeH="0" baseline="0" noProof="0">
                <a:ln>
                  <a:noFill/>
                </a:ln>
                <a:solidFill>
                  <a:srgbClr val="505050"/>
                </a:solidFill>
                <a:effectLst/>
                <a:uLnTx/>
                <a:uFillTx/>
                <a:latin typeface="Segoe UI"/>
                <a:ea typeface="+mn-ea"/>
                <a:cs typeface="+mn-cs"/>
              </a:rPr>
              <a:t>October 2018</a:t>
            </a:r>
          </a:p>
          <a:p>
            <a:pPr marL="0" marR="0" lvl="0" indent="0" algn="l" defTabSz="932295"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en-US" sz="1800" b="1" i="0" u="none" strike="noStrike" kern="0" cap="none" spc="0" normalizeH="0" baseline="0" noProof="0">
                <a:ln>
                  <a:noFill/>
                </a:ln>
                <a:solidFill>
                  <a:srgbClr val="505050"/>
                </a:solidFill>
                <a:effectLst/>
                <a:uLnTx/>
                <a:uFillTx/>
                <a:latin typeface="Segoe UI"/>
                <a:ea typeface="+mn-ea"/>
                <a:cs typeface="+mn-cs"/>
              </a:rPr>
              <a:t>GA: </a:t>
            </a:r>
            <a:r>
              <a:rPr kumimoji="0" lang="en-US" sz="1800" b="0" i="0" u="none" strike="noStrike" kern="0" cap="none" spc="0" normalizeH="0" baseline="0" noProof="0">
                <a:ln>
                  <a:noFill/>
                </a:ln>
                <a:solidFill>
                  <a:srgbClr val="505050"/>
                </a:solidFill>
                <a:effectLst/>
                <a:uLnTx/>
                <a:uFillTx/>
                <a:latin typeface="Segoe UI"/>
                <a:ea typeface="+mn-ea"/>
                <a:cs typeface="+mn-cs"/>
              </a:rPr>
              <a:t>January 2019</a:t>
            </a:r>
          </a:p>
        </p:txBody>
      </p:sp>
      <p:pic>
        <p:nvPicPr>
          <p:cNvPr id="5" name="Picture 4">
            <a:extLst>
              <a:ext uri="{FF2B5EF4-FFF2-40B4-BE49-F238E27FC236}">
                <a16:creationId xmlns:a16="http://schemas.microsoft.com/office/drawing/2014/main" id="{0595C521-393C-4601-95F1-16B1E4E4FD96}"/>
              </a:ext>
            </a:extLst>
          </p:cNvPr>
          <p:cNvPicPr>
            <a:picLocks noChangeAspect="1"/>
          </p:cNvPicPr>
          <p:nvPr/>
        </p:nvPicPr>
        <p:blipFill>
          <a:blip r:embed="rId3"/>
          <a:stretch>
            <a:fillRect/>
          </a:stretch>
        </p:blipFill>
        <p:spPr>
          <a:xfrm>
            <a:off x="4587100" y="1478964"/>
            <a:ext cx="7343481" cy="4450135"/>
          </a:xfrm>
          <a:prstGeom prst="rect">
            <a:avLst/>
          </a:prstGeom>
          <a:ln>
            <a:noFill/>
          </a:ln>
          <a:effectLst>
            <a:outerShdw blurRad="292100" dist="139700" dir="2700000" algn="tl" rotWithShape="0">
              <a:srgbClr val="333333">
                <a:alpha val="65000"/>
              </a:srgbClr>
            </a:outerShdw>
          </a:effectLst>
        </p:spPr>
      </p:pic>
      <p:pic>
        <p:nvPicPr>
          <p:cNvPr id="6" name="Picture 5" descr="A picture containing object&#10;&#10;Description generated with high confidence">
            <a:extLst>
              <a:ext uri="{FF2B5EF4-FFF2-40B4-BE49-F238E27FC236}">
                <a16:creationId xmlns:a16="http://schemas.microsoft.com/office/drawing/2014/main" id="{53083D08-7ACD-41A5-A33F-3EF330F7FD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42849" y="557559"/>
            <a:ext cx="901926" cy="901926"/>
          </a:xfrm>
          <a:prstGeom prst="rect">
            <a:avLst/>
          </a:prstGeom>
        </p:spPr>
      </p:pic>
    </p:spTree>
    <p:extLst>
      <p:ext uri="{BB962C8B-B14F-4D97-AF65-F5344CB8AC3E}">
        <p14:creationId xmlns:p14="http://schemas.microsoft.com/office/powerpoint/2010/main" val="2731904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42E5E376-DD74-4715-8173-0AB6FDF7BE3E}"/>
              </a:ext>
            </a:extLst>
          </p:cNvPr>
          <p:cNvSpPr/>
          <p:nvPr/>
        </p:nvSpPr>
        <p:spPr bwMode="auto">
          <a:xfrm>
            <a:off x="8667967" y="1772963"/>
            <a:ext cx="2737884" cy="4106289"/>
          </a:xfrm>
          <a:prstGeom prst="rect">
            <a:avLst/>
          </a:prstGeom>
          <a:solidFill>
            <a:schemeClr val="bg1"/>
          </a:solidFill>
          <a:ln>
            <a:solidFill>
              <a:schemeClr val="accent1"/>
            </a:solid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4" name="TextBox 33">
            <a:extLst>
              <a:ext uri="{FF2B5EF4-FFF2-40B4-BE49-F238E27FC236}">
                <a16:creationId xmlns:a16="http://schemas.microsoft.com/office/drawing/2014/main" id="{80B71F20-0C6A-4CDC-8838-833B78091643}"/>
              </a:ext>
            </a:extLst>
          </p:cNvPr>
          <p:cNvSpPr txBox="1"/>
          <p:nvPr/>
        </p:nvSpPr>
        <p:spPr>
          <a:xfrm>
            <a:off x="922603" y="4265864"/>
            <a:ext cx="2271506" cy="669831"/>
          </a:xfrm>
          <a:prstGeom prst="rect">
            <a:avLst/>
          </a:prstGeom>
          <a:noFill/>
        </p:spPr>
        <p:txBody>
          <a:bodyPr wrap="square" lIns="89642" tIns="143427" rIns="89642" bIns="143427" rtlCol="0">
            <a:spAutoFit/>
          </a:bodyPr>
          <a:lstStyle/>
          <a:p>
            <a:pPr marL="0" marR="0" lvl="0" indent="0" algn="ctr" defTabSz="914367" rtl="0" eaLnBrk="1" fontAlgn="auto" latinLnBrk="0" hangingPunct="1">
              <a:lnSpc>
                <a:spcPct val="90000"/>
              </a:lnSpc>
              <a:spcBef>
                <a:spcPts val="0"/>
              </a:spcBef>
              <a:spcAft>
                <a:spcPts val="588"/>
              </a:spcAft>
              <a:buClrTx/>
              <a:buSzTx/>
              <a:buFontTx/>
              <a:buNone/>
              <a:tabLst/>
              <a:defRPr/>
            </a:pPr>
            <a:r>
              <a:rPr kumimoji="0" lang="en-US" sz="1372" b="0" i="0" u="none" strike="noStrike" kern="1200" cap="none" spc="0" normalizeH="0" baseline="0" noProof="0">
                <a:ln>
                  <a:noFill/>
                </a:ln>
                <a:solidFill>
                  <a:srgbClr val="505050"/>
                </a:solidFill>
                <a:effectLst/>
                <a:uLnTx/>
                <a:uFillTx/>
                <a:latin typeface="Segoe UI"/>
                <a:ea typeface="+mn-ea"/>
                <a:cs typeface="+mn-cs"/>
              </a:rPr>
              <a:t>Scan &amp; detect sensitive data based on policy</a:t>
            </a:r>
          </a:p>
        </p:txBody>
      </p:sp>
      <p:grpSp>
        <p:nvGrpSpPr>
          <p:cNvPr id="39" name="Group 38">
            <a:extLst>
              <a:ext uri="{FF2B5EF4-FFF2-40B4-BE49-F238E27FC236}">
                <a16:creationId xmlns:a16="http://schemas.microsoft.com/office/drawing/2014/main" id="{ECF5DAC6-41EE-4224-99B9-1FB1FACC308F}"/>
              </a:ext>
            </a:extLst>
          </p:cNvPr>
          <p:cNvGrpSpPr/>
          <p:nvPr/>
        </p:nvGrpSpPr>
        <p:grpSpPr>
          <a:xfrm>
            <a:off x="1637425" y="2642964"/>
            <a:ext cx="583925" cy="773541"/>
            <a:chOff x="7063209" y="2163774"/>
            <a:chExt cx="658103" cy="834116"/>
          </a:xfrm>
        </p:grpSpPr>
        <p:sp>
          <p:nvSpPr>
            <p:cNvPr id="40" name="Freeform 29">
              <a:extLst>
                <a:ext uri="{FF2B5EF4-FFF2-40B4-BE49-F238E27FC236}">
                  <a16:creationId xmlns:a16="http://schemas.microsoft.com/office/drawing/2014/main" id="{6548F709-9D01-45CC-9FD9-13CA14F28CE9}"/>
                </a:ext>
              </a:extLst>
            </p:cNvPr>
            <p:cNvSpPr>
              <a:spLocks/>
            </p:cNvSpPr>
            <p:nvPr/>
          </p:nvSpPr>
          <p:spPr bwMode="auto">
            <a:xfrm>
              <a:off x="7063209" y="2163774"/>
              <a:ext cx="658103" cy="834116"/>
            </a:xfrm>
            <a:custGeom>
              <a:avLst/>
              <a:gdLst>
                <a:gd name="T0" fmla="*/ 13 w 172"/>
                <a:gd name="T1" fmla="*/ 0 h 228"/>
                <a:gd name="T2" fmla="*/ 0 w 172"/>
                <a:gd name="T3" fmla="*/ 12 h 228"/>
                <a:gd name="T4" fmla="*/ 0 w 172"/>
                <a:gd name="T5" fmla="*/ 216 h 228"/>
                <a:gd name="T6" fmla="*/ 13 w 172"/>
                <a:gd name="T7" fmla="*/ 228 h 228"/>
                <a:gd name="T8" fmla="*/ 159 w 172"/>
                <a:gd name="T9" fmla="*/ 228 h 228"/>
                <a:gd name="T10" fmla="*/ 172 w 172"/>
                <a:gd name="T11" fmla="*/ 216 h 228"/>
                <a:gd name="T12" fmla="*/ 172 w 172"/>
                <a:gd name="T13" fmla="*/ 59 h 228"/>
                <a:gd name="T14" fmla="*/ 110 w 172"/>
                <a:gd name="T15" fmla="*/ 0 h 228"/>
                <a:gd name="T16" fmla="*/ 13 w 172"/>
                <a:gd name="T1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228">
                  <a:moveTo>
                    <a:pt x="13" y="0"/>
                  </a:moveTo>
                  <a:cubicBezTo>
                    <a:pt x="6" y="0"/>
                    <a:pt x="0" y="5"/>
                    <a:pt x="0" y="12"/>
                  </a:cubicBezTo>
                  <a:cubicBezTo>
                    <a:pt x="0" y="216"/>
                    <a:pt x="0" y="216"/>
                    <a:pt x="0" y="216"/>
                  </a:cubicBezTo>
                  <a:cubicBezTo>
                    <a:pt x="0" y="223"/>
                    <a:pt x="6" y="228"/>
                    <a:pt x="13" y="228"/>
                  </a:cubicBezTo>
                  <a:cubicBezTo>
                    <a:pt x="159" y="228"/>
                    <a:pt x="159" y="228"/>
                    <a:pt x="159" y="228"/>
                  </a:cubicBezTo>
                  <a:cubicBezTo>
                    <a:pt x="166" y="228"/>
                    <a:pt x="172" y="223"/>
                    <a:pt x="172" y="216"/>
                  </a:cubicBezTo>
                  <a:cubicBezTo>
                    <a:pt x="172" y="59"/>
                    <a:pt x="172" y="59"/>
                    <a:pt x="172" y="59"/>
                  </a:cubicBezTo>
                  <a:cubicBezTo>
                    <a:pt x="110" y="0"/>
                    <a:pt x="110" y="0"/>
                    <a:pt x="110" y="0"/>
                  </a:cubicBezTo>
                  <a:lnTo>
                    <a:pt x="13" y="0"/>
                  </a:ln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41" name="Freeform 30">
              <a:extLst>
                <a:ext uri="{FF2B5EF4-FFF2-40B4-BE49-F238E27FC236}">
                  <a16:creationId xmlns:a16="http://schemas.microsoft.com/office/drawing/2014/main" id="{7C805750-B0BA-4DC8-B345-BE1824EED4CD}"/>
                </a:ext>
              </a:extLst>
            </p:cNvPr>
            <p:cNvSpPr>
              <a:spLocks/>
            </p:cNvSpPr>
            <p:nvPr/>
          </p:nvSpPr>
          <p:spPr bwMode="auto">
            <a:xfrm>
              <a:off x="7484904" y="2163776"/>
              <a:ext cx="225224" cy="213129"/>
            </a:xfrm>
            <a:custGeom>
              <a:avLst/>
              <a:gdLst>
                <a:gd name="T0" fmla="*/ 59 w 59"/>
                <a:gd name="T1" fmla="*/ 58 h 58"/>
                <a:gd name="T2" fmla="*/ 13 w 59"/>
                <a:gd name="T3" fmla="*/ 58 h 58"/>
                <a:gd name="T4" fmla="*/ 0 w 59"/>
                <a:gd name="T5" fmla="*/ 45 h 58"/>
                <a:gd name="T6" fmla="*/ 0 w 59"/>
                <a:gd name="T7" fmla="*/ 0 h 58"/>
              </a:gdLst>
              <a:ahLst/>
              <a:cxnLst>
                <a:cxn ang="0">
                  <a:pos x="T0" y="T1"/>
                </a:cxn>
                <a:cxn ang="0">
                  <a:pos x="T2" y="T3"/>
                </a:cxn>
                <a:cxn ang="0">
                  <a:pos x="T4" y="T5"/>
                </a:cxn>
                <a:cxn ang="0">
                  <a:pos x="T6" y="T7"/>
                </a:cxn>
              </a:cxnLst>
              <a:rect l="0" t="0" r="r" b="b"/>
              <a:pathLst>
                <a:path w="59" h="58">
                  <a:moveTo>
                    <a:pt x="59" y="58"/>
                  </a:moveTo>
                  <a:cubicBezTo>
                    <a:pt x="13" y="58"/>
                    <a:pt x="13" y="58"/>
                    <a:pt x="13" y="58"/>
                  </a:cubicBezTo>
                  <a:cubicBezTo>
                    <a:pt x="6" y="58"/>
                    <a:pt x="0" y="52"/>
                    <a:pt x="0" y="45"/>
                  </a:cubicBezTo>
                  <a:cubicBezTo>
                    <a:pt x="0" y="0"/>
                    <a:pt x="0" y="0"/>
                    <a:pt x="0" y="0"/>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45" name="Rectangle 31">
              <a:extLst>
                <a:ext uri="{FF2B5EF4-FFF2-40B4-BE49-F238E27FC236}">
                  <a16:creationId xmlns:a16="http://schemas.microsoft.com/office/drawing/2014/main" id="{65032E0B-C9DB-4243-83A4-6BE672E2C7E5}"/>
                </a:ext>
              </a:extLst>
            </p:cNvPr>
            <p:cNvSpPr>
              <a:spLocks noChangeArrowheads="1"/>
            </p:cNvSpPr>
            <p:nvPr/>
          </p:nvSpPr>
          <p:spPr bwMode="auto">
            <a:xfrm>
              <a:off x="7155849" y="2376905"/>
              <a:ext cx="102229" cy="243795"/>
            </a:xfrm>
            <a:prstGeom prst="rect">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46" name="Rectangle 32">
              <a:extLst>
                <a:ext uri="{FF2B5EF4-FFF2-40B4-BE49-F238E27FC236}">
                  <a16:creationId xmlns:a16="http://schemas.microsoft.com/office/drawing/2014/main" id="{A034E751-ABF1-49CA-8FE8-83E09F7BBB5C}"/>
                </a:ext>
              </a:extLst>
            </p:cNvPr>
            <p:cNvSpPr>
              <a:spLocks noChangeArrowheads="1"/>
            </p:cNvSpPr>
            <p:nvPr/>
          </p:nvSpPr>
          <p:spPr bwMode="auto">
            <a:xfrm>
              <a:off x="7312388" y="2448970"/>
              <a:ext cx="76671" cy="171731"/>
            </a:xfrm>
            <a:prstGeom prst="rect">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48" name="Rectangle 33">
              <a:extLst>
                <a:ext uri="{FF2B5EF4-FFF2-40B4-BE49-F238E27FC236}">
                  <a16:creationId xmlns:a16="http://schemas.microsoft.com/office/drawing/2014/main" id="{BB3F99DA-2FCC-499A-B49B-4DC59860F7FB}"/>
                </a:ext>
              </a:extLst>
            </p:cNvPr>
            <p:cNvSpPr>
              <a:spLocks noChangeArrowheads="1"/>
            </p:cNvSpPr>
            <p:nvPr/>
          </p:nvSpPr>
          <p:spPr bwMode="auto">
            <a:xfrm>
              <a:off x="7441772" y="2501103"/>
              <a:ext cx="65491" cy="119599"/>
            </a:xfrm>
            <a:prstGeom prst="rect">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52" name="Freeform 34">
              <a:extLst>
                <a:ext uri="{FF2B5EF4-FFF2-40B4-BE49-F238E27FC236}">
                  <a16:creationId xmlns:a16="http://schemas.microsoft.com/office/drawing/2014/main" id="{89C01E5F-CB6C-4264-8DB2-C6EFAA393924}"/>
                </a:ext>
              </a:extLst>
            </p:cNvPr>
            <p:cNvSpPr>
              <a:spLocks/>
            </p:cNvSpPr>
            <p:nvPr/>
          </p:nvSpPr>
          <p:spPr bwMode="auto">
            <a:xfrm>
              <a:off x="7559976" y="2573168"/>
              <a:ext cx="62297" cy="47533"/>
            </a:xfrm>
            <a:custGeom>
              <a:avLst/>
              <a:gdLst>
                <a:gd name="T0" fmla="*/ 36 w 39"/>
                <a:gd name="T1" fmla="*/ 0 h 31"/>
                <a:gd name="T2" fmla="*/ 39 w 39"/>
                <a:gd name="T3" fmla="*/ 0 h 31"/>
                <a:gd name="T4" fmla="*/ 39 w 39"/>
                <a:gd name="T5" fmla="*/ 31 h 31"/>
                <a:gd name="T6" fmla="*/ 0 w 39"/>
                <a:gd name="T7" fmla="*/ 31 h 31"/>
                <a:gd name="T8" fmla="*/ 0 w 39"/>
                <a:gd name="T9" fmla="*/ 0 h 31"/>
                <a:gd name="T10" fmla="*/ 36 w 39"/>
                <a:gd name="T11" fmla="*/ 0 h 31"/>
              </a:gdLst>
              <a:ahLst/>
              <a:cxnLst>
                <a:cxn ang="0">
                  <a:pos x="T0" y="T1"/>
                </a:cxn>
                <a:cxn ang="0">
                  <a:pos x="T2" y="T3"/>
                </a:cxn>
                <a:cxn ang="0">
                  <a:pos x="T4" y="T5"/>
                </a:cxn>
                <a:cxn ang="0">
                  <a:pos x="T6" y="T7"/>
                </a:cxn>
                <a:cxn ang="0">
                  <a:pos x="T8" y="T9"/>
                </a:cxn>
                <a:cxn ang="0">
                  <a:pos x="T10" y="T11"/>
                </a:cxn>
              </a:cxnLst>
              <a:rect l="0" t="0" r="r" b="b"/>
              <a:pathLst>
                <a:path w="39" h="31">
                  <a:moveTo>
                    <a:pt x="36" y="0"/>
                  </a:moveTo>
                  <a:lnTo>
                    <a:pt x="39" y="0"/>
                  </a:lnTo>
                  <a:lnTo>
                    <a:pt x="39" y="31"/>
                  </a:lnTo>
                  <a:lnTo>
                    <a:pt x="0" y="31"/>
                  </a:lnTo>
                  <a:lnTo>
                    <a:pt x="0" y="0"/>
                  </a:lnTo>
                  <a:lnTo>
                    <a:pt x="36" y="0"/>
                  </a:ln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53" name="Line 35">
              <a:extLst>
                <a:ext uri="{FF2B5EF4-FFF2-40B4-BE49-F238E27FC236}">
                  <a16:creationId xmlns:a16="http://schemas.microsoft.com/office/drawing/2014/main" id="{3A99CF98-DBFF-4737-94CB-D56FBF266FD4}"/>
                </a:ext>
              </a:extLst>
            </p:cNvPr>
            <p:cNvSpPr>
              <a:spLocks noChangeShapeType="1"/>
            </p:cNvSpPr>
            <p:nvPr/>
          </p:nvSpPr>
          <p:spPr bwMode="auto">
            <a:xfrm flipH="1">
              <a:off x="7155849" y="2709631"/>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54" name="Line 36">
              <a:extLst>
                <a:ext uri="{FF2B5EF4-FFF2-40B4-BE49-F238E27FC236}">
                  <a16:creationId xmlns:a16="http://schemas.microsoft.com/office/drawing/2014/main" id="{8915A556-3B95-4051-8DBE-F687219F8A4D}"/>
                </a:ext>
              </a:extLst>
            </p:cNvPr>
            <p:cNvSpPr>
              <a:spLocks noChangeShapeType="1"/>
            </p:cNvSpPr>
            <p:nvPr/>
          </p:nvSpPr>
          <p:spPr bwMode="auto">
            <a:xfrm flipH="1">
              <a:off x="7155849" y="2800098"/>
              <a:ext cx="132579"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58" name="Line 37">
              <a:extLst>
                <a:ext uri="{FF2B5EF4-FFF2-40B4-BE49-F238E27FC236}">
                  <a16:creationId xmlns:a16="http://schemas.microsoft.com/office/drawing/2014/main" id="{6C8000CC-8DB2-47E9-AAC2-9237DC52E2BC}"/>
                </a:ext>
              </a:extLst>
            </p:cNvPr>
            <p:cNvSpPr>
              <a:spLocks noChangeShapeType="1"/>
            </p:cNvSpPr>
            <p:nvPr/>
          </p:nvSpPr>
          <p:spPr bwMode="auto">
            <a:xfrm flipH="1">
              <a:off x="7155849" y="2884430"/>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3" name="Line 38">
              <a:extLst>
                <a:ext uri="{FF2B5EF4-FFF2-40B4-BE49-F238E27FC236}">
                  <a16:creationId xmlns:a16="http://schemas.microsoft.com/office/drawing/2014/main" id="{C7B67660-B0FC-4443-A379-CD9A71D02615}"/>
                </a:ext>
              </a:extLst>
            </p:cNvPr>
            <p:cNvSpPr>
              <a:spLocks noChangeShapeType="1"/>
            </p:cNvSpPr>
            <p:nvPr/>
          </p:nvSpPr>
          <p:spPr bwMode="auto">
            <a:xfrm flipH="1">
              <a:off x="7449759" y="2709631"/>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4" name="Line 39">
              <a:extLst>
                <a:ext uri="{FF2B5EF4-FFF2-40B4-BE49-F238E27FC236}">
                  <a16:creationId xmlns:a16="http://schemas.microsoft.com/office/drawing/2014/main" id="{3F4CFC7A-2D74-45D4-9C4C-AA4C773719ED}"/>
                </a:ext>
              </a:extLst>
            </p:cNvPr>
            <p:cNvSpPr>
              <a:spLocks noChangeShapeType="1"/>
            </p:cNvSpPr>
            <p:nvPr/>
          </p:nvSpPr>
          <p:spPr bwMode="auto">
            <a:xfrm flipH="1">
              <a:off x="7449759" y="2800098"/>
              <a:ext cx="134177"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5" name="Line 40">
              <a:extLst>
                <a:ext uri="{FF2B5EF4-FFF2-40B4-BE49-F238E27FC236}">
                  <a16:creationId xmlns:a16="http://schemas.microsoft.com/office/drawing/2014/main" id="{9F55146A-A637-42C4-85AE-FFB86C8E81B1}"/>
                </a:ext>
              </a:extLst>
            </p:cNvPr>
            <p:cNvSpPr>
              <a:spLocks noChangeShapeType="1"/>
            </p:cNvSpPr>
            <p:nvPr/>
          </p:nvSpPr>
          <p:spPr bwMode="auto">
            <a:xfrm flipH="1">
              <a:off x="7449759" y="2884430"/>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sp>
        <p:nvSpPr>
          <p:cNvPr id="66" name="Oval 65">
            <a:extLst>
              <a:ext uri="{FF2B5EF4-FFF2-40B4-BE49-F238E27FC236}">
                <a16:creationId xmlns:a16="http://schemas.microsoft.com/office/drawing/2014/main" id="{34531CC3-60A3-41BB-83D3-B0A6FCB8B6F8}"/>
              </a:ext>
            </a:extLst>
          </p:cNvPr>
          <p:cNvSpPr/>
          <p:nvPr/>
        </p:nvSpPr>
        <p:spPr bwMode="auto">
          <a:xfrm>
            <a:off x="2036549" y="3011379"/>
            <a:ext cx="574798" cy="631835"/>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68" name="Group 67">
            <a:extLst>
              <a:ext uri="{FF2B5EF4-FFF2-40B4-BE49-F238E27FC236}">
                <a16:creationId xmlns:a16="http://schemas.microsoft.com/office/drawing/2014/main" id="{12D2F0E9-98D6-48AF-8EE4-5A28FB33FFD4}"/>
              </a:ext>
            </a:extLst>
          </p:cNvPr>
          <p:cNvGrpSpPr/>
          <p:nvPr/>
        </p:nvGrpSpPr>
        <p:grpSpPr>
          <a:xfrm>
            <a:off x="6937648" y="2749879"/>
            <a:ext cx="898127" cy="810051"/>
            <a:chOff x="5783414" y="2980252"/>
            <a:chExt cx="1187480" cy="1071030"/>
          </a:xfrm>
        </p:grpSpPr>
        <p:sp>
          <p:nvSpPr>
            <p:cNvPr id="70" name="shield_3" title="Icon of a shield with an exclamation point inside">
              <a:extLst>
                <a:ext uri="{FF2B5EF4-FFF2-40B4-BE49-F238E27FC236}">
                  <a16:creationId xmlns:a16="http://schemas.microsoft.com/office/drawing/2014/main" id="{D10AEDFB-601B-45B4-9F13-63BB8D3F3170}"/>
                </a:ext>
              </a:extLst>
            </p:cNvPr>
            <p:cNvSpPr>
              <a:spLocks noChangeAspect="1" noEditPoints="1"/>
            </p:cNvSpPr>
            <p:nvPr/>
          </p:nvSpPr>
          <p:spPr bwMode="auto">
            <a:xfrm>
              <a:off x="5783414" y="2980252"/>
              <a:ext cx="869646" cy="881397"/>
            </a:xfrm>
            <a:custGeom>
              <a:avLst/>
              <a:gdLst>
                <a:gd name="T0" fmla="*/ 55 w 322"/>
                <a:gd name="T1" fmla="*/ 246 h 329"/>
                <a:gd name="T2" fmla="*/ 4 w 322"/>
                <a:gd name="T3" fmla="*/ 101 h 329"/>
                <a:gd name="T4" fmla="*/ 4 w 322"/>
                <a:gd name="T5" fmla="*/ 44 h 329"/>
                <a:gd name="T6" fmla="*/ 72 w 322"/>
                <a:gd name="T7" fmla="*/ 34 h 329"/>
                <a:gd name="T8" fmla="*/ 161 w 322"/>
                <a:gd name="T9" fmla="*/ 0 h 329"/>
                <a:gd name="T10" fmla="*/ 250 w 322"/>
                <a:gd name="T11" fmla="*/ 34 h 329"/>
                <a:gd name="T12" fmla="*/ 318 w 322"/>
                <a:gd name="T13" fmla="*/ 44 h 329"/>
                <a:gd name="T14" fmla="*/ 318 w 322"/>
                <a:gd name="T15" fmla="*/ 101 h 329"/>
                <a:gd name="T16" fmla="*/ 267 w 322"/>
                <a:gd name="T17" fmla="*/ 246 h 329"/>
                <a:gd name="T18" fmla="*/ 161 w 322"/>
                <a:gd name="T19" fmla="*/ 329 h 329"/>
                <a:gd name="T20" fmla="*/ 55 w 322"/>
                <a:gd name="T21" fmla="*/ 246 h 329"/>
                <a:gd name="T22" fmla="*/ 161 w 322"/>
                <a:gd name="T23" fmla="*/ 53 h 329"/>
                <a:gd name="T24" fmla="*/ 161 w 322"/>
                <a:gd name="T25" fmla="*/ 207 h 329"/>
                <a:gd name="T26" fmla="*/ 161 w 322"/>
                <a:gd name="T27" fmla="*/ 231 h 329"/>
                <a:gd name="T28" fmla="*/ 161 w 322"/>
                <a:gd name="T29" fmla="*/ 251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2" h="329">
                  <a:moveTo>
                    <a:pt x="55" y="246"/>
                  </a:moveTo>
                  <a:cubicBezTo>
                    <a:pt x="0" y="179"/>
                    <a:pt x="4" y="101"/>
                    <a:pt x="4" y="101"/>
                  </a:cubicBezTo>
                  <a:cubicBezTo>
                    <a:pt x="4" y="44"/>
                    <a:pt x="4" y="44"/>
                    <a:pt x="4" y="44"/>
                  </a:cubicBezTo>
                  <a:cubicBezTo>
                    <a:pt x="4" y="44"/>
                    <a:pt x="38" y="45"/>
                    <a:pt x="72" y="34"/>
                  </a:cubicBezTo>
                  <a:cubicBezTo>
                    <a:pt x="107" y="22"/>
                    <a:pt x="124" y="0"/>
                    <a:pt x="161" y="0"/>
                  </a:cubicBezTo>
                  <a:cubicBezTo>
                    <a:pt x="198" y="0"/>
                    <a:pt x="215" y="22"/>
                    <a:pt x="250" y="34"/>
                  </a:cubicBezTo>
                  <a:cubicBezTo>
                    <a:pt x="284" y="45"/>
                    <a:pt x="318" y="44"/>
                    <a:pt x="318" y="44"/>
                  </a:cubicBezTo>
                  <a:cubicBezTo>
                    <a:pt x="318" y="101"/>
                    <a:pt x="318" y="101"/>
                    <a:pt x="318" y="101"/>
                  </a:cubicBezTo>
                  <a:cubicBezTo>
                    <a:pt x="318" y="101"/>
                    <a:pt x="322" y="179"/>
                    <a:pt x="267" y="246"/>
                  </a:cubicBezTo>
                  <a:cubicBezTo>
                    <a:pt x="234" y="286"/>
                    <a:pt x="161" y="329"/>
                    <a:pt x="161" y="329"/>
                  </a:cubicBezTo>
                  <a:cubicBezTo>
                    <a:pt x="161" y="329"/>
                    <a:pt x="88" y="286"/>
                    <a:pt x="55" y="246"/>
                  </a:cubicBezTo>
                  <a:close/>
                  <a:moveTo>
                    <a:pt x="161" y="53"/>
                  </a:moveTo>
                  <a:cubicBezTo>
                    <a:pt x="161" y="207"/>
                    <a:pt x="161" y="207"/>
                    <a:pt x="161" y="207"/>
                  </a:cubicBezTo>
                  <a:moveTo>
                    <a:pt x="161" y="231"/>
                  </a:moveTo>
                  <a:cubicBezTo>
                    <a:pt x="161" y="251"/>
                    <a:pt x="161" y="251"/>
                    <a:pt x="161" y="251"/>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71" name="Oval 70">
              <a:extLst>
                <a:ext uri="{FF2B5EF4-FFF2-40B4-BE49-F238E27FC236}">
                  <a16:creationId xmlns:a16="http://schemas.microsoft.com/office/drawing/2014/main" id="{9DFBA6C6-7F6D-4263-910F-1048CB50F35A}"/>
                </a:ext>
              </a:extLst>
            </p:cNvPr>
            <p:cNvSpPr/>
            <p:nvPr/>
          </p:nvSpPr>
          <p:spPr bwMode="auto">
            <a:xfrm>
              <a:off x="6310839" y="3391228"/>
              <a:ext cx="660055" cy="660054"/>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72" name="Lock" title="Icon of a padlock">
              <a:extLst>
                <a:ext uri="{FF2B5EF4-FFF2-40B4-BE49-F238E27FC236}">
                  <a16:creationId xmlns:a16="http://schemas.microsoft.com/office/drawing/2014/main" id="{6F63CC3B-76EC-4C17-98AC-A8A70C1E663D}"/>
                </a:ext>
              </a:extLst>
            </p:cNvPr>
            <p:cNvSpPr>
              <a:spLocks noChangeAspect="1" noEditPoints="1"/>
            </p:cNvSpPr>
            <p:nvPr/>
          </p:nvSpPr>
          <p:spPr bwMode="auto">
            <a:xfrm>
              <a:off x="6448278" y="3478141"/>
              <a:ext cx="327121" cy="457200"/>
            </a:xfrm>
            <a:custGeom>
              <a:avLst/>
              <a:gdLst>
                <a:gd name="T0" fmla="*/ 239 w 239"/>
                <a:gd name="T1" fmla="*/ 335 h 335"/>
                <a:gd name="T2" fmla="*/ 0 w 239"/>
                <a:gd name="T3" fmla="*/ 335 h 335"/>
                <a:gd name="T4" fmla="*/ 0 w 239"/>
                <a:gd name="T5" fmla="*/ 157 h 335"/>
                <a:gd name="T6" fmla="*/ 239 w 239"/>
                <a:gd name="T7" fmla="*/ 157 h 335"/>
                <a:gd name="T8" fmla="*/ 239 w 239"/>
                <a:gd name="T9" fmla="*/ 335 h 335"/>
                <a:gd name="T10" fmla="*/ 196 w 239"/>
                <a:gd name="T11" fmla="*/ 157 h 335"/>
                <a:gd name="T12" fmla="*/ 196 w 239"/>
                <a:gd name="T13" fmla="*/ 75 h 335"/>
                <a:gd name="T14" fmla="*/ 121 w 239"/>
                <a:gd name="T15" fmla="*/ 0 h 335"/>
                <a:gd name="T16" fmla="*/ 46 w 239"/>
                <a:gd name="T17" fmla="*/ 75 h 335"/>
                <a:gd name="T18" fmla="*/ 46 w 239"/>
                <a:gd name="T19" fmla="*/ 157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9" h="335">
                  <a:moveTo>
                    <a:pt x="239" y="335"/>
                  </a:moveTo>
                  <a:cubicBezTo>
                    <a:pt x="0" y="335"/>
                    <a:pt x="0" y="335"/>
                    <a:pt x="0" y="335"/>
                  </a:cubicBezTo>
                  <a:cubicBezTo>
                    <a:pt x="0" y="157"/>
                    <a:pt x="0" y="157"/>
                    <a:pt x="0" y="157"/>
                  </a:cubicBezTo>
                  <a:cubicBezTo>
                    <a:pt x="239" y="157"/>
                    <a:pt x="239" y="157"/>
                    <a:pt x="239" y="157"/>
                  </a:cubicBezTo>
                  <a:lnTo>
                    <a:pt x="239" y="335"/>
                  </a:lnTo>
                  <a:close/>
                  <a:moveTo>
                    <a:pt x="196" y="157"/>
                  </a:moveTo>
                  <a:cubicBezTo>
                    <a:pt x="196" y="75"/>
                    <a:pt x="196" y="75"/>
                    <a:pt x="196" y="75"/>
                  </a:cubicBezTo>
                  <a:cubicBezTo>
                    <a:pt x="196" y="34"/>
                    <a:pt x="163" y="0"/>
                    <a:pt x="121" y="0"/>
                  </a:cubicBezTo>
                  <a:cubicBezTo>
                    <a:pt x="79" y="0"/>
                    <a:pt x="46" y="34"/>
                    <a:pt x="46" y="75"/>
                  </a:cubicBezTo>
                  <a:cubicBezTo>
                    <a:pt x="46" y="157"/>
                    <a:pt x="46" y="157"/>
                    <a:pt x="46" y="157"/>
                  </a:cubicBezTo>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nvGrpSpPr>
          <p:cNvPr id="82" name="Group 81">
            <a:extLst>
              <a:ext uri="{FF2B5EF4-FFF2-40B4-BE49-F238E27FC236}">
                <a16:creationId xmlns:a16="http://schemas.microsoft.com/office/drawing/2014/main" id="{B7871ECF-8D23-416D-9164-A8A4778831A0}"/>
              </a:ext>
            </a:extLst>
          </p:cNvPr>
          <p:cNvGrpSpPr/>
          <p:nvPr/>
        </p:nvGrpSpPr>
        <p:grpSpPr>
          <a:xfrm>
            <a:off x="9580469" y="2700476"/>
            <a:ext cx="1045692" cy="778866"/>
            <a:chOff x="9538692" y="2934569"/>
            <a:chExt cx="1382588" cy="1029800"/>
          </a:xfrm>
        </p:grpSpPr>
        <p:sp>
          <p:nvSpPr>
            <p:cNvPr id="83" name="graph_9" title="Icon of a line chart with connected circles at varying points">
              <a:extLst>
                <a:ext uri="{FF2B5EF4-FFF2-40B4-BE49-F238E27FC236}">
                  <a16:creationId xmlns:a16="http://schemas.microsoft.com/office/drawing/2014/main" id="{9F494C48-7BDA-48BF-B6C3-ABBEBDCA937C}"/>
                </a:ext>
              </a:extLst>
            </p:cNvPr>
            <p:cNvSpPr>
              <a:spLocks noChangeAspect="1" noEditPoints="1"/>
            </p:cNvSpPr>
            <p:nvPr/>
          </p:nvSpPr>
          <p:spPr bwMode="auto">
            <a:xfrm>
              <a:off x="9538692" y="2934569"/>
              <a:ext cx="979991" cy="884290"/>
            </a:xfrm>
            <a:custGeom>
              <a:avLst/>
              <a:gdLst>
                <a:gd name="T0" fmla="*/ 352 w 352"/>
                <a:gd name="T1" fmla="*/ 318 h 318"/>
                <a:gd name="T2" fmla="*/ 0 w 352"/>
                <a:gd name="T3" fmla="*/ 318 h 318"/>
                <a:gd name="T4" fmla="*/ 0 w 352"/>
                <a:gd name="T5" fmla="*/ 0 h 318"/>
                <a:gd name="T6" fmla="*/ 266 w 352"/>
                <a:gd name="T7" fmla="*/ 105 h 318"/>
                <a:gd name="T8" fmla="*/ 286 w 352"/>
                <a:gd name="T9" fmla="*/ 126 h 318"/>
                <a:gd name="T10" fmla="*/ 307 w 352"/>
                <a:gd name="T11" fmla="*/ 105 h 318"/>
                <a:gd name="T12" fmla="*/ 286 w 352"/>
                <a:gd name="T13" fmla="*/ 84 h 318"/>
                <a:gd name="T14" fmla="*/ 266 w 352"/>
                <a:gd name="T15" fmla="*/ 105 h 318"/>
                <a:gd name="T16" fmla="*/ 57 w 352"/>
                <a:gd name="T17" fmla="*/ 252 h 318"/>
                <a:gd name="T18" fmla="*/ 100 w 352"/>
                <a:gd name="T19" fmla="*/ 188 h 318"/>
                <a:gd name="T20" fmla="*/ 200 w 352"/>
                <a:gd name="T21" fmla="*/ 205 h 318"/>
                <a:gd name="T22" fmla="*/ 134 w 352"/>
                <a:gd name="T23" fmla="*/ 181 h 318"/>
                <a:gd name="T24" fmla="*/ 236 w 352"/>
                <a:gd name="T25" fmla="*/ 187 h 318"/>
                <a:gd name="T26" fmla="*/ 276 w 352"/>
                <a:gd name="T27" fmla="*/ 123 h 318"/>
                <a:gd name="T28" fmla="*/ 200 w 352"/>
                <a:gd name="T29" fmla="*/ 201 h 318"/>
                <a:gd name="T30" fmla="*/ 221 w 352"/>
                <a:gd name="T31" fmla="*/ 222 h 318"/>
                <a:gd name="T32" fmla="*/ 241 w 352"/>
                <a:gd name="T33" fmla="*/ 201 h 318"/>
                <a:gd name="T34" fmla="*/ 221 w 352"/>
                <a:gd name="T35" fmla="*/ 180 h 318"/>
                <a:gd name="T36" fmla="*/ 200 w 352"/>
                <a:gd name="T37" fmla="*/ 201 h 318"/>
                <a:gd name="T38" fmla="*/ 200 w 352"/>
                <a:gd name="T39" fmla="*/ 201 h 318"/>
                <a:gd name="T40" fmla="*/ 94 w 352"/>
                <a:gd name="T41" fmla="*/ 174 h 318"/>
                <a:gd name="T42" fmla="*/ 115 w 352"/>
                <a:gd name="T43" fmla="*/ 194 h 318"/>
                <a:gd name="T44" fmla="*/ 136 w 352"/>
                <a:gd name="T45" fmla="*/ 174 h 318"/>
                <a:gd name="T46" fmla="*/ 115 w 352"/>
                <a:gd name="T47" fmla="*/ 153 h 318"/>
                <a:gd name="T48" fmla="*/ 94 w 352"/>
                <a:gd name="T49" fmla="*/ 174 h 318"/>
                <a:gd name="T50" fmla="*/ 94 w 352"/>
                <a:gd name="T51" fmla="*/ 174 h 318"/>
                <a:gd name="T52" fmla="*/ 25 w 352"/>
                <a:gd name="T53" fmla="*/ 269 h 318"/>
                <a:gd name="T54" fmla="*/ 46 w 352"/>
                <a:gd name="T55" fmla="*/ 289 h 318"/>
                <a:gd name="T56" fmla="*/ 66 w 352"/>
                <a:gd name="T57" fmla="*/ 269 h 318"/>
                <a:gd name="T58" fmla="*/ 46 w 352"/>
                <a:gd name="T59" fmla="*/ 248 h 318"/>
                <a:gd name="T60" fmla="*/ 25 w 352"/>
                <a:gd name="T61" fmla="*/ 269 h 318"/>
                <a:gd name="T62" fmla="*/ 25 w 352"/>
                <a:gd name="T63" fmla="*/ 269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2" h="318">
                  <a:moveTo>
                    <a:pt x="352" y="318"/>
                  </a:moveTo>
                  <a:cubicBezTo>
                    <a:pt x="0" y="318"/>
                    <a:pt x="0" y="318"/>
                    <a:pt x="0" y="318"/>
                  </a:cubicBezTo>
                  <a:cubicBezTo>
                    <a:pt x="0" y="0"/>
                    <a:pt x="0" y="0"/>
                    <a:pt x="0" y="0"/>
                  </a:cubicBezTo>
                  <a:moveTo>
                    <a:pt x="266" y="105"/>
                  </a:moveTo>
                  <a:cubicBezTo>
                    <a:pt x="266" y="116"/>
                    <a:pt x="275" y="126"/>
                    <a:pt x="286" y="126"/>
                  </a:cubicBezTo>
                  <a:cubicBezTo>
                    <a:pt x="298" y="126"/>
                    <a:pt x="307" y="116"/>
                    <a:pt x="307" y="105"/>
                  </a:cubicBezTo>
                  <a:cubicBezTo>
                    <a:pt x="307" y="93"/>
                    <a:pt x="298" y="84"/>
                    <a:pt x="286" y="84"/>
                  </a:cubicBezTo>
                  <a:cubicBezTo>
                    <a:pt x="275" y="84"/>
                    <a:pt x="266" y="93"/>
                    <a:pt x="266" y="105"/>
                  </a:cubicBezTo>
                  <a:close/>
                  <a:moveTo>
                    <a:pt x="57" y="252"/>
                  </a:moveTo>
                  <a:cubicBezTo>
                    <a:pt x="100" y="188"/>
                    <a:pt x="100" y="188"/>
                    <a:pt x="100" y="188"/>
                  </a:cubicBezTo>
                  <a:moveTo>
                    <a:pt x="200" y="205"/>
                  </a:moveTo>
                  <a:cubicBezTo>
                    <a:pt x="134" y="181"/>
                    <a:pt x="134" y="181"/>
                    <a:pt x="134" y="181"/>
                  </a:cubicBezTo>
                  <a:moveTo>
                    <a:pt x="236" y="187"/>
                  </a:moveTo>
                  <a:cubicBezTo>
                    <a:pt x="276" y="123"/>
                    <a:pt x="276" y="123"/>
                    <a:pt x="276" y="123"/>
                  </a:cubicBezTo>
                  <a:moveTo>
                    <a:pt x="200" y="201"/>
                  </a:moveTo>
                  <a:cubicBezTo>
                    <a:pt x="200" y="213"/>
                    <a:pt x="209" y="222"/>
                    <a:pt x="221" y="222"/>
                  </a:cubicBezTo>
                  <a:cubicBezTo>
                    <a:pt x="232" y="222"/>
                    <a:pt x="241" y="213"/>
                    <a:pt x="241" y="201"/>
                  </a:cubicBezTo>
                  <a:cubicBezTo>
                    <a:pt x="241" y="190"/>
                    <a:pt x="232" y="180"/>
                    <a:pt x="221" y="180"/>
                  </a:cubicBezTo>
                  <a:cubicBezTo>
                    <a:pt x="209" y="180"/>
                    <a:pt x="200" y="190"/>
                    <a:pt x="200" y="201"/>
                  </a:cubicBezTo>
                  <a:cubicBezTo>
                    <a:pt x="200" y="201"/>
                    <a:pt x="200" y="201"/>
                    <a:pt x="200" y="201"/>
                  </a:cubicBezTo>
                  <a:moveTo>
                    <a:pt x="94" y="174"/>
                  </a:moveTo>
                  <a:cubicBezTo>
                    <a:pt x="94" y="185"/>
                    <a:pt x="104" y="194"/>
                    <a:pt x="115" y="194"/>
                  </a:cubicBezTo>
                  <a:cubicBezTo>
                    <a:pt x="127" y="194"/>
                    <a:pt x="136" y="185"/>
                    <a:pt x="136" y="174"/>
                  </a:cubicBezTo>
                  <a:cubicBezTo>
                    <a:pt x="136" y="162"/>
                    <a:pt x="127" y="153"/>
                    <a:pt x="115" y="153"/>
                  </a:cubicBezTo>
                  <a:cubicBezTo>
                    <a:pt x="104" y="153"/>
                    <a:pt x="94" y="162"/>
                    <a:pt x="94" y="174"/>
                  </a:cubicBezTo>
                  <a:cubicBezTo>
                    <a:pt x="94" y="174"/>
                    <a:pt x="94" y="174"/>
                    <a:pt x="94" y="174"/>
                  </a:cubicBezTo>
                  <a:moveTo>
                    <a:pt x="25" y="269"/>
                  </a:moveTo>
                  <a:cubicBezTo>
                    <a:pt x="25" y="280"/>
                    <a:pt x="34" y="289"/>
                    <a:pt x="46" y="289"/>
                  </a:cubicBezTo>
                  <a:cubicBezTo>
                    <a:pt x="57" y="289"/>
                    <a:pt x="66" y="280"/>
                    <a:pt x="66" y="269"/>
                  </a:cubicBezTo>
                  <a:cubicBezTo>
                    <a:pt x="66" y="257"/>
                    <a:pt x="57" y="248"/>
                    <a:pt x="46" y="248"/>
                  </a:cubicBezTo>
                  <a:cubicBezTo>
                    <a:pt x="34" y="248"/>
                    <a:pt x="25" y="257"/>
                    <a:pt x="25" y="269"/>
                  </a:cubicBezTo>
                  <a:cubicBezTo>
                    <a:pt x="25" y="269"/>
                    <a:pt x="25" y="269"/>
                    <a:pt x="25" y="269"/>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91" name="Oval 90">
              <a:extLst>
                <a:ext uri="{FF2B5EF4-FFF2-40B4-BE49-F238E27FC236}">
                  <a16:creationId xmlns:a16="http://schemas.microsoft.com/office/drawing/2014/main" id="{9366ECDE-914F-40A8-AE7F-7A46600BE462}"/>
                </a:ext>
              </a:extLst>
            </p:cNvPr>
            <p:cNvSpPr/>
            <p:nvPr/>
          </p:nvSpPr>
          <p:spPr bwMode="auto">
            <a:xfrm>
              <a:off x="10261225" y="3304315"/>
              <a:ext cx="660055" cy="660054"/>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9" name="graph_4" title="Icon of a pie chart">
              <a:extLst>
                <a:ext uri="{FF2B5EF4-FFF2-40B4-BE49-F238E27FC236}">
                  <a16:creationId xmlns:a16="http://schemas.microsoft.com/office/drawing/2014/main" id="{82523EA0-478A-42DE-98ED-9A7C2E237317}"/>
                </a:ext>
              </a:extLst>
            </p:cNvPr>
            <p:cNvSpPr>
              <a:spLocks noChangeAspect="1" noEditPoints="1"/>
            </p:cNvSpPr>
            <p:nvPr/>
          </p:nvSpPr>
          <p:spPr bwMode="auto">
            <a:xfrm>
              <a:off x="10355066" y="3478141"/>
              <a:ext cx="472372" cy="470421"/>
            </a:xfrm>
            <a:custGeom>
              <a:avLst/>
              <a:gdLst>
                <a:gd name="T0" fmla="*/ 310 w 334"/>
                <a:gd name="T1" fmla="*/ 178 h 333"/>
                <a:gd name="T2" fmla="*/ 155 w 334"/>
                <a:gd name="T3" fmla="*/ 333 h 333"/>
                <a:gd name="T4" fmla="*/ 0 w 334"/>
                <a:gd name="T5" fmla="*/ 178 h 333"/>
                <a:gd name="T6" fmla="*/ 155 w 334"/>
                <a:gd name="T7" fmla="*/ 23 h 333"/>
                <a:gd name="T8" fmla="*/ 155 w 334"/>
                <a:gd name="T9" fmla="*/ 178 h 333"/>
                <a:gd name="T10" fmla="*/ 310 w 334"/>
                <a:gd name="T11" fmla="*/ 178 h 333"/>
                <a:gd name="T12" fmla="*/ 334 w 334"/>
                <a:gd name="T13" fmla="*/ 139 h 333"/>
                <a:gd name="T14" fmla="*/ 195 w 334"/>
                <a:gd name="T15" fmla="*/ 0 h 333"/>
                <a:gd name="T16" fmla="*/ 195 w 334"/>
                <a:gd name="T17" fmla="*/ 139 h 333"/>
                <a:gd name="T18" fmla="*/ 334 w 334"/>
                <a:gd name="T19" fmla="*/ 139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4" h="333">
                  <a:moveTo>
                    <a:pt x="310" y="178"/>
                  </a:moveTo>
                  <a:cubicBezTo>
                    <a:pt x="310" y="264"/>
                    <a:pt x="241" y="333"/>
                    <a:pt x="155" y="333"/>
                  </a:cubicBezTo>
                  <a:cubicBezTo>
                    <a:pt x="69" y="333"/>
                    <a:pt x="0" y="264"/>
                    <a:pt x="0" y="178"/>
                  </a:cubicBezTo>
                  <a:cubicBezTo>
                    <a:pt x="0" y="93"/>
                    <a:pt x="69" y="23"/>
                    <a:pt x="155" y="23"/>
                  </a:cubicBezTo>
                  <a:cubicBezTo>
                    <a:pt x="155" y="178"/>
                    <a:pt x="155" y="178"/>
                    <a:pt x="155" y="178"/>
                  </a:cubicBezTo>
                  <a:lnTo>
                    <a:pt x="310" y="178"/>
                  </a:lnTo>
                  <a:close/>
                  <a:moveTo>
                    <a:pt x="334" y="139"/>
                  </a:moveTo>
                  <a:cubicBezTo>
                    <a:pt x="334" y="62"/>
                    <a:pt x="272" y="0"/>
                    <a:pt x="195" y="0"/>
                  </a:cubicBezTo>
                  <a:cubicBezTo>
                    <a:pt x="195" y="139"/>
                    <a:pt x="195" y="139"/>
                    <a:pt x="195" y="139"/>
                  </a:cubicBezTo>
                  <a:lnTo>
                    <a:pt x="334" y="139"/>
                  </a:lnTo>
                  <a:close/>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sp>
        <p:nvSpPr>
          <p:cNvPr id="100" name="TextBox 10">
            <a:extLst>
              <a:ext uri="{FF2B5EF4-FFF2-40B4-BE49-F238E27FC236}">
                <a16:creationId xmlns:a16="http://schemas.microsoft.com/office/drawing/2014/main" id="{D30F5015-1BBF-4E31-B564-B216EA2D2260}"/>
              </a:ext>
            </a:extLst>
          </p:cNvPr>
          <p:cNvSpPr txBox="1"/>
          <p:nvPr/>
        </p:nvSpPr>
        <p:spPr>
          <a:xfrm>
            <a:off x="709359" y="3692118"/>
            <a:ext cx="2527918" cy="470693"/>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2745" b="0" i="0" u="none" strike="noStrike" kern="0" cap="none" spc="118" normalizeH="0" baseline="0" noProof="0">
                <a:ln>
                  <a:noFill/>
                </a:ln>
                <a:gradFill>
                  <a:gsLst>
                    <a:gs pos="0">
                      <a:srgbClr val="505050"/>
                    </a:gs>
                    <a:gs pos="100000">
                      <a:srgbClr val="505050"/>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Discover</a:t>
            </a:r>
          </a:p>
        </p:txBody>
      </p:sp>
      <p:sp>
        <p:nvSpPr>
          <p:cNvPr id="101" name="magnify" title="Icon of a magnifying glass">
            <a:extLst>
              <a:ext uri="{FF2B5EF4-FFF2-40B4-BE49-F238E27FC236}">
                <a16:creationId xmlns:a16="http://schemas.microsoft.com/office/drawing/2014/main" id="{E36E3BB6-1CAD-455F-93E1-EC8B310DEA3A}"/>
              </a:ext>
            </a:extLst>
          </p:cNvPr>
          <p:cNvSpPr>
            <a:spLocks noChangeAspect="1" noEditPoints="1"/>
          </p:cNvSpPr>
          <p:nvPr/>
        </p:nvSpPr>
        <p:spPr bwMode="auto">
          <a:xfrm flipH="1">
            <a:off x="2097556" y="3125366"/>
            <a:ext cx="332430" cy="326077"/>
          </a:xfrm>
          <a:custGeom>
            <a:avLst/>
            <a:gdLst>
              <a:gd name="T0" fmla="*/ 112 w 343"/>
              <a:gd name="T1" fmla="*/ 223 h 338"/>
              <a:gd name="T2" fmla="*/ 0 w 343"/>
              <a:gd name="T3" fmla="*/ 111 h 338"/>
              <a:gd name="T4" fmla="*/ 112 w 343"/>
              <a:gd name="T5" fmla="*/ 0 h 338"/>
              <a:gd name="T6" fmla="*/ 223 w 343"/>
              <a:gd name="T7" fmla="*/ 111 h 338"/>
              <a:gd name="T8" fmla="*/ 112 w 343"/>
              <a:gd name="T9" fmla="*/ 223 h 338"/>
              <a:gd name="T10" fmla="*/ 343 w 343"/>
              <a:gd name="T11" fmla="*/ 338 h 338"/>
              <a:gd name="T12" fmla="*/ 191 w 343"/>
              <a:gd name="T13" fmla="*/ 189 h 338"/>
            </a:gdLst>
            <a:ahLst/>
            <a:cxnLst>
              <a:cxn ang="0">
                <a:pos x="T0" y="T1"/>
              </a:cxn>
              <a:cxn ang="0">
                <a:pos x="T2" y="T3"/>
              </a:cxn>
              <a:cxn ang="0">
                <a:pos x="T4" y="T5"/>
              </a:cxn>
              <a:cxn ang="0">
                <a:pos x="T6" y="T7"/>
              </a:cxn>
              <a:cxn ang="0">
                <a:pos x="T8" y="T9"/>
              </a:cxn>
              <a:cxn ang="0">
                <a:pos x="T10" y="T11"/>
              </a:cxn>
              <a:cxn ang="0">
                <a:pos x="T12" y="T13"/>
              </a:cxn>
            </a:cxnLst>
            <a:rect l="0" t="0" r="r" b="b"/>
            <a:pathLst>
              <a:path w="343" h="338">
                <a:moveTo>
                  <a:pt x="112" y="223"/>
                </a:moveTo>
                <a:cubicBezTo>
                  <a:pt x="50" y="223"/>
                  <a:pt x="0" y="173"/>
                  <a:pt x="0" y="111"/>
                </a:cubicBezTo>
                <a:cubicBezTo>
                  <a:pt x="0" y="50"/>
                  <a:pt x="50" y="0"/>
                  <a:pt x="112" y="0"/>
                </a:cubicBezTo>
                <a:cubicBezTo>
                  <a:pt x="173" y="0"/>
                  <a:pt x="223" y="50"/>
                  <a:pt x="223" y="111"/>
                </a:cubicBezTo>
                <a:cubicBezTo>
                  <a:pt x="223" y="173"/>
                  <a:pt x="173" y="223"/>
                  <a:pt x="112" y="223"/>
                </a:cubicBezTo>
                <a:close/>
                <a:moveTo>
                  <a:pt x="343" y="338"/>
                </a:moveTo>
                <a:cubicBezTo>
                  <a:pt x="191" y="189"/>
                  <a:pt x="191" y="189"/>
                  <a:pt x="191" y="189"/>
                </a:cubicBezTo>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cxnSp>
        <p:nvCxnSpPr>
          <p:cNvPr id="3" name="Straight Connector 2">
            <a:extLst>
              <a:ext uri="{FF2B5EF4-FFF2-40B4-BE49-F238E27FC236}">
                <a16:creationId xmlns:a16="http://schemas.microsoft.com/office/drawing/2014/main" id="{B644C400-87E5-4C87-A8A4-C0C160C704B7}"/>
              </a:ext>
            </a:extLst>
          </p:cNvPr>
          <p:cNvCxnSpPr/>
          <p:nvPr/>
        </p:nvCxnSpPr>
        <p:spPr>
          <a:xfrm>
            <a:off x="1137400" y="4270553"/>
            <a:ext cx="1754294" cy="0"/>
          </a:xfrm>
          <a:prstGeom prst="line">
            <a:avLst/>
          </a:prstGeom>
          <a:ln>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36" name="TextBox 10">
            <a:extLst>
              <a:ext uri="{FF2B5EF4-FFF2-40B4-BE49-F238E27FC236}">
                <a16:creationId xmlns:a16="http://schemas.microsoft.com/office/drawing/2014/main" id="{B8DEFAED-5455-4FA4-8136-02DBFA52E6E4}"/>
              </a:ext>
            </a:extLst>
          </p:cNvPr>
          <p:cNvSpPr txBox="1"/>
          <p:nvPr/>
        </p:nvSpPr>
        <p:spPr>
          <a:xfrm>
            <a:off x="3578084" y="3692118"/>
            <a:ext cx="2527918" cy="470693"/>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2745" b="0" i="0" u="none" strike="noStrike" kern="0" cap="none" spc="118" normalizeH="0" baseline="0" noProof="0">
                <a:ln>
                  <a:noFill/>
                </a:ln>
                <a:gradFill>
                  <a:gsLst>
                    <a:gs pos="0">
                      <a:srgbClr val="505050"/>
                    </a:gs>
                    <a:gs pos="100000">
                      <a:srgbClr val="505050"/>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Classify</a:t>
            </a:r>
          </a:p>
        </p:txBody>
      </p:sp>
      <p:sp>
        <p:nvSpPr>
          <p:cNvPr id="37" name="TagLegacy_E1CB" title="Icon of a shopping tag">
            <a:extLst>
              <a:ext uri="{FF2B5EF4-FFF2-40B4-BE49-F238E27FC236}">
                <a16:creationId xmlns:a16="http://schemas.microsoft.com/office/drawing/2014/main" id="{F29ACA76-6158-4318-89DB-83C1011C4706}"/>
              </a:ext>
            </a:extLst>
          </p:cNvPr>
          <p:cNvSpPr>
            <a:spLocks noChangeAspect="1" noEditPoints="1"/>
          </p:cNvSpPr>
          <p:nvPr/>
        </p:nvSpPr>
        <p:spPr bwMode="auto">
          <a:xfrm>
            <a:off x="4331035" y="2662516"/>
            <a:ext cx="820485" cy="654916"/>
          </a:xfrm>
          <a:custGeom>
            <a:avLst/>
            <a:gdLst>
              <a:gd name="T0" fmla="*/ 2950 w 3700"/>
              <a:gd name="T1" fmla="*/ 1330 h 2952"/>
              <a:gd name="T2" fmla="*/ 1328 w 3700"/>
              <a:gd name="T3" fmla="*/ 2952 h 2952"/>
              <a:gd name="T4" fmla="*/ 0 w 3700"/>
              <a:gd name="T5" fmla="*/ 1620 h 2952"/>
              <a:gd name="T6" fmla="*/ 1620 w 3700"/>
              <a:gd name="T7" fmla="*/ 0 h 2952"/>
              <a:gd name="T8" fmla="*/ 2951 w 3700"/>
              <a:gd name="T9" fmla="*/ 1 h 2952"/>
              <a:gd name="T10" fmla="*/ 2950 w 3700"/>
              <a:gd name="T11" fmla="*/ 1330 h 2952"/>
              <a:gd name="T12" fmla="*/ 1820 w 3700"/>
              <a:gd name="T13" fmla="*/ 2460 h 2952"/>
              <a:gd name="T14" fmla="*/ 2576 w 3700"/>
              <a:gd name="T15" fmla="*/ 2753 h 2952"/>
              <a:gd name="T16" fmla="*/ 3700 w 3700"/>
              <a:gd name="T17" fmla="*/ 1629 h 2952"/>
              <a:gd name="T18" fmla="*/ 2576 w 3700"/>
              <a:gd name="T19" fmla="*/ 505 h 2952"/>
              <a:gd name="T20" fmla="*/ 2421 w 3700"/>
              <a:gd name="T21" fmla="*/ 505 h 2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00" h="2952">
                <a:moveTo>
                  <a:pt x="2950" y="1330"/>
                </a:moveTo>
                <a:cubicBezTo>
                  <a:pt x="1328" y="2952"/>
                  <a:pt x="1328" y="2952"/>
                  <a:pt x="1328" y="2952"/>
                </a:cubicBezTo>
                <a:cubicBezTo>
                  <a:pt x="0" y="1620"/>
                  <a:pt x="0" y="1620"/>
                  <a:pt x="0" y="1620"/>
                </a:cubicBezTo>
                <a:cubicBezTo>
                  <a:pt x="1620" y="0"/>
                  <a:pt x="1620" y="0"/>
                  <a:pt x="1620" y="0"/>
                </a:cubicBezTo>
                <a:cubicBezTo>
                  <a:pt x="2951" y="1"/>
                  <a:pt x="2951" y="1"/>
                  <a:pt x="2951" y="1"/>
                </a:cubicBezTo>
                <a:lnTo>
                  <a:pt x="2950" y="1330"/>
                </a:lnTo>
                <a:close/>
                <a:moveTo>
                  <a:pt x="1820" y="2460"/>
                </a:moveTo>
                <a:cubicBezTo>
                  <a:pt x="2020" y="2642"/>
                  <a:pt x="2285" y="2753"/>
                  <a:pt x="2576" y="2753"/>
                </a:cubicBezTo>
                <a:cubicBezTo>
                  <a:pt x="3197" y="2753"/>
                  <a:pt x="3700" y="2249"/>
                  <a:pt x="3700" y="1629"/>
                </a:cubicBezTo>
                <a:cubicBezTo>
                  <a:pt x="3700" y="1008"/>
                  <a:pt x="3198" y="505"/>
                  <a:pt x="2576" y="505"/>
                </a:cubicBezTo>
                <a:cubicBezTo>
                  <a:pt x="2421" y="505"/>
                  <a:pt x="2421" y="505"/>
                  <a:pt x="2421" y="505"/>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nvGrpSpPr>
          <p:cNvPr id="38" name="Group 37">
            <a:extLst>
              <a:ext uri="{FF2B5EF4-FFF2-40B4-BE49-F238E27FC236}">
                <a16:creationId xmlns:a16="http://schemas.microsoft.com/office/drawing/2014/main" id="{74A63108-D91E-4958-812C-9E9706779850}"/>
              </a:ext>
            </a:extLst>
          </p:cNvPr>
          <p:cNvGrpSpPr/>
          <p:nvPr/>
        </p:nvGrpSpPr>
        <p:grpSpPr>
          <a:xfrm>
            <a:off x="4923828" y="2935285"/>
            <a:ext cx="499218" cy="499216"/>
            <a:chOff x="2453105" y="3257535"/>
            <a:chExt cx="660055" cy="660054"/>
          </a:xfrm>
        </p:grpSpPr>
        <p:sp>
          <p:nvSpPr>
            <p:cNvPr id="42" name="Oval 41">
              <a:extLst>
                <a:ext uri="{FF2B5EF4-FFF2-40B4-BE49-F238E27FC236}">
                  <a16:creationId xmlns:a16="http://schemas.microsoft.com/office/drawing/2014/main" id="{1FAE7A6B-E5E9-493E-808A-59027ADB2ED5}"/>
                </a:ext>
              </a:extLst>
            </p:cNvPr>
            <p:cNvSpPr/>
            <p:nvPr/>
          </p:nvSpPr>
          <p:spPr bwMode="auto">
            <a:xfrm>
              <a:off x="2453105" y="3257535"/>
              <a:ext cx="660055" cy="660054"/>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3" name="check 3" title="Icon of a checkmark with a circle around it">
              <a:extLst>
                <a:ext uri="{FF2B5EF4-FFF2-40B4-BE49-F238E27FC236}">
                  <a16:creationId xmlns:a16="http://schemas.microsoft.com/office/drawing/2014/main" id="{A0F04812-6DFB-423A-9CEF-27E507339D1E}"/>
                </a:ext>
              </a:extLst>
            </p:cNvPr>
            <p:cNvSpPr>
              <a:spLocks noChangeAspect="1" noEditPoints="1"/>
            </p:cNvSpPr>
            <p:nvPr/>
          </p:nvSpPr>
          <p:spPr bwMode="auto">
            <a:xfrm>
              <a:off x="2536326" y="3342186"/>
              <a:ext cx="493614" cy="490752"/>
            </a:xfrm>
            <a:custGeom>
              <a:avLst/>
              <a:gdLst>
                <a:gd name="T0" fmla="*/ 250 w 250"/>
                <a:gd name="T1" fmla="*/ 125 h 250"/>
                <a:gd name="T2" fmla="*/ 125 w 250"/>
                <a:gd name="T3" fmla="*/ 250 h 250"/>
                <a:gd name="T4" fmla="*/ 0 w 250"/>
                <a:gd name="T5" fmla="*/ 125 h 250"/>
                <a:gd name="T6" fmla="*/ 125 w 250"/>
                <a:gd name="T7" fmla="*/ 0 h 250"/>
                <a:gd name="T8" fmla="*/ 250 w 250"/>
                <a:gd name="T9" fmla="*/ 125 h 250"/>
                <a:gd name="T10" fmla="*/ 60 w 250"/>
                <a:gd name="T11" fmla="*/ 125 h 250"/>
                <a:gd name="T12" fmla="*/ 100 w 250"/>
                <a:gd name="T13" fmla="*/ 165 h 250"/>
                <a:gd name="T14" fmla="*/ 190 w 250"/>
                <a:gd name="T15" fmla="*/ 74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250">
                  <a:moveTo>
                    <a:pt x="250" y="125"/>
                  </a:moveTo>
                  <a:cubicBezTo>
                    <a:pt x="250" y="194"/>
                    <a:pt x="194" y="250"/>
                    <a:pt x="125" y="250"/>
                  </a:cubicBezTo>
                  <a:cubicBezTo>
                    <a:pt x="56" y="250"/>
                    <a:pt x="0" y="194"/>
                    <a:pt x="0" y="125"/>
                  </a:cubicBezTo>
                  <a:cubicBezTo>
                    <a:pt x="0" y="56"/>
                    <a:pt x="56" y="0"/>
                    <a:pt x="125" y="0"/>
                  </a:cubicBezTo>
                  <a:cubicBezTo>
                    <a:pt x="194" y="0"/>
                    <a:pt x="250" y="56"/>
                    <a:pt x="250" y="125"/>
                  </a:cubicBezTo>
                  <a:close/>
                  <a:moveTo>
                    <a:pt x="60" y="125"/>
                  </a:moveTo>
                  <a:cubicBezTo>
                    <a:pt x="100" y="165"/>
                    <a:pt x="100" y="165"/>
                    <a:pt x="100" y="165"/>
                  </a:cubicBezTo>
                  <a:cubicBezTo>
                    <a:pt x="190" y="74"/>
                    <a:pt x="190" y="74"/>
                    <a:pt x="190" y="74"/>
                  </a:cubicBezTo>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cxnSp>
        <p:nvCxnSpPr>
          <p:cNvPr id="44" name="Straight Connector 43">
            <a:extLst>
              <a:ext uri="{FF2B5EF4-FFF2-40B4-BE49-F238E27FC236}">
                <a16:creationId xmlns:a16="http://schemas.microsoft.com/office/drawing/2014/main" id="{EBBBDA8F-3CA8-4627-88E9-005AC17014AC}"/>
              </a:ext>
            </a:extLst>
          </p:cNvPr>
          <p:cNvCxnSpPr/>
          <p:nvPr/>
        </p:nvCxnSpPr>
        <p:spPr>
          <a:xfrm>
            <a:off x="3964896" y="4270553"/>
            <a:ext cx="1754294" cy="0"/>
          </a:xfrm>
          <a:prstGeom prst="line">
            <a:avLst/>
          </a:prstGeom>
          <a:ln>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0EC887ED-EA6C-40DC-9FA4-893D01D0FC2C}"/>
              </a:ext>
            </a:extLst>
          </p:cNvPr>
          <p:cNvSpPr txBox="1"/>
          <p:nvPr/>
        </p:nvSpPr>
        <p:spPr>
          <a:xfrm>
            <a:off x="3712680" y="4265864"/>
            <a:ext cx="2271506" cy="669831"/>
          </a:xfrm>
          <a:prstGeom prst="rect">
            <a:avLst/>
          </a:prstGeom>
          <a:noFill/>
        </p:spPr>
        <p:txBody>
          <a:bodyPr wrap="square" lIns="89642" tIns="143427" rIns="89642" bIns="143427" rtlCol="0">
            <a:spAutoFit/>
          </a:bodyPr>
          <a:lstStyle/>
          <a:p>
            <a:pPr marL="0" marR="0" lvl="0" indent="0" algn="ctr" defTabSz="914367" rtl="0" eaLnBrk="1" fontAlgn="auto" latinLnBrk="0" hangingPunct="1">
              <a:lnSpc>
                <a:spcPct val="90000"/>
              </a:lnSpc>
              <a:spcBef>
                <a:spcPts val="0"/>
              </a:spcBef>
              <a:spcAft>
                <a:spcPts val="588"/>
              </a:spcAft>
              <a:buClrTx/>
              <a:buSzTx/>
              <a:buFontTx/>
              <a:buNone/>
              <a:tabLst/>
              <a:defRPr/>
            </a:pPr>
            <a:r>
              <a:rPr kumimoji="0" lang="en-US" sz="1372" b="0" i="0" u="none" strike="noStrike" kern="1200" cap="none" spc="0" normalizeH="0" baseline="0" noProof="0">
                <a:ln>
                  <a:noFill/>
                </a:ln>
                <a:solidFill>
                  <a:srgbClr val="505050"/>
                </a:solidFill>
                <a:effectLst/>
                <a:uLnTx/>
                <a:uFillTx/>
                <a:latin typeface="Segoe UI"/>
                <a:ea typeface="+mn-ea"/>
                <a:cs typeface="+mn-cs"/>
              </a:rPr>
              <a:t>Classify and label data based on sensitivity</a:t>
            </a:r>
          </a:p>
        </p:txBody>
      </p:sp>
      <p:sp>
        <p:nvSpPr>
          <p:cNvPr id="51" name="TextBox 10">
            <a:extLst>
              <a:ext uri="{FF2B5EF4-FFF2-40B4-BE49-F238E27FC236}">
                <a16:creationId xmlns:a16="http://schemas.microsoft.com/office/drawing/2014/main" id="{9E5C6E17-3A51-4C8D-9E49-EB1C11E6A137}"/>
              </a:ext>
            </a:extLst>
          </p:cNvPr>
          <p:cNvSpPr txBox="1"/>
          <p:nvPr/>
        </p:nvSpPr>
        <p:spPr>
          <a:xfrm>
            <a:off x="6122753" y="3692118"/>
            <a:ext cx="2527918" cy="470693"/>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2745" b="0" i="0" u="none" strike="noStrike" kern="0" cap="none" spc="118" normalizeH="0" baseline="0" noProof="0">
                <a:ln>
                  <a:noFill/>
                </a:ln>
                <a:gradFill>
                  <a:gsLst>
                    <a:gs pos="0">
                      <a:srgbClr val="505050"/>
                    </a:gs>
                    <a:gs pos="100000">
                      <a:srgbClr val="505050"/>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Protect</a:t>
            </a:r>
          </a:p>
        </p:txBody>
      </p:sp>
      <p:sp>
        <p:nvSpPr>
          <p:cNvPr id="55" name="TextBox 54">
            <a:extLst>
              <a:ext uri="{FF2B5EF4-FFF2-40B4-BE49-F238E27FC236}">
                <a16:creationId xmlns:a16="http://schemas.microsoft.com/office/drawing/2014/main" id="{1E623B83-E18B-4CC0-A7E3-1B8F6E592E3C}"/>
              </a:ext>
            </a:extLst>
          </p:cNvPr>
          <p:cNvSpPr txBox="1"/>
          <p:nvPr/>
        </p:nvSpPr>
        <p:spPr>
          <a:xfrm>
            <a:off x="6240823" y="4264528"/>
            <a:ext cx="2271506" cy="859918"/>
          </a:xfrm>
          <a:prstGeom prst="rect">
            <a:avLst/>
          </a:prstGeom>
          <a:noFill/>
        </p:spPr>
        <p:txBody>
          <a:bodyPr wrap="square" lIns="89642" tIns="143427" rIns="89642" bIns="143427" rtlCol="0">
            <a:spAutoFit/>
          </a:bodyPr>
          <a:lstStyle/>
          <a:p>
            <a:pPr marL="0" marR="0" lvl="0" indent="0" algn="ctr" defTabSz="914367" rtl="0" eaLnBrk="1" fontAlgn="auto" latinLnBrk="0" hangingPunct="1">
              <a:lnSpc>
                <a:spcPct val="90000"/>
              </a:lnSpc>
              <a:spcBef>
                <a:spcPts val="0"/>
              </a:spcBef>
              <a:spcAft>
                <a:spcPts val="588"/>
              </a:spcAft>
              <a:buClrTx/>
              <a:buSzTx/>
              <a:buFontTx/>
              <a:buNone/>
              <a:tabLst/>
              <a:defRPr/>
            </a:pPr>
            <a:r>
              <a:rPr kumimoji="0" lang="en-US" sz="1372" b="0" i="0" u="none" strike="noStrike" kern="1200" cap="none" spc="0" normalizeH="0" baseline="0" noProof="0">
                <a:ln>
                  <a:noFill/>
                </a:ln>
                <a:solidFill>
                  <a:srgbClr val="505050"/>
                </a:solidFill>
                <a:effectLst/>
                <a:uLnTx/>
                <a:uFillTx/>
                <a:latin typeface="Segoe UI"/>
                <a:ea typeface="+mn-ea"/>
                <a:cs typeface="+mn-cs"/>
              </a:rPr>
              <a:t>Apply protection actions, including encryption, access restrictions</a:t>
            </a:r>
          </a:p>
        </p:txBody>
      </p:sp>
      <p:cxnSp>
        <p:nvCxnSpPr>
          <p:cNvPr id="56" name="Straight Connector 55">
            <a:extLst>
              <a:ext uri="{FF2B5EF4-FFF2-40B4-BE49-F238E27FC236}">
                <a16:creationId xmlns:a16="http://schemas.microsoft.com/office/drawing/2014/main" id="{3C9BFBA1-3559-409E-82FA-AA8B60075F1F}"/>
              </a:ext>
            </a:extLst>
          </p:cNvPr>
          <p:cNvCxnSpPr/>
          <p:nvPr/>
        </p:nvCxnSpPr>
        <p:spPr>
          <a:xfrm>
            <a:off x="6459408" y="4265864"/>
            <a:ext cx="1754294" cy="0"/>
          </a:xfrm>
          <a:prstGeom prst="line">
            <a:avLst/>
          </a:prstGeom>
          <a:ln>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57" name="TextBox 10">
            <a:extLst>
              <a:ext uri="{FF2B5EF4-FFF2-40B4-BE49-F238E27FC236}">
                <a16:creationId xmlns:a16="http://schemas.microsoft.com/office/drawing/2014/main" id="{07EBC7A8-3CC4-4F86-9557-EC7C746602E0}"/>
              </a:ext>
            </a:extLst>
          </p:cNvPr>
          <p:cNvSpPr txBox="1"/>
          <p:nvPr/>
        </p:nvSpPr>
        <p:spPr>
          <a:xfrm>
            <a:off x="8730914" y="3692118"/>
            <a:ext cx="2527918" cy="470693"/>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2745" b="0" i="0" u="none" strike="noStrike" kern="0" cap="none" spc="118" normalizeH="0" baseline="0" noProof="0">
                <a:ln>
                  <a:noFill/>
                </a:ln>
                <a:gradFill>
                  <a:gsLst>
                    <a:gs pos="0">
                      <a:srgbClr val="505050"/>
                    </a:gs>
                    <a:gs pos="100000">
                      <a:srgbClr val="505050"/>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Monitor</a:t>
            </a:r>
          </a:p>
        </p:txBody>
      </p:sp>
      <p:sp>
        <p:nvSpPr>
          <p:cNvPr id="59" name="TextBox 58">
            <a:extLst>
              <a:ext uri="{FF2B5EF4-FFF2-40B4-BE49-F238E27FC236}">
                <a16:creationId xmlns:a16="http://schemas.microsoft.com/office/drawing/2014/main" id="{15C082C1-968A-45C7-8CCD-EDF06791394A}"/>
              </a:ext>
            </a:extLst>
          </p:cNvPr>
          <p:cNvSpPr txBox="1"/>
          <p:nvPr/>
        </p:nvSpPr>
        <p:spPr>
          <a:xfrm>
            <a:off x="8848984" y="4264528"/>
            <a:ext cx="2271506" cy="859811"/>
          </a:xfrm>
          <a:prstGeom prst="rect">
            <a:avLst/>
          </a:prstGeom>
          <a:noFill/>
        </p:spPr>
        <p:txBody>
          <a:bodyPr wrap="square" lIns="89642" tIns="143427" rIns="89642" bIns="143427" rtlCol="0">
            <a:spAutoFit/>
          </a:bodyPr>
          <a:lstStyle/>
          <a:p>
            <a:pPr marL="0" marR="0" lvl="0" indent="0" algn="ctr" defTabSz="914367" rtl="0" eaLnBrk="1" fontAlgn="auto" latinLnBrk="0" hangingPunct="1">
              <a:lnSpc>
                <a:spcPct val="90000"/>
              </a:lnSpc>
              <a:spcBef>
                <a:spcPts val="0"/>
              </a:spcBef>
              <a:spcAft>
                <a:spcPts val="588"/>
              </a:spcAft>
              <a:buClrTx/>
              <a:buSzTx/>
              <a:buFontTx/>
              <a:buNone/>
              <a:tabLst/>
              <a:defRPr/>
            </a:pPr>
            <a:r>
              <a:rPr kumimoji="0" lang="en-US" sz="1372" b="0" i="0" u="none" strike="noStrike" kern="1200" cap="none" spc="0" normalizeH="0" baseline="0" noProof="0">
                <a:ln>
                  <a:noFill/>
                </a:ln>
                <a:solidFill>
                  <a:srgbClr val="505050"/>
                </a:solidFill>
                <a:effectLst/>
                <a:uLnTx/>
                <a:uFillTx/>
                <a:latin typeface="Segoe UI"/>
                <a:ea typeface="+mn-ea"/>
                <a:cs typeface="+mn-cs"/>
              </a:rPr>
              <a:t>View reports and assess classified, labeled and protected data</a:t>
            </a:r>
          </a:p>
        </p:txBody>
      </p:sp>
      <p:cxnSp>
        <p:nvCxnSpPr>
          <p:cNvPr id="60" name="Straight Connector 59">
            <a:extLst>
              <a:ext uri="{FF2B5EF4-FFF2-40B4-BE49-F238E27FC236}">
                <a16:creationId xmlns:a16="http://schemas.microsoft.com/office/drawing/2014/main" id="{E05F4150-C6D9-4A56-83AD-5E7297FB8070}"/>
              </a:ext>
            </a:extLst>
          </p:cNvPr>
          <p:cNvCxnSpPr/>
          <p:nvPr/>
        </p:nvCxnSpPr>
        <p:spPr>
          <a:xfrm>
            <a:off x="9131356" y="4265864"/>
            <a:ext cx="1754294" cy="0"/>
          </a:xfrm>
          <a:prstGeom prst="line">
            <a:avLst/>
          </a:prstGeom>
          <a:ln>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34555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500"/>
                                        <p:tgtEl>
                                          <p:spTgt spid="68"/>
                                        </p:tgtEl>
                                      </p:cBhvr>
                                    </p:animEffect>
                                  </p:childTnLst>
                                </p:cTn>
                              </p:par>
                              <p:par>
                                <p:cTn id="8" presetID="42" presetClass="path" presetSubtype="0" decel="100000" fill="hold" nodeType="withEffect">
                                  <p:stCondLst>
                                    <p:cond delay="0"/>
                                  </p:stCondLst>
                                  <p:childTnLst>
                                    <p:animMotion origin="layout" path="M -7.8121E-7 -4.47118E-6 L -7.8121E-7 0.02157 " pathEditMode="relative" rAng="0" ptsTypes="AA">
                                      <p:cBhvr>
                                        <p:cTn id="9" dur="750" spd="-100000" fill="hold"/>
                                        <p:tgtEl>
                                          <p:spTgt spid="68"/>
                                        </p:tgtEl>
                                        <p:attrNameLst>
                                          <p:attrName>ppt_x</p:attrName>
                                          <p:attrName>ppt_y</p:attrName>
                                        </p:attrNameLst>
                                      </p:cBhvr>
                                      <p:rCtr x="0" y="1067"/>
                                    </p:animMotion>
                                  </p:childTnLst>
                                </p:cTn>
                              </p:par>
                              <p:par>
                                <p:cTn id="10" presetID="10" presetClass="entr" presetSubtype="0" fill="hold" nodeType="withEffect">
                                  <p:stCondLst>
                                    <p:cond delay="0"/>
                                  </p:stCondLst>
                                  <p:childTnLst>
                                    <p:set>
                                      <p:cBhvr>
                                        <p:cTn id="11" dur="1" fill="hold">
                                          <p:stCondLst>
                                            <p:cond delay="0"/>
                                          </p:stCondLst>
                                        </p:cTn>
                                        <p:tgtEl>
                                          <p:spTgt spid="82"/>
                                        </p:tgtEl>
                                        <p:attrNameLst>
                                          <p:attrName>style.visibility</p:attrName>
                                        </p:attrNameLst>
                                      </p:cBhvr>
                                      <p:to>
                                        <p:strVal val="visible"/>
                                      </p:to>
                                    </p:set>
                                    <p:animEffect transition="in" filter="fade">
                                      <p:cBhvr>
                                        <p:cTn id="12" dur="500"/>
                                        <p:tgtEl>
                                          <p:spTgt spid="82"/>
                                        </p:tgtEl>
                                      </p:cBhvr>
                                    </p:animEffect>
                                  </p:childTnLst>
                                </p:cTn>
                              </p:par>
                              <p:par>
                                <p:cTn id="13" presetID="42" presetClass="path" presetSubtype="0" decel="100000" fill="hold" nodeType="withEffect">
                                  <p:stCondLst>
                                    <p:cond delay="0"/>
                                  </p:stCondLst>
                                  <p:childTnLst>
                                    <p:animMotion origin="layout" path="M 4.56982E-6 -2.01543E-6 L 4.56982E-6 0.02156 " pathEditMode="relative" rAng="0" ptsTypes="AA">
                                      <p:cBhvr>
                                        <p:cTn id="14" dur="750" spd="-100000" fill="hold"/>
                                        <p:tgtEl>
                                          <p:spTgt spid="82"/>
                                        </p:tgtEl>
                                        <p:attrNameLst>
                                          <p:attrName>ppt_x</p:attrName>
                                          <p:attrName>ppt_y</p:attrName>
                                        </p:attrNameLst>
                                      </p:cBhvr>
                                      <p:rCtr x="0" y="1067"/>
                                    </p:animMotion>
                                  </p:childTnLst>
                                </p:cTn>
                              </p:par>
                              <p:par>
                                <p:cTn id="15" presetID="10" presetClass="entr" presetSubtype="0" fill="hold" grpId="0" nodeType="withEffect">
                                  <p:stCondLst>
                                    <p:cond delay="150"/>
                                  </p:stCondLst>
                                  <p:childTnLst>
                                    <p:set>
                                      <p:cBhvr>
                                        <p:cTn id="16" dur="1" fill="hold">
                                          <p:stCondLst>
                                            <p:cond delay="0"/>
                                          </p:stCondLst>
                                        </p:cTn>
                                        <p:tgtEl>
                                          <p:spTgt spid="100"/>
                                        </p:tgtEl>
                                        <p:attrNameLst>
                                          <p:attrName>style.visibility</p:attrName>
                                        </p:attrNameLst>
                                      </p:cBhvr>
                                      <p:to>
                                        <p:strVal val="visible"/>
                                      </p:to>
                                    </p:set>
                                    <p:animEffect transition="in" filter="fade">
                                      <p:cBhvr>
                                        <p:cTn id="17" dur="500"/>
                                        <p:tgtEl>
                                          <p:spTgt spid="100"/>
                                        </p:tgtEl>
                                      </p:cBhvr>
                                    </p:animEffect>
                                  </p:childTnLst>
                                </p:cTn>
                              </p:par>
                              <p:par>
                                <p:cTn id="18" presetID="42" presetClass="path" presetSubtype="0" decel="100000" fill="hold" grpId="1" nodeType="withEffect">
                                  <p:stCondLst>
                                    <p:cond delay="150"/>
                                  </p:stCondLst>
                                  <p:childTnLst>
                                    <p:animMotion origin="layout" path="M 1.43477E-6 1.76577E-6 L 1.43477E-6 0.02156 " pathEditMode="relative" rAng="0" ptsTypes="AA">
                                      <p:cBhvr>
                                        <p:cTn id="19" dur="750" spd="-100000" fill="hold"/>
                                        <p:tgtEl>
                                          <p:spTgt spid="100"/>
                                        </p:tgtEl>
                                        <p:attrNameLst>
                                          <p:attrName>ppt_x</p:attrName>
                                          <p:attrName>ppt_y</p:attrName>
                                        </p:attrNameLst>
                                      </p:cBhvr>
                                      <p:rCtr x="0" y="1067"/>
                                    </p:animMotion>
                                  </p:childTnLst>
                                </p:cTn>
                              </p:par>
                              <p:par>
                                <p:cTn id="20" presetID="10" presetClass="entr" presetSubtype="0" fill="hold" grpId="0" nodeType="withEffect">
                                  <p:stCondLst>
                                    <p:cond delay="15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500"/>
                                        <p:tgtEl>
                                          <p:spTgt spid="36"/>
                                        </p:tgtEl>
                                      </p:cBhvr>
                                    </p:animEffect>
                                  </p:childTnLst>
                                </p:cTn>
                              </p:par>
                              <p:par>
                                <p:cTn id="23" presetID="42" presetClass="path" presetSubtype="0" decel="100000" fill="hold" grpId="1" nodeType="withEffect">
                                  <p:stCondLst>
                                    <p:cond delay="150"/>
                                  </p:stCondLst>
                                  <p:childTnLst>
                                    <p:animMotion origin="layout" path="M 4.86086E-6 1.76577E-6 L 4.86086E-6 0.02156 " pathEditMode="relative" rAng="0" ptsTypes="AA">
                                      <p:cBhvr>
                                        <p:cTn id="24" dur="750" spd="-100000" fill="hold"/>
                                        <p:tgtEl>
                                          <p:spTgt spid="36"/>
                                        </p:tgtEl>
                                        <p:attrNameLst>
                                          <p:attrName>ppt_x</p:attrName>
                                          <p:attrName>ppt_y</p:attrName>
                                        </p:attrNameLst>
                                      </p:cBhvr>
                                      <p:rCtr x="0" y="1067"/>
                                    </p:animMotion>
                                  </p:childTnLst>
                                </p:cTn>
                              </p:par>
                              <p:par>
                                <p:cTn id="25" presetID="10" presetClass="entr" presetSubtype="0" fill="hold" grpId="0" nodeType="withEffect">
                                  <p:stCondLst>
                                    <p:cond delay="150"/>
                                  </p:stCondLst>
                                  <p:childTnLst>
                                    <p:set>
                                      <p:cBhvr>
                                        <p:cTn id="26" dur="1" fill="hold">
                                          <p:stCondLst>
                                            <p:cond delay="0"/>
                                          </p:stCondLst>
                                        </p:cTn>
                                        <p:tgtEl>
                                          <p:spTgt spid="51"/>
                                        </p:tgtEl>
                                        <p:attrNameLst>
                                          <p:attrName>style.visibility</p:attrName>
                                        </p:attrNameLst>
                                      </p:cBhvr>
                                      <p:to>
                                        <p:strVal val="visible"/>
                                      </p:to>
                                    </p:set>
                                    <p:animEffect transition="in" filter="fade">
                                      <p:cBhvr>
                                        <p:cTn id="27" dur="500"/>
                                        <p:tgtEl>
                                          <p:spTgt spid="51"/>
                                        </p:tgtEl>
                                      </p:cBhvr>
                                    </p:animEffect>
                                  </p:childTnLst>
                                </p:cTn>
                              </p:par>
                              <p:par>
                                <p:cTn id="28" presetID="42" presetClass="path" presetSubtype="0" decel="100000" fill="hold" grpId="1" nodeType="withEffect">
                                  <p:stCondLst>
                                    <p:cond delay="150"/>
                                  </p:stCondLst>
                                  <p:childTnLst>
                                    <p:animMotion origin="layout" path="M -7.8121E-7 1.76577E-6 L -7.8121E-7 0.02156 " pathEditMode="relative" rAng="0" ptsTypes="AA">
                                      <p:cBhvr>
                                        <p:cTn id="29" dur="750" spd="-100000" fill="hold"/>
                                        <p:tgtEl>
                                          <p:spTgt spid="51"/>
                                        </p:tgtEl>
                                        <p:attrNameLst>
                                          <p:attrName>ppt_x</p:attrName>
                                          <p:attrName>ppt_y</p:attrName>
                                        </p:attrNameLst>
                                      </p:cBhvr>
                                      <p:rCtr x="0" y="1067"/>
                                    </p:animMotion>
                                  </p:childTnLst>
                                </p:cTn>
                              </p:par>
                              <p:par>
                                <p:cTn id="30" presetID="10" presetClass="entr" presetSubtype="0" fill="hold" grpId="0" nodeType="withEffect">
                                  <p:stCondLst>
                                    <p:cond delay="15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childTnLst>
                                </p:cTn>
                              </p:par>
                              <p:par>
                                <p:cTn id="33" presetID="42" presetClass="path" presetSubtype="0" decel="100000" fill="hold" grpId="1" nodeType="withEffect">
                                  <p:stCondLst>
                                    <p:cond delay="150"/>
                                  </p:stCondLst>
                                  <p:childTnLst>
                                    <p:animMotion origin="layout" path="M -7.8121E-7 1.76577E-6 L -7.8121E-7 0.02156 " pathEditMode="relative" rAng="0" ptsTypes="AA">
                                      <p:cBhvr>
                                        <p:cTn id="34" dur="750" spd="-100000" fill="hold"/>
                                        <p:tgtEl>
                                          <p:spTgt spid="57"/>
                                        </p:tgtEl>
                                        <p:attrNameLst>
                                          <p:attrName>ppt_x</p:attrName>
                                          <p:attrName>ppt_y</p:attrName>
                                        </p:attrNameLst>
                                      </p:cBhvr>
                                      <p:rCtr x="0" y="10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0" grpId="1"/>
      <p:bldP spid="36" grpId="0"/>
      <p:bldP spid="36" grpId="1"/>
      <p:bldP spid="51" grpId="0"/>
      <p:bldP spid="51" grpId="1"/>
      <p:bldP spid="57" grpId="0"/>
      <p:bldP spid="57" grpId="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FA3FA-AB41-42FE-93C6-00842EE2DAE1}"/>
              </a:ext>
            </a:extLst>
          </p:cNvPr>
          <p:cNvSpPr>
            <a:spLocks noGrp="1"/>
          </p:cNvSpPr>
          <p:nvPr>
            <p:ph type="title"/>
          </p:nvPr>
        </p:nvSpPr>
        <p:spPr/>
        <p:txBody>
          <a:bodyPr/>
          <a:lstStyle/>
          <a:p>
            <a:r>
              <a:rPr lang="en-US" sz="4000"/>
              <a:t>Enhanced information protection analytics</a:t>
            </a:r>
          </a:p>
        </p:txBody>
      </p:sp>
      <p:sp>
        <p:nvSpPr>
          <p:cNvPr id="3" name="Rectangle 2">
            <a:extLst>
              <a:ext uri="{FF2B5EF4-FFF2-40B4-BE49-F238E27FC236}">
                <a16:creationId xmlns:a16="http://schemas.microsoft.com/office/drawing/2014/main" id="{208C9377-EFD2-41AE-A917-6CD4FBBFF19D}"/>
              </a:ext>
            </a:extLst>
          </p:cNvPr>
          <p:cNvSpPr/>
          <p:nvPr/>
        </p:nvSpPr>
        <p:spPr bwMode="auto">
          <a:xfrm>
            <a:off x="10678661" y="487"/>
            <a:ext cx="1513339" cy="369775"/>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In preview</a:t>
            </a:r>
          </a:p>
        </p:txBody>
      </p:sp>
      <p:sp>
        <p:nvSpPr>
          <p:cNvPr id="8" name="TextBox 7">
            <a:extLst>
              <a:ext uri="{FF2B5EF4-FFF2-40B4-BE49-F238E27FC236}">
                <a16:creationId xmlns:a16="http://schemas.microsoft.com/office/drawing/2014/main" id="{01293875-2EAF-47B5-86DD-CF732043CF44}"/>
              </a:ext>
            </a:extLst>
          </p:cNvPr>
          <p:cNvSpPr txBox="1"/>
          <p:nvPr/>
        </p:nvSpPr>
        <p:spPr>
          <a:xfrm>
            <a:off x="448213" y="1816236"/>
            <a:ext cx="4011914" cy="3093128"/>
          </a:xfrm>
          <a:prstGeom prst="rect">
            <a:avLst/>
          </a:prstGeom>
          <a:noFill/>
        </p:spPr>
        <p:txBody>
          <a:bodyPr wrap="square" lIns="0" tIns="91427" rIns="91427" bIns="91427" rtlCol="0">
            <a:spAutoFit/>
          </a:bodyPr>
          <a:lstStyle/>
          <a:p>
            <a:pPr marL="0" marR="0" lvl="0"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Better visibility into classified, labeled and protected files – across workloads</a:t>
            </a:r>
          </a:p>
          <a:p>
            <a:pPr marL="0" marR="0" lvl="0"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Help identify information protection anomalies and risks</a:t>
            </a:r>
          </a:p>
          <a:p>
            <a:pPr marL="0" marR="0" lvl="0"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View by label type, service/app and label method (e.g. manual, automatic)</a:t>
            </a:r>
          </a:p>
          <a:p>
            <a:pPr marL="0" marR="0" lvl="0"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Recommendations to tune policy settings</a:t>
            </a:r>
          </a:p>
        </p:txBody>
      </p:sp>
      <p:pic>
        <p:nvPicPr>
          <p:cNvPr id="11" name="Picture 10">
            <a:extLst>
              <a:ext uri="{FF2B5EF4-FFF2-40B4-BE49-F238E27FC236}">
                <a16:creationId xmlns:a16="http://schemas.microsoft.com/office/drawing/2014/main" id="{9999C7B1-B679-4984-9E86-F8140575668C}"/>
              </a:ext>
            </a:extLst>
          </p:cNvPr>
          <p:cNvPicPr>
            <a:picLocks noChangeAspect="1"/>
          </p:cNvPicPr>
          <p:nvPr/>
        </p:nvPicPr>
        <p:blipFill rotWithShape="1">
          <a:blip r:embed="rId3"/>
          <a:srcRect l="10808"/>
          <a:stretch/>
        </p:blipFill>
        <p:spPr>
          <a:xfrm>
            <a:off x="4435125" y="1189176"/>
            <a:ext cx="7756875" cy="4414267"/>
          </a:xfrm>
          <a:prstGeom prst="rect">
            <a:avLst/>
          </a:prstGeom>
          <a:ln>
            <a:solidFill>
              <a:schemeClr val="tx1"/>
            </a:solidFill>
          </a:ln>
        </p:spPr>
      </p:pic>
    </p:spTree>
    <p:extLst>
      <p:ext uri="{BB962C8B-B14F-4D97-AF65-F5344CB8AC3E}">
        <p14:creationId xmlns:p14="http://schemas.microsoft.com/office/powerpoint/2010/main" val="735620971"/>
      </p:ext>
    </p:extLst>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63C4346-9902-4DEA-890D-BC1E38508665}"/>
              </a:ext>
            </a:extLst>
          </p:cNvPr>
          <p:cNvSpPr>
            <a:spLocks noGrp="1"/>
          </p:cNvSpPr>
          <p:nvPr>
            <p:ph type="title"/>
          </p:nvPr>
        </p:nvSpPr>
        <p:spPr>
          <a:xfrm>
            <a:off x="54591" y="47767"/>
            <a:ext cx="11018520" cy="553998"/>
          </a:xfrm>
        </p:spPr>
        <p:txBody>
          <a:bodyPr/>
          <a:lstStyle/>
          <a:p>
            <a:r>
              <a:rPr lang="en-US" sz="3600"/>
              <a:t>Usage reports – labeled items</a:t>
            </a:r>
          </a:p>
        </p:txBody>
      </p:sp>
      <p:pic>
        <p:nvPicPr>
          <p:cNvPr id="8" name="Picture 7">
            <a:extLst>
              <a:ext uri="{FF2B5EF4-FFF2-40B4-BE49-F238E27FC236}">
                <a16:creationId xmlns:a16="http://schemas.microsoft.com/office/drawing/2014/main" id="{EDC9DA47-BCB3-41F1-9DBA-47039EA60DFA}"/>
              </a:ext>
            </a:extLst>
          </p:cNvPr>
          <p:cNvPicPr>
            <a:picLocks noChangeAspect="1"/>
          </p:cNvPicPr>
          <p:nvPr/>
        </p:nvPicPr>
        <p:blipFill>
          <a:blip r:embed="rId3"/>
          <a:stretch>
            <a:fillRect/>
          </a:stretch>
        </p:blipFill>
        <p:spPr>
          <a:xfrm>
            <a:off x="54591" y="745888"/>
            <a:ext cx="12192000" cy="6188312"/>
          </a:xfrm>
          <a:prstGeom prst="rect">
            <a:avLst/>
          </a:prstGeom>
        </p:spPr>
      </p:pic>
    </p:spTree>
    <p:extLst>
      <p:ext uri="{BB962C8B-B14F-4D97-AF65-F5344CB8AC3E}">
        <p14:creationId xmlns:p14="http://schemas.microsoft.com/office/powerpoint/2010/main" val="543259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167" name="TextBox 166">
            <a:extLst>
              <a:ext uri="{FF2B5EF4-FFF2-40B4-BE49-F238E27FC236}">
                <a16:creationId xmlns:a16="http://schemas.microsoft.com/office/drawing/2014/main" id="{2BE74551-84EA-4076-99F8-5BB7CFFAE62E}"/>
              </a:ext>
            </a:extLst>
          </p:cNvPr>
          <p:cNvSpPr txBox="1"/>
          <p:nvPr/>
        </p:nvSpPr>
        <p:spPr>
          <a:xfrm>
            <a:off x="269241" y="2607277"/>
            <a:ext cx="5286726" cy="3065540"/>
          </a:xfrm>
          <a:prstGeom prst="rect">
            <a:avLst/>
          </a:prstGeom>
          <a:noFill/>
        </p:spPr>
        <p:txBody>
          <a:bodyPr wrap="square" lIns="179285" tIns="143428" rIns="179285" bIns="143428" rtlCol="0">
            <a:spAutoFit/>
          </a:bodyPr>
          <a:lstStyle>
            <a:defPPr>
              <a:defRPr lang="en-US"/>
            </a:defPPr>
            <a:lvl1pPr defTabSz="914224">
              <a:lnSpc>
                <a:spcPct val="90000"/>
              </a:lnSpc>
              <a:spcBef>
                <a:spcPts val="1200"/>
              </a:spcBef>
              <a:spcAft>
                <a:spcPts val="1200"/>
              </a:spcAft>
              <a:defRPr sz="2400" spc="70">
                <a:gradFill>
                  <a:gsLst>
                    <a:gs pos="1250">
                      <a:schemeClr val="tx1"/>
                    </a:gs>
                    <a:gs pos="100000">
                      <a:schemeClr val="tx1"/>
                    </a:gs>
                  </a:gsLst>
                  <a:lin ang="5400000" scaled="0"/>
                </a:gradFill>
                <a:latin typeface="Segoe UI Semilight" panose="020B0402040204020203" pitchFamily="34" charset="0"/>
                <a:cs typeface="Segoe UI Semilight" panose="020B0402040204020203" pitchFamily="34" charset="0"/>
              </a:defRPr>
            </a:lvl1pPr>
          </a:lstStyle>
          <a:p>
            <a:pPr marL="0" marR="0" lvl="0" indent="0" algn="l" defTabSz="896214" rtl="0" eaLnBrk="1" fontAlgn="auto" latinLnBrk="0" hangingPunct="1">
              <a:lnSpc>
                <a:spcPct val="90000"/>
              </a:lnSpc>
              <a:spcBef>
                <a:spcPts val="1176"/>
              </a:spcBef>
              <a:spcAft>
                <a:spcPts val="1176"/>
              </a:spcAft>
              <a:buClrTx/>
              <a:buSzTx/>
              <a:buFontTx/>
              <a:buNone/>
              <a:tabLst/>
              <a:defRPr/>
            </a:pPr>
            <a:r>
              <a:rPr kumimoji="0" lang="en-US" sz="1961" b="0" i="0" u="none" strike="noStrike" kern="1200" cap="none" spc="69" normalizeH="0" baseline="0" noProof="0">
                <a:ln>
                  <a:noFill/>
                </a:ln>
                <a:gradFill>
                  <a:gsLst>
                    <a:gs pos="1250">
                      <a:srgbClr val="505050"/>
                    </a:gs>
                    <a:gs pos="100000">
                      <a:srgbClr val="505050"/>
                    </a:gs>
                  </a:gsLst>
                  <a:lin ang="5400000" scaled="0"/>
                </a:gradFill>
                <a:effectLst/>
                <a:uLnTx/>
                <a:uFillTx/>
                <a:latin typeface="Segoe UI Semilight" panose="020B0402040204020203" pitchFamily="34" charset="0"/>
                <a:ea typeface="+mn-ea"/>
                <a:cs typeface="Segoe UI Semilight" panose="020B0402040204020203" pitchFamily="34" charset="0"/>
              </a:rPr>
              <a:t>Do you know where your sensitive </a:t>
            </a:r>
            <a:br>
              <a:rPr kumimoji="0" lang="en-US" sz="1961" b="0" i="0" u="none" strike="noStrike" kern="1200" cap="none" spc="69" normalizeH="0" baseline="0" noProof="0">
                <a:ln>
                  <a:noFill/>
                </a:ln>
                <a:gradFill>
                  <a:gsLst>
                    <a:gs pos="1250">
                      <a:srgbClr val="505050"/>
                    </a:gs>
                    <a:gs pos="100000">
                      <a:srgbClr val="505050"/>
                    </a:gs>
                  </a:gsLst>
                  <a:lin ang="5400000" scaled="0"/>
                </a:gradFill>
                <a:effectLst/>
                <a:uLnTx/>
                <a:uFillTx/>
                <a:latin typeface="Segoe UI Semilight" panose="020B0402040204020203" pitchFamily="34" charset="0"/>
                <a:ea typeface="+mn-ea"/>
                <a:cs typeface="Segoe UI Semilight" panose="020B0402040204020203" pitchFamily="34" charset="0"/>
              </a:rPr>
            </a:br>
            <a:r>
              <a:rPr kumimoji="0" lang="en-US" sz="1961" b="0" i="0" u="none" strike="noStrike" kern="1200" cap="none" spc="69" normalizeH="0" baseline="0" noProof="0">
                <a:ln>
                  <a:noFill/>
                </a:ln>
                <a:gradFill>
                  <a:gsLst>
                    <a:gs pos="1250">
                      <a:srgbClr val="505050"/>
                    </a:gs>
                    <a:gs pos="100000">
                      <a:srgbClr val="505050"/>
                    </a:gs>
                  </a:gsLst>
                  <a:lin ang="5400000" scaled="0"/>
                </a:gradFill>
                <a:effectLst/>
                <a:uLnTx/>
                <a:uFillTx/>
                <a:latin typeface="Segoe UI Semilight" panose="020B0402040204020203" pitchFamily="34" charset="0"/>
                <a:ea typeface="+mn-ea"/>
                <a:cs typeface="Segoe UI Semilight" panose="020B0402040204020203" pitchFamily="34" charset="0"/>
              </a:rPr>
              <a:t>data resides? </a:t>
            </a:r>
          </a:p>
          <a:p>
            <a:pPr marL="0" marR="0" lvl="0" indent="0" algn="l" defTabSz="896214" rtl="0" eaLnBrk="1" fontAlgn="auto" latinLnBrk="0" hangingPunct="1">
              <a:lnSpc>
                <a:spcPct val="90000"/>
              </a:lnSpc>
              <a:spcBef>
                <a:spcPts val="1176"/>
              </a:spcBef>
              <a:spcAft>
                <a:spcPts val="1176"/>
              </a:spcAft>
              <a:buClrTx/>
              <a:buSzTx/>
              <a:buFontTx/>
              <a:buNone/>
              <a:tabLst/>
              <a:defRPr/>
            </a:pPr>
            <a:r>
              <a:rPr kumimoji="0" lang="en-US" sz="1961" b="0" i="0" u="none" strike="noStrike" kern="1200" cap="none" spc="69" normalizeH="0" baseline="0" noProof="0">
                <a:ln>
                  <a:noFill/>
                </a:ln>
                <a:gradFill>
                  <a:gsLst>
                    <a:gs pos="1250">
                      <a:srgbClr val="505050"/>
                    </a:gs>
                    <a:gs pos="100000">
                      <a:srgbClr val="505050"/>
                    </a:gs>
                  </a:gsLst>
                  <a:lin ang="5400000" scaled="0"/>
                </a:gradFill>
                <a:effectLst/>
                <a:uLnTx/>
                <a:uFillTx/>
                <a:latin typeface="Segoe UI Semilight" panose="020B0402040204020203" pitchFamily="34" charset="0"/>
                <a:ea typeface="+mn-ea"/>
                <a:cs typeface="Segoe UI Semilight" panose="020B0402040204020203" pitchFamily="34" charset="0"/>
              </a:rPr>
              <a:t>Do you have control of your data as it travels inside and outside of your organization?</a:t>
            </a:r>
          </a:p>
          <a:p>
            <a:pPr marL="0" marR="0" lvl="0" indent="0" algn="l" defTabSz="896214" rtl="0" eaLnBrk="1" fontAlgn="auto" latinLnBrk="0" hangingPunct="1">
              <a:lnSpc>
                <a:spcPct val="90000"/>
              </a:lnSpc>
              <a:spcBef>
                <a:spcPts val="1176"/>
              </a:spcBef>
              <a:spcAft>
                <a:spcPts val="1176"/>
              </a:spcAft>
              <a:buClrTx/>
              <a:buSzTx/>
              <a:buFontTx/>
              <a:buNone/>
              <a:tabLst/>
              <a:defRPr/>
            </a:pPr>
            <a:r>
              <a:rPr kumimoji="0" lang="en-US" sz="1961" b="0" i="0" u="none" strike="noStrike" kern="1200" cap="none" spc="69" normalizeH="0" baseline="0" noProof="0">
                <a:ln>
                  <a:noFill/>
                </a:ln>
                <a:gradFill>
                  <a:gsLst>
                    <a:gs pos="1250">
                      <a:srgbClr val="505050"/>
                    </a:gs>
                    <a:gs pos="100000">
                      <a:srgbClr val="505050"/>
                    </a:gs>
                  </a:gsLst>
                  <a:lin ang="5400000" scaled="0"/>
                </a:gradFill>
                <a:effectLst/>
                <a:uLnTx/>
                <a:uFillTx/>
                <a:latin typeface="Segoe UI Semilight" panose="020B0402040204020203" pitchFamily="34" charset="0"/>
                <a:ea typeface="+mn-ea"/>
                <a:cs typeface="Segoe UI Semilight" panose="020B0402040204020203" pitchFamily="34" charset="0"/>
              </a:rPr>
              <a:t>Are you using multiple solutions to discover, classify, label, and protect sensitive data? </a:t>
            </a:r>
          </a:p>
        </p:txBody>
      </p:sp>
      <p:sp>
        <p:nvSpPr>
          <p:cNvPr id="2" name="Title 1">
            <a:extLst>
              <a:ext uri="{FF2B5EF4-FFF2-40B4-BE49-F238E27FC236}">
                <a16:creationId xmlns:a16="http://schemas.microsoft.com/office/drawing/2014/main" id="{DB4C892B-B393-4228-AC0A-88FE08980FC2}"/>
              </a:ext>
            </a:extLst>
          </p:cNvPr>
          <p:cNvSpPr>
            <a:spLocks noGrp="1"/>
          </p:cNvSpPr>
          <p:nvPr>
            <p:ph type="title"/>
          </p:nvPr>
        </p:nvSpPr>
        <p:spPr>
          <a:xfrm>
            <a:off x="269241" y="289957"/>
            <a:ext cx="5784094" cy="2717231"/>
          </a:xfrm>
        </p:spPr>
        <p:txBody>
          <a:bodyPr/>
          <a:lstStyle/>
          <a:p>
            <a:pPr defTabSz="914192">
              <a:spcBef>
                <a:spcPts val="0"/>
              </a:spcBef>
              <a:defRPr/>
            </a:pPr>
            <a:r>
              <a:rPr lang="en-US" sz="3921">
                <a:gradFill>
                  <a:gsLst>
                    <a:gs pos="1250">
                      <a:srgbClr val="505050"/>
                    </a:gs>
                    <a:gs pos="100000">
                      <a:srgbClr val="505050"/>
                    </a:gs>
                  </a:gsLst>
                  <a:lin ang="5400000" scaled="0"/>
                </a:gradFill>
                <a:latin typeface="Segoe UI Light"/>
              </a:rPr>
              <a:t>Do you have a strategy for protecting and managing </a:t>
            </a:r>
            <a:r>
              <a:rPr lang="en-US" sz="3921" b="1">
                <a:gradFill>
                  <a:gsLst>
                    <a:gs pos="1250">
                      <a:srgbClr val="505050"/>
                    </a:gs>
                    <a:gs pos="100000">
                      <a:srgbClr val="505050"/>
                    </a:gs>
                  </a:gsLst>
                  <a:lin ang="5400000" scaled="0"/>
                </a:gradFill>
                <a:latin typeface="Segoe UI Light"/>
              </a:rPr>
              <a:t>sensitive information</a:t>
            </a:r>
            <a:r>
              <a:rPr lang="en-US" sz="3921">
                <a:gradFill>
                  <a:gsLst>
                    <a:gs pos="1250">
                      <a:srgbClr val="505050"/>
                    </a:gs>
                    <a:gs pos="100000">
                      <a:srgbClr val="505050"/>
                    </a:gs>
                  </a:gsLst>
                  <a:lin ang="5400000" scaled="0"/>
                </a:gradFill>
                <a:latin typeface="Segoe UI Light"/>
              </a:rPr>
              <a:t>?</a:t>
            </a:r>
          </a:p>
        </p:txBody>
      </p:sp>
      <p:pic>
        <p:nvPicPr>
          <p:cNvPr id="126" name="Picture 125">
            <a:extLst>
              <a:ext uri="{FF2B5EF4-FFF2-40B4-BE49-F238E27FC236}">
                <a16:creationId xmlns:a16="http://schemas.microsoft.com/office/drawing/2014/main" id="{F4978611-0C8F-4ADD-A60D-0F6AADD5520C}"/>
              </a:ext>
            </a:extLst>
          </p:cNvPr>
          <p:cNvPicPr>
            <a:picLocks noChangeAspect="1"/>
          </p:cNvPicPr>
          <p:nvPr/>
        </p:nvPicPr>
        <p:blipFill rotWithShape="1">
          <a:blip r:embed="rId3"/>
          <a:srcRect t="18446" r="52015"/>
          <a:stretch/>
        </p:blipFill>
        <p:spPr>
          <a:xfrm>
            <a:off x="6138666" y="487"/>
            <a:ext cx="6053334" cy="6857027"/>
          </a:xfrm>
          <a:prstGeom prst="rect">
            <a:avLst/>
          </a:prstGeom>
        </p:spPr>
      </p:pic>
      <p:sp>
        <p:nvSpPr>
          <p:cNvPr id="169" name="Rectangle 168">
            <a:extLst>
              <a:ext uri="{FF2B5EF4-FFF2-40B4-BE49-F238E27FC236}">
                <a16:creationId xmlns:a16="http://schemas.microsoft.com/office/drawing/2014/main" id="{DD527072-1D1E-4BAE-9EE8-53C8B28DA163}"/>
              </a:ext>
            </a:extLst>
          </p:cNvPr>
          <p:cNvSpPr/>
          <p:nvPr/>
        </p:nvSpPr>
        <p:spPr bwMode="auto">
          <a:xfrm>
            <a:off x="4743582" y="6568044"/>
            <a:ext cx="1395085" cy="289470"/>
          </a:xfrm>
          <a:prstGeom prst="rect">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358296712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63" presetClass="path" presetSubtype="0" decel="100000" fill="hold" grpId="1" nodeType="withEffect">
                                  <p:stCondLst>
                                    <p:cond delay="0"/>
                                  </p:stCondLst>
                                  <p:childTnLst>
                                    <p:animMotion origin="layout" path="M -1.99132E-7 1.31185E-6 L 0.01545 1.31185E-6 " pathEditMode="relative" rAng="0" ptsTypes="AA">
                                      <p:cBhvr>
                                        <p:cTn id="9" dur="750" spd="-100000" fill="hold"/>
                                        <p:tgtEl>
                                          <p:spTgt spid="2"/>
                                        </p:tgtEl>
                                        <p:attrNameLst>
                                          <p:attrName>ppt_x</p:attrName>
                                          <p:attrName>ppt_y</p:attrName>
                                        </p:attrNameLst>
                                      </p:cBhvr>
                                      <p:rCtr x="766" y="0"/>
                                    </p:animMotion>
                                  </p:childTnLst>
                                </p:cTn>
                              </p:par>
                              <p:par>
                                <p:cTn id="10" presetID="10" presetClass="entr" presetSubtype="0" fill="hold" grpId="0" nodeType="withEffect">
                                  <p:stCondLst>
                                    <p:cond delay="0"/>
                                  </p:stCondLst>
                                  <p:childTnLst>
                                    <p:set>
                                      <p:cBhvr>
                                        <p:cTn id="11" dur="1" fill="hold">
                                          <p:stCondLst>
                                            <p:cond delay="0"/>
                                          </p:stCondLst>
                                        </p:cTn>
                                        <p:tgtEl>
                                          <p:spTgt spid="167"/>
                                        </p:tgtEl>
                                        <p:attrNameLst>
                                          <p:attrName>style.visibility</p:attrName>
                                        </p:attrNameLst>
                                      </p:cBhvr>
                                      <p:to>
                                        <p:strVal val="visible"/>
                                      </p:to>
                                    </p:set>
                                    <p:animEffect transition="in" filter="fade">
                                      <p:cBhvr>
                                        <p:cTn id="12" dur="500"/>
                                        <p:tgtEl>
                                          <p:spTgt spid="167"/>
                                        </p:tgtEl>
                                      </p:cBhvr>
                                    </p:animEffect>
                                  </p:childTnLst>
                                </p:cTn>
                              </p:par>
                              <p:par>
                                <p:cTn id="13" presetID="42" presetClass="path" presetSubtype="0" decel="100000" fill="hold" grpId="1" nodeType="withEffect">
                                  <p:stCondLst>
                                    <p:cond delay="0"/>
                                  </p:stCondLst>
                                  <p:childTnLst>
                                    <p:animMotion origin="layout" path="M -7.3781E-7 -2.197E-6 L -7.3781E-7 0.02156 " pathEditMode="relative" rAng="0" ptsTypes="AA">
                                      <p:cBhvr>
                                        <p:cTn id="14" dur="750" spd="-100000" fill="hold"/>
                                        <p:tgtEl>
                                          <p:spTgt spid="167"/>
                                        </p:tgtEl>
                                        <p:attrNameLst>
                                          <p:attrName>ppt_x</p:attrName>
                                          <p:attrName>ppt_y</p:attrName>
                                        </p:attrNameLst>
                                      </p:cBhvr>
                                      <p:rCtr x="0" y="10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0"/>
      <p:bldP spid="167" grpId="1"/>
      <p:bldP spid="2" grpId="0"/>
      <p:bldP spid="2" grpId="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35A500-9C45-41A1-BAC7-21606D839FF9}"/>
              </a:ext>
            </a:extLst>
          </p:cNvPr>
          <p:cNvSpPr>
            <a:spLocks noGrp="1"/>
          </p:cNvSpPr>
          <p:nvPr>
            <p:ph type="title"/>
          </p:nvPr>
        </p:nvSpPr>
        <p:spPr>
          <a:xfrm>
            <a:off x="0" y="136478"/>
            <a:ext cx="11018520" cy="553998"/>
          </a:xfrm>
        </p:spPr>
        <p:txBody>
          <a:bodyPr/>
          <a:lstStyle/>
          <a:p>
            <a:r>
              <a:rPr lang="en-US" sz="4000"/>
              <a:t>Discover data &amp; its sensitivity</a:t>
            </a:r>
          </a:p>
        </p:txBody>
      </p:sp>
      <p:pic>
        <p:nvPicPr>
          <p:cNvPr id="4" name="Picture 3" descr="A screenshot of a cell phone&#10;&#10;Description automatically generated">
            <a:extLst>
              <a:ext uri="{FF2B5EF4-FFF2-40B4-BE49-F238E27FC236}">
                <a16:creationId xmlns:a16="http://schemas.microsoft.com/office/drawing/2014/main" id="{F980FDD2-774E-41FC-8665-A214BFE95CFC}"/>
              </a:ext>
            </a:extLst>
          </p:cNvPr>
          <p:cNvPicPr>
            <a:picLocks noChangeAspect="1"/>
          </p:cNvPicPr>
          <p:nvPr/>
        </p:nvPicPr>
        <p:blipFill>
          <a:blip r:embed="rId2"/>
          <a:stretch>
            <a:fillRect/>
          </a:stretch>
        </p:blipFill>
        <p:spPr>
          <a:xfrm>
            <a:off x="282071" y="1204587"/>
            <a:ext cx="11369674" cy="507277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46509659"/>
      </p:ext>
    </p:extLst>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19864-0751-4AFD-AB31-F15590064045}"/>
              </a:ext>
            </a:extLst>
          </p:cNvPr>
          <p:cNvSpPr>
            <a:spLocks noGrp="1"/>
          </p:cNvSpPr>
          <p:nvPr>
            <p:ph type="title"/>
          </p:nvPr>
        </p:nvSpPr>
        <p:spPr>
          <a:xfrm>
            <a:off x="78154" y="173171"/>
            <a:ext cx="11018520" cy="553998"/>
          </a:xfrm>
        </p:spPr>
        <p:txBody>
          <a:bodyPr/>
          <a:lstStyle/>
          <a:p>
            <a:r>
              <a:rPr lang="en-US" sz="4000"/>
              <a:t>Log analytics</a:t>
            </a:r>
          </a:p>
        </p:txBody>
      </p:sp>
      <p:pic>
        <p:nvPicPr>
          <p:cNvPr id="5" name="Picture 4">
            <a:extLst>
              <a:ext uri="{FF2B5EF4-FFF2-40B4-BE49-F238E27FC236}">
                <a16:creationId xmlns:a16="http://schemas.microsoft.com/office/drawing/2014/main" id="{6AABD959-536E-486F-8DC9-1A6E55A48704}"/>
              </a:ext>
            </a:extLst>
          </p:cNvPr>
          <p:cNvPicPr>
            <a:picLocks noChangeAspect="1"/>
          </p:cNvPicPr>
          <p:nvPr/>
        </p:nvPicPr>
        <p:blipFill>
          <a:blip r:embed="rId2"/>
          <a:stretch>
            <a:fillRect/>
          </a:stretch>
        </p:blipFill>
        <p:spPr>
          <a:xfrm>
            <a:off x="0" y="906255"/>
            <a:ext cx="12192000" cy="5839534"/>
          </a:xfrm>
          <a:prstGeom prst="rect">
            <a:avLst/>
          </a:prstGeom>
        </p:spPr>
      </p:pic>
    </p:spTree>
    <p:extLst>
      <p:ext uri="{BB962C8B-B14F-4D97-AF65-F5344CB8AC3E}">
        <p14:creationId xmlns:p14="http://schemas.microsoft.com/office/powerpoint/2010/main" val="326308539"/>
      </p:ext>
    </p:extLst>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F81C6-86C9-45C4-9B5A-1B7BDB0AD6A8}"/>
              </a:ext>
            </a:extLst>
          </p:cNvPr>
          <p:cNvSpPr>
            <a:spLocks noGrp="1"/>
          </p:cNvSpPr>
          <p:nvPr>
            <p:ph type="title"/>
          </p:nvPr>
        </p:nvSpPr>
        <p:spPr>
          <a:xfrm>
            <a:off x="88711" y="160847"/>
            <a:ext cx="11018520" cy="553998"/>
          </a:xfrm>
        </p:spPr>
        <p:txBody>
          <a:bodyPr/>
          <a:lstStyle/>
          <a:p>
            <a:r>
              <a:rPr lang="en-US" sz="4000"/>
              <a:t>Data discovery – Repository level view</a:t>
            </a:r>
          </a:p>
        </p:txBody>
      </p:sp>
      <p:pic>
        <p:nvPicPr>
          <p:cNvPr id="5" name="Picture 4">
            <a:extLst>
              <a:ext uri="{FF2B5EF4-FFF2-40B4-BE49-F238E27FC236}">
                <a16:creationId xmlns:a16="http://schemas.microsoft.com/office/drawing/2014/main" id="{6B8E3051-4A5C-44EE-9C23-9B8ABAFEDE94}"/>
              </a:ext>
            </a:extLst>
          </p:cNvPr>
          <p:cNvPicPr>
            <a:picLocks noChangeAspect="1"/>
          </p:cNvPicPr>
          <p:nvPr/>
        </p:nvPicPr>
        <p:blipFill>
          <a:blip r:embed="rId2"/>
          <a:stretch>
            <a:fillRect/>
          </a:stretch>
        </p:blipFill>
        <p:spPr>
          <a:xfrm>
            <a:off x="88711" y="818865"/>
            <a:ext cx="12443454" cy="5803225"/>
          </a:xfrm>
          <a:prstGeom prst="rect">
            <a:avLst/>
          </a:prstGeom>
        </p:spPr>
      </p:pic>
    </p:spTree>
    <p:extLst>
      <p:ext uri="{BB962C8B-B14F-4D97-AF65-F5344CB8AC3E}">
        <p14:creationId xmlns:p14="http://schemas.microsoft.com/office/powerpoint/2010/main" val="329049295"/>
      </p:ext>
    </p:extLst>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Summary &amp; next steps</a:t>
            </a:r>
          </a:p>
        </p:txBody>
      </p:sp>
    </p:spTree>
    <p:extLst>
      <p:ext uri="{BB962C8B-B14F-4D97-AF65-F5344CB8AC3E}">
        <p14:creationId xmlns:p14="http://schemas.microsoft.com/office/powerpoint/2010/main" val="2767260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40870-F50A-4250-84E8-7A6C6A512F54}"/>
              </a:ext>
            </a:extLst>
          </p:cNvPr>
          <p:cNvSpPr>
            <a:spLocks noGrp="1"/>
          </p:cNvSpPr>
          <p:nvPr>
            <p:ph type="title"/>
          </p:nvPr>
        </p:nvSpPr>
        <p:spPr>
          <a:xfrm>
            <a:off x="321873" y="121257"/>
            <a:ext cx="11655840" cy="899537"/>
          </a:xfrm>
        </p:spPr>
        <p:txBody>
          <a:bodyPr/>
          <a:lstStyle/>
          <a:p>
            <a:br>
              <a:rPr lang="en-US"/>
            </a:br>
            <a:r>
              <a:rPr lang="en-US" sz="1961" spc="98">
                <a:gradFill>
                  <a:gsLst>
                    <a:gs pos="1250">
                      <a:schemeClr val="tx2"/>
                    </a:gs>
                    <a:gs pos="100000">
                      <a:schemeClr val="tx2"/>
                    </a:gs>
                  </a:gsLst>
                  <a:lin ang="5400000" scaled="0"/>
                </a:gradFill>
                <a:latin typeface="Segoe UI Semilight" panose="020B0402040204020203" pitchFamily="34" charset="0"/>
                <a:cs typeface="Segoe UI Semilight" panose="020B0402040204020203" pitchFamily="34" charset="0"/>
              </a:rPr>
              <a:t>Protect your sensitive data – wherever it lives or travels</a:t>
            </a:r>
          </a:p>
        </p:txBody>
      </p:sp>
      <p:sp>
        <p:nvSpPr>
          <p:cNvPr id="30" name="TextBox 10">
            <a:extLst>
              <a:ext uri="{FF2B5EF4-FFF2-40B4-BE49-F238E27FC236}">
                <a16:creationId xmlns:a16="http://schemas.microsoft.com/office/drawing/2014/main" id="{3EE70F82-C658-4163-85D7-839B4B95015B}"/>
              </a:ext>
            </a:extLst>
          </p:cNvPr>
          <p:cNvSpPr txBox="1"/>
          <p:nvPr/>
        </p:nvSpPr>
        <p:spPr>
          <a:xfrm>
            <a:off x="6122753" y="3430275"/>
            <a:ext cx="2527918" cy="307761"/>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0" i="0" u="none" strike="noStrike" kern="0" cap="none" spc="118" normalizeH="0" baseline="0" noProof="0">
                <a:ln>
                  <a:noFill/>
                </a:ln>
                <a:gradFill>
                  <a:gsLst>
                    <a:gs pos="0">
                      <a:srgbClr val="505050"/>
                    </a:gs>
                    <a:gs pos="100000">
                      <a:srgbClr val="505050"/>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Protect</a:t>
            </a:r>
          </a:p>
        </p:txBody>
      </p:sp>
      <p:grpSp>
        <p:nvGrpSpPr>
          <p:cNvPr id="7" name="Group 6">
            <a:extLst>
              <a:ext uri="{FF2B5EF4-FFF2-40B4-BE49-F238E27FC236}">
                <a16:creationId xmlns:a16="http://schemas.microsoft.com/office/drawing/2014/main" id="{8FBE566C-2C54-4D72-B45D-2A98D46038DA}"/>
              </a:ext>
            </a:extLst>
          </p:cNvPr>
          <p:cNvGrpSpPr/>
          <p:nvPr/>
        </p:nvGrpSpPr>
        <p:grpSpPr>
          <a:xfrm>
            <a:off x="6937648" y="2406571"/>
            <a:ext cx="898127" cy="810051"/>
            <a:chOff x="5783414" y="2980252"/>
            <a:chExt cx="1187480" cy="1071030"/>
          </a:xfrm>
        </p:grpSpPr>
        <p:sp>
          <p:nvSpPr>
            <p:cNvPr id="47" name="shield_3" title="Icon of a shield with an exclamation point inside">
              <a:extLst>
                <a:ext uri="{FF2B5EF4-FFF2-40B4-BE49-F238E27FC236}">
                  <a16:creationId xmlns:a16="http://schemas.microsoft.com/office/drawing/2014/main" id="{7A4FE0AF-0FE6-4F34-B664-EAD7317B4C28}"/>
                </a:ext>
              </a:extLst>
            </p:cNvPr>
            <p:cNvSpPr>
              <a:spLocks noChangeAspect="1" noEditPoints="1"/>
            </p:cNvSpPr>
            <p:nvPr/>
          </p:nvSpPr>
          <p:spPr bwMode="auto">
            <a:xfrm>
              <a:off x="5783414" y="2980252"/>
              <a:ext cx="869646" cy="881397"/>
            </a:xfrm>
            <a:custGeom>
              <a:avLst/>
              <a:gdLst>
                <a:gd name="T0" fmla="*/ 55 w 322"/>
                <a:gd name="T1" fmla="*/ 246 h 329"/>
                <a:gd name="T2" fmla="*/ 4 w 322"/>
                <a:gd name="T3" fmla="*/ 101 h 329"/>
                <a:gd name="T4" fmla="*/ 4 w 322"/>
                <a:gd name="T5" fmla="*/ 44 h 329"/>
                <a:gd name="T6" fmla="*/ 72 w 322"/>
                <a:gd name="T7" fmla="*/ 34 h 329"/>
                <a:gd name="T8" fmla="*/ 161 w 322"/>
                <a:gd name="T9" fmla="*/ 0 h 329"/>
                <a:gd name="T10" fmla="*/ 250 w 322"/>
                <a:gd name="T11" fmla="*/ 34 h 329"/>
                <a:gd name="T12" fmla="*/ 318 w 322"/>
                <a:gd name="T13" fmla="*/ 44 h 329"/>
                <a:gd name="T14" fmla="*/ 318 w 322"/>
                <a:gd name="T15" fmla="*/ 101 h 329"/>
                <a:gd name="T16" fmla="*/ 267 w 322"/>
                <a:gd name="T17" fmla="*/ 246 h 329"/>
                <a:gd name="T18" fmla="*/ 161 w 322"/>
                <a:gd name="T19" fmla="*/ 329 h 329"/>
                <a:gd name="T20" fmla="*/ 55 w 322"/>
                <a:gd name="T21" fmla="*/ 246 h 329"/>
                <a:gd name="T22" fmla="*/ 161 w 322"/>
                <a:gd name="T23" fmla="*/ 53 h 329"/>
                <a:gd name="T24" fmla="*/ 161 w 322"/>
                <a:gd name="T25" fmla="*/ 207 h 329"/>
                <a:gd name="T26" fmla="*/ 161 w 322"/>
                <a:gd name="T27" fmla="*/ 231 h 329"/>
                <a:gd name="T28" fmla="*/ 161 w 322"/>
                <a:gd name="T29" fmla="*/ 251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2" h="329">
                  <a:moveTo>
                    <a:pt x="55" y="246"/>
                  </a:moveTo>
                  <a:cubicBezTo>
                    <a:pt x="0" y="179"/>
                    <a:pt x="4" y="101"/>
                    <a:pt x="4" y="101"/>
                  </a:cubicBezTo>
                  <a:cubicBezTo>
                    <a:pt x="4" y="44"/>
                    <a:pt x="4" y="44"/>
                    <a:pt x="4" y="44"/>
                  </a:cubicBezTo>
                  <a:cubicBezTo>
                    <a:pt x="4" y="44"/>
                    <a:pt x="38" y="45"/>
                    <a:pt x="72" y="34"/>
                  </a:cubicBezTo>
                  <a:cubicBezTo>
                    <a:pt x="107" y="22"/>
                    <a:pt x="124" y="0"/>
                    <a:pt x="161" y="0"/>
                  </a:cubicBezTo>
                  <a:cubicBezTo>
                    <a:pt x="198" y="0"/>
                    <a:pt x="215" y="22"/>
                    <a:pt x="250" y="34"/>
                  </a:cubicBezTo>
                  <a:cubicBezTo>
                    <a:pt x="284" y="45"/>
                    <a:pt x="318" y="44"/>
                    <a:pt x="318" y="44"/>
                  </a:cubicBezTo>
                  <a:cubicBezTo>
                    <a:pt x="318" y="101"/>
                    <a:pt x="318" y="101"/>
                    <a:pt x="318" y="101"/>
                  </a:cubicBezTo>
                  <a:cubicBezTo>
                    <a:pt x="318" y="101"/>
                    <a:pt x="322" y="179"/>
                    <a:pt x="267" y="246"/>
                  </a:cubicBezTo>
                  <a:cubicBezTo>
                    <a:pt x="234" y="286"/>
                    <a:pt x="161" y="329"/>
                    <a:pt x="161" y="329"/>
                  </a:cubicBezTo>
                  <a:cubicBezTo>
                    <a:pt x="161" y="329"/>
                    <a:pt x="88" y="286"/>
                    <a:pt x="55" y="246"/>
                  </a:cubicBezTo>
                  <a:close/>
                  <a:moveTo>
                    <a:pt x="161" y="53"/>
                  </a:moveTo>
                  <a:cubicBezTo>
                    <a:pt x="161" y="207"/>
                    <a:pt x="161" y="207"/>
                    <a:pt x="161" y="207"/>
                  </a:cubicBezTo>
                  <a:moveTo>
                    <a:pt x="161" y="231"/>
                  </a:moveTo>
                  <a:cubicBezTo>
                    <a:pt x="161" y="251"/>
                    <a:pt x="161" y="251"/>
                    <a:pt x="161" y="251"/>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51" name="Oval 50">
              <a:extLst>
                <a:ext uri="{FF2B5EF4-FFF2-40B4-BE49-F238E27FC236}">
                  <a16:creationId xmlns:a16="http://schemas.microsoft.com/office/drawing/2014/main" id="{12E25B1E-7E8D-43C3-90A4-82B7A3EC5256}"/>
                </a:ext>
              </a:extLst>
            </p:cNvPr>
            <p:cNvSpPr/>
            <p:nvPr/>
          </p:nvSpPr>
          <p:spPr bwMode="auto">
            <a:xfrm>
              <a:off x="6310839" y="3391228"/>
              <a:ext cx="660055" cy="660054"/>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50" name="Lock" title="Icon of a padlock">
              <a:extLst>
                <a:ext uri="{FF2B5EF4-FFF2-40B4-BE49-F238E27FC236}">
                  <a16:creationId xmlns:a16="http://schemas.microsoft.com/office/drawing/2014/main" id="{1DA1AB05-79FE-40AB-8E2E-91B89A3F3308}"/>
                </a:ext>
              </a:extLst>
            </p:cNvPr>
            <p:cNvSpPr>
              <a:spLocks noChangeAspect="1" noEditPoints="1"/>
            </p:cNvSpPr>
            <p:nvPr/>
          </p:nvSpPr>
          <p:spPr bwMode="auto">
            <a:xfrm>
              <a:off x="6448278" y="3478141"/>
              <a:ext cx="327121" cy="457200"/>
            </a:xfrm>
            <a:custGeom>
              <a:avLst/>
              <a:gdLst>
                <a:gd name="T0" fmla="*/ 239 w 239"/>
                <a:gd name="T1" fmla="*/ 335 h 335"/>
                <a:gd name="T2" fmla="*/ 0 w 239"/>
                <a:gd name="T3" fmla="*/ 335 h 335"/>
                <a:gd name="T4" fmla="*/ 0 w 239"/>
                <a:gd name="T5" fmla="*/ 157 h 335"/>
                <a:gd name="T6" fmla="*/ 239 w 239"/>
                <a:gd name="T7" fmla="*/ 157 h 335"/>
                <a:gd name="T8" fmla="*/ 239 w 239"/>
                <a:gd name="T9" fmla="*/ 335 h 335"/>
                <a:gd name="T10" fmla="*/ 196 w 239"/>
                <a:gd name="T11" fmla="*/ 157 h 335"/>
                <a:gd name="T12" fmla="*/ 196 w 239"/>
                <a:gd name="T13" fmla="*/ 75 h 335"/>
                <a:gd name="T14" fmla="*/ 121 w 239"/>
                <a:gd name="T15" fmla="*/ 0 h 335"/>
                <a:gd name="T16" fmla="*/ 46 w 239"/>
                <a:gd name="T17" fmla="*/ 75 h 335"/>
                <a:gd name="T18" fmla="*/ 46 w 239"/>
                <a:gd name="T19" fmla="*/ 157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9" h="335">
                  <a:moveTo>
                    <a:pt x="239" y="335"/>
                  </a:moveTo>
                  <a:cubicBezTo>
                    <a:pt x="0" y="335"/>
                    <a:pt x="0" y="335"/>
                    <a:pt x="0" y="335"/>
                  </a:cubicBezTo>
                  <a:cubicBezTo>
                    <a:pt x="0" y="157"/>
                    <a:pt x="0" y="157"/>
                    <a:pt x="0" y="157"/>
                  </a:cubicBezTo>
                  <a:cubicBezTo>
                    <a:pt x="239" y="157"/>
                    <a:pt x="239" y="157"/>
                    <a:pt x="239" y="157"/>
                  </a:cubicBezTo>
                  <a:lnTo>
                    <a:pt x="239" y="335"/>
                  </a:lnTo>
                  <a:close/>
                  <a:moveTo>
                    <a:pt x="196" y="157"/>
                  </a:moveTo>
                  <a:cubicBezTo>
                    <a:pt x="196" y="75"/>
                    <a:pt x="196" y="75"/>
                    <a:pt x="196" y="75"/>
                  </a:cubicBezTo>
                  <a:cubicBezTo>
                    <a:pt x="196" y="34"/>
                    <a:pt x="163" y="0"/>
                    <a:pt x="121" y="0"/>
                  </a:cubicBezTo>
                  <a:cubicBezTo>
                    <a:pt x="79" y="0"/>
                    <a:pt x="46" y="34"/>
                    <a:pt x="46" y="75"/>
                  </a:cubicBezTo>
                  <a:cubicBezTo>
                    <a:pt x="46" y="157"/>
                    <a:pt x="46" y="157"/>
                    <a:pt x="46" y="157"/>
                  </a:cubicBezTo>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sp>
        <p:nvSpPr>
          <p:cNvPr id="36" name="TextBox 10">
            <a:extLst>
              <a:ext uri="{FF2B5EF4-FFF2-40B4-BE49-F238E27FC236}">
                <a16:creationId xmlns:a16="http://schemas.microsoft.com/office/drawing/2014/main" id="{06999485-DAD8-4C6B-B6AF-1800F1679068}"/>
              </a:ext>
            </a:extLst>
          </p:cNvPr>
          <p:cNvSpPr txBox="1"/>
          <p:nvPr/>
        </p:nvSpPr>
        <p:spPr>
          <a:xfrm>
            <a:off x="3578084" y="3430275"/>
            <a:ext cx="2527918" cy="307761"/>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0" i="0" u="none" strike="noStrike" kern="0" cap="none" spc="118" normalizeH="0" baseline="0" noProof="0">
                <a:ln>
                  <a:noFill/>
                </a:ln>
                <a:gradFill>
                  <a:gsLst>
                    <a:gs pos="0">
                      <a:srgbClr val="505050"/>
                    </a:gs>
                    <a:gs pos="100000">
                      <a:srgbClr val="505050"/>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Classify</a:t>
            </a:r>
          </a:p>
        </p:txBody>
      </p:sp>
      <p:grpSp>
        <p:nvGrpSpPr>
          <p:cNvPr id="4" name="Group 3">
            <a:extLst>
              <a:ext uri="{FF2B5EF4-FFF2-40B4-BE49-F238E27FC236}">
                <a16:creationId xmlns:a16="http://schemas.microsoft.com/office/drawing/2014/main" id="{5CF1D59D-F63B-4824-87AE-2EA019A5B3E6}"/>
              </a:ext>
            </a:extLst>
          </p:cNvPr>
          <p:cNvGrpSpPr/>
          <p:nvPr/>
        </p:nvGrpSpPr>
        <p:grpSpPr>
          <a:xfrm>
            <a:off x="4331035" y="2319208"/>
            <a:ext cx="1092011" cy="771985"/>
            <a:chOff x="4331035" y="2319208"/>
            <a:chExt cx="1092011" cy="771985"/>
          </a:xfrm>
        </p:grpSpPr>
        <p:sp>
          <p:nvSpPr>
            <p:cNvPr id="46" name="TagLegacy_E1CB" title="Icon of a shopping tag">
              <a:extLst>
                <a:ext uri="{FF2B5EF4-FFF2-40B4-BE49-F238E27FC236}">
                  <a16:creationId xmlns:a16="http://schemas.microsoft.com/office/drawing/2014/main" id="{1F8D888F-52A0-483C-A918-85F59CC901CC}"/>
                </a:ext>
              </a:extLst>
            </p:cNvPr>
            <p:cNvSpPr>
              <a:spLocks noChangeAspect="1" noEditPoints="1"/>
            </p:cNvSpPr>
            <p:nvPr/>
          </p:nvSpPr>
          <p:spPr bwMode="auto">
            <a:xfrm>
              <a:off x="4331035" y="2319208"/>
              <a:ext cx="820485" cy="654916"/>
            </a:xfrm>
            <a:custGeom>
              <a:avLst/>
              <a:gdLst>
                <a:gd name="T0" fmla="*/ 2950 w 3700"/>
                <a:gd name="T1" fmla="*/ 1330 h 2952"/>
                <a:gd name="T2" fmla="*/ 1328 w 3700"/>
                <a:gd name="T3" fmla="*/ 2952 h 2952"/>
                <a:gd name="T4" fmla="*/ 0 w 3700"/>
                <a:gd name="T5" fmla="*/ 1620 h 2952"/>
                <a:gd name="T6" fmla="*/ 1620 w 3700"/>
                <a:gd name="T7" fmla="*/ 0 h 2952"/>
                <a:gd name="T8" fmla="*/ 2951 w 3700"/>
                <a:gd name="T9" fmla="*/ 1 h 2952"/>
                <a:gd name="T10" fmla="*/ 2950 w 3700"/>
                <a:gd name="T11" fmla="*/ 1330 h 2952"/>
                <a:gd name="T12" fmla="*/ 1820 w 3700"/>
                <a:gd name="T13" fmla="*/ 2460 h 2952"/>
                <a:gd name="T14" fmla="*/ 2576 w 3700"/>
                <a:gd name="T15" fmla="*/ 2753 h 2952"/>
                <a:gd name="T16" fmla="*/ 3700 w 3700"/>
                <a:gd name="T17" fmla="*/ 1629 h 2952"/>
                <a:gd name="T18" fmla="*/ 2576 w 3700"/>
                <a:gd name="T19" fmla="*/ 505 h 2952"/>
                <a:gd name="T20" fmla="*/ 2421 w 3700"/>
                <a:gd name="T21" fmla="*/ 505 h 2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00" h="2952">
                  <a:moveTo>
                    <a:pt x="2950" y="1330"/>
                  </a:moveTo>
                  <a:cubicBezTo>
                    <a:pt x="1328" y="2952"/>
                    <a:pt x="1328" y="2952"/>
                    <a:pt x="1328" y="2952"/>
                  </a:cubicBezTo>
                  <a:cubicBezTo>
                    <a:pt x="0" y="1620"/>
                    <a:pt x="0" y="1620"/>
                    <a:pt x="0" y="1620"/>
                  </a:cubicBezTo>
                  <a:cubicBezTo>
                    <a:pt x="1620" y="0"/>
                    <a:pt x="1620" y="0"/>
                    <a:pt x="1620" y="0"/>
                  </a:cubicBezTo>
                  <a:cubicBezTo>
                    <a:pt x="2951" y="1"/>
                    <a:pt x="2951" y="1"/>
                    <a:pt x="2951" y="1"/>
                  </a:cubicBezTo>
                  <a:lnTo>
                    <a:pt x="2950" y="1330"/>
                  </a:lnTo>
                  <a:close/>
                  <a:moveTo>
                    <a:pt x="1820" y="2460"/>
                  </a:moveTo>
                  <a:cubicBezTo>
                    <a:pt x="2020" y="2642"/>
                    <a:pt x="2285" y="2753"/>
                    <a:pt x="2576" y="2753"/>
                  </a:cubicBezTo>
                  <a:cubicBezTo>
                    <a:pt x="3197" y="2753"/>
                    <a:pt x="3700" y="2249"/>
                    <a:pt x="3700" y="1629"/>
                  </a:cubicBezTo>
                  <a:cubicBezTo>
                    <a:pt x="3700" y="1008"/>
                    <a:pt x="3198" y="505"/>
                    <a:pt x="2576" y="505"/>
                  </a:cubicBezTo>
                  <a:cubicBezTo>
                    <a:pt x="2421" y="505"/>
                    <a:pt x="2421" y="505"/>
                    <a:pt x="2421" y="505"/>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nvGrpSpPr>
            <p:cNvPr id="73" name="Group 72">
              <a:extLst>
                <a:ext uri="{FF2B5EF4-FFF2-40B4-BE49-F238E27FC236}">
                  <a16:creationId xmlns:a16="http://schemas.microsoft.com/office/drawing/2014/main" id="{00ED083D-1D1E-4617-9D2A-8D118E8B5AA4}"/>
                </a:ext>
              </a:extLst>
            </p:cNvPr>
            <p:cNvGrpSpPr/>
            <p:nvPr/>
          </p:nvGrpSpPr>
          <p:grpSpPr>
            <a:xfrm>
              <a:off x="4923828" y="2591977"/>
              <a:ext cx="499218" cy="499216"/>
              <a:chOff x="2453105" y="3257535"/>
              <a:chExt cx="660055" cy="660054"/>
            </a:xfrm>
          </p:grpSpPr>
          <p:sp>
            <p:nvSpPr>
              <p:cNvPr id="74" name="Oval 73">
                <a:extLst>
                  <a:ext uri="{FF2B5EF4-FFF2-40B4-BE49-F238E27FC236}">
                    <a16:creationId xmlns:a16="http://schemas.microsoft.com/office/drawing/2014/main" id="{71CF4F26-F494-4C6B-B876-78309C24667F}"/>
                  </a:ext>
                </a:extLst>
              </p:cNvPr>
              <p:cNvSpPr/>
              <p:nvPr/>
            </p:nvSpPr>
            <p:spPr bwMode="auto">
              <a:xfrm>
                <a:off x="2453105" y="3257535"/>
                <a:ext cx="660055" cy="660054"/>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75" name="check 3" title="Icon of a checkmark with a circle around it">
                <a:extLst>
                  <a:ext uri="{FF2B5EF4-FFF2-40B4-BE49-F238E27FC236}">
                    <a16:creationId xmlns:a16="http://schemas.microsoft.com/office/drawing/2014/main" id="{115C860B-37B5-4E51-90C1-1A9B69E70330}"/>
                  </a:ext>
                </a:extLst>
              </p:cNvPr>
              <p:cNvSpPr>
                <a:spLocks noChangeAspect="1" noEditPoints="1"/>
              </p:cNvSpPr>
              <p:nvPr/>
            </p:nvSpPr>
            <p:spPr bwMode="auto">
              <a:xfrm>
                <a:off x="2536326" y="3342186"/>
                <a:ext cx="493614" cy="490752"/>
              </a:xfrm>
              <a:custGeom>
                <a:avLst/>
                <a:gdLst>
                  <a:gd name="T0" fmla="*/ 250 w 250"/>
                  <a:gd name="T1" fmla="*/ 125 h 250"/>
                  <a:gd name="T2" fmla="*/ 125 w 250"/>
                  <a:gd name="T3" fmla="*/ 250 h 250"/>
                  <a:gd name="T4" fmla="*/ 0 w 250"/>
                  <a:gd name="T5" fmla="*/ 125 h 250"/>
                  <a:gd name="T6" fmla="*/ 125 w 250"/>
                  <a:gd name="T7" fmla="*/ 0 h 250"/>
                  <a:gd name="T8" fmla="*/ 250 w 250"/>
                  <a:gd name="T9" fmla="*/ 125 h 250"/>
                  <a:gd name="T10" fmla="*/ 60 w 250"/>
                  <a:gd name="T11" fmla="*/ 125 h 250"/>
                  <a:gd name="T12" fmla="*/ 100 w 250"/>
                  <a:gd name="T13" fmla="*/ 165 h 250"/>
                  <a:gd name="T14" fmla="*/ 190 w 250"/>
                  <a:gd name="T15" fmla="*/ 74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250">
                    <a:moveTo>
                      <a:pt x="250" y="125"/>
                    </a:moveTo>
                    <a:cubicBezTo>
                      <a:pt x="250" y="194"/>
                      <a:pt x="194" y="250"/>
                      <a:pt x="125" y="250"/>
                    </a:cubicBezTo>
                    <a:cubicBezTo>
                      <a:pt x="56" y="250"/>
                      <a:pt x="0" y="194"/>
                      <a:pt x="0" y="125"/>
                    </a:cubicBezTo>
                    <a:cubicBezTo>
                      <a:pt x="0" y="56"/>
                      <a:pt x="56" y="0"/>
                      <a:pt x="125" y="0"/>
                    </a:cubicBezTo>
                    <a:cubicBezTo>
                      <a:pt x="194" y="0"/>
                      <a:pt x="250" y="56"/>
                      <a:pt x="250" y="125"/>
                    </a:cubicBezTo>
                    <a:close/>
                    <a:moveTo>
                      <a:pt x="60" y="125"/>
                    </a:moveTo>
                    <a:cubicBezTo>
                      <a:pt x="100" y="165"/>
                      <a:pt x="100" y="165"/>
                      <a:pt x="100" y="165"/>
                    </a:cubicBezTo>
                    <a:cubicBezTo>
                      <a:pt x="190" y="74"/>
                      <a:pt x="190" y="74"/>
                      <a:pt x="190" y="74"/>
                    </a:cubicBezTo>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sp>
        <p:nvSpPr>
          <p:cNvPr id="31" name="TextBox 10">
            <a:extLst>
              <a:ext uri="{FF2B5EF4-FFF2-40B4-BE49-F238E27FC236}">
                <a16:creationId xmlns:a16="http://schemas.microsoft.com/office/drawing/2014/main" id="{5EF2978E-6F4F-4E68-8A4A-50C1E203717E}"/>
              </a:ext>
            </a:extLst>
          </p:cNvPr>
          <p:cNvSpPr txBox="1"/>
          <p:nvPr/>
        </p:nvSpPr>
        <p:spPr>
          <a:xfrm>
            <a:off x="8731727" y="3430275"/>
            <a:ext cx="2527918" cy="307761"/>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0" i="0" u="none" strike="noStrike" kern="0" cap="none" spc="118" normalizeH="0" baseline="0" noProof="0">
                <a:ln>
                  <a:noFill/>
                </a:ln>
                <a:gradFill>
                  <a:gsLst>
                    <a:gs pos="0">
                      <a:srgbClr val="505050"/>
                    </a:gs>
                    <a:gs pos="100000">
                      <a:srgbClr val="505050"/>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Monitor </a:t>
            </a:r>
          </a:p>
        </p:txBody>
      </p:sp>
      <p:grpSp>
        <p:nvGrpSpPr>
          <p:cNvPr id="9" name="Group 8">
            <a:extLst>
              <a:ext uri="{FF2B5EF4-FFF2-40B4-BE49-F238E27FC236}">
                <a16:creationId xmlns:a16="http://schemas.microsoft.com/office/drawing/2014/main" id="{3CCA22AF-68E2-460E-9094-30BDB0B6E548}"/>
              </a:ext>
            </a:extLst>
          </p:cNvPr>
          <p:cNvGrpSpPr/>
          <p:nvPr/>
        </p:nvGrpSpPr>
        <p:grpSpPr>
          <a:xfrm>
            <a:off x="9580469" y="2357169"/>
            <a:ext cx="1045692" cy="778866"/>
            <a:chOff x="9538692" y="2934569"/>
            <a:chExt cx="1382588" cy="1029800"/>
          </a:xfrm>
        </p:grpSpPr>
        <p:sp>
          <p:nvSpPr>
            <p:cNvPr id="49" name="graph_9" title="Icon of a line chart with connected circles at varying points">
              <a:extLst>
                <a:ext uri="{FF2B5EF4-FFF2-40B4-BE49-F238E27FC236}">
                  <a16:creationId xmlns:a16="http://schemas.microsoft.com/office/drawing/2014/main" id="{3F673682-56CF-40C8-9A13-3A839C67C5C0}"/>
                </a:ext>
              </a:extLst>
            </p:cNvPr>
            <p:cNvSpPr>
              <a:spLocks noChangeAspect="1" noEditPoints="1"/>
            </p:cNvSpPr>
            <p:nvPr/>
          </p:nvSpPr>
          <p:spPr bwMode="auto">
            <a:xfrm>
              <a:off x="9538692" y="2934569"/>
              <a:ext cx="979991" cy="884290"/>
            </a:xfrm>
            <a:custGeom>
              <a:avLst/>
              <a:gdLst>
                <a:gd name="T0" fmla="*/ 352 w 352"/>
                <a:gd name="T1" fmla="*/ 318 h 318"/>
                <a:gd name="T2" fmla="*/ 0 w 352"/>
                <a:gd name="T3" fmla="*/ 318 h 318"/>
                <a:gd name="T4" fmla="*/ 0 w 352"/>
                <a:gd name="T5" fmla="*/ 0 h 318"/>
                <a:gd name="T6" fmla="*/ 266 w 352"/>
                <a:gd name="T7" fmla="*/ 105 h 318"/>
                <a:gd name="T8" fmla="*/ 286 w 352"/>
                <a:gd name="T9" fmla="*/ 126 h 318"/>
                <a:gd name="T10" fmla="*/ 307 w 352"/>
                <a:gd name="T11" fmla="*/ 105 h 318"/>
                <a:gd name="T12" fmla="*/ 286 w 352"/>
                <a:gd name="T13" fmla="*/ 84 h 318"/>
                <a:gd name="T14" fmla="*/ 266 w 352"/>
                <a:gd name="T15" fmla="*/ 105 h 318"/>
                <a:gd name="T16" fmla="*/ 57 w 352"/>
                <a:gd name="T17" fmla="*/ 252 h 318"/>
                <a:gd name="T18" fmla="*/ 100 w 352"/>
                <a:gd name="T19" fmla="*/ 188 h 318"/>
                <a:gd name="T20" fmla="*/ 200 w 352"/>
                <a:gd name="T21" fmla="*/ 205 h 318"/>
                <a:gd name="T22" fmla="*/ 134 w 352"/>
                <a:gd name="T23" fmla="*/ 181 h 318"/>
                <a:gd name="T24" fmla="*/ 236 w 352"/>
                <a:gd name="T25" fmla="*/ 187 h 318"/>
                <a:gd name="T26" fmla="*/ 276 w 352"/>
                <a:gd name="T27" fmla="*/ 123 h 318"/>
                <a:gd name="T28" fmla="*/ 200 w 352"/>
                <a:gd name="T29" fmla="*/ 201 h 318"/>
                <a:gd name="T30" fmla="*/ 221 w 352"/>
                <a:gd name="T31" fmla="*/ 222 h 318"/>
                <a:gd name="T32" fmla="*/ 241 w 352"/>
                <a:gd name="T33" fmla="*/ 201 h 318"/>
                <a:gd name="T34" fmla="*/ 221 w 352"/>
                <a:gd name="T35" fmla="*/ 180 h 318"/>
                <a:gd name="T36" fmla="*/ 200 w 352"/>
                <a:gd name="T37" fmla="*/ 201 h 318"/>
                <a:gd name="T38" fmla="*/ 200 w 352"/>
                <a:gd name="T39" fmla="*/ 201 h 318"/>
                <a:gd name="T40" fmla="*/ 94 w 352"/>
                <a:gd name="T41" fmla="*/ 174 h 318"/>
                <a:gd name="T42" fmla="*/ 115 w 352"/>
                <a:gd name="T43" fmla="*/ 194 h 318"/>
                <a:gd name="T44" fmla="*/ 136 w 352"/>
                <a:gd name="T45" fmla="*/ 174 h 318"/>
                <a:gd name="T46" fmla="*/ 115 w 352"/>
                <a:gd name="T47" fmla="*/ 153 h 318"/>
                <a:gd name="T48" fmla="*/ 94 w 352"/>
                <a:gd name="T49" fmla="*/ 174 h 318"/>
                <a:gd name="T50" fmla="*/ 94 w 352"/>
                <a:gd name="T51" fmla="*/ 174 h 318"/>
                <a:gd name="T52" fmla="*/ 25 w 352"/>
                <a:gd name="T53" fmla="*/ 269 h 318"/>
                <a:gd name="T54" fmla="*/ 46 w 352"/>
                <a:gd name="T55" fmla="*/ 289 h 318"/>
                <a:gd name="T56" fmla="*/ 66 w 352"/>
                <a:gd name="T57" fmla="*/ 269 h 318"/>
                <a:gd name="T58" fmla="*/ 46 w 352"/>
                <a:gd name="T59" fmla="*/ 248 h 318"/>
                <a:gd name="T60" fmla="*/ 25 w 352"/>
                <a:gd name="T61" fmla="*/ 269 h 318"/>
                <a:gd name="T62" fmla="*/ 25 w 352"/>
                <a:gd name="T63" fmla="*/ 269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2" h="318">
                  <a:moveTo>
                    <a:pt x="352" y="318"/>
                  </a:moveTo>
                  <a:cubicBezTo>
                    <a:pt x="0" y="318"/>
                    <a:pt x="0" y="318"/>
                    <a:pt x="0" y="318"/>
                  </a:cubicBezTo>
                  <a:cubicBezTo>
                    <a:pt x="0" y="0"/>
                    <a:pt x="0" y="0"/>
                    <a:pt x="0" y="0"/>
                  </a:cubicBezTo>
                  <a:moveTo>
                    <a:pt x="266" y="105"/>
                  </a:moveTo>
                  <a:cubicBezTo>
                    <a:pt x="266" y="116"/>
                    <a:pt x="275" y="126"/>
                    <a:pt x="286" y="126"/>
                  </a:cubicBezTo>
                  <a:cubicBezTo>
                    <a:pt x="298" y="126"/>
                    <a:pt x="307" y="116"/>
                    <a:pt x="307" y="105"/>
                  </a:cubicBezTo>
                  <a:cubicBezTo>
                    <a:pt x="307" y="93"/>
                    <a:pt x="298" y="84"/>
                    <a:pt x="286" y="84"/>
                  </a:cubicBezTo>
                  <a:cubicBezTo>
                    <a:pt x="275" y="84"/>
                    <a:pt x="266" y="93"/>
                    <a:pt x="266" y="105"/>
                  </a:cubicBezTo>
                  <a:close/>
                  <a:moveTo>
                    <a:pt x="57" y="252"/>
                  </a:moveTo>
                  <a:cubicBezTo>
                    <a:pt x="100" y="188"/>
                    <a:pt x="100" y="188"/>
                    <a:pt x="100" y="188"/>
                  </a:cubicBezTo>
                  <a:moveTo>
                    <a:pt x="200" y="205"/>
                  </a:moveTo>
                  <a:cubicBezTo>
                    <a:pt x="134" y="181"/>
                    <a:pt x="134" y="181"/>
                    <a:pt x="134" y="181"/>
                  </a:cubicBezTo>
                  <a:moveTo>
                    <a:pt x="236" y="187"/>
                  </a:moveTo>
                  <a:cubicBezTo>
                    <a:pt x="276" y="123"/>
                    <a:pt x="276" y="123"/>
                    <a:pt x="276" y="123"/>
                  </a:cubicBezTo>
                  <a:moveTo>
                    <a:pt x="200" y="201"/>
                  </a:moveTo>
                  <a:cubicBezTo>
                    <a:pt x="200" y="213"/>
                    <a:pt x="209" y="222"/>
                    <a:pt x="221" y="222"/>
                  </a:cubicBezTo>
                  <a:cubicBezTo>
                    <a:pt x="232" y="222"/>
                    <a:pt x="241" y="213"/>
                    <a:pt x="241" y="201"/>
                  </a:cubicBezTo>
                  <a:cubicBezTo>
                    <a:pt x="241" y="190"/>
                    <a:pt x="232" y="180"/>
                    <a:pt x="221" y="180"/>
                  </a:cubicBezTo>
                  <a:cubicBezTo>
                    <a:pt x="209" y="180"/>
                    <a:pt x="200" y="190"/>
                    <a:pt x="200" y="201"/>
                  </a:cubicBezTo>
                  <a:cubicBezTo>
                    <a:pt x="200" y="201"/>
                    <a:pt x="200" y="201"/>
                    <a:pt x="200" y="201"/>
                  </a:cubicBezTo>
                  <a:moveTo>
                    <a:pt x="94" y="174"/>
                  </a:moveTo>
                  <a:cubicBezTo>
                    <a:pt x="94" y="185"/>
                    <a:pt x="104" y="194"/>
                    <a:pt x="115" y="194"/>
                  </a:cubicBezTo>
                  <a:cubicBezTo>
                    <a:pt x="127" y="194"/>
                    <a:pt x="136" y="185"/>
                    <a:pt x="136" y="174"/>
                  </a:cubicBezTo>
                  <a:cubicBezTo>
                    <a:pt x="136" y="162"/>
                    <a:pt x="127" y="153"/>
                    <a:pt x="115" y="153"/>
                  </a:cubicBezTo>
                  <a:cubicBezTo>
                    <a:pt x="104" y="153"/>
                    <a:pt x="94" y="162"/>
                    <a:pt x="94" y="174"/>
                  </a:cubicBezTo>
                  <a:cubicBezTo>
                    <a:pt x="94" y="174"/>
                    <a:pt x="94" y="174"/>
                    <a:pt x="94" y="174"/>
                  </a:cubicBezTo>
                  <a:moveTo>
                    <a:pt x="25" y="269"/>
                  </a:moveTo>
                  <a:cubicBezTo>
                    <a:pt x="25" y="280"/>
                    <a:pt x="34" y="289"/>
                    <a:pt x="46" y="289"/>
                  </a:cubicBezTo>
                  <a:cubicBezTo>
                    <a:pt x="57" y="289"/>
                    <a:pt x="66" y="280"/>
                    <a:pt x="66" y="269"/>
                  </a:cubicBezTo>
                  <a:cubicBezTo>
                    <a:pt x="66" y="257"/>
                    <a:pt x="57" y="248"/>
                    <a:pt x="46" y="248"/>
                  </a:cubicBezTo>
                  <a:cubicBezTo>
                    <a:pt x="34" y="248"/>
                    <a:pt x="25" y="257"/>
                    <a:pt x="25" y="269"/>
                  </a:cubicBezTo>
                  <a:cubicBezTo>
                    <a:pt x="25" y="269"/>
                    <a:pt x="25" y="269"/>
                    <a:pt x="25" y="269"/>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78" name="Oval 77">
              <a:extLst>
                <a:ext uri="{FF2B5EF4-FFF2-40B4-BE49-F238E27FC236}">
                  <a16:creationId xmlns:a16="http://schemas.microsoft.com/office/drawing/2014/main" id="{ADD2F524-EED1-42B8-AF99-0BF9859874FD}"/>
                </a:ext>
              </a:extLst>
            </p:cNvPr>
            <p:cNvSpPr/>
            <p:nvPr/>
          </p:nvSpPr>
          <p:spPr bwMode="auto">
            <a:xfrm>
              <a:off x="10261225" y="3304315"/>
              <a:ext cx="660055" cy="660054"/>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76" name="graph_4" title="Icon of a pie chart">
              <a:extLst>
                <a:ext uri="{FF2B5EF4-FFF2-40B4-BE49-F238E27FC236}">
                  <a16:creationId xmlns:a16="http://schemas.microsoft.com/office/drawing/2014/main" id="{3DE50512-41CB-4937-AB53-3A0D14AE9CFE}"/>
                </a:ext>
              </a:extLst>
            </p:cNvPr>
            <p:cNvSpPr>
              <a:spLocks noChangeAspect="1" noEditPoints="1"/>
            </p:cNvSpPr>
            <p:nvPr/>
          </p:nvSpPr>
          <p:spPr bwMode="auto">
            <a:xfrm>
              <a:off x="10355066" y="3478141"/>
              <a:ext cx="472372" cy="470421"/>
            </a:xfrm>
            <a:custGeom>
              <a:avLst/>
              <a:gdLst>
                <a:gd name="T0" fmla="*/ 310 w 334"/>
                <a:gd name="T1" fmla="*/ 178 h 333"/>
                <a:gd name="T2" fmla="*/ 155 w 334"/>
                <a:gd name="T3" fmla="*/ 333 h 333"/>
                <a:gd name="T4" fmla="*/ 0 w 334"/>
                <a:gd name="T5" fmla="*/ 178 h 333"/>
                <a:gd name="T6" fmla="*/ 155 w 334"/>
                <a:gd name="T7" fmla="*/ 23 h 333"/>
                <a:gd name="T8" fmla="*/ 155 w 334"/>
                <a:gd name="T9" fmla="*/ 178 h 333"/>
                <a:gd name="T10" fmla="*/ 310 w 334"/>
                <a:gd name="T11" fmla="*/ 178 h 333"/>
                <a:gd name="T12" fmla="*/ 334 w 334"/>
                <a:gd name="T13" fmla="*/ 139 h 333"/>
                <a:gd name="T14" fmla="*/ 195 w 334"/>
                <a:gd name="T15" fmla="*/ 0 h 333"/>
                <a:gd name="T16" fmla="*/ 195 w 334"/>
                <a:gd name="T17" fmla="*/ 139 h 333"/>
                <a:gd name="T18" fmla="*/ 334 w 334"/>
                <a:gd name="T19" fmla="*/ 139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4" h="333">
                  <a:moveTo>
                    <a:pt x="310" y="178"/>
                  </a:moveTo>
                  <a:cubicBezTo>
                    <a:pt x="310" y="264"/>
                    <a:pt x="241" y="333"/>
                    <a:pt x="155" y="333"/>
                  </a:cubicBezTo>
                  <a:cubicBezTo>
                    <a:pt x="69" y="333"/>
                    <a:pt x="0" y="264"/>
                    <a:pt x="0" y="178"/>
                  </a:cubicBezTo>
                  <a:cubicBezTo>
                    <a:pt x="0" y="93"/>
                    <a:pt x="69" y="23"/>
                    <a:pt x="155" y="23"/>
                  </a:cubicBezTo>
                  <a:cubicBezTo>
                    <a:pt x="155" y="178"/>
                    <a:pt x="155" y="178"/>
                    <a:pt x="155" y="178"/>
                  </a:cubicBezTo>
                  <a:lnTo>
                    <a:pt x="310" y="178"/>
                  </a:lnTo>
                  <a:close/>
                  <a:moveTo>
                    <a:pt x="334" y="139"/>
                  </a:moveTo>
                  <a:cubicBezTo>
                    <a:pt x="334" y="62"/>
                    <a:pt x="272" y="0"/>
                    <a:pt x="195" y="0"/>
                  </a:cubicBezTo>
                  <a:cubicBezTo>
                    <a:pt x="195" y="139"/>
                    <a:pt x="195" y="139"/>
                    <a:pt x="195" y="139"/>
                  </a:cubicBezTo>
                  <a:lnTo>
                    <a:pt x="334" y="139"/>
                  </a:lnTo>
                  <a:close/>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sp>
        <p:nvSpPr>
          <p:cNvPr id="19" name="Left Bracket 18">
            <a:extLst>
              <a:ext uri="{FF2B5EF4-FFF2-40B4-BE49-F238E27FC236}">
                <a16:creationId xmlns:a16="http://schemas.microsoft.com/office/drawing/2014/main" id="{15C47975-2E55-4BEC-A724-3589D05CEEE1}"/>
              </a:ext>
            </a:extLst>
          </p:cNvPr>
          <p:cNvSpPr/>
          <p:nvPr/>
        </p:nvSpPr>
        <p:spPr>
          <a:xfrm rot="16200000">
            <a:off x="6053595" y="-497799"/>
            <a:ext cx="84812" cy="9920916"/>
          </a:xfrm>
          <a:prstGeom prst="leftBracket">
            <a:avLst>
              <a:gd name="adj" fmla="val 107"/>
            </a:avLst>
          </a:prstGeom>
          <a:ln w="12700" cap="rnd">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0" name="Rectangle 19">
            <a:extLst>
              <a:ext uri="{FF2B5EF4-FFF2-40B4-BE49-F238E27FC236}">
                <a16:creationId xmlns:a16="http://schemas.microsoft.com/office/drawing/2014/main" id="{BF62BC1F-0C96-4445-8F4D-33B5DA9FB7DF}"/>
              </a:ext>
            </a:extLst>
          </p:cNvPr>
          <p:cNvSpPr/>
          <p:nvPr/>
        </p:nvSpPr>
        <p:spPr>
          <a:xfrm>
            <a:off x="5493208" y="4279941"/>
            <a:ext cx="1205585" cy="416383"/>
          </a:xfrm>
          <a:prstGeom prst="rect">
            <a:avLst/>
          </a:prstGeom>
          <a:solidFill>
            <a:srgbClr val="F8F8F8"/>
          </a:solidFill>
        </p:spPr>
        <p:txBody>
          <a:bodyPr wrap="square" rtlCol="0" anchor="ctr">
            <a:sp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2353" b="0" i="0" u="none" strike="noStrike" kern="0" cap="none" spc="118" normalizeH="0" baseline="0" noProof="0">
                <a:ln>
                  <a:noFill/>
                </a:ln>
                <a:gradFill>
                  <a:gsLst>
                    <a:gs pos="0">
                      <a:srgbClr val="0078D7"/>
                    </a:gs>
                    <a:gs pos="100000">
                      <a:srgbClr val="0078D7"/>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Across</a:t>
            </a:r>
          </a:p>
        </p:txBody>
      </p:sp>
      <p:grpSp>
        <p:nvGrpSpPr>
          <p:cNvPr id="12" name="Group 11">
            <a:extLst>
              <a:ext uri="{FF2B5EF4-FFF2-40B4-BE49-F238E27FC236}">
                <a16:creationId xmlns:a16="http://schemas.microsoft.com/office/drawing/2014/main" id="{CF09A734-ED66-4759-BB79-D48D5DD4B8DD}"/>
              </a:ext>
            </a:extLst>
          </p:cNvPr>
          <p:cNvGrpSpPr/>
          <p:nvPr/>
        </p:nvGrpSpPr>
        <p:grpSpPr>
          <a:xfrm>
            <a:off x="1278316" y="4918089"/>
            <a:ext cx="9635369" cy="1010614"/>
            <a:chOff x="1158312" y="5016210"/>
            <a:chExt cx="9828578" cy="1030879"/>
          </a:xfrm>
        </p:grpSpPr>
        <p:grpSp>
          <p:nvGrpSpPr>
            <p:cNvPr id="6" name="Group 5">
              <a:extLst>
                <a:ext uri="{FF2B5EF4-FFF2-40B4-BE49-F238E27FC236}">
                  <a16:creationId xmlns:a16="http://schemas.microsoft.com/office/drawing/2014/main" id="{5A5963F2-EF0D-4C56-98DE-4AB43EBF8107}"/>
                </a:ext>
              </a:extLst>
            </p:cNvPr>
            <p:cNvGrpSpPr/>
            <p:nvPr/>
          </p:nvGrpSpPr>
          <p:grpSpPr>
            <a:xfrm>
              <a:off x="1158312" y="5032414"/>
              <a:ext cx="1926218" cy="1014675"/>
              <a:chOff x="1158312" y="5032414"/>
              <a:chExt cx="1926218" cy="1014675"/>
            </a:xfrm>
          </p:grpSpPr>
          <p:sp>
            <p:nvSpPr>
              <p:cNvPr id="22" name="Data Text">
                <a:extLst>
                  <a:ext uri="{FF2B5EF4-FFF2-40B4-BE49-F238E27FC236}">
                    <a16:creationId xmlns:a16="http://schemas.microsoft.com/office/drawing/2014/main" id="{56341616-097C-4A09-9086-B9B711D32737}"/>
                  </a:ext>
                </a:extLst>
              </p:cNvPr>
              <p:cNvSpPr/>
              <p:nvPr/>
            </p:nvSpPr>
            <p:spPr>
              <a:xfrm>
                <a:off x="1158312" y="5760857"/>
                <a:ext cx="1926218" cy="286232"/>
              </a:xfrm>
              <a:prstGeom prst="rect">
                <a:avLst/>
              </a:prstGeom>
              <a:noFill/>
            </p:spPr>
            <p:txBody>
              <a:bodyPr wrap="square" rtlCol="0" anchor="ctr">
                <a:sp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372" b="0" i="0" u="none" strike="noStrike" kern="0" cap="none" spc="118" normalizeH="0" baseline="0" noProof="0">
                    <a:ln>
                      <a:noFill/>
                    </a:ln>
                    <a:gradFill>
                      <a:gsLst>
                        <a:gs pos="0">
                          <a:srgbClr val="0078D7"/>
                        </a:gs>
                        <a:gs pos="100000">
                          <a:srgbClr val="0078D7"/>
                        </a:gs>
                      </a:gsLst>
                      <a:lin ang="16200000" scaled="1"/>
                    </a:gradFill>
                    <a:effectLst/>
                    <a:uLnTx/>
                    <a:uFillTx/>
                    <a:latin typeface="Segoe UI"/>
                    <a:ea typeface="ＭＳ Ｐゴシック" charset="0"/>
                    <a:cs typeface="Segoe UI Semilight" panose="020B0402040204020203" pitchFamily="34" charset="0"/>
                  </a:rPr>
                  <a:t>Devices</a:t>
                </a:r>
              </a:p>
            </p:txBody>
          </p:sp>
          <p:grpSp>
            <p:nvGrpSpPr>
              <p:cNvPr id="24" name="Group 23">
                <a:extLst>
                  <a:ext uri="{FF2B5EF4-FFF2-40B4-BE49-F238E27FC236}">
                    <a16:creationId xmlns:a16="http://schemas.microsoft.com/office/drawing/2014/main" id="{9B8A8FCE-BC62-4ED5-A3BF-CB9D63F6E467}"/>
                  </a:ext>
                </a:extLst>
              </p:cNvPr>
              <p:cNvGrpSpPr/>
              <p:nvPr/>
            </p:nvGrpSpPr>
            <p:grpSpPr>
              <a:xfrm>
                <a:off x="1638332" y="5032414"/>
                <a:ext cx="966179" cy="581864"/>
                <a:chOff x="9574313" y="2874560"/>
                <a:chExt cx="700769" cy="422025"/>
              </a:xfrm>
            </p:grpSpPr>
            <p:sp>
              <p:nvSpPr>
                <p:cNvPr id="38" name="monitor" title="Icon of a monitor">
                  <a:extLst>
                    <a:ext uri="{FF2B5EF4-FFF2-40B4-BE49-F238E27FC236}">
                      <a16:creationId xmlns:a16="http://schemas.microsoft.com/office/drawing/2014/main" id="{D8CC7AD2-D80C-4493-947D-14D00021644A}"/>
                    </a:ext>
                  </a:extLst>
                </p:cNvPr>
                <p:cNvSpPr>
                  <a:spLocks noChangeAspect="1" noEditPoints="1"/>
                </p:cNvSpPr>
                <p:nvPr/>
              </p:nvSpPr>
              <p:spPr bwMode="auto">
                <a:xfrm>
                  <a:off x="9574313" y="2874560"/>
                  <a:ext cx="457200" cy="350395"/>
                </a:xfrm>
                <a:custGeom>
                  <a:avLst/>
                  <a:gdLst>
                    <a:gd name="T0" fmla="*/ 244 w 244"/>
                    <a:gd name="T1" fmla="*/ 68 h 187"/>
                    <a:gd name="T2" fmla="*/ 244 w 244"/>
                    <a:gd name="T3" fmla="*/ 151 h 187"/>
                    <a:gd name="T4" fmla="*/ 0 w 244"/>
                    <a:gd name="T5" fmla="*/ 151 h 187"/>
                    <a:gd name="T6" fmla="*/ 0 w 244"/>
                    <a:gd name="T7" fmla="*/ 0 h 187"/>
                    <a:gd name="T8" fmla="*/ 244 w 244"/>
                    <a:gd name="T9" fmla="*/ 0 h 187"/>
                    <a:gd name="T10" fmla="*/ 244 w 244"/>
                    <a:gd name="T11" fmla="*/ 68 h 187"/>
                    <a:gd name="T12" fmla="*/ 122 w 244"/>
                    <a:gd name="T13" fmla="*/ 151 h 187"/>
                    <a:gd name="T14" fmla="*/ 122 w 244"/>
                    <a:gd name="T15" fmla="*/ 187 h 187"/>
                    <a:gd name="T16" fmla="*/ 73 w 244"/>
                    <a:gd name="T17" fmla="*/ 187 h 187"/>
                    <a:gd name="T18" fmla="*/ 171 w 244"/>
                    <a:gd name="T19"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 h="187">
                      <a:moveTo>
                        <a:pt x="244" y="68"/>
                      </a:moveTo>
                      <a:lnTo>
                        <a:pt x="244" y="151"/>
                      </a:lnTo>
                      <a:lnTo>
                        <a:pt x="0" y="151"/>
                      </a:lnTo>
                      <a:lnTo>
                        <a:pt x="0" y="0"/>
                      </a:lnTo>
                      <a:lnTo>
                        <a:pt x="244" y="0"/>
                      </a:lnTo>
                      <a:lnTo>
                        <a:pt x="244" y="68"/>
                      </a:lnTo>
                      <a:moveTo>
                        <a:pt x="122" y="151"/>
                      </a:moveTo>
                      <a:lnTo>
                        <a:pt x="122" y="187"/>
                      </a:lnTo>
                      <a:moveTo>
                        <a:pt x="73" y="187"/>
                      </a:moveTo>
                      <a:lnTo>
                        <a:pt x="171" y="187"/>
                      </a:ln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39" name="Rectangle 38">
                  <a:extLst>
                    <a:ext uri="{FF2B5EF4-FFF2-40B4-BE49-F238E27FC236}">
                      <a16:creationId xmlns:a16="http://schemas.microsoft.com/office/drawing/2014/main" id="{C2A37332-A632-4DA2-90F4-EF4150978C2D}"/>
                    </a:ext>
                  </a:extLst>
                </p:cNvPr>
                <p:cNvSpPr/>
                <p:nvPr/>
              </p:nvSpPr>
              <p:spPr bwMode="auto">
                <a:xfrm>
                  <a:off x="9902389" y="2968551"/>
                  <a:ext cx="372693" cy="328034"/>
                </a:xfrm>
                <a:prstGeom prst="rect">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0" name="UniversalApp_E8CC" title="Icon of a cellphone in front of a tablet">
                  <a:extLst>
                    <a:ext uri="{FF2B5EF4-FFF2-40B4-BE49-F238E27FC236}">
                      <a16:creationId xmlns:a16="http://schemas.microsoft.com/office/drawing/2014/main" id="{8CFEE95D-DB2F-4607-9C18-6768EF62BC7B}"/>
                    </a:ext>
                  </a:extLst>
                </p:cNvPr>
                <p:cNvSpPr>
                  <a:spLocks noChangeAspect="1" noEditPoints="1"/>
                </p:cNvSpPr>
                <p:nvPr/>
              </p:nvSpPr>
              <p:spPr bwMode="auto">
                <a:xfrm>
                  <a:off x="9941645" y="3007427"/>
                  <a:ext cx="333437" cy="244682"/>
                </a:xfrm>
                <a:custGeom>
                  <a:avLst/>
                  <a:gdLst>
                    <a:gd name="T0" fmla="*/ 1250 w 3750"/>
                    <a:gd name="T1" fmla="*/ 2750 h 2750"/>
                    <a:gd name="T2" fmla="*/ 0 w 3750"/>
                    <a:gd name="T3" fmla="*/ 2750 h 2750"/>
                    <a:gd name="T4" fmla="*/ 0 w 3750"/>
                    <a:gd name="T5" fmla="*/ 750 h 2750"/>
                    <a:gd name="T6" fmla="*/ 1250 w 3750"/>
                    <a:gd name="T7" fmla="*/ 750 h 2750"/>
                    <a:gd name="T8" fmla="*/ 1250 w 3750"/>
                    <a:gd name="T9" fmla="*/ 2750 h 2750"/>
                    <a:gd name="T10" fmla="*/ 375 w 3750"/>
                    <a:gd name="T11" fmla="*/ 2250 h 2750"/>
                    <a:gd name="T12" fmla="*/ 875 w 3750"/>
                    <a:gd name="T13" fmla="*/ 2250 h 2750"/>
                    <a:gd name="T14" fmla="*/ 1875 w 3750"/>
                    <a:gd name="T15" fmla="*/ 1750 h 2750"/>
                    <a:gd name="T16" fmla="*/ 2375 w 3750"/>
                    <a:gd name="T17" fmla="*/ 1750 h 2750"/>
                    <a:gd name="T18" fmla="*/ 1250 w 3750"/>
                    <a:gd name="T19" fmla="*/ 2250 h 2750"/>
                    <a:gd name="T20" fmla="*/ 3625 w 3750"/>
                    <a:gd name="T21" fmla="*/ 2250 h 2750"/>
                    <a:gd name="T22" fmla="*/ 3750 w 3750"/>
                    <a:gd name="T23" fmla="*/ 2125 h 2750"/>
                    <a:gd name="T24" fmla="*/ 3750 w 3750"/>
                    <a:gd name="T25" fmla="*/ 125 h 2750"/>
                    <a:gd name="T26" fmla="*/ 3625 w 3750"/>
                    <a:gd name="T27" fmla="*/ 0 h 2750"/>
                    <a:gd name="T28" fmla="*/ 625 w 3750"/>
                    <a:gd name="T29" fmla="*/ 0 h 2750"/>
                    <a:gd name="T30" fmla="*/ 500 w 3750"/>
                    <a:gd name="T31" fmla="*/ 125 h 2750"/>
                    <a:gd name="T32" fmla="*/ 500 w 3750"/>
                    <a:gd name="T33" fmla="*/ 750 h 2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50" h="2750">
                      <a:moveTo>
                        <a:pt x="1250" y="2750"/>
                      </a:moveTo>
                      <a:cubicBezTo>
                        <a:pt x="0" y="2750"/>
                        <a:pt x="0" y="2750"/>
                        <a:pt x="0" y="2750"/>
                      </a:cubicBezTo>
                      <a:cubicBezTo>
                        <a:pt x="0" y="750"/>
                        <a:pt x="0" y="750"/>
                        <a:pt x="0" y="750"/>
                      </a:cubicBezTo>
                      <a:cubicBezTo>
                        <a:pt x="1250" y="750"/>
                        <a:pt x="1250" y="750"/>
                        <a:pt x="1250" y="750"/>
                      </a:cubicBezTo>
                      <a:lnTo>
                        <a:pt x="1250" y="2750"/>
                      </a:lnTo>
                      <a:close/>
                      <a:moveTo>
                        <a:pt x="375" y="2250"/>
                      </a:moveTo>
                      <a:cubicBezTo>
                        <a:pt x="875" y="2250"/>
                        <a:pt x="875" y="2250"/>
                        <a:pt x="875" y="2250"/>
                      </a:cubicBezTo>
                      <a:moveTo>
                        <a:pt x="1875" y="1750"/>
                      </a:moveTo>
                      <a:cubicBezTo>
                        <a:pt x="2375" y="1750"/>
                        <a:pt x="2375" y="1750"/>
                        <a:pt x="2375" y="1750"/>
                      </a:cubicBezTo>
                      <a:moveTo>
                        <a:pt x="1250" y="2250"/>
                      </a:moveTo>
                      <a:cubicBezTo>
                        <a:pt x="3625" y="2250"/>
                        <a:pt x="3625" y="2250"/>
                        <a:pt x="3625" y="2250"/>
                      </a:cubicBezTo>
                      <a:cubicBezTo>
                        <a:pt x="3694" y="2250"/>
                        <a:pt x="3750" y="2194"/>
                        <a:pt x="3750" y="2125"/>
                      </a:cubicBezTo>
                      <a:cubicBezTo>
                        <a:pt x="3750" y="125"/>
                        <a:pt x="3750" y="125"/>
                        <a:pt x="3750" y="125"/>
                      </a:cubicBezTo>
                      <a:cubicBezTo>
                        <a:pt x="3750" y="56"/>
                        <a:pt x="3694" y="0"/>
                        <a:pt x="3625" y="0"/>
                      </a:cubicBezTo>
                      <a:cubicBezTo>
                        <a:pt x="625" y="0"/>
                        <a:pt x="625" y="0"/>
                        <a:pt x="625" y="0"/>
                      </a:cubicBezTo>
                      <a:cubicBezTo>
                        <a:pt x="556" y="0"/>
                        <a:pt x="500" y="56"/>
                        <a:pt x="500" y="125"/>
                      </a:cubicBezTo>
                      <a:cubicBezTo>
                        <a:pt x="500" y="750"/>
                        <a:pt x="500" y="750"/>
                        <a:pt x="500" y="750"/>
                      </a:cubicBezTo>
                    </a:path>
                  </a:pathLst>
                </a:custGeom>
                <a:noFill/>
                <a:ln w="15875" cap="sq">
                  <a:solidFill>
                    <a:schemeClr val="tx1"/>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grpSp>
        <p:grpSp>
          <p:nvGrpSpPr>
            <p:cNvPr id="8" name="Group 7">
              <a:extLst>
                <a:ext uri="{FF2B5EF4-FFF2-40B4-BE49-F238E27FC236}">
                  <a16:creationId xmlns:a16="http://schemas.microsoft.com/office/drawing/2014/main" id="{E00140F5-DDA4-4D95-85AF-CED17140AA11}"/>
                </a:ext>
              </a:extLst>
            </p:cNvPr>
            <p:cNvGrpSpPr/>
            <p:nvPr/>
          </p:nvGrpSpPr>
          <p:grpSpPr>
            <a:xfrm>
              <a:off x="3789266" y="5070776"/>
              <a:ext cx="1929384" cy="976313"/>
              <a:chOff x="3577633" y="5070776"/>
              <a:chExt cx="1929384" cy="976313"/>
            </a:xfrm>
          </p:grpSpPr>
          <p:sp>
            <p:nvSpPr>
              <p:cNvPr id="25" name="Data Text">
                <a:extLst>
                  <a:ext uri="{FF2B5EF4-FFF2-40B4-BE49-F238E27FC236}">
                    <a16:creationId xmlns:a16="http://schemas.microsoft.com/office/drawing/2014/main" id="{68B2E5E2-D856-4603-86C0-7A0904FD6771}"/>
                  </a:ext>
                </a:extLst>
              </p:cNvPr>
              <p:cNvSpPr/>
              <p:nvPr/>
            </p:nvSpPr>
            <p:spPr>
              <a:xfrm>
                <a:off x="3577633" y="5760857"/>
                <a:ext cx="1929384" cy="286232"/>
              </a:xfrm>
              <a:prstGeom prst="rect">
                <a:avLst/>
              </a:prstGeom>
              <a:noFill/>
            </p:spPr>
            <p:txBody>
              <a:bodyPr wrap="square" rtlCol="0" anchor="ctr">
                <a:sp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372" b="0" i="0" u="none" strike="noStrike" kern="0" cap="none" spc="118" normalizeH="0" baseline="0" noProof="0">
                    <a:ln>
                      <a:noFill/>
                    </a:ln>
                    <a:gradFill>
                      <a:gsLst>
                        <a:gs pos="0">
                          <a:srgbClr val="0078D7"/>
                        </a:gs>
                        <a:gs pos="100000">
                          <a:srgbClr val="0078D7"/>
                        </a:gs>
                      </a:gsLst>
                      <a:lin ang="16200000" scaled="1"/>
                    </a:gradFill>
                    <a:effectLst/>
                    <a:uLnTx/>
                    <a:uFillTx/>
                    <a:latin typeface="Segoe UI"/>
                    <a:ea typeface="ＭＳ Ｐゴシック" charset="0"/>
                    <a:cs typeface="Segoe UI Semilight" panose="020B0402040204020203" pitchFamily="34" charset="0"/>
                  </a:rPr>
                  <a:t>Apps</a:t>
                </a:r>
              </a:p>
            </p:txBody>
          </p:sp>
          <p:sp>
            <p:nvSpPr>
              <p:cNvPr id="28" name="GenericApp_EB3B" title="Icon of an app window">
                <a:extLst>
                  <a:ext uri="{FF2B5EF4-FFF2-40B4-BE49-F238E27FC236}">
                    <a16:creationId xmlns:a16="http://schemas.microsoft.com/office/drawing/2014/main" id="{0E453E67-3471-4DC7-A47A-077C9B3E66D5}"/>
                  </a:ext>
                </a:extLst>
              </p:cNvPr>
              <p:cNvSpPr>
                <a:spLocks noChangeAspect="1" noEditPoints="1"/>
              </p:cNvSpPr>
              <p:nvPr/>
            </p:nvSpPr>
            <p:spPr bwMode="auto">
              <a:xfrm>
                <a:off x="4240503" y="5070776"/>
                <a:ext cx="603644" cy="483106"/>
              </a:xfrm>
              <a:custGeom>
                <a:avLst/>
                <a:gdLst>
                  <a:gd name="T0" fmla="*/ 5088 w 5088"/>
                  <a:gd name="T1" fmla="*/ 4072 h 4072"/>
                  <a:gd name="T2" fmla="*/ 0 w 5088"/>
                  <a:gd name="T3" fmla="*/ 4072 h 4072"/>
                  <a:gd name="T4" fmla="*/ 0 w 5088"/>
                  <a:gd name="T5" fmla="*/ 0 h 4072"/>
                  <a:gd name="T6" fmla="*/ 5088 w 5088"/>
                  <a:gd name="T7" fmla="*/ 0 h 4072"/>
                  <a:gd name="T8" fmla="*/ 5088 w 5088"/>
                  <a:gd name="T9" fmla="*/ 4072 h 4072"/>
                  <a:gd name="T10" fmla="*/ 0 w 5088"/>
                  <a:gd name="T11" fmla="*/ 1018 h 4072"/>
                  <a:gd name="T12" fmla="*/ 5004 w 5088"/>
                  <a:gd name="T13" fmla="*/ 1018 h 4072"/>
                  <a:gd name="T14" fmla="*/ 2035 w 5088"/>
                  <a:gd name="T15" fmla="*/ 1697 h 4072"/>
                  <a:gd name="T16" fmla="*/ 678 w 5088"/>
                  <a:gd name="T17" fmla="*/ 1697 h 4072"/>
                  <a:gd name="T18" fmla="*/ 678 w 5088"/>
                  <a:gd name="T19" fmla="*/ 3393 h 4072"/>
                  <a:gd name="T20" fmla="*/ 2035 w 5088"/>
                  <a:gd name="T21" fmla="*/ 3393 h 4072"/>
                  <a:gd name="T22" fmla="*/ 2035 w 5088"/>
                  <a:gd name="T23" fmla="*/ 1697 h 4072"/>
                  <a:gd name="T24" fmla="*/ 2544 w 5088"/>
                  <a:gd name="T25" fmla="*/ 1697 h 4072"/>
                  <a:gd name="T26" fmla="*/ 3561 w 5088"/>
                  <a:gd name="T27" fmla="*/ 1697 h 4072"/>
                  <a:gd name="T28" fmla="*/ 2544 w 5088"/>
                  <a:gd name="T29" fmla="*/ 2375 h 4072"/>
                  <a:gd name="T30" fmla="*/ 3561 w 5088"/>
                  <a:gd name="T31" fmla="*/ 2375 h 4072"/>
                  <a:gd name="T32" fmla="*/ 2544 w 5088"/>
                  <a:gd name="T33" fmla="*/ 3054 h 4072"/>
                  <a:gd name="T34" fmla="*/ 3222 w 5088"/>
                  <a:gd name="T35" fmla="*/ 3054 h 4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88" h="4072">
                    <a:moveTo>
                      <a:pt x="5088" y="4072"/>
                    </a:moveTo>
                    <a:lnTo>
                      <a:pt x="0" y="4072"/>
                    </a:lnTo>
                    <a:lnTo>
                      <a:pt x="0" y="0"/>
                    </a:lnTo>
                    <a:lnTo>
                      <a:pt x="5088" y="0"/>
                    </a:lnTo>
                    <a:lnTo>
                      <a:pt x="5088" y="4072"/>
                    </a:lnTo>
                    <a:moveTo>
                      <a:pt x="0" y="1018"/>
                    </a:moveTo>
                    <a:lnTo>
                      <a:pt x="5004" y="1018"/>
                    </a:lnTo>
                    <a:moveTo>
                      <a:pt x="2035" y="1697"/>
                    </a:moveTo>
                    <a:lnTo>
                      <a:pt x="678" y="1697"/>
                    </a:lnTo>
                    <a:lnTo>
                      <a:pt x="678" y="3393"/>
                    </a:lnTo>
                    <a:lnTo>
                      <a:pt x="2035" y="3393"/>
                    </a:lnTo>
                    <a:lnTo>
                      <a:pt x="2035" y="1697"/>
                    </a:lnTo>
                    <a:moveTo>
                      <a:pt x="2544" y="1697"/>
                    </a:moveTo>
                    <a:lnTo>
                      <a:pt x="3561" y="1697"/>
                    </a:lnTo>
                    <a:moveTo>
                      <a:pt x="2544" y="2375"/>
                    </a:moveTo>
                    <a:lnTo>
                      <a:pt x="3561" y="2375"/>
                    </a:lnTo>
                    <a:moveTo>
                      <a:pt x="2544" y="3054"/>
                    </a:moveTo>
                    <a:lnTo>
                      <a:pt x="3222" y="3054"/>
                    </a:ln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nvGrpSpPr>
            <p:cNvPr id="10" name="Group 9">
              <a:extLst>
                <a:ext uri="{FF2B5EF4-FFF2-40B4-BE49-F238E27FC236}">
                  <a16:creationId xmlns:a16="http://schemas.microsoft.com/office/drawing/2014/main" id="{218184B0-B61B-4465-A0FB-79DB30F23A3F}"/>
                </a:ext>
              </a:extLst>
            </p:cNvPr>
            <p:cNvGrpSpPr/>
            <p:nvPr/>
          </p:nvGrpSpPr>
          <p:grpSpPr>
            <a:xfrm>
              <a:off x="6423386" y="5083739"/>
              <a:ext cx="1929384" cy="963350"/>
              <a:chOff x="5724086" y="5083739"/>
              <a:chExt cx="1929384" cy="963350"/>
            </a:xfrm>
          </p:grpSpPr>
          <p:sp>
            <p:nvSpPr>
              <p:cNvPr id="41" name="Data Text">
                <a:extLst>
                  <a:ext uri="{FF2B5EF4-FFF2-40B4-BE49-F238E27FC236}">
                    <a16:creationId xmlns:a16="http://schemas.microsoft.com/office/drawing/2014/main" id="{587AA2D3-1E58-4B46-B7DC-57899C0D2CE5}"/>
                  </a:ext>
                </a:extLst>
              </p:cNvPr>
              <p:cNvSpPr/>
              <p:nvPr/>
            </p:nvSpPr>
            <p:spPr>
              <a:xfrm>
                <a:off x="5724086" y="5760857"/>
                <a:ext cx="1929384" cy="286232"/>
              </a:xfrm>
              <a:prstGeom prst="rect">
                <a:avLst/>
              </a:prstGeom>
              <a:noFill/>
            </p:spPr>
            <p:txBody>
              <a:bodyPr wrap="square" rtlCol="0" anchor="ctr">
                <a:sp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372" b="0" i="0" u="none" strike="noStrike" kern="0" cap="none" spc="118" normalizeH="0" baseline="0" noProof="0">
                    <a:ln>
                      <a:noFill/>
                    </a:ln>
                    <a:gradFill>
                      <a:gsLst>
                        <a:gs pos="0">
                          <a:srgbClr val="0078D7"/>
                        </a:gs>
                        <a:gs pos="100000">
                          <a:srgbClr val="0078D7"/>
                        </a:gs>
                      </a:gsLst>
                      <a:lin ang="16200000" scaled="1"/>
                    </a:gradFill>
                    <a:effectLst/>
                    <a:uLnTx/>
                    <a:uFillTx/>
                    <a:latin typeface="Segoe UI"/>
                    <a:ea typeface="ＭＳ Ｐゴシック" charset="0"/>
                    <a:cs typeface="Segoe UI Semilight" panose="020B0402040204020203" pitchFamily="34" charset="0"/>
                  </a:rPr>
                  <a:t>Cloud services</a:t>
                </a:r>
              </a:p>
            </p:txBody>
          </p:sp>
          <p:sp>
            <p:nvSpPr>
              <p:cNvPr id="43" name="cloud" title="Icon of a cloud">
                <a:extLst>
                  <a:ext uri="{FF2B5EF4-FFF2-40B4-BE49-F238E27FC236}">
                    <a16:creationId xmlns:a16="http://schemas.microsoft.com/office/drawing/2014/main" id="{1D287780-01CF-46BF-B34A-487ECBCDD8D2}"/>
                  </a:ext>
                </a:extLst>
              </p:cNvPr>
              <p:cNvSpPr>
                <a:spLocks noChangeAspect="1"/>
              </p:cNvSpPr>
              <p:nvPr/>
            </p:nvSpPr>
            <p:spPr bwMode="auto">
              <a:xfrm>
                <a:off x="6333829" y="5083739"/>
                <a:ext cx="709898" cy="452274"/>
              </a:xfrm>
              <a:custGeom>
                <a:avLst/>
                <a:gdLst>
                  <a:gd name="T0" fmla="*/ 281 w 344"/>
                  <a:gd name="T1" fmla="*/ 216 h 217"/>
                  <a:gd name="T2" fmla="*/ 281 w 344"/>
                  <a:gd name="T3" fmla="*/ 217 h 217"/>
                  <a:gd name="T4" fmla="*/ 88 w 344"/>
                  <a:gd name="T5" fmla="*/ 217 h 217"/>
                  <a:gd name="T6" fmla="*/ 88 w 344"/>
                  <a:gd name="T7" fmla="*/ 217 h 217"/>
                  <a:gd name="T8" fmla="*/ 86 w 344"/>
                  <a:gd name="T9" fmla="*/ 217 h 217"/>
                  <a:gd name="T10" fmla="*/ 0 w 344"/>
                  <a:gd name="T11" fmla="*/ 130 h 217"/>
                  <a:gd name="T12" fmla="*/ 86 w 344"/>
                  <a:gd name="T13" fmla="*/ 44 h 217"/>
                  <a:gd name="T14" fmla="*/ 104 w 344"/>
                  <a:gd name="T15" fmla="*/ 45 h 217"/>
                  <a:gd name="T16" fmla="*/ 184 w 344"/>
                  <a:gd name="T17" fmla="*/ 0 h 217"/>
                  <a:gd name="T18" fmla="*/ 278 w 344"/>
                  <a:gd name="T19" fmla="*/ 85 h 217"/>
                  <a:gd name="T20" fmla="*/ 278 w 344"/>
                  <a:gd name="T21" fmla="*/ 85 h 217"/>
                  <a:gd name="T22" fmla="*/ 344 w 344"/>
                  <a:gd name="T23" fmla="*/ 151 h 217"/>
                  <a:gd name="T24" fmla="*/ 281 w 344"/>
                  <a:gd name="T25" fmla="*/ 21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4" h="217">
                    <a:moveTo>
                      <a:pt x="281" y="216"/>
                    </a:moveTo>
                    <a:cubicBezTo>
                      <a:pt x="281" y="217"/>
                      <a:pt x="281" y="217"/>
                      <a:pt x="281" y="217"/>
                    </a:cubicBezTo>
                    <a:cubicBezTo>
                      <a:pt x="88" y="217"/>
                      <a:pt x="88" y="217"/>
                      <a:pt x="88" y="217"/>
                    </a:cubicBezTo>
                    <a:cubicBezTo>
                      <a:pt x="88" y="217"/>
                      <a:pt x="88" y="217"/>
                      <a:pt x="88" y="217"/>
                    </a:cubicBezTo>
                    <a:cubicBezTo>
                      <a:pt x="87" y="217"/>
                      <a:pt x="87" y="217"/>
                      <a:pt x="86" y="217"/>
                    </a:cubicBezTo>
                    <a:cubicBezTo>
                      <a:pt x="39" y="217"/>
                      <a:pt x="0" y="178"/>
                      <a:pt x="0" y="130"/>
                    </a:cubicBezTo>
                    <a:cubicBezTo>
                      <a:pt x="0" y="82"/>
                      <a:pt x="39" y="44"/>
                      <a:pt x="86" y="44"/>
                    </a:cubicBezTo>
                    <a:cubicBezTo>
                      <a:pt x="92" y="44"/>
                      <a:pt x="98" y="44"/>
                      <a:pt x="104" y="45"/>
                    </a:cubicBezTo>
                    <a:cubicBezTo>
                      <a:pt x="121" y="18"/>
                      <a:pt x="150" y="0"/>
                      <a:pt x="184" y="0"/>
                    </a:cubicBezTo>
                    <a:cubicBezTo>
                      <a:pt x="233" y="0"/>
                      <a:pt x="273" y="37"/>
                      <a:pt x="278" y="85"/>
                    </a:cubicBezTo>
                    <a:cubicBezTo>
                      <a:pt x="278" y="85"/>
                      <a:pt x="278" y="85"/>
                      <a:pt x="278" y="85"/>
                    </a:cubicBezTo>
                    <a:cubicBezTo>
                      <a:pt x="315" y="85"/>
                      <a:pt x="344" y="114"/>
                      <a:pt x="344" y="151"/>
                    </a:cubicBezTo>
                    <a:cubicBezTo>
                      <a:pt x="344" y="186"/>
                      <a:pt x="316" y="215"/>
                      <a:pt x="281" y="216"/>
                    </a:cubicBez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grpSp>
          <p:nvGrpSpPr>
            <p:cNvPr id="11" name="Group 10">
              <a:extLst>
                <a:ext uri="{FF2B5EF4-FFF2-40B4-BE49-F238E27FC236}">
                  <a16:creationId xmlns:a16="http://schemas.microsoft.com/office/drawing/2014/main" id="{93BABB39-86F7-40B7-8BBC-AB3D49AE8049}"/>
                </a:ext>
              </a:extLst>
            </p:cNvPr>
            <p:cNvGrpSpPr/>
            <p:nvPr/>
          </p:nvGrpSpPr>
          <p:grpSpPr>
            <a:xfrm>
              <a:off x="9057506" y="5016210"/>
              <a:ext cx="1929384" cy="1030879"/>
              <a:chOff x="9057506" y="5016210"/>
              <a:chExt cx="1929384" cy="1030879"/>
            </a:xfrm>
          </p:grpSpPr>
          <p:sp>
            <p:nvSpPr>
              <p:cNvPr id="26" name="Data Text">
                <a:extLst>
                  <a:ext uri="{FF2B5EF4-FFF2-40B4-BE49-F238E27FC236}">
                    <a16:creationId xmlns:a16="http://schemas.microsoft.com/office/drawing/2014/main" id="{193E4025-2ACD-4C8C-BD9C-B5DBB9166B81}"/>
                  </a:ext>
                </a:extLst>
              </p:cNvPr>
              <p:cNvSpPr/>
              <p:nvPr/>
            </p:nvSpPr>
            <p:spPr>
              <a:xfrm>
                <a:off x="9057506" y="5760857"/>
                <a:ext cx="1929384" cy="286232"/>
              </a:xfrm>
              <a:prstGeom prst="rect">
                <a:avLst/>
              </a:prstGeom>
              <a:noFill/>
            </p:spPr>
            <p:txBody>
              <a:bodyPr wrap="square" rtlCol="0" anchor="ctr">
                <a:sp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372" b="0" i="0" u="none" strike="noStrike" kern="0" cap="none" spc="118" normalizeH="0" baseline="0" noProof="0">
                    <a:ln>
                      <a:noFill/>
                    </a:ln>
                    <a:gradFill>
                      <a:gsLst>
                        <a:gs pos="0">
                          <a:srgbClr val="0078D7"/>
                        </a:gs>
                        <a:gs pos="100000">
                          <a:srgbClr val="0078D7"/>
                        </a:gs>
                      </a:gsLst>
                      <a:lin ang="16200000" scaled="1"/>
                    </a:gradFill>
                    <a:effectLst/>
                    <a:uLnTx/>
                    <a:uFillTx/>
                    <a:latin typeface="Segoe UI"/>
                    <a:ea typeface="ＭＳ Ｐゴシック" charset="0"/>
                    <a:cs typeface="Segoe UI Semilight" panose="020B0402040204020203" pitchFamily="34" charset="0"/>
                  </a:rPr>
                  <a:t>On-premises</a:t>
                </a:r>
              </a:p>
            </p:txBody>
          </p:sp>
          <p:sp>
            <p:nvSpPr>
              <p:cNvPr id="48" name="building_5" title="Icon of tall buildings">
                <a:extLst>
                  <a:ext uri="{FF2B5EF4-FFF2-40B4-BE49-F238E27FC236}">
                    <a16:creationId xmlns:a16="http://schemas.microsoft.com/office/drawing/2014/main" id="{AE71E26B-CF3D-45EA-97EF-5CA88AA055BD}"/>
                  </a:ext>
                </a:extLst>
              </p:cNvPr>
              <p:cNvSpPr>
                <a:spLocks noChangeAspect="1" noEditPoints="1"/>
              </p:cNvSpPr>
              <p:nvPr/>
            </p:nvSpPr>
            <p:spPr bwMode="auto">
              <a:xfrm>
                <a:off x="9777004" y="5016210"/>
                <a:ext cx="490388" cy="532598"/>
              </a:xfrm>
              <a:custGeom>
                <a:avLst/>
                <a:gdLst>
                  <a:gd name="T0" fmla="*/ 299 w 395"/>
                  <a:gd name="T1" fmla="*/ 151 h 429"/>
                  <a:gd name="T2" fmla="*/ 299 w 395"/>
                  <a:gd name="T3" fmla="*/ 429 h 429"/>
                  <a:gd name="T4" fmla="*/ 242 w 395"/>
                  <a:gd name="T5" fmla="*/ 429 h 429"/>
                  <a:gd name="T6" fmla="*/ 242 w 395"/>
                  <a:gd name="T7" fmla="*/ 333 h 429"/>
                  <a:gd name="T8" fmla="*/ 181 w 395"/>
                  <a:gd name="T9" fmla="*/ 333 h 429"/>
                  <a:gd name="T10" fmla="*/ 181 w 395"/>
                  <a:gd name="T11" fmla="*/ 429 h 429"/>
                  <a:gd name="T12" fmla="*/ 121 w 395"/>
                  <a:gd name="T13" fmla="*/ 429 h 429"/>
                  <a:gd name="T14" fmla="*/ 121 w 395"/>
                  <a:gd name="T15" fmla="*/ 151 h 429"/>
                  <a:gd name="T16" fmla="*/ 211 w 395"/>
                  <a:gd name="T17" fmla="*/ 151 h 429"/>
                  <a:gd name="T18" fmla="*/ 299 w 395"/>
                  <a:gd name="T19" fmla="*/ 151 h 429"/>
                  <a:gd name="T20" fmla="*/ 211 w 395"/>
                  <a:gd name="T21" fmla="*/ 151 h 429"/>
                  <a:gd name="T22" fmla="*/ 211 w 395"/>
                  <a:gd name="T23" fmla="*/ 92 h 429"/>
                  <a:gd name="T24" fmla="*/ 0 w 395"/>
                  <a:gd name="T25" fmla="*/ 92 h 429"/>
                  <a:gd name="T26" fmla="*/ 0 w 395"/>
                  <a:gd name="T27" fmla="*/ 429 h 429"/>
                  <a:gd name="T28" fmla="*/ 395 w 395"/>
                  <a:gd name="T29" fmla="*/ 429 h 429"/>
                  <a:gd name="T30" fmla="*/ 395 w 395"/>
                  <a:gd name="T31" fmla="*/ 123 h 429"/>
                  <a:gd name="T32" fmla="*/ 268 w 395"/>
                  <a:gd name="T33" fmla="*/ 0 h 429"/>
                  <a:gd name="T34" fmla="*/ 268 w 395"/>
                  <a:gd name="T35" fmla="*/ 151 h 429"/>
                  <a:gd name="T36" fmla="*/ 62 w 395"/>
                  <a:gd name="T37" fmla="*/ 151 h 429"/>
                  <a:gd name="T38" fmla="*/ 56 w 395"/>
                  <a:gd name="T39" fmla="*/ 151 h 429"/>
                  <a:gd name="T40" fmla="*/ 56 w 395"/>
                  <a:gd name="T41" fmla="*/ 155 h 429"/>
                  <a:gd name="T42" fmla="*/ 62 w 395"/>
                  <a:gd name="T43" fmla="*/ 155 h 429"/>
                  <a:gd name="T44" fmla="*/ 62 w 395"/>
                  <a:gd name="T45" fmla="*/ 151 h 429"/>
                  <a:gd name="T46" fmla="*/ 62 w 395"/>
                  <a:gd name="T47" fmla="*/ 211 h 429"/>
                  <a:gd name="T48" fmla="*/ 56 w 395"/>
                  <a:gd name="T49" fmla="*/ 211 h 429"/>
                  <a:gd name="T50" fmla="*/ 56 w 395"/>
                  <a:gd name="T51" fmla="*/ 217 h 429"/>
                  <a:gd name="T52" fmla="*/ 62 w 395"/>
                  <a:gd name="T53" fmla="*/ 217 h 429"/>
                  <a:gd name="T54" fmla="*/ 62 w 395"/>
                  <a:gd name="T55" fmla="*/ 211 h 429"/>
                  <a:gd name="T56" fmla="*/ 62 w 395"/>
                  <a:gd name="T57" fmla="*/ 271 h 429"/>
                  <a:gd name="T58" fmla="*/ 56 w 395"/>
                  <a:gd name="T59" fmla="*/ 271 h 429"/>
                  <a:gd name="T60" fmla="*/ 56 w 395"/>
                  <a:gd name="T61" fmla="*/ 277 h 429"/>
                  <a:gd name="T62" fmla="*/ 62 w 395"/>
                  <a:gd name="T63" fmla="*/ 277 h 429"/>
                  <a:gd name="T64" fmla="*/ 62 w 395"/>
                  <a:gd name="T65" fmla="*/ 271 h 429"/>
                  <a:gd name="T66" fmla="*/ 62 w 395"/>
                  <a:gd name="T67" fmla="*/ 332 h 429"/>
                  <a:gd name="T68" fmla="*/ 56 w 395"/>
                  <a:gd name="T69" fmla="*/ 332 h 429"/>
                  <a:gd name="T70" fmla="*/ 56 w 395"/>
                  <a:gd name="T71" fmla="*/ 337 h 429"/>
                  <a:gd name="T72" fmla="*/ 62 w 395"/>
                  <a:gd name="T73" fmla="*/ 337 h 429"/>
                  <a:gd name="T74" fmla="*/ 62 w 395"/>
                  <a:gd name="T75" fmla="*/ 332 h 429"/>
                  <a:gd name="T76" fmla="*/ 62 w 395"/>
                  <a:gd name="T77" fmla="*/ 392 h 429"/>
                  <a:gd name="T78" fmla="*/ 56 w 395"/>
                  <a:gd name="T79" fmla="*/ 392 h 429"/>
                  <a:gd name="T80" fmla="*/ 56 w 395"/>
                  <a:gd name="T81" fmla="*/ 397 h 429"/>
                  <a:gd name="T82" fmla="*/ 62 w 395"/>
                  <a:gd name="T83" fmla="*/ 397 h 429"/>
                  <a:gd name="T84" fmla="*/ 62 w 395"/>
                  <a:gd name="T85" fmla="*/ 392 h 429"/>
                  <a:gd name="T86" fmla="*/ 182 w 395"/>
                  <a:gd name="T87" fmla="*/ 211 h 429"/>
                  <a:gd name="T88" fmla="*/ 177 w 395"/>
                  <a:gd name="T89" fmla="*/ 211 h 429"/>
                  <a:gd name="T90" fmla="*/ 177 w 395"/>
                  <a:gd name="T91" fmla="*/ 217 h 429"/>
                  <a:gd name="T92" fmla="*/ 182 w 395"/>
                  <a:gd name="T93" fmla="*/ 217 h 429"/>
                  <a:gd name="T94" fmla="*/ 182 w 395"/>
                  <a:gd name="T95" fmla="*/ 211 h 429"/>
                  <a:gd name="T96" fmla="*/ 182 w 395"/>
                  <a:gd name="T97" fmla="*/ 273 h 429"/>
                  <a:gd name="T98" fmla="*/ 177 w 395"/>
                  <a:gd name="T99" fmla="*/ 273 h 429"/>
                  <a:gd name="T100" fmla="*/ 177 w 395"/>
                  <a:gd name="T101" fmla="*/ 277 h 429"/>
                  <a:gd name="T102" fmla="*/ 182 w 395"/>
                  <a:gd name="T103" fmla="*/ 277 h 429"/>
                  <a:gd name="T104" fmla="*/ 182 w 395"/>
                  <a:gd name="T105" fmla="*/ 273 h 429"/>
                  <a:gd name="T106" fmla="*/ 243 w 395"/>
                  <a:gd name="T107" fmla="*/ 211 h 429"/>
                  <a:gd name="T108" fmla="*/ 237 w 395"/>
                  <a:gd name="T109" fmla="*/ 211 h 429"/>
                  <a:gd name="T110" fmla="*/ 237 w 395"/>
                  <a:gd name="T111" fmla="*/ 217 h 429"/>
                  <a:gd name="T112" fmla="*/ 243 w 395"/>
                  <a:gd name="T113" fmla="*/ 217 h 429"/>
                  <a:gd name="T114" fmla="*/ 243 w 395"/>
                  <a:gd name="T115" fmla="*/ 211 h 429"/>
                  <a:gd name="T116" fmla="*/ 243 w 395"/>
                  <a:gd name="T117" fmla="*/ 273 h 429"/>
                  <a:gd name="T118" fmla="*/ 237 w 395"/>
                  <a:gd name="T119" fmla="*/ 273 h 429"/>
                  <a:gd name="T120" fmla="*/ 237 w 395"/>
                  <a:gd name="T121" fmla="*/ 277 h 429"/>
                  <a:gd name="T122" fmla="*/ 243 w 395"/>
                  <a:gd name="T123" fmla="*/ 277 h 429"/>
                  <a:gd name="T124" fmla="*/ 243 w 395"/>
                  <a:gd name="T125" fmla="*/ 273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5" h="429">
                    <a:moveTo>
                      <a:pt x="299" y="151"/>
                    </a:moveTo>
                    <a:lnTo>
                      <a:pt x="299" y="429"/>
                    </a:lnTo>
                    <a:lnTo>
                      <a:pt x="242" y="429"/>
                    </a:lnTo>
                    <a:lnTo>
                      <a:pt x="242" y="333"/>
                    </a:lnTo>
                    <a:lnTo>
                      <a:pt x="181" y="333"/>
                    </a:lnTo>
                    <a:lnTo>
                      <a:pt x="181" y="429"/>
                    </a:lnTo>
                    <a:lnTo>
                      <a:pt x="121" y="429"/>
                    </a:lnTo>
                    <a:lnTo>
                      <a:pt x="121" y="151"/>
                    </a:lnTo>
                    <a:lnTo>
                      <a:pt x="211" y="151"/>
                    </a:lnTo>
                    <a:lnTo>
                      <a:pt x="299" y="151"/>
                    </a:lnTo>
                    <a:moveTo>
                      <a:pt x="211" y="151"/>
                    </a:moveTo>
                    <a:lnTo>
                      <a:pt x="211" y="92"/>
                    </a:lnTo>
                    <a:lnTo>
                      <a:pt x="0" y="92"/>
                    </a:lnTo>
                    <a:lnTo>
                      <a:pt x="0" y="429"/>
                    </a:lnTo>
                    <a:moveTo>
                      <a:pt x="395" y="429"/>
                    </a:moveTo>
                    <a:lnTo>
                      <a:pt x="395" y="123"/>
                    </a:lnTo>
                    <a:lnTo>
                      <a:pt x="268" y="0"/>
                    </a:lnTo>
                    <a:lnTo>
                      <a:pt x="268" y="151"/>
                    </a:lnTo>
                    <a:moveTo>
                      <a:pt x="62" y="151"/>
                    </a:moveTo>
                    <a:lnTo>
                      <a:pt x="56" y="151"/>
                    </a:lnTo>
                    <a:lnTo>
                      <a:pt x="56" y="155"/>
                    </a:lnTo>
                    <a:lnTo>
                      <a:pt x="62" y="155"/>
                    </a:lnTo>
                    <a:lnTo>
                      <a:pt x="62" y="151"/>
                    </a:lnTo>
                    <a:moveTo>
                      <a:pt x="62" y="211"/>
                    </a:moveTo>
                    <a:lnTo>
                      <a:pt x="56" y="211"/>
                    </a:lnTo>
                    <a:lnTo>
                      <a:pt x="56" y="217"/>
                    </a:lnTo>
                    <a:lnTo>
                      <a:pt x="62" y="217"/>
                    </a:lnTo>
                    <a:lnTo>
                      <a:pt x="62" y="211"/>
                    </a:lnTo>
                    <a:moveTo>
                      <a:pt x="62" y="271"/>
                    </a:moveTo>
                    <a:lnTo>
                      <a:pt x="56" y="271"/>
                    </a:lnTo>
                    <a:lnTo>
                      <a:pt x="56" y="277"/>
                    </a:lnTo>
                    <a:lnTo>
                      <a:pt x="62" y="277"/>
                    </a:lnTo>
                    <a:lnTo>
                      <a:pt x="62" y="271"/>
                    </a:lnTo>
                    <a:moveTo>
                      <a:pt x="62" y="332"/>
                    </a:moveTo>
                    <a:lnTo>
                      <a:pt x="56" y="332"/>
                    </a:lnTo>
                    <a:lnTo>
                      <a:pt x="56" y="337"/>
                    </a:lnTo>
                    <a:lnTo>
                      <a:pt x="62" y="337"/>
                    </a:lnTo>
                    <a:lnTo>
                      <a:pt x="62" y="332"/>
                    </a:lnTo>
                    <a:moveTo>
                      <a:pt x="62" y="392"/>
                    </a:moveTo>
                    <a:lnTo>
                      <a:pt x="56" y="392"/>
                    </a:lnTo>
                    <a:lnTo>
                      <a:pt x="56" y="397"/>
                    </a:lnTo>
                    <a:lnTo>
                      <a:pt x="62" y="397"/>
                    </a:lnTo>
                    <a:lnTo>
                      <a:pt x="62" y="392"/>
                    </a:lnTo>
                    <a:moveTo>
                      <a:pt x="182" y="211"/>
                    </a:moveTo>
                    <a:lnTo>
                      <a:pt x="177" y="211"/>
                    </a:lnTo>
                    <a:lnTo>
                      <a:pt x="177" y="217"/>
                    </a:lnTo>
                    <a:lnTo>
                      <a:pt x="182" y="217"/>
                    </a:lnTo>
                    <a:lnTo>
                      <a:pt x="182" y="211"/>
                    </a:lnTo>
                    <a:moveTo>
                      <a:pt x="182" y="273"/>
                    </a:moveTo>
                    <a:lnTo>
                      <a:pt x="177" y="273"/>
                    </a:lnTo>
                    <a:lnTo>
                      <a:pt x="177" y="277"/>
                    </a:lnTo>
                    <a:lnTo>
                      <a:pt x="182" y="277"/>
                    </a:lnTo>
                    <a:lnTo>
                      <a:pt x="182" y="273"/>
                    </a:lnTo>
                    <a:moveTo>
                      <a:pt x="243" y="211"/>
                    </a:moveTo>
                    <a:lnTo>
                      <a:pt x="237" y="211"/>
                    </a:lnTo>
                    <a:lnTo>
                      <a:pt x="237" y="217"/>
                    </a:lnTo>
                    <a:lnTo>
                      <a:pt x="243" y="217"/>
                    </a:lnTo>
                    <a:lnTo>
                      <a:pt x="243" y="211"/>
                    </a:lnTo>
                    <a:moveTo>
                      <a:pt x="243" y="273"/>
                    </a:moveTo>
                    <a:lnTo>
                      <a:pt x="237" y="273"/>
                    </a:lnTo>
                    <a:lnTo>
                      <a:pt x="237" y="277"/>
                    </a:lnTo>
                    <a:lnTo>
                      <a:pt x="243" y="277"/>
                    </a:lnTo>
                    <a:lnTo>
                      <a:pt x="243" y="273"/>
                    </a:lnTo>
                  </a:path>
                </a:pathLst>
              </a:custGeom>
              <a:noFill/>
              <a:ln w="1587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sp>
        <p:nvSpPr>
          <p:cNvPr id="45" name="Title 1">
            <a:extLst>
              <a:ext uri="{FF2B5EF4-FFF2-40B4-BE49-F238E27FC236}">
                <a16:creationId xmlns:a16="http://schemas.microsoft.com/office/drawing/2014/main" id="{8D2F070C-32CC-4870-B145-48BA3455B609}"/>
              </a:ext>
            </a:extLst>
          </p:cNvPr>
          <p:cNvSpPr txBox="1">
            <a:spLocks/>
          </p:cNvSpPr>
          <p:nvPr/>
        </p:nvSpPr>
        <p:spPr>
          <a:xfrm>
            <a:off x="448213" y="339470"/>
            <a:ext cx="11295575" cy="550955"/>
          </a:xfrm>
          <a:prstGeom prst="rect">
            <a:avLst/>
          </a:prstGeom>
          <a:noFill/>
          <a:ln>
            <a:noFill/>
          </a:ln>
        </p:spPr>
        <p:txBody>
          <a:bodyPr vert="horz" wrap="square" lIns="0" tIns="89642" rIns="0" bIns="89642" anchor="ctr" anchorCtr="0" compatLnSpc="1">
            <a:noAutofit/>
          </a:bodyPr>
          <a:lstStyle>
            <a:lvl1pPr marL="0" marR="0" lvl="0" indent="0" algn="l" defTabSz="932742" rtl="0" fontAlgn="auto" hangingPunct="1">
              <a:lnSpc>
                <a:spcPct val="90000"/>
              </a:lnSpc>
              <a:spcBef>
                <a:spcPts val="0"/>
              </a:spcBef>
              <a:spcAft>
                <a:spcPts val="0"/>
              </a:spcAft>
              <a:buNone/>
              <a:tabLst/>
              <a:defRPr lang="en-US" sz="3200" b="0" i="0" u="none" strike="noStrike" kern="0" cap="all" spc="120" baseline="0">
                <a:solidFill>
                  <a:srgbClr val="000000"/>
                </a:solidFill>
                <a:uFillTx/>
                <a:latin typeface="Segoe UI"/>
                <a:ea typeface="Segoe UI Black" pitchFamily="34"/>
                <a:cs typeface="Segoe UI Black" pitchFamily="34"/>
              </a:defRPr>
            </a:lvl1pPr>
          </a:lstStyle>
          <a:p>
            <a:pPr marL="0" marR="0" lvl="0" indent="0" algn="l" defTabSz="914192"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Microsoft Information Protection</a:t>
            </a:r>
          </a:p>
        </p:txBody>
      </p:sp>
      <p:sp>
        <p:nvSpPr>
          <p:cNvPr id="42" name="TextBox 10">
            <a:extLst>
              <a:ext uri="{FF2B5EF4-FFF2-40B4-BE49-F238E27FC236}">
                <a16:creationId xmlns:a16="http://schemas.microsoft.com/office/drawing/2014/main" id="{ECCD36FF-9B14-4727-A997-73BB6E18D9EF}"/>
              </a:ext>
            </a:extLst>
          </p:cNvPr>
          <p:cNvSpPr txBox="1"/>
          <p:nvPr/>
        </p:nvSpPr>
        <p:spPr>
          <a:xfrm>
            <a:off x="812029" y="3430275"/>
            <a:ext cx="2527918" cy="307761"/>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102" rtl="0" eaLnBrk="1" fontAlgn="base" latinLnBrk="0" hangingPunct="1">
              <a:lnSpc>
                <a:spcPct val="90000"/>
              </a:lnSpc>
              <a:spcBef>
                <a:spcPct val="0"/>
              </a:spcBef>
              <a:spcAft>
                <a:spcPct val="0"/>
              </a:spcAft>
              <a:buClrTx/>
              <a:buSzTx/>
              <a:buFontTx/>
              <a:buNone/>
              <a:tabLst/>
              <a:defRPr/>
            </a:pPr>
            <a:r>
              <a:rPr kumimoji="0" lang="en-US" sz="1568" b="0" i="0" u="none" strike="noStrike" kern="0" cap="none" spc="118" normalizeH="0" baseline="0" noProof="0">
                <a:ln>
                  <a:noFill/>
                </a:ln>
                <a:gradFill>
                  <a:gsLst>
                    <a:gs pos="0">
                      <a:srgbClr val="505050"/>
                    </a:gs>
                    <a:gs pos="100000">
                      <a:srgbClr val="505050"/>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Discover</a:t>
            </a:r>
          </a:p>
        </p:txBody>
      </p:sp>
      <p:grpSp>
        <p:nvGrpSpPr>
          <p:cNvPr id="3" name="Group 2">
            <a:extLst>
              <a:ext uri="{FF2B5EF4-FFF2-40B4-BE49-F238E27FC236}">
                <a16:creationId xmlns:a16="http://schemas.microsoft.com/office/drawing/2014/main" id="{D3DB4C7E-1243-4A5B-BD0B-514C37C64A41}"/>
              </a:ext>
            </a:extLst>
          </p:cNvPr>
          <p:cNvGrpSpPr/>
          <p:nvPr/>
        </p:nvGrpSpPr>
        <p:grpSpPr>
          <a:xfrm>
            <a:off x="1637425" y="2299656"/>
            <a:ext cx="973922" cy="1000250"/>
            <a:chOff x="1637425" y="2299656"/>
            <a:chExt cx="973922" cy="1000250"/>
          </a:xfrm>
        </p:grpSpPr>
        <p:grpSp>
          <p:nvGrpSpPr>
            <p:cNvPr id="59" name="Group 58">
              <a:extLst>
                <a:ext uri="{FF2B5EF4-FFF2-40B4-BE49-F238E27FC236}">
                  <a16:creationId xmlns:a16="http://schemas.microsoft.com/office/drawing/2014/main" id="{566D4851-A6D7-4A22-9DB1-D4765868C267}"/>
                </a:ext>
              </a:extLst>
            </p:cNvPr>
            <p:cNvGrpSpPr/>
            <p:nvPr/>
          </p:nvGrpSpPr>
          <p:grpSpPr>
            <a:xfrm>
              <a:off x="1637425" y="2299656"/>
              <a:ext cx="583925" cy="773541"/>
              <a:chOff x="7063209" y="2163774"/>
              <a:chExt cx="658103" cy="834116"/>
            </a:xfrm>
          </p:grpSpPr>
          <p:sp>
            <p:nvSpPr>
              <p:cNvPr id="60" name="Freeform 29">
                <a:extLst>
                  <a:ext uri="{FF2B5EF4-FFF2-40B4-BE49-F238E27FC236}">
                    <a16:creationId xmlns:a16="http://schemas.microsoft.com/office/drawing/2014/main" id="{43FA3885-63C1-4A87-AAB0-460C928357BA}"/>
                  </a:ext>
                </a:extLst>
              </p:cNvPr>
              <p:cNvSpPr>
                <a:spLocks/>
              </p:cNvSpPr>
              <p:nvPr/>
            </p:nvSpPr>
            <p:spPr bwMode="auto">
              <a:xfrm>
                <a:off x="7063209" y="2163774"/>
                <a:ext cx="658103" cy="834116"/>
              </a:xfrm>
              <a:custGeom>
                <a:avLst/>
                <a:gdLst>
                  <a:gd name="T0" fmla="*/ 13 w 172"/>
                  <a:gd name="T1" fmla="*/ 0 h 228"/>
                  <a:gd name="T2" fmla="*/ 0 w 172"/>
                  <a:gd name="T3" fmla="*/ 12 h 228"/>
                  <a:gd name="T4" fmla="*/ 0 w 172"/>
                  <a:gd name="T5" fmla="*/ 216 h 228"/>
                  <a:gd name="T6" fmla="*/ 13 w 172"/>
                  <a:gd name="T7" fmla="*/ 228 h 228"/>
                  <a:gd name="T8" fmla="*/ 159 w 172"/>
                  <a:gd name="T9" fmla="*/ 228 h 228"/>
                  <a:gd name="T10" fmla="*/ 172 w 172"/>
                  <a:gd name="T11" fmla="*/ 216 h 228"/>
                  <a:gd name="T12" fmla="*/ 172 w 172"/>
                  <a:gd name="T13" fmla="*/ 59 h 228"/>
                  <a:gd name="T14" fmla="*/ 110 w 172"/>
                  <a:gd name="T15" fmla="*/ 0 h 228"/>
                  <a:gd name="T16" fmla="*/ 13 w 172"/>
                  <a:gd name="T1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228">
                    <a:moveTo>
                      <a:pt x="13" y="0"/>
                    </a:moveTo>
                    <a:cubicBezTo>
                      <a:pt x="6" y="0"/>
                      <a:pt x="0" y="5"/>
                      <a:pt x="0" y="12"/>
                    </a:cubicBezTo>
                    <a:cubicBezTo>
                      <a:pt x="0" y="216"/>
                      <a:pt x="0" y="216"/>
                      <a:pt x="0" y="216"/>
                    </a:cubicBezTo>
                    <a:cubicBezTo>
                      <a:pt x="0" y="223"/>
                      <a:pt x="6" y="228"/>
                      <a:pt x="13" y="228"/>
                    </a:cubicBezTo>
                    <a:cubicBezTo>
                      <a:pt x="159" y="228"/>
                      <a:pt x="159" y="228"/>
                      <a:pt x="159" y="228"/>
                    </a:cubicBezTo>
                    <a:cubicBezTo>
                      <a:pt x="166" y="228"/>
                      <a:pt x="172" y="223"/>
                      <a:pt x="172" y="216"/>
                    </a:cubicBezTo>
                    <a:cubicBezTo>
                      <a:pt x="172" y="59"/>
                      <a:pt x="172" y="59"/>
                      <a:pt x="172" y="59"/>
                    </a:cubicBezTo>
                    <a:cubicBezTo>
                      <a:pt x="110" y="0"/>
                      <a:pt x="110" y="0"/>
                      <a:pt x="110" y="0"/>
                    </a:cubicBezTo>
                    <a:lnTo>
                      <a:pt x="13" y="0"/>
                    </a:ln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1" name="Freeform 30">
                <a:extLst>
                  <a:ext uri="{FF2B5EF4-FFF2-40B4-BE49-F238E27FC236}">
                    <a16:creationId xmlns:a16="http://schemas.microsoft.com/office/drawing/2014/main" id="{6F31B57B-9079-4418-A60F-FFE273BE37FD}"/>
                  </a:ext>
                </a:extLst>
              </p:cNvPr>
              <p:cNvSpPr>
                <a:spLocks/>
              </p:cNvSpPr>
              <p:nvPr/>
            </p:nvSpPr>
            <p:spPr bwMode="auto">
              <a:xfrm>
                <a:off x="7484904" y="2163776"/>
                <a:ext cx="225224" cy="213129"/>
              </a:xfrm>
              <a:custGeom>
                <a:avLst/>
                <a:gdLst>
                  <a:gd name="T0" fmla="*/ 59 w 59"/>
                  <a:gd name="T1" fmla="*/ 58 h 58"/>
                  <a:gd name="T2" fmla="*/ 13 w 59"/>
                  <a:gd name="T3" fmla="*/ 58 h 58"/>
                  <a:gd name="T4" fmla="*/ 0 w 59"/>
                  <a:gd name="T5" fmla="*/ 45 h 58"/>
                  <a:gd name="T6" fmla="*/ 0 w 59"/>
                  <a:gd name="T7" fmla="*/ 0 h 58"/>
                </a:gdLst>
                <a:ahLst/>
                <a:cxnLst>
                  <a:cxn ang="0">
                    <a:pos x="T0" y="T1"/>
                  </a:cxn>
                  <a:cxn ang="0">
                    <a:pos x="T2" y="T3"/>
                  </a:cxn>
                  <a:cxn ang="0">
                    <a:pos x="T4" y="T5"/>
                  </a:cxn>
                  <a:cxn ang="0">
                    <a:pos x="T6" y="T7"/>
                  </a:cxn>
                </a:cxnLst>
                <a:rect l="0" t="0" r="r" b="b"/>
                <a:pathLst>
                  <a:path w="59" h="58">
                    <a:moveTo>
                      <a:pt x="59" y="58"/>
                    </a:moveTo>
                    <a:cubicBezTo>
                      <a:pt x="13" y="58"/>
                      <a:pt x="13" y="58"/>
                      <a:pt x="13" y="58"/>
                    </a:cubicBezTo>
                    <a:cubicBezTo>
                      <a:pt x="6" y="58"/>
                      <a:pt x="0" y="52"/>
                      <a:pt x="0" y="45"/>
                    </a:cubicBezTo>
                    <a:cubicBezTo>
                      <a:pt x="0" y="0"/>
                      <a:pt x="0" y="0"/>
                      <a:pt x="0" y="0"/>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2" name="Rectangle 31">
                <a:extLst>
                  <a:ext uri="{FF2B5EF4-FFF2-40B4-BE49-F238E27FC236}">
                    <a16:creationId xmlns:a16="http://schemas.microsoft.com/office/drawing/2014/main" id="{28BFCB09-6E45-47F6-B4E7-7D359464DDF4}"/>
                  </a:ext>
                </a:extLst>
              </p:cNvPr>
              <p:cNvSpPr>
                <a:spLocks noChangeArrowheads="1"/>
              </p:cNvSpPr>
              <p:nvPr/>
            </p:nvSpPr>
            <p:spPr bwMode="auto">
              <a:xfrm>
                <a:off x="7155849" y="2376905"/>
                <a:ext cx="102229" cy="243795"/>
              </a:xfrm>
              <a:prstGeom prst="rect">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3" name="Rectangle 32">
                <a:extLst>
                  <a:ext uri="{FF2B5EF4-FFF2-40B4-BE49-F238E27FC236}">
                    <a16:creationId xmlns:a16="http://schemas.microsoft.com/office/drawing/2014/main" id="{36149AF5-FAB8-4E1F-87BB-D97D2C9C75B9}"/>
                  </a:ext>
                </a:extLst>
              </p:cNvPr>
              <p:cNvSpPr>
                <a:spLocks noChangeArrowheads="1"/>
              </p:cNvSpPr>
              <p:nvPr/>
            </p:nvSpPr>
            <p:spPr bwMode="auto">
              <a:xfrm>
                <a:off x="7312388" y="2448970"/>
                <a:ext cx="76671" cy="171731"/>
              </a:xfrm>
              <a:prstGeom prst="rect">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4" name="Rectangle 33">
                <a:extLst>
                  <a:ext uri="{FF2B5EF4-FFF2-40B4-BE49-F238E27FC236}">
                    <a16:creationId xmlns:a16="http://schemas.microsoft.com/office/drawing/2014/main" id="{2AFEE8EF-0E21-413C-B929-4F2E4CA4B151}"/>
                  </a:ext>
                </a:extLst>
              </p:cNvPr>
              <p:cNvSpPr>
                <a:spLocks noChangeArrowheads="1"/>
              </p:cNvSpPr>
              <p:nvPr/>
            </p:nvSpPr>
            <p:spPr bwMode="auto">
              <a:xfrm>
                <a:off x="7441772" y="2501103"/>
                <a:ext cx="65491" cy="119599"/>
              </a:xfrm>
              <a:prstGeom prst="rect">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5" name="Freeform 34">
                <a:extLst>
                  <a:ext uri="{FF2B5EF4-FFF2-40B4-BE49-F238E27FC236}">
                    <a16:creationId xmlns:a16="http://schemas.microsoft.com/office/drawing/2014/main" id="{C1565D20-EBD1-4B88-9509-E3B09F4AF0F1}"/>
                  </a:ext>
                </a:extLst>
              </p:cNvPr>
              <p:cNvSpPr>
                <a:spLocks/>
              </p:cNvSpPr>
              <p:nvPr/>
            </p:nvSpPr>
            <p:spPr bwMode="auto">
              <a:xfrm>
                <a:off x="7559976" y="2573168"/>
                <a:ext cx="62297" cy="47533"/>
              </a:xfrm>
              <a:custGeom>
                <a:avLst/>
                <a:gdLst>
                  <a:gd name="T0" fmla="*/ 36 w 39"/>
                  <a:gd name="T1" fmla="*/ 0 h 31"/>
                  <a:gd name="T2" fmla="*/ 39 w 39"/>
                  <a:gd name="T3" fmla="*/ 0 h 31"/>
                  <a:gd name="T4" fmla="*/ 39 w 39"/>
                  <a:gd name="T5" fmla="*/ 31 h 31"/>
                  <a:gd name="T6" fmla="*/ 0 w 39"/>
                  <a:gd name="T7" fmla="*/ 31 h 31"/>
                  <a:gd name="T8" fmla="*/ 0 w 39"/>
                  <a:gd name="T9" fmla="*/ 0 h 31"/>
                  <a:gd name="T10" fmla="*/ 36 w 39"/>
                  <a:gd name="T11" fmla="*/ 0 h 31"/>
                </a:gdLst>
                <a:ahLst/>
                <a:cxnLst>
                  <a:cxn ang="0">
                    <a:pos x="T0" y="T1"/>
                  </a:cxn>
                  <a:cxn ang="0">
                    <a:pos x="T2" y="T3"/>
                  </a:cxn>
                  <a:cxn ang="0">
                    <a:pos x="T4" y="T5"/>
                  </a:cxn>
                  <a:cxn ang="0">
                    <a:pos x="T6" y="T7"/>
                  </a:cxn>
                  <a:cxn ang="0">
                    <a:pos x="T8" y="T9"/>
                  </a:cxn>
                  <a:cxn ang="0">
                    <a:pos x="T10" y="T11"/>
                  </a:cxn>
                </a:cxnLst>
                <a:rect l="0" t="0" r="r" b="b"/>
                <a:pathLst>
                  <a:path w="39" h="31">
                    <a:moveTo>
                      <a:pt x="36" y="0"/>
                    </a:moveTo>
                    <a:lnTo>
                      <a:pt x="39" y="0"/>
                    </a:lnTo>
                    <a:lnTo>
                      <a:pt x="39" y="31"/>
                    </a:lnTo>
                    <a:lnTo>
                      <a:pt x="0" y="31"/>
                    </a:lnTo>
                    <a:lnTo>
                      <a:pt x="0" y="0"/>
                    </a:lnTo>
                    <a:lnTo>
                      <a:pt x="36" y="0"/>
                    </a:ln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6" name="Line 35">
                <a:extLst>
                  <a:ext uri="{FF2B5EF4-FFF2-40B4-BE49-F238E27FC236}">
                    <a16:creationId xmlns:a16="http://schemas.microsoft.com/office/drawing/2014/main" id="{B5979305-E3F8-4C0E-A292-F5CEDEEC48EB}"/>
                  </a:ext>
                </a:extLst>
              </p:cNvPr>
              <p:cNvSpPr>
                <a:spLocks noChangeShapeType="1"/>
              </p:cNvSpPr>
              <p:nvPr/>
            </p:nvSpPr>
            <p:spPr bwMode="auto">
              <a:xfrm flipH="1">
                <a:off x="7155849" y="2709631"/>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7" name="Line 36">
                <a:extLst>
                  <a:ext uri="{FF2B5EF4-FFF2-40B4-BE49-F238E27FC236}">
                    <a16:creationId xmlns:a16="http://schemas.microsoft.com/office/drawing/2014/main" id="{4DF88D06-DD17-4A2A-AAD7-F7E33ED02A67}"/>
                  </a:ext>
                </a:extLst>
              </p:cNvPr>
              <p:cNvSpPr>
                <a:spLocks noChangeShapeType="1"/>
              </p:cNvSpPr>
              <p:nvPr/>
            </p:nvSpPr>
            <p:spPr bwMode="auto">
              <a:xfrm flipH="1">
                <a:off x="7155849" y="2800098"/>
                <a:ext cx="132579"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8" name="Line 37">
                <a:extLst>
                  <a:ext uri="{FF2B5EF4-FFF2-40B4-BE49-F238E27FC236}">
                    <a16:creationId xmlns:a16="http://schemas.microsoft.com/office/drawing/2014/main" id="{70B6685F-F017-4BEC-AAED-3E0481FA9700}"/>
                  </a:ext>
                </a:extLst>
              </p:cNvPr>
              <p:cNvSpPr>
                <a:spLocks noChangeShapeType="1"/>
              </p:cNvSpPr>
              <p:nvPr/>
            </p:nvSpPr>
            <p:spPr bwMode="auto">
              <a:xfrm flipH="1">
                <a:off x="7155849" y="2884430"/>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69" name="Line 38">
                <a:extLst>
                  <a:ext uri="{FF2B5EF4-FFF2-40B4-BE49-F238E27FC236}">
                    <a16:creationId xmlns:a16="http://schemas.microsoft.com/office/drawing/2014/main" id="{2736F753-DA0C-493E-90A6-34F825A99B41}"/>
                  </a:ext>
                </a:extLst>
              </p:cNvPr>
              <p:cNvSpPr>
                <a:spLocks noChangeShapeType="1"/>
              </p:cNvSpPr>
              <p:nvPr/>
            </p:nvSpPr>
            <p:spPr bwMode="auto">
              <a:xfrm flipH="1">
                <a:off x="7449759" y="2709631"/>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70" name="Line 39">
                <a:extLst>
                  <a:ext uri="{FF2B5EF4-FFF2-40B4-BE49-F238E27FC236}">
                    <a16:creationId xmlns:a16="http://schemas.microsoft.com/office/drawing/2014/main" id="{1597E518-434A-4A55-AED6-A5415AF93762}"/>
                  </a:ext>
                </a:extLst>
              </p:cNvPr>
              <p:cNvSpPr>
                <a:spLocks noChangeShapeType="1"/>
              </p:cNvSpPr>
              <p:nvPr/>
            </p:nvSpPr>
            <p:spPr bwMode="auto">
              <a:xfrm flipH="1">
                <a:off x="7449759" y="2800098"/>
                <a:ext cx="134177"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71" name="Line 40">
                <a:extLst>
                  <a:ext uri="{FF2B5EF4-FFF2-40B4-BE49-F238E27FC236}">
                    <a16:creationId xmlns:a16="http://schemas.microsoft.com/office/drawing/2014/main" id="{DD07AB5A-8661-47CA-A24E-822EF2CC4AD3}"/>
                  </a:ext>
                </a:extLst>
              </p:cNvPr>
              <p:cNvSpPr>
                <a:spLocks noChangeShapeType="1"/>
              </p:cNvSpPr>
              <p:nvPr/>
            </p:nvSpPr>
            <p:spPr bwMode="auto">
              <a:xfrm flipH="1">
                <a:off x="7449759" y="2884430"/>
                <a:ext cx="175708" cy="0"/>
              </a:xfrm>
              <a:prstGeom prst="line">
                <a:avLst/>
              </a:pr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sp>
          <p:nvSpPr>
            <p:cNvPr id="77" name="Oval 76">
              <a:extLst>
                <a:ext uri="{FF2B5EF4-FFF2-40B4-BE49-F238E27FC236}">
                  <a16:creationId xmlns:a16="http://schemas.microsoft.com/office/drawing/2014/main" id="{B8F25A64-D887-4548-825C-64F33664396F}"/>
                </a:ext>
              </a:extLst>
            </p:cNvPr>
            <p:cNvSpPr/>
            <p:nvPr/>
          </p:nvSpPr>
          <p:spPr bwMode="auto">
            <a:xfrm>
              <a:off x="2036549" y="2668071"/>
              <a:ext cx="574798" cy="631835"/>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80" name="magnify" title="Icon of a magnifying glass">
              <a:extLst>
                <a:ext uri="{FF2B5EF4-FFF2-40B4-BE49-F238E27FC236}">
                  <a16:creationId xmlns:a16="http://schemas.microsoft.com/office/drawing/2014/main" id="{B908EF85-7271-42BF-9662-1B4F9D8A89F5}"/>
                </a:ext>
              </a:extLst>
            </p:cNvPr>
            <p:cNvSpPr>
              <a:spLocks noChangeAspect="1" noEditPoints="1"/>
            </p:cNvSpPr>
            <p:nvPr/>
          </p:nvSpPr>
          <p:spPr bwMode="auto">
            <a:xfrm flipH="1">
              <a:off x="2097556" y="2782058"/>
              <a:ext cx="332430" cy="326077"/>
            </a:xfrm>
            <a:custGeom>
              <a:avLst/>
              <a:gdLst>
                <a:gd name="T0" fmla="*/ 112 w 343"/>
                <a:gd name="T1" fmla="*/ 223 h 338"/>
                <a:gd name="T2" fmla="*/ 0 w 343"/>
                <a:gd name="T3" fmla="*/ 111 h 338"/>
                <a:gd name="T4" fmla="*/ 112 w 343"/>
                <a:gd name="T5" fmla="*/ 0 h 338"/>
                <a:gd name="T6" fmla="*/ 223 w 343"/>
                <a:gd name="T7" fmla="*/ 111 h 338"/>
                <a:gd name="T8" fmla="*/ 112 w 343"/>
                <a:gd name="T9" fmla="*/ 223 h 338"/>
                <a:gd name="T10" fmla="*/ 343 w 343"/>
                <a:gd name="T11" fmla="*/ 338 h 338"/>
                <a:gd name="T12" fmla="*/ 191 w 343"/>
                <a:gd name="T13" fmla="*/ 189 h 338"/>
              </a:gdLst>
              <a:ahLst/>
              <a:cxnLst>
                <a:cxn ang="0">
                  <a:pos x="T0" y="T1"/>
                </a:cxn>
                <a:cxn ang="0">
                  <a:pos x="T2" y="T3"/>
                </a:cxn>
                <a:cxn ang="0">
                  <a:pos x="T4" y="T5"/>
                </a:cxn>
                <a:cxn ang="0">
                  <a:pos x="T6" y="T7"/>
                </a:cxn>
                <a:cxn ang="0">
                  <a:pos x="T8" y="T9"/>
                </a:cxn>
                <a:cxn ang="0">
                  <a:pos x="T10" y="T11"/>
                </a:cxn>
                <a:cxn ang="0">
                  <a:pos x="T12" y="T13"/>
                </a:cxn>
              </a:cxnLst>
              <a:rect l="0" t="0" r="r" b="b"/>
              <a:pathLst>
                <a:path w="343" h="338">
                  <a:moveTo>
                    <a:pt x="112" y="223"/>
                  </a:moveTo>
                  <a:cubicBezTo>
                    <a:pt x="50" y="223"/>
                    <a:pt x="0" y="173"/>
                    <a:pt x="0" y="111"/>
                  </a:cubicBezTo>
                  <a:cubicBezTo>
                    <a:pt x="0" y="50"/>
                    <a:pt x="50" y="0"/>
                    <a:pt x="112" y="0"/>
                  </a:cubicBezTo>
                  <a:cubicBezTo>
                    <a:pt x="173" y="0"/>
                    <a:pt x="223" y="50"/>
                    <a:pt x="223" y="111"/>
                  </a:cubicBezTo>
                  <a:cubicBezTo>
                    <a:pt x="223" y="173"/>
                    <a:pt x="173" y="223"/>
                    <a:pt x="112" y="223"/>
                  </a:cubicBezTo>
                  <a:close/>
                  <a:moveTo>
                    <a:pt x="343" y="338"/>
                  </a:moveTo>
                  <a:cubicBezTo>
                    <a:pt x="191" y="189"/>
                    <a:pt x="191" y="189"/>
                    <a:pt x="191" y="189"/>
                  </a:cubicBezTo>
                </a:path>
              </a:pathLst>
            </a:custGeom>
            <a:noFill/>
            <a:ln w="15875" cap="sq">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spTree>
    <p:extLst>
      <p:ext uri="{BB962C8B-B14F-4D97-AF65-F5344CB8AC3E}">
        <p14:creationId xmlns:p14="http://schemas.microsoft.com/office/powerpoint/2010/main" val="210403909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42" presetClass="path" presetSubtype="0" decel="100000" fill="hold" nodeType="withEffect">
                                  <p:stCondLst>
                                    <p:cond delay="0"/>
                                  </p:stCondLst>
                                  <p:childTnLst>
                                    <p:animMotion origin="layout" path="M -7.8121E-7 4.40309E-6 L -7.8121E-7 0.02156 " pathEditMode="relative" rAng="0" ptsTypes="AA">
                                      <p:cBhvr>
                                        <p:cTn id="9" dur="750" spd="-100000" fill="hold"/>
                                        <p:tgtEl>
                                          <p:spTgt spid="4"/>
                                        </p:tgtEl>
                                        <p:attrNameLst>
                                          <p:attrName>ppt_x</p:attrName>
                                          <p:attrName>ppt_y</p:attrName>
                                        </p:attrNameLst>
                                      </p:cBhvr>
                                      <p:rCtr x="0" y="1067"/>
                                    </p:animMotion>
                                  </p:childTnLst>
                                </p:cTn>
                              </p:par>
                              <p:par>
                                <p:cTn id="10" presetID="10"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42" presetClass="path" presetSubtype="0" decel="100000" fill="hold" nodeType="withEffect">
                                  <p:stCondLst>
                                    <p:cond delay="0"/>
                                  </p:stCondLst>
                                  <p:childTnLst>
                                    <p:animMotion origin="layout" path="M -7.8121E-7 4.40309E-6 L -7.8121E-7 0.02156 " pathEditMode="relative" rAng="0" ptsTypes="AA">
                                      <p:cBhvr>
                                        <p:cTn id="14" dur="750" spd="-100000" fill="hold"/>
                                        <p:tgtEl>
                                          <p:spTgt spid="3"/>
                                        </p:tgtEl>
                                        <p:attrNameLst>
                                          <p:attrName>ppt_x</p:attrName>
                                          <p:attrName>ppt_y</p:attrName>
                                        </p:attrNameLst>
                                      </p:cBhvr>
                                      <p:rCtr x="0" y="1067"/>
                                    </p:animMotion>
                                  </p:childTnLst>
                                </p:cTn>
                              </p:par>
                              <p:par>
                                <p:cTn id="15" presetID="10"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42" presetClass="path" presetSubtype="0" decel="100000" fill="hold" nodeType="withEffect">
                                  <p:stCondLst>
                                    <p:cond delay="0"/>
                                  </p:stCondLst>
                                  <p:childTnLst>
                                    <p:animMotion origin="layout" path="M -7.8121E-7 4.40309E-6 L -7.8121E-7 0.02156 " pathEditMode="relative" rAng="0" ptsTypes="AA">
                                      <p:cBhvr>
                                        <p:cTn id="19" dur="750" spd="-100000" fill="hold"/>
                                        <p:tgtEl>
                                          <p:spTgt spid="7"/>
                                        </p:tgtEl>
                                        <p:attrNameLst>
                                          <p:attrName>ppt_x</p:attrName>
                                          <p:attrName>ppt_y</p:attrName>
                                        </p:attrNameLst>
                                      </p:cBhvr>
                                      <p:rCtr x="0" y="1067"/>
                                    </p:animMotion>
                                  </p:childTnLst>
                                </p:cTn>
                              </p:par>
                              <p:par>
                                <p:cTn id="20" presetID="10"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42" presetClass="path" presetSubtype="0" decel="100000" fill="hold" nodeType="withEffect">
                                  <p:stCondLst>
                                    <p:cond delay="0"/>
                                  </p:stCondLst>
                                  <p:childTnLst>
                                    <p:animMotion origin="layout" path="M 4.56982E-6 -3.14117E-6 L 4.56982E-6 0.02156 " pathEditMode="relative" rAng="0" ptsTypes="AA">
                                      <p:cBhvr>
                                        <p:cTn id="24" dur="750" spd="-100000" fill="hold"/>
                                        <p:tgtEl>
                                          <p:spTgt spid="9"/>
                                        </p:tgtEl>
                                        <p:attrNameLst>
                                          <p:attrName>ppt_x</p:attrName>
                                          <p:attrName>ppt_y</p:attrName>
                                        </p:attrNameLst>
                                      </p:cBhvr>
                                      <p:rCtr x="0" y="1067"/>
                                    </p:animMotion>
                                  </p:childTnLst>
                                </p:cTn>
                              </p:par>
                              <p:par>
                                <p:cTn id="25" presetID="10" presetClass="entr" presetSubtype="0" fill="hold" grpId="0" nodeType="withEffect">
                                  <p:stCondLst>
                                    <p:cond delay="15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par>
                                <p:cTn id="28" presetID="42" presetClass="path" presetSubtype="0" decel="100000" fill="hold" grpId="1" nodeType="withEffect">
                                  <p:stCondLst>
                                    <p:cond delay="150"/>
                                  </p:stCondLst>
                                  <p:childTnLst>
                                    <p:animMotion origin="layout" path="M 4.86086E-6 3.6768E-6 L 4.86086E-6 0.02156 " pathEditMode="relative" rAng="0" ptsTypes="AA">
                                      <p:cBhvr>
                                        <p:cTn id="29" dur="750" spd="-100000" fill="hold"/>
                                        <p:tgtEl>
                                          <p:spTgt spid="36"/>
                                        </p:tgtEl>
                                        <p:attrNameLst>
                                          <p:attrName>ppt_x</p:attrName>
                                          <p:attrName>ppt_y</p:attrName>
                                        </p:attrNameLst>
                                      </p:cBhvr>
                                      <p:rCtr x="0" y="1067"/>
                                    </p:animMotion>
                                  </p:childTnLst>
                                </p:cTn>
                              </p:par>
                              <p:par>
                                <p:cTn id="30" presetID="10" presetClass="entr" presetSubtype="0" fill="hold" grpId="0" nodeType="withEffect">
                                  <p:stCondLst>
                                    <p:cond delay="150"/>
                                  </p:stCondLst>
                                  <p:childTnLst>
                                    <p:set>
                                      <p:cBhvr>
                                        <p:cTn id="31" dur="1" fill="hold">
                                          <p:stCondLst>
                                            <p:cond delay="0"/>
                                          </p:stCondLst>
                                        </p:cTn>
                                        <p:tgtEl>
                                          <p:spTgt spid="42"/>
                                        </p:tgtEl>
                                        <p:attrNameLst>
                                          <p:attrName>style.visibility</p:attrName>
                                        </p:attrNameLst>
                                      </p:cBhvr>
                                      <p:to>
                                        <p:strVal val="visible"/>
                                      </p:to>
                                    </p:set>
                                    <p:animEffect transition="in" filter="fade">
                                      <p:cBhvr>
                                        <p:cTn id="32" dur="500"/>
                                        <p:tgtEl>
                                          <p:spTgt spid="42"/>
                                        </p:tgtEl>
                                      </p:cBhvr>
                                    </p:animEffect>
                                  </p:childTnLst>
                                </p:cTn>
                              </p:par>
                              <p:par>
                                <p:cTn id="33" presetID="42" presetClass="path" presetSubtype="0" decel="100000" fill="hold" grpId="1" nodeType="withEffect">
                                  <p:stCondLst>
                                    <p:cond delay="150"/>
                                  </p:stCondLst>
                                  <p:childTnLst>
                                    <p:animMotion origin="layout" path="M -3.38014E-6 3.6768E-6 L -3.38014E-6 0.02156 " pathEditMode="relative" rAng="0" ptsTypes="AA">
                                      <p:cBhvr>
                                        <p:cTn id="34" dur="750" spd="-100000" fill="hold"/>
                                        <p:tgtEl>
                                          <p:spTgt spid="42"/>
                                        </p:tgtEl>
                                        <p:attrNameLst>
                                          <p:attrName>ppt_x</p:attrName>
                                          <p:attrName>ppt_y</p:attrName>
                                        </p:attrNameLst>
                                      </p:cBhvr>
                                      <p:rCtr x="0" y="1067"/>
                                    </p:animMotion>
                                  </p:childTnLst>
                                </p:cTn>
                              </p:par>
                              <p:par>
                                <p:cTn id="35" presetID="10" presetClass="entr" presetSubtype="0" fill="hold" grpId="0" nodeType="withEffect">
                                  <p:stCondLst>
                                    <p:cond delay="15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500"/>
                                        <p:tgtEl>
                                          <p:spTgt spid="30"/>
                                        </p:tgtEl>
                                      </p:cBhvr>
                                    </p:animEffect>
                                  </p:childTnLst>
                                </p:cTn>
                              </p:par>
                              <p:par>
                                <p:cTn id="38" presetID="42" presetClass="path" presetSubtype="0" decel="100000" fill="hold" grpId="1" nodeType="withEffect">
                                  <p:stCondLst>
                                    <p:cond delay="150"/>
                                  </p:stCondLst>
                                  <p:childTnLst>
                                    <p:animMotion origin="layout" path="M -7.8121E-7 3.6768E-6 L -7.8121E-7 0.02156 " pathEditMode="relative" rAng="0" ptsTypes="AA">
                                      <p:cBhvr>
                                        <p:cTn id="39" dur="750" spd="-100000" fill="hold"/>
                                        <p:tgtEl>
                                          <p:spTgt spid="30"/>
                                        </p:tgtEl>
                                        <p:attrNameLst>
                                          <p:attrName>ppt_x</p:attrName>
                                          <p:attrName>ppt_y</p:attrName>
                                        </p:attrNameLst>
                                      </p:cBhvr>
                                      <p:rCtr x="0" y="1067"/>
                                    </p:animMotion>
                                  </p:childTnLst>
                                </p:cTn>
                              </p:par>
                              <p:par>
                                <p:cTn id="40" presetID="10" presetClass="entr" presetSubtype="0" fill="hold" grpId="0" nodeType="withEffect">
                                  <p:stCondLst>
                                    <p:cond delay="15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42" presetClass="path" presetSubtype="0" decel="100000" fill="hold" grpId="1" nodeType="withEffect">
                                  <p:stCondLst>
                                    <p:cond delay="150"/>
                                  </p:stCondLst>
                                  <p:childTnLst>
                                    <p:animMotion origin="layout" path="M 2.33087E-6 3.6768E-6 L 2.33087E-6 0.02156 " pathEditMode="relative" rAng="0" ptsTypes="AA">
                                      <p:cBhvr>
                                        <p:cTn id="44" dur="750" spd="-100000" fill="hold"/>
                                        <p:tgtEl>
                                          <p:spTgt spid="31"/>
                                        </p:tgtEl>
                                        <p:attrNameLst>
                                          <p:attrName>ppt_x</p:attrName>
                                          <p:attrName>ppt_y</p:attrName>
                                        </p:attrNameLst>
                                      </p:cBhvr>
                                      <p:rCtr x="0" y="1067"/>
                                    </p:animMotion>
                                  </p:childTnLst>
                                </p:cTn>
                              </p:par>
                            </p:childTnLst>
                          </p:cTn>
                        </p:par>
                        <p:par>
                          <p:cTn id="45" fill="hold">
                            <p:stCondLst>
                              <p:cond delay="900"/>
                            </p:stCondLst>
                            <p:childTnLst>
                              <p:par>
                                <p:cTn id="46" presetID="10" presetClass="entr" presetSubtype="0"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500"/>
                                        <p:tgtEl>
                                          <p:spTgt spid="20"/>
                                        </p:tgtEl>
                                      </p:cBhvr>
                                    </p:animEffect>
                                  </p:childTnLst>
                                </p:cTn>
                              </p:par>
                              <p:par>
                                <p:cTn id="49" presetID="42" presetClass="path" presetSubtype="0" decel="100000" fill="hold" grpId="1" nodeType="withEffect">
                                  <p:stCondLst>
                                    <p:cond delay="0"/>
                                  </p:stCondLst>
                                  <p:childTnLst>
                                    <p:animMotion origin="layout" path="M 0 -3.00045E-6 L 0 0.02156 " pathEditMode="relative" rAng="0" ptsTypes="AA">
                                      <p:cBhvr>
                                        <p:cTn id="50" dur="750" spd="-100000" fill="hold"/>
                                        <p:tgtEl>
                                          <p:spTgt spid="20"/>
                                        </p:tgtEl>
                                        <p:attrNameLst>
                                          <p:attrName>ppt_x</p:attrName>
                                          <p:attrName>ppt_y</p:attrName>
                                        </p:attrNameLst>
                                      </p:cBhvr>
                                      <p:rCtr x="0" y="1067"/>
                                    </p:animMotion>
                                  </p:childTnLst>
                                </p:cTn>
                              </p:par>
                              <p:par>
                                <p:cTn id="51" presetID="16" presetClass="entr" presetSubtype="37" fill="hold" grpId="0" nodeType="withEffect">
                                  <p:stCondLst>
                                    <p:cond delay="250"/>
                                  </p:stCondLst>
                                  <p:childTnLst>
                                    <p:set>
                                      <p:cBhvr>
                                        <p:cTn id="52" dur="1" fill="hold">
                                          <p:stCondLst>
                                            <p:cond delay="0"/>
                                          </p:stCondLst>
                                        </p:cTn>
                                        <p:tgtEl>
                                          <p:spTgt spid="19"/>
                                        </p:tgtEl>
                                        <p:attrNameLst>
                                          <p:attrName>style.visibility</p:attrName>
                                        </p:attrNameLst>
                                      </p:cBhvr>
                                      <p:to>
                                        <p:strVal val="visible"/>
                                      </p:to>
                                    </p:set>
                                    <p:animEffect transition="in" filter="barn(outVertical)">
                                      <p:cBhvr>
                                        <p:cTn id="53" dur="500"/>
                                        <p:tgtEl>
                                          <p:spTgt spid="19"/>
                                        </p:tgtEl>
                                      </p:cBhvr>
                                    </p:animEffect>
                                  </p:childTnLst>
                                </p:cTn>
                              </p:par>
                            </p:childTnLst>
                          </p:cTn>
                        </p:par>
                        <p:par>
                          <p:cTn id="54" fill="hold">
                            <p:stCondLst>
                              <p:cond delay="1650"/>
                            </p:stCondLst>
                            <p:childTnLst>
                              <p:par>
                                <p:cTn id="55" presetID="10" presetClass="entr" presetSubtype="0"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childTnLst>
                                </p:cTn>
                              </p:par>
                              <p:par>
                                <p:cTn id="58" presetID="42" presetClass="path" presetSubtype="0" decel="100000" fill="hold" nodeType="withEffect">
                                  <p:stCondLst>
                                    <p:cond delay="0"/>
                                  </p:stCondLst>
                                  <p:childTnLst>
                                    <p:animMotion origin="layout" path="M -3.9954E-6 4.67544E-7 L -3.9954E-6 0.02156 " pathEditMode="relative" rAng="0" ptsTypes="AA">
                                      <p:cBhvr>
                                        <p:cTn id="59" dur="750" spd="-100000" fill="hold"/>
                                        <p:tgtEl>
                                          <p:spTgt spid="12"/>
                                        </p:tgtEl>
                                        <p:attrNameLst>
                                          <p:attrName>ppt_x</p:attrName>
                                          <p:attrName>ppt_y</p:attrName>
                                        </p:attrNameLst>
                                      </p:cBhvr>
                                      <p:rCtr x="0" y="10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36" grpId="0"/>
      <p:bldP spid="36" grpId="1"/>
      <p:bldP spid="31" grpId="0"/>
      <p:bldP spid="31" grpId="1"/>
      <p:bldP spid="19" grpId="0" animBg="1"/>
      <p:bldP spid="20" grpId="0" animBg="1"/>
      <p:bldP spid="20" grpId="1" animBg="1"/>
      <p:bldP spid="42" grpId="0"/>
      <p:bldP spid="42" grpId="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a:extLst>
              <a:ext uri="{FF2B5EF4-FFF2-40B4-BE49-F238E27FC236}">
                <a16:creationId xmlns:a16="http://schemas.microsoft.com/office/drawing/2014/main" id="{D58577E1-EAF0-48ED-A497-1BF4237F8567}"/>
              </a:ext>
            </a:extLst>
          </p:cNvPr>
          <p:cNvSpPr txBox="1"/>
          <p:nvPr/>
        </p:nvSpPr>
        <p:spPr>
          <a:xfrm>
            <a:off x="1281356" y="3846212"/>
            <a:ext cx="1972135" cy="448212"/>
          </a:xfrm>
          <a:prstGeom prst="rect">
            <a:avLst/>
          </a:prstGeom>
          <a:noFill/>
        </p:spPr>
        <p:txBody>
          <a:bodyPr wrap="square" lIns="0" tIns="0" rIns="0" bIns="0" rtlCol="0">
            <a:noAutofit/>
          </a:bodyPr>
          <a:lstStyle/>
          <a:p>
            <a:pPr marL="0" marR="0" lvl="0" indent="0" algn="ctr" defTabSz="914225" rtl="0" eaLnBrk="1" fontAlgn="auto" latinLnBrk="0" hangingPunct="1">
              <a:lnSpc>
                <a:spcPct val="90000"/>
              </a:lnSpc>
              <a:spcBef>
                <a:spcPts val="0"/>
              </a:spcBef>
              <a:spcAft>
                <a:spcPts val="0"/>
              </a:spcAft>
              <a:buClrTx/>
              <a:buSzTx/>
              <a:buFontTx/>
              <a:buNone/>
              <a:tabLst/>
              <a:defRPr/>
            </a:pPr>
            <a:r>
              <a:rPr kumimoji="0" lang="en-US" sz="980" b="0" i="0" u="none" strike="noStrike" kern="0" cap="none" spc="0" normalizeH="0" baseline="0" noProof="0">
                <a:ln>
                  <a:noFill/>
                </a:ln>
                <a:solidFill>
                  <a:srgbClr val="505050"/>
                </a:solidFill>
                <a:effectLst/>
                <a:uLnTx/>
                <a:uFillTx/>
                <a:latin typeface="Segoe UI Semibold" panose="020B0702040204020203" pitchFamily="34" charset="0"/>
                <a:ea typeface="+mn-ea"/>
                <a:cs typeface="Segoe UI Semibold" panose="020B0702040204020203" pitchFamily="34" charset="0"/>
              </a:rPr>
              <a:t>PCs, tablets, mobile</a:t>
            </a:r>
          </a:p>
        </p:txBody>
      </p:sp>
      <p:sp>
        <p:nvSpPr>
          <p:cNvPr id="100" name="Rectangle 99">
            <a:extLst>
              <a:ext uri="{FF2B5EF4-FFF2-40B4-BE49-F238E27FC236}">
                <a16:creationId xmlns:a16="http://schemas.microsoft.com/office/drawing/2014/main" id="{32750FEA-A251-4537-8154-AFA8F4275699}"/>
              </a:ext>
            </a:extLst>
          </p:cNvPr>
          <p:cNvSpPr/>
          <p:nvPr/>
        </p:nvSpPr>
        <p:spPr bwMode="auto">
          <a:xfrm>
            <a:off x="4276790" y="4465239"/>
            <a:ext cx="3638422" cy="448212"/>
          </a:xfrm>
          <a:prstGeom prst="rect">
            <a:avLst/>
          </a:prstGeom>
          <a:solidFill>
            <a:schemeClr val="tx2"/>
          </a:solidFill>
          <a:ln w="12700" cap="flat" cmpd="sng" algn="ctr">
            <a:noFill/>
            <a:prstDash val="solid"/>
            <a:headEnd type="none" w="med" len="med"/>
            <a:tailEnd type="none" w="med" len="med"/>
          </a:ln>
          <a:effectLst/>
        </p:spPr>
        <p:txBody>
          <a:bodyPr rot="0" spcFirstLastPara="0" vertOverflow="overflow" horzOverflow="overflow" vert="horz" wrap="square" lIns="91427" tIns="91427" rIns="91427" bIns="91427" numCol="1" spcCol="0" rtlCol="0" fromWordArt="0" anchor="ctr"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r>
              <a:rPr kumimoji="0" lang="en-US" sz="1372" b="1" i="0" u="none" strike="noStrike" kern="0" cap="none" spc="0" normalizeH="0" baseline="0" noProof="0">
                <a:ln>
                  <a:noFill/>
                </a:ln>
                <a:solidFill>
                  <a:srgbClr val="FFFFFF"/>
                </a:solidFill>
                <a:effectLst/>
                <a:uLnTx/>
                <a:uFillTx/>
                <a:latin typeface="Segoe UI"/>
                <a:ea typeface="Segoe UI" pitchFamily="34" charset="0"/>
                <a:cs typeface="Segoe UI" pitchFamily="34" charset="0"/>
              </a:rPr>
              <a:t>Office 365 DLP &amp; Message Encryption</a:t>
            </a:r>
          </a:p>
        </p:txBody>
      </p:sp>
      <p:sp>
        <p:nvSpPr>
          <p:cNvPr id="102" name="Rectangle 101">
            <a:extLst>
              <a:ext uri="{FF2B5EF4-FFF2-40B4-BE49-F238E27FC236}">
                <a16:creationId xmlns:a16="http://schemas.microsoft.com/office/drawing/2014/main" id="{F0E71006-D07E-4CED-876F-AFC020BAEF5C}"/>
              </a:ext>
            </a:extLst>
          </p:cNvPr>
          <p:cNvSpPr/>
          <p:nvPr/>
        </p:nvSpPr>
        <p:spPr bwMode="auto">
          <a:xfrm>
            <a:off x="435361" y="4465240"/>
            <a:ext cx="3651273" cy="446017"/>
          </a:xfrm>
          <a:prstGeom prst="rect">
            <a:avLst/>
          </a:prstGeom>
          <a:solidFill>
            <a:schemeClr val="tx2">
              <a:lumMod val="60000"/>
              <a:lumOff val="40000"/>
            </a:schemeClr>
          </a:solidFill>
          <a:ln w="12700" cap="flat" cmpd="sng" algn="ctr">
            <a:noFill/>
            <a:prstDash val="solid"/>
            <a:headEnd type="none" w="med" len="med"/>
            <a:tailEnd type="none" w="med" len="med"/>
          </a:ln>
          <a:effectLst/>
        </p:spPr>
        <p:txBody>
          <a:bodyPr rot="0" spcFirstLastPara="0" vertOverflow="overflow" horzOverflow="overflow" vert="horz" wrap="square" lIns="91427" tIns="91427" rIns="91427" bIns="91427" numCol="1" spcCol="0" rtlCol="0" fromWordArt="0" anchor="ctr"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r>
              <a:rPr kumimoji="0" lang="en-US" sz="1372" b="1" i="0" u="none" strike="noStrike" kern="0" cap="none" spc="0" normalizeH="0" baseline="0" noProof="0">
                <a:ln>
                  <a:noFill/>
                </a:ln>
                <a:solidFill>
                  <a:srgbClr val="FFFFFF"/>
                </a:solidFill>
                <a:effectLst/>
                <a:uLnTx/>
                <a:uFillTx/>
                <a:latin typeface="Segoe UI"/>
                <a:ea typeface="+mn-ea"/>
                <a:cs typeface="Segoe UI" pitchFamily="34" charset="0"/>
              </a:rPr>
              <a:t>Windows Information Protection </a:t>
            </a:r>
          </a:p>
        </p:txBody>
      </p:sp>
      <p:sp>
        <p:nvSpPr>
          <p:cNvPr id="103" name="Rectangle 102">
            <a:extLst>
              <a:ext uri="{FF2B5EF4-FFF2-40B4-BE49-F238E27FC236}">
                <a16:creationId xmlns:a16="http://schemas.microsoft.com/office/drawing/2014/main" id="{FBD66B9F-7E18-4740-AE23-8A226491EC7E}"/>
              </a:ext>
            </a:extLst>
          </p:cNvPr>
          <p:cNvSpPr/>
          <p:nvPr/>
        </p:nvSpPr>
        <p:spPr bwMode="auto">
          <a:xfrm>
            <a:off x="6096001" y="5538718"/>
            <a:ext cx="5647786" cy="448212"/>
          </a:xfrm>
          <a:prstGeom prst="rect">
            <a:avLst/>
          </a:prstGeom>
          <a:solidFill>
            <a:schemeClr val="accent1">
              <a:lumMod val="50000"/>
            </a:schemeClr>
          </a:solidFill>
          <a:ln w="12700" cap="flat" cmpd="sng" algn="ctr">
            <a:noFill/>
            <a:prstDash val="solid"/>
            <a:headEnd type="none" w="med" len="med"/>
            <a:tailEnd type="none" w="med" len="med"/>
          </a:ln>
          <a:effectLst/>
        </p:spPr>
        <p:txBody>
          <a:bodyPr rot="0" spcFirstLastPara="0" vertOverflow="overflow" horzOverflow="overflow" vert="horz" wrap="square" lIns="91427" tIns="91427" rIns="91427" bIns="91427" numCol="1" spcCol="0" rtlCol="0" fromWordArt="0" anchor="ctr"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r>
              <a:rPr kumimoji="0" lang="en-US" sz="1372" b="1" i="0" u="none" strike="noStrike" kern="0" cap="none" spc="0" normalizeH="0" baseline="0" noProof="0">
                <a:ln>
                  <a:noFill/>
                </a:ln>
                <a:solidFill>
                  <a:srgbClr val="FFFFFF"/>
                </a:solidFill>
                <a:effectLst/>
                <a:uLnTx/>
                <a:uFillTx/>
                <a:latin typeface="Segoe UI"/>
                <a:ea typeface="Segoe UI" pitchFamily="34" charset="0"/>
                <a:cs typeface="Segoe UI" pitchFamily="34" charset="0"/>
              </a:rPr>
              <a:t>Azure Information Protection</a:t>
            </a:r>
          </a:p>
        </p:txBody>
      </p:sp>
      <p:sp>
        <p:nvSpPr>
          <p:cNvPr id="104" name="TextBox 103">
            <a:extLst>
              <a:ext uri="{FF2B5EF4-FFF2-40B4-BE49-F238E27FC236}">
                <a16:creationId xmlns:a16="http://schemas.microsoft.com/office/drawing/2014/main" id="{EDC28172-2ECA-4E45-8FA5-66FBD52116F1}"/>
              </a:ext>
            </a:extLst>
          </p:cNvPr>
          <p:cNvSpPr txBox="1"/>
          <p:nvPr/>
        </p:nvSpPr>
        <p:spPr>
          <a:xfrm>
            <a:off x="4520321" y="3846212"/>
            <a:ext cx="1792850" cy="448212"/>
          </a:xfrm>
          <a:prstGeom prst="rect">
            <a:avLst/>
          </a:prstGeom>
          <a:noFill/>
        </p:spPr>
        <p:txBody>
          <a:bodyPr wrap="square" lIns="0" tIns="0" rIns="0" bIns="0" rtlCol="0">
            <a:noAutofit/>
          </a:bodyPr>
          <a:lstStyle/>
          <a:p>
            <a:pPr marL="0" marR="0" lvl="0" indent="0" algn="ctr" defTabSz="914225" rtl="0" eaLnBrk="1" fontAlgn="auto" latinLnBrk="0" hangingPunct="1">
              <a:lnSpc>
                <a:spcPct val="90000"/>
              </a:lnSpc>
              <a:spcBef>
                <a:spcPts val="0"/>
              </a:spcBef>
              <a:spcAft>
                <a:spcPts val="0"/>
              </a:spcAft>
              <a:buClrTx/>
              <a:buSzTx/>
              <a:buFontTx/>
              <a:buNone/>
              <a:tabLst/>
              <a:defRPr/>
            </a:pPr>
            <a:r>
              <a:rPr kumimoji="0" lang="en-US" sz="980" b="0" i="0" u="none" strike="noStrike" kern="0" cap="none" spc="0" normalizeH="0" baseline="0" noProof="0">
                <a:ln>
                  <a:noFill/>
                </a:ln>
                <a:solidFill>
                  <a:srgbClr val="505050"/>
                </a:solidFill>
                <a:effectLst/>
                <a:uLnTx/>
                <a:uFillTx/>
                <a:latin typeface="Segoe UI Semibold" panose="020B0702040204020203" pitchFamily="34" charset="0"/>
                <a:ea typeface="+mn-ea"/>
                <a:cs typeface="Segoe UI Semibold" panose="020B0702040204020203" pitchFamily="34" charset="0"/>
              </a:rPr>
              <a:t>Exchange Online, SharePoint Online &amp; OneDrive for Business</a:t>
            </a:r>
          </a:p>
        </p:txBody>
      </p:sp>
      <p:sp>
        <p:nvSpPr>
          <p:cNvPr id="105" name="TextBox 104">
            <a:extLst>
              <a:ext uri="{FF2B5EF4-FFF2-40B4-BE49-F238E27FC236}">
                <a16:creationId xmlns:a16="http://schemas.microsoft.com/office/drawing/2014/main" id="{5B1F6A67-11F0-4226-B0D2-78A67B5FE3D6}"/>
              </a:ext>
            </a:extLst>
          </p:cNvPr>
          <p:cNvSpPr txBox="1"/>
          <p:nvPr/>
        </p:nvSpPr>
        <p:spPr>
          <a:xfrm>
            <a:off x="6558463" y="3846212"/>
            <a:ext cx="1113219" cy="448212"/>
          </a:xfrm>
          <a:prstGeom prst="rect">
            <a:avLst/>
          </a:prstGeom>
          <a:noFill/>
        </p:spPr>
        <p:txBody>
          <a:bodyPr wrap="square" lIns="0" tIns="0" rIns="0" bIns="0" rtlCol="0">
            <a:noAutofit/>
          </a:bodyPr>
          <a:lstStyle/>
          <a:p>
            <a:pPr marL="0" marR="0" lvl="0" indent="0" algn="ctr" defTabSz="914225" rtl="0" eaLnBrk="1" fontAlgn="auto" latinLnBrk="0" hangingPunct="1">
              <a:lnSpc>
                <a:spcPct val="90000"/>
              </a:lnSpc>
              <a:spcBef>
                <a:spcPts val="0"/>
              </a:spcBef>
              <a:spcAft>
                <a:spcPts val="0"/>
              </a:spcAft>
              <a:buClrTx/>
              <a:buSzTx/>
              <a:buFontTx/>
              <a:buNone/>
              <a:tabLst/>
              <a:defRPr/>
            </a:pPr>
            <a:r>
              <a:rPr kumimoji="0" lang="en-US" sz="980" b="0" i="0" u="none" strike="noStrike" kern="0" cap="none" spc="0" normalizeH="0" baseline="0" noProof="0">
                <a:ln>
                  <a:noFill/>
                </a:ln>
                <a:solidFill>
                  <a:srgbClr val="505050"/>
                </a:solidFill>
                <a:effectLst/>
                <a:uLnTx/>
                <a:uFillTx/>
                <a:latin typeface="Segoe UI Semibold" panose="020B0702040204020203" pitchFamily="34" charset="0"/>
                <a:ea typeface="+mn-ea"/>
                <a:cs typeface="Segoe UI Semibold" panose="020B0702040204020203" pitchFamily="34" charset="0"/>
              </a:rPr>
              <a:t>Highly regulated</a:t>
            </a:r>
          </a:p>
        </p:txBody>
      </p:sp>
      <p:sp>
        <p:nvSpPr>
          <p:cNvPr id="106" name="Rectangle 105">
            <a:extLst>
              <a:ext uri="{FF2B5EF4-FFF2-40B4-BE49-F238E27FC236}">
                <a16:creationId xmlns:a16="http://schemas.microsoft.com/office/drawing/2014/main" id="{7FFEFBD6-B912-45B1-9C6F-211692CC6965}"/>
              </a:ext>
            </a:extLst>
          </p:cNvPr>
          <p:cNvSpPr/>
          <p:nvPr/>
        </p:nvSpPr>
        <p:spPr bwMode="auto">
          <a:xfrm>
            <a:off x="6096002" y="6075456"/>
            <a:ext cx="4060808" cy="448212"/>
          </a:xfrm>
          <a:prstGeom prst="rect">
            <a:avLst/>
          </a:prstGeom>
          <a:solidFill>
            <a:schemeClr val="accent1">
              <a:lumMod val="50000"/>
            </a:schemeClr>
          </a:solidFill>
          <a:ln w="12700" cap="flat" cmpd="sng" algn="ctr">
            <a:noFill/>
            <a:prstDash val="solid"/>
            <a:headEnd type="none" w="med" len="med"/>
            <a:tailEnd type="none" w="med" len="med"/>
          </a:ln>
          <a:effectLst/>
        </p:spPr>
        <p:txBody>
          <a:bodyPr rot="0" spcFirstLastPara="0" vertOverflow="overflow" horzOverflow="overflow" vert="horz" wrap="square" lIns="91427" tIns="91427" rIns="91427" bIns="91427" numCol="1" spcCol="0" rtlCol="0" fromWordArt="0" anchor="ctr"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r>
              <a:rPr kumimoji="0" lang="en-US" sz="1372" b="1" i="0" u="none" strike="noStrike" kern="0" cap="none" spc="0" normalizeH="0" baseline="0" noProof="0">
                <a:ln>
                  <a:noFill/>
                </a:ln>
                <a:solidFill>
                  <a:srgbClr val="FFFFFF"/>
                </a:solidFill>
                <a:effectLst/>
                <a:uLnTx/>
                <a:uFillTx/>
                <a:latin typeface="Segoe UI"/>
                <a:ea typeface="Segoe UI" pitchFamily="34" charset="0"/>
                <a:cs typeface="Segoe UI" pitchFamily="34" charset="0"/>
              </a:rPr>
              <a:t>Microsoft Cloud App Security</a:t>
            </a:r>
          </a:p>
        </p:txBody>
      </p:sp>
      <p:sp>
        <p:nvSpPr>
          <p:cNvPr id="107" name="Rectangle 106">
            <a:extLst>
              <a:ext uri="{FF2B5EF4-FFF2-40B4-BE49-F238E27FC236}">
                <a16:creationId xmlns:a16="http://schemas.microsoft.com/office/drawing/2014/main" id="{05F1B8C0-C94C-424F-8EC0-550711741828}"/>
              </a:ext>
            </a:extLst>
          </p:cNvPr>
          <p:cNvSpPr/>
          <p:nvPr/>
        </p:nvSpPr>
        <p:spPr bwMode="auto">
          <a:xfrm>
            <a:off x="4276790" y="5001979"/>
            <a:ext cx="3638422" cy="448212"/>
          </a:xfrm>
          <a:prstGeom prst="rect">
            <a:avLst/>
          </a:prstGeom>
          <a:solidFill>
            <a:schemeClr val="tx2"/>
          </a:solidFill>
          <a:ln w="12700" cap="flat" cmpd="sng" algn="ctr">
            <a:noFill/>
            <a:prstDash val="solid"/>
            <a:headEnd type="none" w="med" len="med"/>
            <a:tailEnd type="none" w="med" len="med"/>
          </a:ln>
          <a:effectLst/>
        </p:spPr>
        <p:txBody>
          <a:bodyPr rot="0" spcFirstLastPara="0" vertOverflow="overflow" horzOverflow="overflow" vert="horz" wrap="square" lIns="91427" tIns="91427" rIns="91427" bIns="91427" numCol="1" spcCol="0" rtlCol="0" fromWordArt="0" anchor="ctr"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br>
              <a:rPr kumimoji="0" lang="en-US" sz="1372" b="1" i="0" u="none" strike="noStrike" kern="0" cap="none" spc="0" normalizeH="0" baseline="0" noProof="0">
                <a:ln>
                  <a:noFill/>
                </a:ln>
                <a:solidFill>
                  <a:srgbClr val="FFFFFF"/>
                </a:solidFill>
                <a:effectLst/>
                <a:uLnTx/>
                <a:uFillTx/>
                <a:latin typeface="Segoe UI"/>
                <a:ea typeface="Segoe UI" pitchFamily="34" charset="0"/>
                <a:cs typeface="Segoe UI" pitchFamily="34" charset="0"/>
              </a:rPr>
            </a:br>
            <a:r>
              <a:rPr kumimoji="0" lang="en-US" sz="1372" b="1" i="0" u="none" strike="noStrike" kern="0" cap="none" spc="0" normalizeH="0" baseline="0" noProof="0">
                <a:ln>
                  <a:noFill/>
                </a:ln>
                <a:solidFill>
                  <a:srgbClr val="FFFFFF"/>
                </a:solidFill>
                <a:effectLst/>
                <a:uLnTx/>
                <a:uFillTx/>
                <a:latin typeface="Segoe UI"/>
                <a:ea typeface="Segoe UI" pitchFamily="34" charset="0"/>
                <a:cs typeface="Segoe UI" pitchFamily="34" charset="0"/>
              </a:rPr>
              <a:t>Office 365 Advanced Data Governance</a:t>
            </a:r>
          </a:p>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1372" b="1" i="0" u="none" strike="noStrike" kern="0" cap="none" spc="0" normalizeH="0" baseline="0" noProof="0">
              <a:ln>
                <a:noFill/>
              </a:ln>
              <a:solidFill>
                <a:srgbClr val="FFFFFF"/>
              </a:solidFill>
              <a:effectLst/>
              <a:uLnTx/>
              <a:uFillTx/>
              <a:latin typeface="Segoe UI"/>
              <a:ea typeface="Segoe UI" pitchFamily="34" charset="0"/>
              <a:cs typeface="Segoe UI" pitchFamily="34" charset="0"/>
            </a:endParaRPr>
          </a:p>
        </p:txBody>
      </p:sp>
      <p:sp>
        <p:nvSpPr>
          <p:cNvPr id="113" name="TextBox 112">
            <a:extLst>
              <a:ext uri="{FF2B5EF4-FFF2-40B4-BE49-F238E27FC236}">
                <a16:creationId xmlns:a16="http://schemas.microsoft.com/office/drawing/2014/main" id="{9AA2204B-B0B7-44EF-8E92-84CD8A55A931}"/>
              </a:ext>
            </a:extLst>
          </p:cNvPr>
          <p:cNvSpPr txBox="1"/>
          <p:nvPr/>
        </p:nvSpPr>
        <p:spPr>
          <a:xfrm>
            <a:off x="10454376" y="3846212"/>
            <a:ext cx="1224540" cy="448212"/>
          </a:xfrm>
          <a:prstGeom prst="rect">
            <a:avLst/>
          </a:prstGeom>
          <a:noFill/>
        </p:spPr>
        <p:txBody>
          <a:bodyPr wrap="square" lIns="0" tIns="0" rIns="0" bIns="0" rtlCol="0">
            <a:noAutofit/>
          </a:bodyPr>
          <a:lstStyle/>
          <a:p>
            <a:pPr marL="0" marR="0" lvl="0" indent="0" algn="ctr" defTabSz="914225" rtl="0" eaLnBrk="1" fontAlgn="auto" latinLnBrk="0" hangingPunct="1">
              <a:lnSpc>
                <a:spcPct val="90000"/>
              </a:lnSpc>
              <a:spcBef>
                <a:spcPts val="0"/>
              </a:spcBef>
              <a:spcAft>
                <a:spcPts val="0"/>
              </a:spcAft>
              <a:buClrTx/>
              <a:buSzTx/>
              <a:buFontTx/>
              <a:buNone/>
              <a:tabLst/>
              <a:defRPr/>
            </a:pPr>
            <a:r>
              <a:rPr kumimoji="0" lang="en-US" sz="980" b="0" i="0" u="none" strike="noStrike" kern="0" cap="none" spc="0" normalizeH="0" baseline="0" noProof="0">
                <a:ln>
                  <a:noFill/>
                </a:ln>
                <a:solidFill>
                  <a:srgbClr val="505050"/>
                </a:solidFill>
                <a:effectLst/>
                <a:uLnTx/>
                <a:uFillTx/>
                <a:latin typeface="Segoe UI Semibold" panose="020B0702040204020203" pitchFamily="34" charset="0"/>
                <a:ea typeface="+mn-ea"/>
                <a:cs typeface="Segoe UI Semibold" panose="020B0702040204020203" pitchFamily="34" charset="0"/>
              </a:rPr>
              <a:t>Datacenters, file shares</a:t>
            </a:r>
          </a:p>
        </p:txBody>
      </p:sp>
      <p:sp>
        <p:nvSpPr>
          <p:cNvPr id="114" name="TextBox 113">
            <a:extLst>
              <a:ext uri="{FF2B5EF4-FFF2-40B4-BE49-F238E27FC236}">
                <a16:creationId xmlns:a16="http://schemas.microsoft.com/office/drawing/2014/main" id="{5E048F26-3359-495C-AEE3-A5E06E712251}"/>
              </a:ext>
            </a:extLst>
          </p:cNvPr>
          <p:cNvSpPr txBox="1"/>
          <p:nvPr/>
        </p:nvSpPr>
        <p:spPr>
          <a:xfrm>
            <a:off x="8040854" y="3846212"/>
            <a:ext cx="1224540" cy="448212"/>
          </a:xfrm>
          <a:prstGeom prst="rect">
            <a:avLst/>
          </a:prstGeom>
          <a:noFill/>
        </p:spPr>
        <p:txBody>
          <a:bodyPr wrap="square" lIns="0" tIns="0" rIns="0" bIns="0" rtlCol="0">
            <a:noAutofit/>
          </a:bodyPr>
          <a:lstStyle/>
          <a:p>
            <a:pPr marL="0" marR="0" lvl="0" indent="0" algn="ctr" defTabSz="914225" rtl="0" eaLnBrk="1" fontAlgn="auto" latinLnBrk="0" hangingPunct="1">
              <a:lnSpc>
                <a:spcPct val="90000"/>
              </a:lnSpc>
              <a:spcBef>
                <a:spcPts val="0"/>
              </a:spcBef>
              <a:spcAft>
                <a:spcPts val="0"/>
              </a:spcAft>
              <a:buClrTx/>
              <a:buSzTx/>
              <a:buFontTx/>
              <a:buNone/>
              <a:tabLst/>
              <a:defRPr/>
            </a:pPr>
            <a:r>
              <a:rPr kumimoji="0" lang="en-US" sz="980" b="0" i="0" u="none" strike="noStrike" kern="0" cap="none" spc="0" normalizeH="0" baseline="0" noProof="0">
                <a:ln>
                  <a:noFill/>
                </a:ln>
                <a:solidFill>
                  <a:srgbClr val="505050"/>
                </a:solidFill>
                <a:effectLst/>
                <a:uLnTx/>
                <a:uFillTx/>
                <a:latin typeface="Segoe UI Semibold" panose="020B0702040204020203" pitchFamily="34" charset="0"/>
                <a:ea typeface="+mn-ea"/>
                <a:cs typeface="Segoe UI Semibold" panose="020B0702040204020203" pitchFamily="34" charset="0"/>
              </a:rPr>
              <a:t>Azure</a:t>
            </a:r>
          </a:p>
        </p:txBody>
      </p:sp>
      <p:sp>
        <p:nvSpPr>
          <p:cNvPr id="115" name="TextBox 114">
            <a:extLst>
              <a:ext uri="{FF2B5EF4-FFF2-40B4-BE49-F238E27FC236}">
                <a16:creationId xmlns:a16="http://schemas.microsoft.com/office/drawing/2014/main" id="{BF30DB50-B59F-4030-B6D3-0BF637AE12F4}"/>
              </a:ext>
            </a:extLst>
          </p:cNvPr>
          <p:cNvSpPr txBox="1"/>
          <p:nvPr/>
        </p:nvSpPr>
        <p:spPr>
          <a:xfrm>
            <a:off x="9247615" y="3846212"/>
            <a:ext cx="1224540" cy="448212"/>
          </a:xfrm>
          <a:prstGeom prst="rect">
            <a:avLst/>
          </a:prstGeom>
          <a:noFill/>
        </p:spPr>
        <p:txBody>
          <a:bodyPr wrap="square" lIns="0" tIns="0" rIns="0" bIns="0" rtlCol="0">
            <a:noAutofit/>
          </a:bodyPr>
          <a:lstStyle/>
          <a:p>
            <a:pPr marL="0" marR="0" lvl="0" indent="0" algn="ctr" defTabSz="914225" rtl="0" eaLnBrk="1" fontAlgn="auto" latinLnBrk="0" hangingPunct="1">
              <a:lnSpc>
                <a:spcPct val="90000"/>
              </a:lnSpc>
              <a:spcBef>
                <a:spcPts val="0"/>
              </a:spcBef>
              <a:spcAft>
                <a:spcPts val="0"/>
              </a:spcAft>
              <a:buClrTx/>
              <a:buSzTx/>
              <a:buFontTx/>
              <a:buNone/>
              <a:tabLst/>
              <a:defRPr/>
            </a:pPr>
            <a:r>
              <a:rPr kumimoji="0" lang="en-US" sz="980" b="0" i="0" u="none" strike="noStrike" kern="0" cap="none" spc="0" normalizeH="0" baseline="0" noProof="0">
                <a:ln>
                  <a:noFill/>
                </a:ln>
                <a:solidFill>
                  <a:srgbClr val="505050"/>
                </a:solidFill>
                <a:effectLst/>
                <a:uLnTx/>
                <a:uFillTx/>
                <a:latin typeface="Segoe UI Semibold" panose="020B0702040204020203" pitchFamily="34" charset="0"/>
                <a:ea typeface="+mn-ea"/>
                <a:cs typeface="Segoe UI Semibold" panose="020B0702040204020203" pitchFamily="34" charset="0"/>
              </a:rPr>
              <a:t>SaaS &amp; ISVs</a:t>
            </a:r>
          </a:p>
        </p:txBody>
      </p:sp>
      <p:sp>
        <p:nvSpPr>
          <p:cNvPr id="116" name="TextBox 115">
            <a:extLst>
              <a:ext uri="{FF2B5EF4-FFF2-40B4-BE49-F238E27FC236}">
                <a16:creationId xmlns:a16="http://schemas.microsoft.com/office/drawing/2014/main" id="{7F6675D9-A27E-47C6-902B-6F6EF25EE417}"/>
              </a:ext>
            </a:extLst>
          </p:cNvPr>
          <p:cNvSpPr txBox="1"/>
          <p:nvPr/>
        </p:nvSpPr>
        <p:spPr>
          <a:xfrm>
            <a:off x="4579586" y="2071686"/>
            <a:ext cx="3032829" cy="534712"/>
          </a:xfrm>
          <a:prstGeom prst="rect">
            <a:avLst/>
          </a:prstGeom>
          <a:solidFill>
            <a:srgbClr val="F8F8F8"/>
          </a:solidFill>
        </p:spPr>
        <p:txBody>
          <a:bodyPr wrap="square" lIns="0" tIns="146284" rIns="0" bIns="146284" rtlCol="0" anchor="t">
            <a:noAutofit/>
          </a:bodyPr>
          <a:lstStyle/>
          <a:p>
            <a:pPr marL="0" marR="0" lvl="0" indent="0" algn="ctr" defTabSz="914367" rtl="0" eaLnBrk="1" fontAlgn="auto" latinLnBrk="0" hangingPunct="1">
              <a:lnSpc>
                <a:spcPct val="90000"/>
              </a:lnSpc>
              <a:spcBef>
                <a:spcPts val="0"/>
              </a:spcBef>
              <a:spcAft>
                <a:spcPts val="588"/>
              </a:spcAft>
              <a:buClrTx/>
              <a:buSzTx/>
              <a:buFontTx/>
              <a:buNone/>
              <a:tabLst/>
              <a:defRPr/>
            </a:pPr>
            <a:r>
              <a:rPr kumimoji="0" lang="en-US" sz="1568" b="0" i="0" u="none" strike="noStrike" kern="1200" cap="all" spc="294" normalizeH="0" baseline="0" noProof="0">
                <a:ln>
                  <a:noFill/>
                </a:ln>
                <a:solidFill>
                  <a:srgbClr val="505050"/>
                </a:solidFill>
                <a:effectLst/>
                <a:uLnTx/>
                <a:uFillTx/>
                <a:latin typeface="Segoe UI Semibold" panose="020B0702040204020203" pitchFamily="34" charset="0"/>
                <a:ea typeface="+mn-ea"/>
                <a:cs typeface="Segoe UI Semibold" panose="020B0702040204020203" pitchFamily="34" charset="0"/>
              </a:rPr>
              <a:t>OFFICE 365</a:t>
            </a:r>
          </a:p>
        </p:txBody>
      </p:sp>
      <p:sp>
        <p:nvSpPr>
          <p:cNvPr id="117" name="TextBox 116">
            <a:extLst>
              <a:ext uri="{FF2B5EF4-FFF2-40B4-BE49-F238E27FC236}">
                <a16:creationId xmlns:a16="http://schemas.microsoft.com/office/drawing/2014/main" id="{B407620F-ECE7-428F-A30D-1B6675BF1EAE}"/>
              </a:ext>
            </a:extLst>
          </p:cNvPr>
          <p:cNvSpPr txBox="1"/>
          <p:nvPr/>
        </p:nvSpPr>
        <p:spPr>
          <a:xfrm>
            <a:off x="751009" y="2071686"/>
            <a:ext cx="3032829" cy="534712"/>
          </a:xfrm>
          <a:prstGeom prst="rect">
            <a:avLst/>
          </a:prstGeom>
          <a:solidFill>
            <a:srgbClr val="F8F8F8"/>
          </a:solidFill>
        </p:spPr>
        <p:txBody>
          <a:bodyPr wrap="square" lIns="0" tIns="146284" rIns="0" bIns="146284" rtlCol="0" anchor="t">
            <a:noAutofit/>
          </a:bodyPr>
          <a:lstStyle/>
          <a:p>
            <a:pPr marL="0" marR="0" lvl="0" indent="0" algn="ctr" defTabSz="914367" rtl="0" eaLnBrk="1" fontAlgn="auto" latinLnBrk="0" hangingPunct="1">
              <a:lnSpc>
                <a:spcPct val="90000"/>
              </a:lnSpc>
              <a:spcBef>
                <a:spcPts val="0"/>
              </a:spcBef>
              <a:spcAft>
                <a:spcPts val="588"/>
              </a:spcAft>
              <a:buClrTx/>
              <a:buSzTx/>
              <a:buFontTx/>
              <a:buNone/>
              <a:tabLst/>
              <a:defRPr/>
            </a:pPr>
            <a:r>
              <a:rPr kumimoji="0" lang="en-US" sz="1568" b="0" i="0" u="none" strike="noStrike" kern="1200" cap="all" spc="294" normalizeH="0" baseline="0" noProof="0">
                <a:ln>
                  <a:noFill/>
                </a:ln>
                <a:solidFill>
                  <a:srgbClr val="505050"/>
                </a:solidFill>
                <a:effectLst/>
                <a:uLnTx/>
                <a:uFillTx/>
                <a:latin typeface="Segoe UI Semibold" panose="020B0702040204020203" pitchFamily="34" charset="0"/>
                <a:ea typeface="+mn-ea"/>
                <a:cs typeface="Segoe UI Semibold" panose="020B0702040204020203" pitchFamily="34" charset="0"/>
              </a:rPr>
              <a:t>Devices</a:t>
            </a:r>
          </a:p>
        </p:txBody>
      </p:sp>
      <p:sp>
        <p:nvSpPr>
          <p:cNvPr id="118" name="TextBox 117">
            <a:extLst>
              <a:ext uri="{FF2B5EF4-FFF2-40B4-BE49-F238E27FC236}">
                <a16:creationId xmlns:a16="http://schemas.microsoft.com/office/drawing/2014/main" id="{148F5F64-93F0-47FE-AC98-E8D8CBB05B12}"/>
              </a:ext>
            </a:extLst>
          </p:cNvPr>
          <p:cNvSpPr txBox="1"/>
          <p:nvPr/>
        </p:nvSpPr>
        <p:spPr>
          <a:xfrm>
            <a:off x="8408162" y="2071686"/>
            <a:ext cx="3032829" cy="534712"/>
          </a:xfrm>
          <a:prstGeom prst="rect">
            <a:avLst/>
          </a:prstGeom>
          <a:solidFill>
            <a:srgbClr val="F8F8F8"/>
          </a:solidFill>
        </p:spPr>
        <p:txBody>
          <a:bodyPr wrap="square" lIns="0" tIns="146284" rIns="0" bIns="146284" rtlCol="0" anchor="t">
            <a:noAutofit/>
          </a:bodyPr>
          <a:lstStyle/>
          <a:p>
            <a:pPr marL="0" marR="0" lvl="0" indent="0" algn="ctr" defTabSz="914367" rtl="0" eaLnBrk="1" fontAlgn="auto" latinLnBrk="0" hangingPunct="1">
              <a:lnSpc>
                <a:spcPct val="90000"/>
              </a:lnSpc>
              <a:spcBef>
                <a:spcPts val="0"/>
              </a:spcBef>
              <a:spcAft>
                <a:spcPts val="588"/>
              </a:spcAft>
              <a:buClrTx/>
              <a:buSzTx/>
              <a:buFontTx/>
              <a:buNone/>
              <a:tabLst/>
              <a:defRPr/>
            </a:pPr>
            <a:r>
              <a:rPr kumimoji="0" lang="fr-FR" sz="1568" b="0" i="0" u="none" strike="noStrike" kern="1200" cap="all" spc="294" normalizeH="0" baseline="0" noProof="0">
                <a:ln>
                  <a:noFill/>
                </a:ln>
                <a:solidFill>
                  <a:srgbClr val="505050"/>
                </a:solidFill>
                <a:effectLst/>
                <a:uLnTx/>
                <a:uFillTx/>
                <a:latin typeface="Segoe UI Semibold" panose="020B0702040204020203" pitchFamily="34" charset="0"/>
                <a:ea typeface="+mn-ea"/>
                <a:cs typeface="Segoe UI Semibold" panose="020B0702040204020203" pitchFamily="34" charset="0"/>
              </a:rPr>
              <a:t>CLOUD SERVICES, SaaS APPs &amp; ON-PREMISES</a:t>
            </a:r>
          </a:p>
        </p:txBody>
      </p:sp>
      <p:sp>
        <p:nvSpPr>
          <p:cNvPr id="119" name="Rectangle 118">
            <a:extLst>
              <a:ext uri="{FF2B5EF4-FFF2-40B4-BE49-F238E27FC236}">
                <a16:creationId xmlns:a16="http://schemas.microsoft.com/office/drawing/2014/main" id="{514EA4A4-00BE-48C3-AE43-AC1CA89BC15D}"/>
              </a:ext>
            </a:extLst>
          </p:cNvPr>
          <p:cNvSpPr/>
          <p:nvPr/>
        </p:nvSpPr>
        <p:spPr bwMode="auto">
          <a:xfrm>
            <a:off x="4276790" y="2071686"/>
            <a:ext cx="3638422" cy="2301253"/>
          </a:xfrm>
          <a:prstGeom prst="rect">
            <a:avLst/>
          </a:prstGeom>
          <a:noFill/>
          <a:ln w="34925">
            <a:solidFill>
              <a:schemeClr val="bg2">
                <a:lumMod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20" name="Rectangle 119">
            <a:extLst>
              <a:ext uri="{FF2B5EF4-FFF2-40B4-BE49-F238E27FC236}">
                <a16:creationId xmlns:a16="http://schemas.microsoft.com/office/drawing/2014/main" id="{26E20A77-FBD6-4778-AC60-D87359EB51F6}"/>
              </a:ext>
            </a:extLst>
          </p:cNvPr>
          <p:cNvSpPr/>
          <p:nvPr/>
        </p:nvSpPr>
        <p:spPr bwMode="auto">
          <a:xfrm>
            <a:off x="448213" y="2071686"/>
            <a:ext cx="3638422" cy="2301253"/>
          </a:xfrm>
          <a:prstGeom prst="rect">
            <a:avLst/>
          </a:prstGeom>
          <a:noFill/>
          <a:ln w="34925">
            <a:solidFill>
              <a:schemeClr val="bg2">
                <a:lumMod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22" name="Rectangle 121">
            <a:extLst>
              <a:ext uri="{FF2B5EF4-FFF2-40B4-BE49-F238E27FC236}">
                <a16:creationId xmlns:a16="http://schemas.microsoft.com/office/drawing/2014/main" id="{AAE1C920-BC68-4BAD-B43B-4DC894553A50}"/>
              </a:ext>
            </a:extLst>
          </p:cNvPr>
          <p:cNvSpPr/>
          <p:nvPr/>
        </p:nvSpPr>
        <p:spPr bwMode="auto">
          <a:xfrm>
            <a:off x="8105365" y="2071686"/>
            <a:ext cx="3638422" cy="2301253"/>
          </a:xfrm>
          <a:prstGeom prst="rect">
            <a:avLst/>
          </a:prstGeom>
          <a:noFill/>
          <a:ln w="34925">
            <a:solidFill>
              <a:schemeClr val="bg2">
                <a:lumMod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23" name="Group 122">
            <a:extLst>
              <a:ext uri="{FF2B5EF4-FFF2-40B4-BE49-F238E27FC236}">
                <a16:creationId xmlns:a16="http://schemas.microsoft.com/office/drawing/2014/main" id="{7446382B-53CC-4F1B-BCDA-63600725D9DF}"/>
              </a:ext>
            </a:extLst>
          </p:cNvPr>
          <p:cNvGrpSpPr/>
          <p:nvPr/>
        </p:nvGrpSpPr>
        <p:grpSpPr>
          <a:xfrm>
            <a:off x="1762210" y="2962925"/>
            <a:ext cx="1010429" cy="433654"/>
            <a:chOff x="1886664" y="2738534"/>
            <a:chExt cx="1323379" cy="567965"/>
          </a:xfrm>
        </p:grpSpPr>
        <p:grpSp>
          <p:nvGrpSpPr>
            <p:cNvPr id="124" name="Group 123">
              <a:extLst>
                <a:ext uri="{FF2B5EF4-FFF2-40B4-BE49-F238E27FC236}">
                  <a16:creationId xmlns:a16="http://schemas.microsoft.com/office/drawing/2014/main" id="{11A3F1D0-F7BF-41E1-8306-28B6F1179A49}"/>
                </a:ext>
              </a:extLst>
            </p:cNvPr>
            <p:cNvGrpSpPr/>
            <p:nvPr/>
          </p:nvGrpSpPr>
          <p:grpSpPr>
            <a:xfrm>
              <a:off x="2808284" y="2738534"/>
              <a:ext cx="401759" cy="534498"/>
              <a:chOff x="7574899" y="4412501"/>
              <a:chExt cx="182410" cy="242678"/>
            </a:xfrm>
            <a:solidFill>
              <a:schemeClr val="tx2"/>
            </a:solidFill>
          </p:grpSpPr>
          <p:sp>
            <p:nvSpPr>
              <p:cNvPr id="143" name="Freeform 2080">
                <a:extLst>
                  <a:ext uri="{FF2B5EF4-FFF2-40B4-BE49-F238E27FC236}">
                    <a16:creationId xmlns:a16="http://schemas.microsoft.com/office/drawing/2014/main" id="{A722406F-8276-4174-BA2B-8778F9E7DBC1}"/>
                  </a:ext>
                </a:extLst>
              </p:cNvPr>
              <p:cNvSpPr>
                <a:spLocks noEditPoints="1"/>
              </p:cNvSpPr>
              <p:nvPr/>
            </p:nvSpPr>
            <p:spPr bwMode="auto">
              <a:xfrm>
                <a:off x="7574899" y="4412501"/>
                <a:ext cx="182410" cy="242678"/>
              </a:xfrm>
              <a:custGeom>
                <a:avLst/>
                <a:gdLst>
                  <a:gd name="T0" fmla="*/ 227 w 227"/>
                  <a:gd name="T1" fmla="*/ 302 h 302"/>
                  <a:gd name="T2" fmla="*/ 0 w 227"/>
                  <a:gd name="T3" fmla="*/ 302 h 302"/>
                  <a:gd name="T4" fmla="*/ 0 w 227"/>
                  <a:gd name="T5" fmla="*/ 0 h 302"/>
                  <a:gd name="T6" fmla="*/ 128 w 227"/>
                  <a:gd name="T7" fmla="*/ 0 h 302"/>
                  <a:gd name="T8" fmla="*/ 227 w 227"/>
                  <a:gd name="T9" fmla="*/ 99 h 302"/>
                  <a:gd name="T10" fmla="*/ 227 w 227"/>
                  <a:gd name="T11" fmla="*/ 302 h 302"/>
                  <a:gd name="T12" fmla="*/ 19 w 227"/>
                  <a:gd name="T13" fmla="*/ 284 h 302"/>
                  <a:gd name="T14" fmla="*/ 208 w 227"/>
                  <a:gd name="T15" fmla="*/ 284 h 302"/>
                  <a:gd name="T16" fmla="*/ 208 w 227"/>
                  <a:gd name="T17" fmla="*/ 106 h 302"/>
                  <a:gd name="T18" fmla="*/ 121 w 227"/>
                  <a:gd name="T19" fmla="*/ 19 h 302"/>
                  <a:gd name="T20" fmla="*/ 19 w 227"/>
                  <a:gd name="T21" fmla="*/ 19 h 302"/>
                  <a:gd name="T22" fmla="*/ 19 w 227"/>
                  <a:gd name="T23" fmla="*/ 284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7" h="302">
                    <a:moveTo>
                      <a:pt x="227" y="302"/>
                    </a:moveTo>
                    <a:lnTo>
                      <a:pt x="0" y="302"/>
                    </a:lnTo>
                    <a:lnTo>
                      <a:pt x="0" y="0"/>
                    </a:lnTo>
                    <a:lnTo>
                      <a:pt x="128" y="0"/>
                    </a:lnTo>
                    <a:lnTo>
                      <a:pt x="227" y="99"/>
                    </a:lnTo>
                    <a:lnTo>
                      <a:pt x="227" y="302"/>
                    </a:lnTo>
                    <a:close/>
                    <a:moveTo>
                      <a:pt x="19" y="284"/>
                    </a:moveTo>
                    <a:lnTo>
                      <a:pt x="208" y="284"/>
                    </a:lnTo>
                    <a:lnTo>
                      <a:pt x="208" y="106"/>
                    </a:lnTo>
                    <a:lnTo>
                      <a:pt x="121" y="19"/>
                    </a:lnTo>
                    <a:lnTo>
                      <a:pt x="19" y="19"/>
                    </a:lnTo>
                    <a:lnTo>
                      <a:pt x="19" y="284"/>
                    </a:ln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149" name="Freeform 2081">
                <a:extLst>
                  <a:ext uri="{FF2B5EF4-FFF2-40B4-BE49-F238E27FC236}">
                    <a16:creationId xmlns:a16="http://schemas.microsoft.com/office/drawing/2014/main" id="{3B0C8218-EEE9-427D-B743-4D2A507BAF2F}"/>
                  </a:ext>
                </a:extLst>
              </p:cNvPr>
              <p:cNvSpPr>
                <a:spLocks/>
              </p:cNvSpPr>
              <p:nvPr/>
            </p:nvSpPr>
            <p:spPr bwMode="auto">
              <a:xfrm>
                <a:off x="7666506" y="4419733"/>
                <a:ext cx="83571" cy="83571"/>
              </a:xfrm>
              <a:custGeom>
                <a:avLst/>
                <a:gdLst>
                  <a:gd name="T0" fmla="*/ 104 w 104"/>
                  <a:gd name="T1" fmla="*/ 104 h 104"/>
                  <a:gd name="T2" fmla="*/ 0 w 104"/>
                  <a:gd name="T3" fmla="*/ 104 h 104"/>
                  <a:gd name="T4" fmla="*/ 0 w 104"/>
                  <a:gd name="T5" fmla="*/ 0 h 104"/>
                  <a:gd name="T6" fmla="*/ 18 w 104"/>
                  <a:gd name="T7" fmla="*/ 0 h 104"/>
                  <a:gd name="T8" fmla="*/ 18 w 104"/>
                  <a:gd name="T9" fmla="*/ 85 h 104"/>
                  <a:gd name="T10" fmla="*/ 104 w 104"/>
                  <a:gd name="T11" fmla="*/ 85 h 104"/>
                  <a:gd name="T12" fmla="*/ 104 w 104"/>
                  <a:gd name="T13" fmla="*/ 104 h 104"/>
                </a:gdLst>
                <a:ahLst/>
                <a:cxnLst>
                  <a:cxn ang="0">
                    <a:pos x="T0" y="T1"/>
                  </a:cxn>
                  <a:cxn ang="0">
                    <a:pos x="T2" y="T3"/>
                  </a:cxn>
                  <a:cxn ang="0">
                    <a:pos x="T4" y="T5"/>
                  </a:cxn>
                  <a:cxn ang="0">
                    <a:pos x="T6" y="T7"/>
                  </a:cxn>
                  <a:cxn ang="0">
                    <a:pos x="T8" y="T9"/>
                  </a:cxn>
                  <a:cxn ang="0">
                    <a:pos x="T10" y="T11"/>
                  </a:cxn>
                  <a:cxn ang="0">
                    <a:pos x="T12" y="T13"/>
                  </a:cxn>
                </a:cxnLst>
                <a:rect l="0" t="0" r="r" b="b"/>
                <a:pathLst>
                  <a:path w="104" h="104">
                    <a:moveTo>
                      <a:pt x="104" y="104"/>
                    </a:moveTo>
                    <a:lnTo>
                      <a:pt x="0" y="104"/>
                    </a:lnTo>
                    <a:lnTo>
                      <a:pt x="0" y="0"/>
                    </a:lnTo>
                    <a:lnTo>
                      <a:pt x="18" y="0"/>
                    </a:lnTo>
                    <a:lnTo>
                      <a:pt x="18" y="85"/>
                    </a:lnTo>
                    <a:lnTo>
                      <a:pt x="104" y="85"/>
                    </a:lnTo>
                    <a:lnTo>
                      <a:pt x="104" y="104"/>
                    </a:ln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nvGrpSpPr>
            <p:cNvPr id="125" name="Group 124">
              <a:extLst>
                <a:ext uri="{FF2B5EF4-FFF2-40B4-BE49-F238E27FC236}">
                  <a16:creationId xmlns:a16="http://schemas.microsoft.com/office/drawing/2014/main" id="{1BD549F9-954D-40C3-9F56-50A443EBC0F3}"/>
                </a:ext>
              </a:extLst>
            </p:cNvPr>
            <p:cNvGrpSpPr/>
            <p:nvPr/>
          </p:nvGrpSpPr>
          <p:grpSpPr>
            <a:xfrm>
              <a:off x="1886664" y="2743450"/>
              <a:ext cx="852451" cy="563049"/>
              <a:chOff x="1886664" y="2743450"/>
              <a:chExt cx="852451" cy="563049"/>
            </a:xfrm>
          </p:grpSpPr>
          <p:sp>
            <p:nvSpPr>
              <p:cNvPr id="126" name="Rectangle 125">
                <a:extLst>
                  <a:ext uri="{FF2B5EF4-FFF2-40B4-BE49-F238E27FC236}">
                    <a16:creationId xmlns:a16="http://schemas.microsoft.com/office/drawing/2014/main" id="{1C2C1088-86AB-4CE2-969B-5EAF42A836B8}"/>
                  </a:ext>
                </a:extLst>
              </p:cNvPr>
              <p:cNvSpPr/>
              <p:nvPr/>
            </p:nvSpPr>
            <p:spPr bwMode="auto">
              <a:xfrm>
                <a:off x="2330607" y="2969301"/>
                <a:ext cx="376025" cy="267947"/>
              </a:xfrm>
              <a:prstGeom prst="rect">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27" name="Group 126">
                <a:extLst>
                  <a:ext uri="{FF2B5EF4-FFF2-40B4-BE49-F238E27FC236}">
                    <a16:creationId xmlns:a16="http://schemas.microsoft.com/office/drawing/2014/main" id="{577A25A7-EA14-4ECB-A5DA-C3DA10709E6C}"/>
                  </a:ext>
                </a:extLst>
              </p:cNvPr>
              <p:cNvGrpSpPr/>
              <p:nvPr/>
            </p:nvGrpSpPr>
            <p:grpSpPr>
              <a:xfrm>
                <a:off x="1886664" y="2743450"/>
                <a:ext cx="852451" cy="563049"/>
                <a:chOff x="9627677" y="1273017"/>
                <a:chExt cx="390357" cy="257833"/>
              </a:xfrm>
              <a:solidFill>
                <a:schemeClr val="accent1"/>
              </a:solidFill>
            </p:grpSpPr>
            <p:sp>
              <p:nvSpPr>
                <p:cNvPr id="128" name="Rectangle 1760">
                  <a:extLst>
                    <a:ext uri="{FF2B5EF4-FFF2-40B4-BE49-F238E27FC236}">
                      <a16:creationId xmlns:a16="http://schemas.microsoft.com/office/drawing/2014/main" id="{4EA498A4-D344-4C04-8524-391E9CDDECD9}"/>
                    </a:ext>
                  </a:extLst>
                </p:cNvPr>
                <p:cNvSpPr>
                  <a:spLocks noChangeArrowheads="1"/>
                </p:cNvSpPr>
                <p:nvPr/>
              </p:nvSpPr>
              <p:spPr bwMode="auto">
                <a:xfrm>
                  <a:off x="9772821" y="1438896"/>
                  <a:ext cx="17129" cy="34258"/>
                </a:xfrm>
                <a:prstGeom prst="rect">
                  <a:avLst/>
                </a:prstGeom>
                <a:grp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130" name="Rectangle 1761">
                  <a:extLst>
                    <a:ext uri="{FF2B5EF4-FFF2-40B4-BE49-F238E27FC236}">
                      <a16:creationId xmlns:a16="http://schemas.microsoft.com/office/drawing/2014/main" id="{18F3F7F7-CED6-4688-8DD7-18B31D7D6B5E}"/>
                    </a:ext>
                  </a:extLst>
                </p:cNvPr>
                <p:cNvSpPr>
                  <a:spLocks noChangeArrowheads="1"/>
                </p:cNvSpPr>
                <p:nvPr/>
              </p:nvSpPr>
              <p:spPr bwMode="auto">
                <a:xfrm>
                  <a:off x="9738564" y="1460532"/>
                  <a:ext cx="84742" cy="17129"/>
                </a:xfrm>
                <a:prstGeom prst="rect">
                  <a:avLst/>
                </a:prstGeom>
                <a:grp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131" name="Freeform 1762">
                  <a:extLst>
                    <a:ext uri="{FF2B5EF4-FFF2-40B4-BE49-F238E27FC236}">
                      <a16:creationId xmlns:a16="http://schemas.microsoft.com/office/drawing/2014/main" id="{DB01355D-D0B0-433A-86E9-F37DEF2DE97E}"/>
                    </a:ext>
                  </a:extLst>
                </p:cNvPr>
                <p:cNvSpPr>
                  <a:spLocks/>
                </p:cNvSpPr>
                <p:nvPr/>
              </p:nvSpPr>
              <p:spPr bwMode="auto">
                <a:xfrm>
                  <a:off x="9644806" y="1273017"/>
                  <a:ext cx="272258" cy="128015"/>
                </a:xfrm>
                <a:custGeom>
                  <a:avLst/>
                  <a:gdLst>
                    <a:gd name="T0" fmla="*/ 19 w 302"/>
                    <a:gd name="T1" fmla="*/ 142 h 142"/>
                    <a:gd name="T2" fmla="*/ 0 w 302"/>
                    <a:gd name="T3" fmla="*/ 142 h 142"/>
                    <a:gd name="T4" fmla="*/ 0 w 302"/>
                    <a:gd name="T5" fmla="*/ 0 h 142"/>
                    <a:gd name="T6" fmla="*/ 302 w 302"/>
                    <a:gd name="T7" fmla="*/ 0 h 142"/>
                    <a:gd name="T8" fmla="*/ 302 w 302"/>
                    <a:gd name="T9" fmla="*/ 104 h 142"/>
                    <a:gd name="T10" fmla="*/ 284 w 302"/>
                    <a:gd name="T11" fmla="*/ 104 h 142"/>
                    <a:gd name="T12" fmla="*/ 284 w 302"/>
                    <a:gd name="T13" fmla="*/ 19 h 142"/>
                    <a:gd name="T14" fmla="*/ 19 w 302"/>
                    <a:gd name="T15" fmla="*/ 19 h 142"/>
                    <a:gd name="T16" fmla="*/ 19 w 302"/>
                    <a:gd name="T17"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142">
                      <a:moveTo>
                        <a:pt x="19" y="142"/>
                      </a:moveTo>
                      <a:lnTo>
                        <a:pt x="0" y="142"/>
                      </a:lnTo>
                      <a:lnTo>
                        <a:pt x="0" y="0"/>
                      </a:lnTo>
                      <a:lnTo>
                        <a:pt x="302" y="0"/>
                      </a:lnTo>
                      <a:lnTo>
                        <a:pt x="302" y="104"/>
                      </a:lnTo>
                      <a:lnTo>
                        <a:pt x="284" y="104"/>
                      </a:lnTo>
                      <a:lnTo>
                        <a:pt x="284" y="19"/>
                      </a:lnTo>
                      <a:lnTo>
                        <a:pt x="19" y="19"/>
                      </a:lnTo>
                      <a:lnTo>
                        <a:pt x="19" y="142"/>
                      </a:ln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133" name="Rectangle 1763">
                  <a:extLst>
                    <a:ext uri="{FF2B5EF4-FFF2-40B4-BE49-F238E27FC236}">
                      <a16:creationId xmlns:a16="http://schemas.microsoft.com/office/drawing/2014/main" id="{A135A24A-3655-4C32-8F60-0A27A7641E80}"/>
                    </a:ext>
                  </a:extLst>
                </p:cNvPr>
                <p:cNvSpPr>
                  <a:spLocks noChangeArrowheads="1"/>
                </p:cNvSpPr>
                <p:nvPr/>
              </p:nvSpPr>
              <p:spPr bwMode="auto">
                <a:xfrm>
                  <a:off x="9706109" y="1426275"/>
                  <a:ext cx="113591" cy="17129"/>
                </a:xfrm>
                <a:prstGeom prst="rect">
                  <a:avLst/>
                </a:prstGeom>
                <a:grp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136" name="Freeform 1764">
                  <a:extLst>
                    <a:ext uri="{FF2B5EF4-FFF2-40B4-BE49-F238E27FC236}">
                      <a16:creationId xmlns:a16="http://schemas.microsoft.com/office/drawing/2014/main" id="{3EC0EFF9-ABE7-4E1F-9365-3176E07ADD5F}"/>
                    </a:ext>
                  </a:extLst>
                </p:cNvPr>
                <p:cNvSpPr>
                  <a:spLocks noEditPoints="1"/>
                </p:cNvSpPr>
                <p:nvPr/>
              </p:nvSpPr>
              <p:spPr bwMode="auto">
                <a:xfrm>
                  <a:off x="9627677" y="1392017"/>
                  <a:ext cx="87447" cy="138833"/>
                </a:xfrm>
                <a:custGeom>
                  <a:avLst/>
                  <a:gdLst>
                    <a:gd name="T0" fmla="*/ 36 w 41"/>
                    <a:gd name="T1" fmla="*/ 65 h 65"/>
                    <a:gd name="T2" fmla="*/ 5 w 41"/>
                    <a:gd name="T3" fmla="*/ 65 h 65"/>
                    <a:gd name="T4" fmla="*/ 0 w 41"/>
                    <a:gd name="T5" fmla="*/ 60 h 65"/>
                    <a:gd name="T6" fmla="*/ 0 w 41"/>
                    <a:gd name="T7" fmla="*/ 5 h 65"/>
                    <a:gd name="T8" fmla="*/ 5 w 41"/>
                    <a:gd name="T9" fmla="*/ 0 h 65"/>
                    <a:gd name="T10" fmla="*/ 36 w 41"/>
                    <a:gd name="T11" fmla="*/ 0 h 65"/>
                    <a:gd name="T12" fmla="*/ 41 w 41"/>
                    <a:gd name="T13" fmla="*/ 5 h 65"/>
                    <a:gd name="T14" fmla="*/ 41 w 41"/>
                    <a:gd name="T15" fmla="*/ 60 h 65"/>
                    <a:gd name="T16" fmla="*/ 36 w 41"/>
                    <a:gd name="T17" fmla="*/ 65 h 65"/>
                    <a:gd name="T18" fmla="*/ 6 w 41"/>
                    <a:gd name="T19" fmla="*/ 59 h 65"/>
                    <a:gd name="T20" fmla="*/ 35 w 41"/>
                    <a:gd name="T21" fmla="*/ 59 h 65"/>
                    <a:gd name="T22" fmla="*/ 35 w 41"/>
                    <a:gd name="T23" fmla="*/ 6 h 65"/>
                    <a:gd name="T24" fmla="*/ 6 w 41"/>
                    <a:gd name="T25" fmla="*/ 6 h 65"/>
                    <a:gd name="T26" fmla="*/ 6 w 41"/>
                    <a:gd name="T27"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65">
                      <a:moveTo>
                        <a:pt x="36" y="65"/>
                      </a:moveTo>
                      <a:cubicBezTo>
                        <a:pt x="5" y="65"/>
                        <a:pt x="5" y="65"/>
                        <a:pt x="5" y="65"/>
                      </a:cubicBezTo>
                      <a:cubicBezTo>
                        <a:pt x="3" y="65"/>
                        <a:pt x="0" y="62"/>
                        <a:pt x="0" y="60"/>
                      </a:cubicBezTo>
                      <a:cubicBezTo>
                        <a:pt x="0" y="5"/>
                        <a:pt x="0" y="5"/>
                        <a:pt x="0" y="5"/>
                      </a:cubicBezTo>
                      <a:cubicBezTo>
                        <a:pt x="0" y="2"/>
                        <a:pt x="3" y="0"/>
                        <a:pt x="5" y="0"/>
                      </a:cubicBezTo>
                      <a:cubicBezTo>
                        <a:pt x="36" y="0"/>
                        <a:pt x="36" y="0"/>
                        <a:pt x="36" y="0"/>
                      </a:cubicBezTo>
                      <a:cubicBezTo>
                        <a:pt x="39" y="0"/>
                        <a:pt x="41" y="2"/>
                        <a:pt x="41" y="5"/>
                      </a:cubicBezTo>
                      <a:cubicBezTo>
                        <a:pt x="41" y="60"/>
                        <a:pt x="41" y="60"/>
                        <a:pt x="41" y="60"/>
                      </a:cubicBezTo>
                      <a:cubicBezTo>
                        <a:pt x="41" y="62"/>
                        <a:pt x="39" y="65"/>
                        <a:pt x="36" y="65"/>
                      </a:cubicBezTo>
                      <a:close/>
                      <a:moveTo>
                        <a:pt x="6" y="59"/>
                      </a:moveTo>
                      <a:cubicBezTo>
                        <a:pt x="35" y="59"/>
                        <a:pt x="35" y="59"/>
                        <a:pt x="35" y="59"/>
                      </a:cubicBezTo>
                      <a:cubicBezTo>
                        <a:pt x="35" y="6"/>
                        <a:pt x="35" y="6"/>
                        <a:pt x="35" y="6"/>
                      </a:cubicBezTo>
                      <a:cubicBezTo>
                        <a:pt x="6" y="6"/>
                        <a:pt x="6" y="6"/>
                        <a:pt x="6" y="6"/>
                      </a:cubicBezTo>
                      <a:lnTo>
                        <a:pt x="6" y="59"/>
                      </a:ln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137" name="Rectangle 1765">
                  <a:extLst>
                    <a:ext uri="{FF2B5EF4-FFF2-40B4-BE49-F238E27FC236}">
                      <a16:creationId xmlns:a16="http://schemas.microsoft.com/office/drawing/2014/main" id="{809FA23D-BB1C-408C-9334-CC865A8ADBA6}"/>
                    </a:ext>
                  </a:extLst>
                </p:cNvPr>
                <p:cNvSpPr>
                  <a:spLocks noChangeArrowheads="1"/>
                </p:cNvSpPr>
                <p:nvPr/>
              </p:nvSpPr>
              <p:spPr bwMode="auto">
                <a:xfrm>
                  <a:off x="9663738" y="1494790"/>
                  <a:ext cx="17129" cy="8114"/>
                </a:xfrm>
                <a:prstGeom prst="rect">
                  <a:avLst/>
                </a:prstGeom>
                <a:grp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139" name="Freeform 1766">
                  <a:extLst>
                    <a:ext uri="{FF2B5EF4-FFF2-40B4-BE49-F238E27FC236}">
                      <a16:creationId xmlns:a16="http://schemas.microsoft.com/office/drawing/2014/main" id="{E1BA9FB8-9043-4752-BAC3-A180BA931469}"/>
                    </a:ext>
                  </a:extLst>
                </p:cNvPr>
                <p:cNvSpPr>
                  <a:spLocks noEditPoints="1"/>
                </p:cNvSpPr>
                <p:nvPr/>
              </p:nvSpPr>
              <p:spPr bwMode="auto">
                <a:xfrm>
                  <a:off x="9813390" y="1360464"/>
                  <a:ext cx="204644" cy="155061"/>
                </a:xfrm>
                <a:custGeom>
                  <a:avLst/>
                  <a:gdLst>
                    <a:gd name="T0" fmla="*/ 87 w 96"/>
                    <a:gd name="T1" fmla="*/ 73 h 73"/>
                    <a:gd name="T2" fmla="*/ 9 w 96"/>
                    <a:gd name="T3" fmla="*/ 73 h 73"/>
                    <a:gd name="T4" fmla="*/ 0 w 96"/>
                    <a:gd name="T5" fmla="*/ 64 h 73"/>
                    <a:gd name="T6" fmla="*/ 0 w 96"/>
                    <a:gd name="T7" fmla="*/ 9 h 73"/>
                    <a:gd name="T8" fmla="*/ 9 w 96"/>
                    <a:gd name="T9" fmla="*/ 0 h 73"/>
                    <a:gd name="T10" fmla="*/ 87 w 96"/>
                    <a:gd name="T11" fmla="*/ 0 h 73"/>
                    <a:gd name="T12" fmla="*/ 96 w 96"/>
                    <a:gd name="T13" fmla="*/ 9 h 73"/>
                    <a:gd name="T14" fmla="*/ 96 w 96"/>
                    <a:gd name="T15" fmla="*/ 64 h 73"/>
                    <a:gd name="T16" fmla="*/ 87 w 96"/>
                    <a:gd name="T17" fmla="*/ 73 h 73"/>
                    <a:gd name="T18" fmla="*/ 9 w 96"/>
                    <a:gd name="T19" fmla="*/ 8 h 73"/>
                    <a:gd name="T20" fmla="*/ 8 w 96"/>
                    <a:gd name="T21" fmla="*/ 9 h 73"/>
                    <a:gd name="T22" fmla="*/ 8 w 96"/>
                    <a:gd name="T23" fmla="*/ 64 h 73"/>
                    <a:gd name="T24" fmla="*/ 9 w 96"/>
                    <a:gd name="T25" fmla="*/ 65 h 73"/>
                    <a:gd name="T26" fmla="*/ 87 w 96"/>
                    <a:gd name="T27" fmla="*/ 65 h 73"/>
                    <a:gd name="T28" fmla="*/ 88 w 96"/>
                    <a:gd name="T29" fmla="*/ 64 h 73"/>
                    <a:gd name="T30" fmla="*/ 88 w 96"/>
                    <a:gd name="T31" fmla="*/ 9 h 73"/>
                    <a:gd name="T32" fmla="*/ 87 w 96"/>
                    <a:gd name="T33" fmla="*/ 8 h 73"/>
                    <a:gd name="T34" fmla="*/ 9 w 96"/>
                    <a:gd name="T35" fmla="*/ 8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73">
                      <a:moveTo>
                        <a:pt x="87" y="73"/>
                      </a:moveTo>
                      <a:cubicBezTo>
                        <a:pt x="9" y="73"/>
                        <a:pt x="9" y="73"/>
                        <a:pt x="9" y="73"/>
                      </a:cubicBezTo>
                      <a:cubicBezTo>
                        <a:pt x="4" y="73"/>
                        <a:pt x="0" y="69"/>
                        <a:pt x="0" y="64"/>
                      </a:cubicBezTo>
                      <a:cubicBezTo>
                        <a:pt x="0" y="9"/>
                        <a:pt x="0" y="9"/>
                        <a:pt x="0" y="9"/>
                      </a:cubicBezTo>
                      <a:cubicBezTo>
                        <a:pt x="0" y="4"/>
                        <a:pt x="4" y="0"/>
                        <a:pt x="9" y="0"/>
                      </a:cubicBezTo>
                      <a:cubicBezTo>
                        <a:pt x="87" y="0"/>
                        <a:pt x="87" y="0"/>
                        <a:pt x="87" y="0"/>
                      </a:cubicBezTo>
                      <a:cubicBezTo>
                        <a:pt x="92" y="0"/>
                        <a:pt x="96" y="4"/>
                        <a:pt x="96" y="9"/>
                      </a:cubicBezTo>
                      <a:cubicBezTo>
                        <a:pt x="96" y="64"/>
                        <a:pt x="96" y="64"/>
                        <a:pt x="96" y="64"/>
                      </a:cubicBezTo>
                      <a:cubicBezTo>
                        <a:pt x="96" y="69"/>
                        <a:pt x="92" y="73"/>
                        <a:pt x="87" y="73"/>
                      </a:cubicBezTo>
                      <a:close/>
                      <a:moveTo>
                        <a:pt x="9" y="8"/>
                      </a:moveTo>
                      <a:cubicBezTo>
                        <a:pt x="8" y="8"/>
                        <a:pt x="8" y="9"/>
                        <a:pt x="8" y="9"/>
                      </a:cubicBezTo>
                      <a:cubicBezTo>
                        <a:pt x="8" y="64"/>
                        <a:pt x="8" y="64"/>
                        <a:pt x="8" y="64"/>
                      </a:cubicBezTo>
                      <a:cubicBezTo>
                        <a:pt x="8" y="64"/>
                        <a:pt x="8" y="65"/>
                        <a:pt x="9" y="65"/>
                      </a:cubicBezTo>
                      <a:cubicBezTo>
                        <a:pt x="87" y="65"/>
                        <a:pt x="87" y="65"/>
                        <a:pt x="87" y="65"/>
                      </a:cubicBezTo>
                      <a:cubicBezTo>
                        <a:pt x="87" y="65"/>
                        <a:pt x="88" y="64"/>
                        <a:pt x="88" y="64"/>
                      </a:cubicBezTo>
                      <a:cubicBezTo>
                        <a:pt x="88" y="9"/>
                        <a:pt x="88" y="9"/>
                        <a:pt x="88" y="9"/>
                      </a:cubicBezTo>
                      <a:cubicBezTo>
                        <a:pt x="88" y="9"/>
                        <a:pt x="87" y="8"/>
                        <a:pt x="87" y="8"/>
                      </a:cubicBezTo>
                      <a:lnTo>
                        <a:pt x="9" y="8"/>
                      </a:ln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142" name="Rectangle 1767">
                  <a:extLst>
                    <a:ext uri="{FF2B5EF4-FFF2-40B4-BE49-F238E27FC236}">
                      <a16:creationId xmlns:a16="http://schemas.microsoft.com/office/drawing/2014/main" id="{E8A5C39E-A822-4177-A332-9606B2E604D3}"/>
                    </a:ext>
                  </a:extLst>
                </p:cNvPr>
                <p:cNvSpPr>
                  <a:spLocks noChangeArrowheads="1"/>
                </p:cNvSpPr>
                <p:nvPr/>
              </p:nvSpPr>
              <p:spPr bwMode="auto">
                <a:xfrm>
                  <a:off x="9902639" y="1473154"/>
                  <a:ext cx="25242" cy="17129"/>
                </a:xfrm>
                <a:prstGeom prst="rect">
                  <a:avLst/>
                </a:prstGeom>
                <a:grp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grpSp>
      <p:grpSp>
        <p:nvGrpSpPr>
          <p:cNvPr id="156" name="Group 155">
            <a:extLst>
              <a:ext uri="{FF2B5EF4-FFF2-40B4-BE49-F238E27FC236}">
                <a16:creationId xmlns:a16="http://schemas.microsoft.com/office/drawing/2014/main" id="{2A576057-D047-459F-962F-6DE54D4F2F58}"/>
              </a:ext>
            </a:extLst>
          </p:cNvPr>
          <p:cNvGrpSpPr/>
          <p:nvPr/>
        </p:nvGrpSpPr>
        <p:grpSpPr>
          <a:xfrm>
            <a:off x="9562959" y="2975700"/>
            <a:ext cx="593850" cy="408101"/>
            <a:chOff x="5645081" y="4860906"/>
            <a:chExt cx="777778" cy="534498"/>
          </a:xfrm>
        </p:grpSpPr>
        <p:grpSp>
          <p:nvGrpSpPr>
            <p:cNvPr id="160" name="Group 159">
              <a:extLst>
                <a:ext uri="{FF2B5EF4-FFF2-40B4-BE49-F238E27FC236}">
                  <a16:creationId xmlns:a16="http://schemas.microsoft.com/office/drawing/2014/main" id="{BBB43F30-4CE1-4F57-9A84-DEE4CC8650A9}"/>
                </a:ext>
              </a:extLst>
            </p:cNvPr>
            <p:cNvGrpSpPr/>
            <p:nvPr/>
          </p:nvGrpSpPr>
          <p:grpSpPr>
            <a:xfrm>
              <a:off x="5645081" y="4860906"/>
              <a:ext cx="401759" cy="534498"/>
              <a:chOff x="5645081" y="4860906"/>
              <a:chExt cx="401759" cy="534498"/>
            </a:xfrm>
          </p:grpSpPr>
          <p:sp>
            <p:nvSpPr>
              <p:cNvPr id="184" name="Freeform 2080">
                <a:extLst>
                  <a:ext uri="{FF2B5EF4-FFF2-40B4-BE49-F238E27FC236}">
                    <a16:creationId xmlns:a16="http://schemas.microsoft.com/office/drawing/2014/main" id="{B9AEF6F4-8509-4C15-823F-DD0B039DD438}"/>
                  </a:ext>
                </a:extLst>
              </p:cNvPr>
              <p:cNvSpPr>
                <a:spLocks noEditPoints="1"/>
              </p:cNvSpPr>
              <p:nvPr/>
            </p:nvSpPr>
            <p:spPr bwMode="auto">
              <a:xfrm>
                <a:off x="5645081" y="4860906"/>
                <a:ext cx="401759" cy="534498"/>
              </a:xfrm>
              <a:custGeom>
                <a:avLst/>
                <a:gdLst>
                  <a:gd name="T0" fmla="*/ 227 w 227"/>
                  <a:gd name="T1" fmla="*/ 302 h 302"/>
                  <a:gd name="T2" fmla="*/ 0 w 227"/>
                  <a:gd name="T3" fmla="*/ 302 h 302"/>
                  <a:gd name="T4" fmla="*/ 0 w 227"/>
                  <a:gd name="T5" fmla="*/ 0 h 302"/>
                  <a:gd name="T6" fmla="*/ 128 w 227"/>
                  <a:gd name="T7" fmla="*/ 0 h 302"/>
                  <a:gd name="T8" fmla="*/ 227 w 227"/>
                  <a:gd name="T9" fmla="*/ 99 h 302"/>
                  <a:gd name="T10" fmla="*/ 227 w 227"/>
                  <a:gd name="T11" fmla="*/ 302 h 302"/>
                  <a:gd name="T12" fmla="*/ 19 w 227"/>
                  <a:gd name="T13" fmla="*/ 284 h 302"/>
                  <a:gd name="T14" fmla="*/ 208 w 227"/>
                  <a:gd name="T15" fmla="*/ 284 h 302"/>
                  <a:gd name="T16" fmla="*/ 208 w 227"/>
                  <a:gd name="T17" fmla="*/ 106 h 302"/>
                  <a:gd name="T18" fmla="*/ 121 w 227"/>
                  <a:gd name="T19" fmla="*/ 19 h 302"/>
                  <a:gd name="T20" fmla="*/ 19 w 227"/>
                  <a:gd name="T21" fmla="*/ 19 h 302"/>
                  <a:gd name="T22" fmla="*/ 19 w 227"/>
                  <a:gd name="T23" fmla="*/ 284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7" h="302">
                    <a:moveTo>
                      <a:pt x="227" y="302"/>
                    </a:moveTo>
                    <a:lnTo>
                      <a:pt x="0" y="302"/>
                    </a:lnTo>
                    <a:lnTo>
                      <a:pt x="0" y="0"/>
                    </a:lnTo>
                    <a:lnTo>
                      <a:pt x="128" y="0"/>
                    </a:lnTo>
                    <a:lnTo>
                      <a:pt x="227" y="99"/>
                    </a:lnTo>
                    <a:lnTo>
                      <a:pt x="227" y="302"/>
                    </a:lnTo>
                    <a:close/>
                    <a:moveTo>
                      <a:pt x="19" y="284"/>
                    </a:moveTo>
                    <a:lnTo>
                      <a:pt x="208" y="284"/>
                    </a:lnTo>
                    <a:lnTo>
                      <a:pt x="208" y="106"/>
                    </a:lnTo>
                    <a:lnTo>
                      <a:pt x="121" y="19"/>
                    </a:lnTo>
                    <a:lnTo>
                      <a:pt x="19" y="19"/>
                    </a:lnTo>
                    <a:lnTo>
                      <a:pt x="19" y="284"/>
                    </a:lnTo>
                    <a:close/>
                  </a:path>
                </a:pathLst>
              </a:custGeom>
              <a:solidFill>
                <a:schemeClr val="tx2"/>
              </a:solid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185" name="Freeform 2081">
                <a:extLst>
                  <a:ext uri="{FF2B5EF4-FFF2-40B4-BE49-F238E27FC236}">
                    <a16:creationId xmlns:a16="http://schemas.microsoft.com/office/drawing/2014/main" id="{48E0F0D5-A78A-4CE0-89C6-4CCDCD0D2F1E}"/>
                  </a:ext>
                </a:extLst>
              </p:cNvPr>
              <p:cNvSpPr>
                <a:spLocks/>
              </p:cNvSpPr>
              <p:nvPr/>
            </p:nvSpPr>
            <p:spPr bwMode="auto">
              <a:xfrm>
                <a:off x="5846846" y="4876834"/>
                <a:ext cx="184066" cy="184065"/>
              </a:xfrm>
              <a:custGeom>
                <a:avLst/>
                <a:gdLst>
                  <a:gd name="T0" fmla="*/ 104 w 104"/>
                  <a:gd name="T1" fmla="*/ 104 h 104"/>
                  <a:gd name="T2" fmla="*/ 0 w 104"/>
                  <a:gd name="T3" fmla="*/ 104 h 104"/>
                  <a:gd name="T4" fmla="*/ 0 w 104"/>
                  <a:gd name="T5" fmla="*/ 0 h 104"/>
                  <a:gd name="T6" fmla="*/ 18 w 104"/>
                  <a:gd name="T7" fmla="*/ 0 h 104"/>
                  <a:gd name="T8" fmla="*/ 18 w 104"/>
                  <a:gd name="T9" fmla="*/ 85 h 104"/>
                  <a:gd name="T10" fmla="*/ 104 w 104"/>
                  <a:gd name="T11" fmla="*/ 85 h 104"/>
                  <a:gd name="T12" fmla="*/ 104 w 104"/>
                  <a:gd name="T13" fmla="*/ 104 h 104"/>
                </a:gdLst>
                <a:ahLst/>
                <a:cxnLst>
                  <a:cxn ang="0">
                    <a:pos x="T0" y="T1"/>
                  </a:cxn>
                  <a:cxn ang="0">
                    <a:pos x="T2" y="T3"/>
                  </a:cxn>
                  <a:cxn ang="0">
                    <a:pos x="T4" y="T5"/>
                  </a:cxn>
                  <a:cxn ang="0">
                    <a:pos x="T6" y="T7"/>
                  </a:cxn>
                  <a:cxn ang="0">
                    <a:pos x="T8" y="T9"/>
                  </a:cxn>
                  <a:cxn ang="0">
                    <a:pos x="T10" y="T11"/>
                  </a:cxn>
                  <a:cxn ang="0">
                    <a:pos x="T12" y="T13"/>
                  </a:cxn>
                </a:cxnLst>
                <a:rect l="0" t="0" r="r" b="b"/>
                <a:pathLst>
                  <a:path w="104" h="104">
                    <a:moveTo>
                      <a:pt x="104" y="104"/>
                    </a:moveTo>
                    <a:lnTo>
                      <a:pt x="0" y="104"/>
                    </a:lnTo>
                    <a:lnTo>
                      <a:pt x="0" y="0"/>
                    </a:lnTo>
                    <a:lnTo>
                      <a:pt x="18" y="0"/>
                    </a:lnTo>
                    <a:lnTo>
                      <a:pt x="18" y="85"/>
                    </a:lnTo>
                    <a:lnTo>
                      <a:pt x="104" y="85"/>
                    </a:lnTo>
                    <a:lnTo>
                      <a:pt x="104" y="104"/>
                    </a:lnTo>
                    <a:close/>
                  </a:path>
                </a:pathLst>
              </a:custGeom>
              <a:solidFill>
                <a:schemeClr val="tx2"/>
              </a:solid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nvGrpSpPr>
            <p:cNvPr id="161" name="Group 160">
              <a:extLst>
                <a:ext uri="{FF2B5EF4-FFF2-40B4-BE49-F238E27FC236}">
                  <a16:creationId xmlns:a16="http://schemas.microsoft.com/office/drawing/2014/main" id="{E1F53998-197B-47C0-84A9-47368C0999EC}"/>
                </a:ext>
              </a:extLst>
            </p:cNvPr>
            <p:cNvGrpSpPr/>
            <p:nvPr/>
          </p:nvGrpSpPr>
          <p:grpSpPr>
            <a:xfrm>
              <a:off x="5795949" y="5002342"/>
              <a:ext cx="626910" cy="393062"/>
              <a:chOff x="5815927" y="5002342"/>
              <a:chExt cx="626910" cy="393062"/>
            </a:xfrm>
          </p:grpSpPr>
          <p:grpSp>
            <p:nvGrpSpPr>
              <p:cNvPr id="162" name="Group 161">
                <a:extLst>
                  <a:ext uri="{FF2B5EF4-FFF2-40B4-BE49-F238E27FC236}">
                    <a16:creationId xmlns:a16="http://schemas.microsoft.com/office/drawing/2014/main" id="{18698255-F5C5-4D0F-A9F4-196383CB8344}"/>
                  </a:ext>
                </a:extLst>
              </p:cNvPr>
              <p:cNvGrpSpPr/>
              <p:nvPr/>
            </p:nvGrpSpPr>
            <p:grpSpPr>
              <a:xfrm>
                <a:off x="5938879" y="5045125"/>
                <a:ext cx="304596" cy="312183"/>
                <a:chOff x="5938879" y="5045125"/>
                <a:chExt cx="304596" cy="312183"/>
              </a:xfrm>
            </p:grpSpPr>
            <p:sp>
              <p:nvSpPr>
                <p:cNvPr id="166" name="Oval 165">
                  <a:extLst>
                    <a:ext uri="{FF2B5EF4-FFF2-40B4-BE49-F238E27FC236}">
                      <a16:creationId xmlns:a16="http://schemas.microsoft.com/office/drawing/2014/main" id="{11BAD678-2B62-4425-AEA5-9F7C4ECCCA64}"/>
                    </a:ext>
                  </a:extLst>
                </p:cNvPr>
                <p:cNvSpPr/>
                <p:nvPr/>
              </p:nvSpPr>
              <p:spPr bwMode="auto">
                <a:xfrm>
                  <a:off x="5938879" y="5155050"/>
                  <a:ext cx="144231" cy="144231"/>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82" name="Rectangle 181">
                  <a:extLst>
                    <a:ext uri="{FF2B5EF4-FFF2-40B4-BE49-F238E27FC236}">
                      <a16:creationId xmlns:a16="http://schemas.microsoft.com/office/drawing/2014/main" id="{E0AF490B-3021-41DD-B116-F3EB185A02EA}"/>
                    </a:ext>
                  </a:extLst>
                </p:cNvPr>
                <p:cNvSpPr/>
                <p:nvPr/>
              </p:nvSpPr>
              <p:spPr bwMode="auto">
                <a:xfrm>
                  <a:off x="5938879" y="5278931"/>
                  <a:ext cx="144231" cy="78377"/>
                </a:xfrm>
                <a:prstGeom prst="rect">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83" name="Oval 182">
                  <a:extLst>
                    <a:ext uri="{FF2B5EF4-FFF2-40B4-BE49-F238E27FC236}">
                      <a16:creationId xmlns:a16="http://schemas.microsoft.com/office/drawing/2014/main" id="{A83A903C-E9AD-4355-AC3E-F4E2B27AA441}"/>
                    </a:ext>
                  </a:extLst>
                </p:cNvPr>
                <p:cNvSpPr/>
                <p:nvPr/>
              </p:nvSpPr>
              <p:spPr bwMode="auto">
                <a:xfrm>
                  <a:off x="6046944" y="5045125"/>
                  <a:ext cx="196531" cy="196531"/>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163" name="Freeform 1907">
                <a:extLst>
                  <a:ext uri="{FF2B5EF4-FFF2-40B4-BE49-F238E27FC236}">
                    <a16:creationId xmlns:a16="http://schemas.microsoft.com/office/drawing/2014/main" id="{92B48D80-1239-462D-844E-A712097BBBD7}"/>
                  </a:ext>
                </a:extLst>
              </p:cNvPr>
              <p:cNvSpPr>
                <a:spLocks noEditPoints="1"/>
              </p:cNvSpPr>
              <p:nvPr/>
            </p:nvSpPr>
            <p:spPr bwMode="auto">
              <a:xfrm>
                <a:off x="5815927" y="5002342"/>
                <a:ext cx="626910" cy="393062"/>
              </a:xfrm>
              <a:custGeom>
                <a:avLst/>
                <a:gdLst>
                  <a:gd name="T0" fmla="*/ 85 w 160"/>
                  <a:gd name="T1" fmla="*/ 10 h 100"/>
                  <a:gd name="T2" fmla="*/ 109 w 160"/>
                  <a:gd name="T3" fmla="*/ 33 h 100"/>
                  <a:gd name="T4" fmla="*/ 120 w 160"/>
                  <a:gd name="T5" fmla="*/ 30 h 100"/>
                  <a:gd name="T6" fmla="*/ 140 w 160"/>
                  <a:gd name="T7" fmla="*/ 50 h 100"/>
                  <a:gd name="T8" fmla="*/ 139 w 160"/>
                  <a:gd name="T9" fmla="*/ 56 h 100"/>
                  <a:gd name="T10" fmla="*/ 150 w 160"/>
                  <a:gd name="T11" fmla="*/ 72 h 100"/>
                  <a:gd name="T12" fmla="*/ 132 w 160"/>
                  <a:gd name="T13" fmla="*/ 90 h 100"/>
                  <a:gd name="T14" fmla="*/ 130 w 160"/>
                  <a:gd name="T15" fmla="*/ 90 h 100"/>
                  <a:gd name="T16" fmla="*/ 130 w 160"/>
                  <a:gd name="T17" fmla="*/ 90 h 100"/>
                  <a:gd name="T18" fmla="*/ 30 w 160"/>
                  <a:gd name="T19" fmla="*/ 90 h 100"/>
                  <a:gd name="T20" fmla="*/ 10 w 160"/>
                  <a:gd name="T21" fmla="*/ 70 h 100"/>
                  <a:gd name="T22" fmla="*/ 30 w 160"/>
                  <a:gd name="T23" fmla="*/ 50 h 100"/>
                  <a:gd name="T24" fmla="*/ 33 w 160"/>
                  <a:gd name="T25" fmla="*/ 50 h 100"/>
                  <a:gd name="T26" fmla="*/ 51 w 160"/>
                  <a:gd name="T27" fmla="*/ 40 h 100"/>
                  <a:gd name="T28" fmla="*/ 61 w 160"/>
                  <a:gd name="T29" fmla="*/ 42 h 100"/>
                  <a:gd name="T30" fmla="*/ 60 w 160"/>
                  <a:gd name="T31" fmla="*/ 35 h 100"/>
                  <a:gd name="T32" fmla="*/ 85 w 160"/>
                  <a:gd name="T33" fmla="*/ 10 h 100"/>
                  <a:gd name="T34" fmla="*/ 85 w 160"/>
                  <a:gd name="T35" fmla="*/ 0 h 100"/>
                  <a:gd name="T36" fmla="*/ 50 w 160"/>
                  <a:gd name="T37" fmla="*/ 30 h 100"/>
                  <a:gd name="T38" fmla="*/ 28 w 160"/>
                  <a:gd name="T39" fmla="*/ 40 h 100"/>
                  <a:gd name="T40" fmla="*/ 0 w 160"/>
                  <a:gd name="T41" fmla="*/ 70 h 100"/>
                  <a:gd name="T42" fmla="*/ 30 w 160"/>
                  <a:gd name="T43" fmla="*/ 100 h 100"/>
                  <a:gd name="T44" fmla="*/ 130 w 160"/>
                  <a:gd name="T45" fmla="*/ 100 h 100"/>
                  <a:gd name="T46" fmla="*/ 132 w 160"/>
                  <a:gd name="T47" fmla="*/ 100 h 100"/>
                  <a:gd name="T48" fmla="*/ 160 w 160"/>
                  <a:gd name="T49" fmla="*/ 72 h 100"/>
                  <a:gd name="T50" fmla="*/ 150 w 160"/>
                  <a:gd name="T51" fmla="*/ 51 h 100"/>
                  <a:gd name="T52" fmla="*/ 150 w 160"/>
                  <a:gd name="T53" fmla="*/ 50 h 100"/>
                  <a:gd name="T54" fmla="*/ 120 w 160"/>
                  <a:gd name="T55" fmla="*/ 20 h 100"/>
                  <a:gd name="T56" fmla="*/ 116 w 160"/>
                  <a:gd name="T57" fmla="*/ 20 h 100"/>
                  <a:gd name="T58" fmla="*/ 85 w 160"/>
                  <a:gd name="T59"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0" h="100">
                    <a:moveTo>
                      <a:pt x="85" y="10"/>
                    </a:moveTo>
                    <a:cubicBezTo>
                      <a:pt x="98" y="10"/>
                      <a:pt x="108" y="20"/>
                      <a:pt x="109" y="33"/>
                    </a:cubicBezTo>
                    <a:cubicBezTo>
                      <a:pt x="112" y="31"/>
                      <a:pt x="116" y="30"/>
                      <a:pt x="120" y="30"/>
                    </a:cubicBezTo>
                    <a:cubicBezTo>
                      <a:pt x="131" y="30"/>
                      <a:pt x="140" y="39"/>
                      <a:pt x="140" y="50"/>
                    </a:cubicBezTo>
                    <a:cubicBezTo>
                      <a:pt x="140" y="52"/>
                      <a:pt x="139" y="54"/>
                      <a:pt x="139" y="56"/>
                    </a:cubicBezTo>
                    <a:cubicBezTo>
                      <a:pt x="145" y="59"/>
                      <a:pt x="150" y="65"/>
                      <a:pt x="150" y="72"/>
                    </a:cubicBezTo>
                    <a:cubicBezTo>
                      <a:pt x="150" y="82"/>
                      <a:pt x="142" y="90"/>
                      <a:pt x="132" y="90"/>
                    </a:cubicBezTo>
                    <a:cubicBezTo>
                      <a:pt x="130" y="90"/>
                      <a:pt x="130" y="90"/>
                      <a:pt x="130" y="90"/>
                    </a:cubicBezTo>
                    <a:cubicBezTo>
                      <a:pt x="130" y="90"/>
                      <a:pt x="130" y="90"/>
                      <a:pt x="130" y="90"/>
                    </a:cubicBezTo>
                    <a:cubicBezTo>
                      <a:pt x="30" y="90"/>
                      <a:pt x="30" y="90"/>
                      <a:pt x="30" y="90"/>
                    </a:cubicBezTo>
                    <a:cubicBezTo>
                      <a:pt x="19" y="90"/>
                      <a:pt x="10" y="81"/>
                      <a:pt x="10" y="70"/>
                    </a:cubicBezTo>
                    <a:cubicBezTo>
                      <a:pt x="10" y="59"/>
                      <a:pt x="19" y="50"/>
                      <a:pt x="30" y="50"/>
                    </a:cubicBezTo>
                    <a:cubicBezTo>
                      <a:pt x="31" y="50"/>
                      <a:pt x="32" y="50"/>
                      <a:pt x="33" y="50"/>
                    </a:cubicBezTo>
                    <a:cubicBezTo>
                      <a:pt x="37" y="44"/>
                      <a:pt x="43" y="40"/>
                      <a:pt x="51" y="40"/>
                    </a:cubicBezTo>
                    <a:cubicBezTo>
                      <a:pt x="55" y="40"/>
                      <a:pt x="58" y="41"/>
                      <a:pt x="61" y="42"/>
                    </a:cubicBezTo>
                    <a:cubicBezTo>
                      <a:pt x="60" y="40"/>
                      <a:pt x="60" y="37"/>
                      <a:pt x="60" y="35"/>
                    </a:cubicBezTo>
                    <a:cubicBezTo>
                      <a:pt x="60" y="21"/>
                      <a:pt x="71" y="10"/>
                      <a:pt x="85" y="10"/>
                    </a:cubicBezTo>
                    <a:moveTo>
                      <a:pt x="85" y="0"/>
                    </a:moveTo>
                    <a:cubicBezTo>
                      <a:pt x="67" y="0"/>
                      <a:pt x="52" y="13"/>
                      <a:pt x="50" y="30"/>
                    </a:cubicBezTo>
                    <a:cubicBezTo>
                      <a:pt x="42" y="30"/>
                      <a:pt x="34" y="34"/>
                      <a:pt x="28" y="40"/>
                    </a:cubicBezTo>
                    <a:cubicBezTo>
                      <a:pt x="12" y="41"/>
                      <a:pt x="0" y="54"/>
                      <a:pt x="0" y="70"/>
                    </a:cubicBezTo>
                    <a:cubicBezTo>
                      <a:pt x="0" y="86"/>
                      <a:pt x="13" y="100"/>
                      <a:pt x="30" y="100"/>
                    </a:cubicBezTo>
                    <a:cubicBezTo>
                      <a:pt x="130" y="100"/>
                      <a:pt x="130" y="100"/>
                      <a:pt x="130" y="100"/>
                    </a:cubicBezTo>
                    <a:cubicBezTo>
                      <a:pt x="132" y="100"/>
                      <a:pt x="132" y="100"/>
                      <a:pt x="132" y="100"/>
                    </a:cubicBezTo>
                    <a:cubicBezTo>
                      <a:pt x="148" y="100"/>
                      <a:pt x="160" y="88"/>
                      <a:pt x="160" y="72"/>
                    </a:cubicBezTo>
                    <a:cubicBezTo>
                      <a:pt x="160" y="64"/>
                      <a:pt x="156" y="56"/>
                      <a:pt x="150" y="51"/>
                    </a:cubicBezTo>
                    <a:cubicBezTo>
                      <a:pt x="150" y="51"/>
                      <a:pt x="150" y="50"/>
                      <a:pt x="150" y="50"/>
                    </a:cubicBezTo>
                    <a:cubicBezTo>
                      <a:pt x="150" y="33"/>
                      <a:pt x="136" y="20"/>
                      <a:pt x="120" y="20"/>
                    </a:cubicBezTo>
                    <a:cubicBezTo>
                      <a:pt x="119" y="20"/>
                      <a:pt x="117" y="20"/>
                      <a:pt x="116" y="20"/>
                    </a:cubicBezTo>
                    <a:cubicBezTo>
                      <a:pt x="111" y="8"/>
                      <a:pt x="99" y="0"/>
                      <a:pt x="85" y="0"/>
                    </a:cubicBezTo>
                  </a:path>
                </a:pathLst>
              </a:custGeom>
              <a:solidFill>
                <a:schemeClr val="accent1"/>
              </a:solid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grpSp>
        <p:nvGrpSpPr>
          <p:cNvPr id="188" name="Group 187">
            <a:extLst>
              <a:ext uri="{FF2B5EF4-FFF2-40B4-BE49-F238E27FC236}">
                <a16:creationId xmlns:a16="http://schemas.microsoft.com/office/drawing/2014/main" id="{4396E653-C9E9-4FC7-AB65-6F31602C6838}"/>
              </a:ext>
            </a:extLst>
          </p:cNvPr>
          <p:cNvGrpSpPr/>
          <p:nvPr/>
        </p:nvGrpSpPr>
        <p:grpSpPr>
          <a:xfrm>
            <a:off x="8356198" y="2975700"/>
            <a:ext cx="593850" cy="408101"/>
            <a:chOff x="5645081" y="4860906"/>
            <a:chExt cx="777778" cy="534498"/>
          </a:xfrm>
        </p:grpSpPr>
        <p:grpSp>
          <p:nvGrpSpPr>
            <p:cNvPr id="189" name="Group 188">
              <a:extLst>
                <a:ext uri="{FF2B5EF4-FFF2-40B4-BE49-F238E27FC236}">
                  <a16:creationId xmlns:a16="http://schemas.microsoft.com/office/drawing/2014/main" id="{1ED25214-A7DB-4B3E-BF35-18E49A2EC04B}"/>
                </a:ext>
              </a:extLst>
            </p:cNvPr>
            <p:cNvGrpSpPr/>
            <p:nvPr/>
          </p:nvGrpSpPr>
          <p:grpSpPr>
            <a:xfrm>
              <a:off x="5645081" y="4860906"/>
              <a:ext cx="401759" cy="534498"/>
              <a:chOff x="5645081" y="4860906"/>
              <a:chExt cx="401759" cy="534498"/>
            </a:xfrm>
          </p:grpSpPr>
          <p:sp>
            <p:nvSpPr>
              <p:cNvPr id="196" name="Freeform 2080">
                <a:extLst>
                  <a:ext uri="{FF2B5EF4-FFF2-40B4-BE49-F238E27FC236}">
                    <a16:creationId xmlns:a16="http://schemas.microsoft.com/office/drawing/2014/main" id="{65999A81-B680-4FFE-99BB-EC800DCCE04A}"/>
                  </a:ext>
                </a:extLst>
              </p:cNvPr>
              <p:cNvSpPr>
                <a:spLocks noEditPoints="1"/>
              </p:cNvSpPr>
              <p:nvPr/>
            </p:nvSpPr>
            <p:spPr bwMode="auto">
              <a:xfrm>
                <a:off x="5645081" y="4860906"/>
                <a:ext cx="401759" cy="534498"/>
              </a:xfrm>
              <a:custGeom>
                <a:avLst/>
                <a:gdLst>
                  <a:gd name="T0" fmla="*/ 227 w 227"/>
                  <a:gd name="T1" fmla="*/ 302 h 302"/>
                  <a:gd name="T2" fmla="*/ 0 w 227"/>
                  <a:gd name="T3" fmla="*/ 302 h 302"/>
                  <a:gd name="T4" fmla="*/ 0 w 227"/>
                  <a:gd name="T5" fmla="*/ 0 h 302"/>
                  <a:gd name="T6" fmla="*/ 128 w 227"/>
                  <a:gd name="T7" fmla="*/ 0 h 302"/>
                  <a:gd name="T8" fmla="*/ 227 w 227"/>
                  <a:gd name="T9" fmla="*/ 99 h 302"/>
                  <a:gd name="T10" fmla="*/ 227 w 227"/>
                  <a:gd name="T11" fmla="*/ 302 h 302"/>
                  <a:gd name="T12" fmla="*/ 19 w 227"/>
                  <a:gd name="T13" fmla="*/ 284 h 302"/>
                  <a:gd name="T14" fmla="*/ 208 w 227"/>
                  <a:gd name="T15" fmla="*/ 284 h 302"/>
                  <a:gd name="T16" fmla="*/ 208 w 227"/>
                  <a:gd name="T17" fmla="*/ 106 h 302"/>
                  <a:gd name="T18" fmla="*/ 121 w 227"/>
                  <a:gd name="T19" fmla="*/ 19 h 302"/>
                  <a:gd name="T20" fmla="*/ 19 w 227"/>
                  <a:gd name="T21" fmla="*/ 19 h 302"/>
                  <a:gd name="T22" fmla="*/ 19 w 227"/>
                  <a:gd name="T23" fmla="*/ 284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7" h="302">
                    <a:moveTo>
                      <a:pt x="227" y="302"/>
                    </a:moveTo>
                    <a:lnTo>
                      <a:pt x="0" y="302"/>
                    </a:lnTo>
                    <a:lnTo>
                      <a:pt x="0" y="0"/>
                    </a:lnTo>
                    <a:lnTo>
                      <a:pt x="128" y="0"/>
                    </a:lnTo>
                    <a:lnTo>
                      <a:pt x="227" y="99"/>
                    </a:lnTo>
                    <a:lnTo>
                      <a:pt x="227" y="302"/>
                    </a:lnTo>
                    <a:close/>
                    <a:moveTo>
                      <a:pt x="19" y="284"/>
                    </a:moveTo>
                    <a:lnTo>
                      <a:pt x="208" y="284"/>
                    </a:lnTo>
                    <a:lnTo>
                      <a:pt x="208" y="106"/>
                    </a:lnTo>
                    <a:lnTo>
                      <a:pt x="121" y="19"/>
                    </a:lnTo>
                    <a:lnTo>
                      <a:pt x="19" y="19"/>
                    </a:lnTo>
                    <a:lnTo>
                      <a:pt x="19" y="284"/>
                    </a:lnTo>
                    <a:close/>
                  </a:path>
                </a:pathLst>
              </a:custGeom>
              <a:solidFill>
                <a:schemeClr val="tx2"/>
              </a:solid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197" name="Freeform 2081">
                <a:extLst>
                  <a:ext uri="{FF2B5EF4-FFF2-40B4-BE49-F238E27FC236}">
                    <a16:creationId xmlns:a16="http://schemas.microsoft.com/office/drawing/2014/main" id="{EEBF9A37-EF54-4286-BE37-02A981D2B06D}"/>
                  </a:ext>
                </a:extLst>
              </p:cNvPr>
              <p:cNvSpPr>
                <a:spLocks/>
              </p:cNvSpPr>
              <p:nvPr/>
            </p:nvSpPr>
            <p:spPr bwMode="auto">
              <a:xfrm>
                <a:off x="5846846" y="4876834"/>
                <a:ext cx="184066" cy="184065"/>
              </a:xfrm>
              <a:custGeom>
                <a:avLst/>
                <a:gdLst>
                  <a:gd name="T0" fmla="*/ 104 w 104"/>
                  <a:gd name="T1" fmla="*/ 104 h 104"/>
                  <a:gd name="T2" fmla="*/ 0 w 104"/>
                  <a:gd name="T3" fmla="*/ 104 h 104"/>
                  <a:gd name="T4" fmla="*/ 0 w 104"/>
                  <a:gd name="T5" fmla="*/ 0 h 104"/>
                  <a:gd name="T6" fmla="*/ 18 w 104"/>
                  <a:gd name="T7" fmla="*/ 0 h 104"/>
                  <a:gd name="T8" fmla="*/ 18 w 104"/>
                  <a:gd name="T9" fmla="*/ 85 h 104"/>
                  <a:gd name="T10" fmla="*/ 104 w 104"/>
                  <a:gd name="T11" fmla="*/ 85 h 104"/>
                  <a:gd name="T12" fmla="*/ 104 w 104"/>
                  <a:gd name="T13" fmla="*/ 104 h 104"/>
                </a:gdLst>
                <a:ahLst/>
                <a:cxnLst>
                  <a:cxn ang="0">
                    <a:pos x="T0" y="T1"/>
                  </a:cxn>
                  <a:cxn ang="0">
                    <a:pos x="T2" y="T3"/>
                  </a:cxn>
                  <a:cxn ang="0">
                    <a:pos x="T4" y="T5"/>
                  </a:cxn>
                  <a:cxn ang="0">
                    <a:pos x="T6" y="T7"/>
                  </a:cxn>
                  <a:cxn ang="0">
                    <a:pos x="T8" y="T9"/>
                  </a:cxn>
                  <a:cxn ang="0">
                    <a:pos x="T10" y="T11"/>
                  </a:cxn>
                  <a:cxn ang="0">
                    <a:pos x="T12" y="T13"/>
                  </a:cxn>
                </a:cxnLst>
                <a:rect l="0" t="0" r="r" b="b"/>
                <a:pathLst>
                  <a:path w="104" h="104">
                    <a:moveTo>
                      <a:pt x="104" y="104"/>
                    </a:moveTo>
                    <a:lnTo>
                      <a:pt x="0" y="104"/>
                    </a:lnTo>
                    <a:lnTo>
                      <a:pt x="0" y="0"/>
                    </a:lnTo>
                    <a:lnTo>
                      <a:pt x="18" y="0"/>
                    </a:lnTo>
                    <a:lnTo>
                      <a:pt x="18" y="85"/>
                    </a:lnTo>
                    <a:lnTo>
                      <a:pt x="104" y="85"/>
                    </a:lnTo>
                    <a:lnTo>
                      <a:pt x="104" y="104"/>
                    </a:lnTo>
                    <a:close/>
                  </a:path>
                </a:pathLst>
              </a:custGeom>
              <a:solidFill>
                <a:schemeClr val="tx2"/>
              </a:solid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nvGrpSpPr>
            <p:cNvPr id="190" name="Group 189">
              <a:extLst>
                <a:ext uri="{FF2B5EF4-FFF2-40B4-BE49-F238E27FC236}">
                  <a16:creationId xmlns:a16="http://schemas.microsoft.com/office/drawing/2014/main" id="{AEA87DFD-50AD-4CC9-97FE-57699ABEEF23}"/>
                </a:ext>
              </a:extLst>
            </p:cNvPr>
            <p:cNvGrpSpPr/>
            <p:nvPr/>
          </p:nvGrpSpPr>
          <p:grpSpPr>
            <a:xfrm>
              <a:off x="5795949" y="5002342"/>
              <a:ext cx="626910" cy="393062"/>
              <a:chOff x="5815927" y="5002342"/>
              <a:chExt cx="626910" cy="393062"/>
            </a:xfrm>
          </p:grpSpPr>
          <p:grpSp>
            <p:nvGrpSpPr>
              <p:cNvPr id="191" name="Group 190">
                <a:extLst>
                  <a:ext uri="{FF2B5EF4-FFF2-40B4-BE49-F238E27FC236}">
                    <a16:creationId xmlns:a16="http://schemas.microsoft.com/office/drawing/2014/main" id="{5F7AD689-DB92-4BD9-AB24-5ABAE230D490}"/>
                  </a:ext>
                </a:extLst>
              </p:cNvPr>
              <p:cNvGrpSpPr/>
              <p:nvPr/>
            </p:nvGrpSpPr>
            <p:grpSpPr>
              <a:xfrm>
                <a:off x="5938879" y="5045125"/>
                <a:ext cx="304596" cy="312183"/>
                <a:chOff x="5938879" y="5045125"/>
                <a:chExt cx="304596" cy="312183"/>
              </a:xfrm>
            </p:grpSpPr>
            <p:sp>
              <p:nvSpPr>
                <p:cNvPr id="193" name="Oval 192">
                  <a:extLst>
                    <a:ext uri="{FF2B5EF4-FFF2-40B4-BE49-F238E27FC236}">
                      <a16:creationId xmlns:a16="http://schemas.microsoft.com/office/drawing/2014/main" id="{06C5CCF6-C0EC-4AE6-A6DF-7AEDE3C13479}"/>
                    </a:ext>
                  </a:extLst>
                </p:cNvPr>
                <p:cNvSpPr/>
                <p:nvPr/>
              </p:nvSpPr>
              <p:spPr bwMode="auto">
                <a:xfrm>
                  <a:off x="5938879" y="5155050"/>
                  <a:ext cx="144231" cy="144231"/>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94" name="Rectangle 193">
                  <a:extLst>
                    <a:ext uri="{FF2B5EF4-FFF2-40B4-BE49-F238E27FC236}">
                      <a16:creationId xmlns:a16="http://schemas.microsoft.com/office/drawing/2014/main" id="{B7E964C9-57FC-451E-9A83-8C6F87D84BAD}"/>
                    </a:ext>
                  </a:extLst>
                </p:cNvPr>
                <p:cNvSpPr/>
                <p:nvPr/>
              </p:nvSpPr>
              <p:spPr bwMode="auto">
                <a:xfrm>
                  <a:off x="5938879" y="5278931"/>
                  <a:ext cx="144231" cy="78377"/>
                </a:xfrm>
                <a:prstGeom prst="rect">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95" name="Oval 194">
                  <a:extLst>
                    <a:ext uri="{FF2B5EF4-FFF2-40B4-BE49-F238E27FC236}">
                      <a16:creationId xmlns:a16="http://schemas.microsoft.com/office/drawing/2014/main" id="{18C509FA-B9D9-44E8-806A-F87724F186FB}"/>
                    </a:ext>
                  </a:extLst>
                </p:cNvPr>
                <p:cNvSpPr/>
                <p:nvPr/>
              </p:nvSpPr>
              <p:spPr bwMode="auto">
                <a:xfrm>
                  <a:off x="6046944" y="5045125"/>
                  <a:ext cx="196531" cy="196531"/>
                </a:xfrm>
                <a:prstGeom prst="ellips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192" name="Freeform 1907">
                <a:extLst>
                  <a:ext uri="{FF2B5EF4-FFF2-40B4-BE49-F238E27FC236}">
                    <a16:creationId xmlns:a16="http://schemas.microsoft.com/office/drawing/2014/main" id="{D484ADF9-D26F-48F6-8362-FE3121EECEEE}"/>
                  </a:ext>
                </a:extLst>
              </p:cNvPr>
              <p:cNvSpPr>
                <a:spLocks noEditPoints="1"/>
              </p:cNvSpPr>
              <p:nvPr/>
            </p:nvSpPr>
            <p:spPr bwMode="auto">
              <a:xfrm>
                <a:off x="5815927" y="5002342"/>
                <a:ext cx="626910" cy="393062"/>
              </a:xfrm>
              <a:custGeom>
                <a:avLst/>
                <a:gdLst>
                  <a:gd name="T0" fmla="*/ 85 w 160"/>
                  <a:gd name="T1" fmla="*/ 10 h 100"/>
                  <a:gd name="T2" fmla="*/ 109 w 160"/>
                  <a:gd name="T3" fmla="*/ 33 h 100"/>
                  <a:gd name="T4" fmla="*/ 120 w 160"/>
                  <a:gd name="T5" fmla="*/ 30 h 100"/>
                  <a:gd name="T6" fmla="*/ 140 w 160"/>
                  <a:gd name="T7" fmla="*/ 50 h 100"/>
                  <a:gd name="T8" fmla="*/ 139 w 160"/>
                  <a:gd name="T9" fmla="*/ 56 h 100"/>
                  <a:gd name="T10" fmla="*/ 150 w 160"/>
                  <a:gd name="T11" fmla="*/ 72 h 100"/>
                  <a:gd name="T12" fmla="*/ 132 w 160"/>
                  <a:gd name="T13" fmla="*/ 90 h 100"/>
                  <a:gd name="T14" fmla="*/ 130 w 160"/>
                  <a:gd name="T15" fmla="*/ 90 h 100"/>
                  <a:gd name="T16" fmla="*/ 130 w 160"/>
                  <a:gd name="T17" fmla="*/ 90 h 100"/>
                  <a:gd name="T18" fmla="*/ 30 w 160"/>
                  <a:gd name="T19" fmla="*/ 90 h 100"/>
                  <a:gd name="T20" fmla="*/ 10 w 160"/>
                  <a:gd name="T21" fmla="*/ 70 h 100"/>
                  <a:gd name="T22" fmla="*/ 30 w 160"/>
                  <a:gd name="T23" fmla="*/ 50 h 100"/>
                  <a:gd name="T24" fmla="*/ 33 w 160"/>
                  <a:gd name="T25" fmla="*/ 50 h 100"/>
                  <a:gd name="T26" fmla="*/ 51 w 160"/>
                  <a:gd name="T27" fmla="*/ 40 h 100"/>
                  <a:gd name="T28" fmla="*/ 61 w 160"/>
                  <a:gd name="T29" fmla="*/ 42 h 100"/>
                  <a:gd name="T30" fmla="*/ 60 w 160"/>
                  <a:gd name="T31" fmla="*/ 35 h 100"/>
                  <a:gd name="T32" fmla="*/ 85 w 160"/>
                  <a:gd name="T33" fmla="*/ 10 h 100"/>
                  <a:gd name="T34" fmla="*/ 85 w 160"/>
                  <a:gd name="T35" fmla="*/ 0 h 100"/>
                  <a:gd name="T36" fmla="*/ 50 w 160"/>
                  <a:gd name="T37" fmla="*/ 30 h 100"/>
                  <a:gd name="T38" fmla="*/ 28 w 160"/>
                  <a:gd name="T39" fmla="*/ 40 h 100"/>
                  <a:gd name="T40" fmla="*/ 0 w 160"/>
                  <a:gd name="T41" fmla="*/ 70 h 100"/>
                  <a:gd name="T42" fmla="*/ 30 w 160"/>
                  <a:gd name="T43" fmla="*/ 100 h 100"/>
                  <a:gd name="T44" fmla="*/ 130 w 160"/>
                  <a:gd name="T45" fmla="*/ 100 h 100"/>
                  <a:gd name="T46" fmla="*/ 132 w 160"/>
                  <a:gd name="T47" fmla="*/ 100 h 100"/>
                  <a:gd name="T48" fmla="*/ 160 w 160"/>
                  <a:gd name="T49" fmla="*/ 72 h 100"/>
                  <a:gd name="T50" fmla="*/ 150 w 160"/>
                  <a:gd name="T51" fmla="*/ 51 h 100"/>
                  <a:gd name="T52" fmla="*/ 150 w 160"/>
                  <a:gd name="T53" fmla="*/ 50 h 100"/>
                  <a:gd name="T54" fmla="*/ 120 w 160"/>
                  <a:gd name="T55" fmla="*/ 20 h 100"/>
                  <a:gd name="T56" fmla="*/ 116 w 160"/>
                  <a:gd name="T57" fmla="*/ 20 h 100"/>
                  <a:gd name="T58" fmla="*/ 85 w 160"/>
                  <a:gd name="T59"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0" h="100">
                    <a:moveTo>
                      <a:pt x="85" y="10"/>
                    </a:moveTo>
                    <a:cubicBezTo>
                      <a:pt x="98" y="10"/>
                      <a:pt x="108" y="20"/>
                      <a:pt x="109" y="33"/>
                    </a:cubicBezTo>
                    <a:cubicBezTo>
                      <a:pt x="112" y="31"/>
                      <a:pt x="116" y="30"/>
                      <a:pt x="120" y="30"/>
                    </a:cubicBezTo>
                    <a:cubicBezTo>
                      <a:pt x="131" y="30"/>
                      <a:pt x="140" y="39"/>
                      <a:pt x="140" y="50"/>
                    </a:cubicBezTo>
                    <a:cubicBezTo>
                      <a:pt x="140" y="52"/>
                      <a:pt x="139" y="54"/>
                      <a:pt x="139" y="56"/>
                    </a:cubicBezTo>
                    <a:cubicBezTo>
                      <a:pt x="145" y="59"/>
                      <a:pt x="150" y="65"/>
                      <a:pt x="150" y="72"/>
                    </a:cubicBezTo>
                    <a:cubicBezTo>
                      <a:pt x="150" y="82"/>
                      <a:pt x="142" y="90"/>
                      <a:pt x="132" y="90"/>
                    </a:cubicBezTo>
                    <a:cubicBezTo>
                      <a:pt x="130" y="90"/>
                      <a:pt x="130" y="90"/>
                      <a:pt x="130" y="90"/>
                    </a:cubicBezTo>
                    <a:cubicBezTo>
                      <a:pt x="130" y="90"/>
                      <a:pt x="130" y="90"/>
                      <a:pt x="130" y="90"/>
                    </a:cubicBezTo>
                    <a:cubicBezTo>
                      <a:pt x="30" y="90"/>
                      <a:pt x="30" y="90"/>
                      <a:pt x="30" y="90"/>
                    </a:cubicBezTo>
                    <a:cubicBezTo>
                      <a:pt x="19" y="90"/>
                      <a:pt x="10" y="81"/>
                      <a:pt x="10" y="70"/>
                    </a:cubicBezTo>
                    <a:cubicBezTo>
                      <a:pt x="10" y="59"/>
                      <a:pt x="19" y="50"/>
                      <a:pt x="30" y="50"/>
                    </a:cubicBezTo>
                    <a:cubicBezTo>
                      <a:pt x="31" y="50"/>
                      <a:pt x="32" y="50"/>
                      <a:pt x="33" y="50"/>
                    </a:cubicBezTo>
                    <a:cubicBezTo>
                      <a:pt x="37" y="44"/>
                      <a:pt x="43" y="40"/>
                      <a:pt x="51" y="40"/>
                    </a:cubicBezTo>
                    <a:cubicBezTo>
                      <a:pt x="55" y="40"/>
                      <a:pt x="58" y="41"/>
                      <a:pt x="61" y="42"/>
                    </a:cubicBezTo>
                    <a:cubicBezTo>
                      <a:pt x="60" y="40"/>
                      <a:pt x="60" y="37"/>
                      <a:pt x="60" y="35"/>
                    </a:cubicBezTo>
                    <a:cubicBezTo>
                      <a:pt x="60" y="21"/>
                      <a:pt x="71" y="10"/>
                      <a:pt x="85" y="10"/>
                    </a:cubicBezTo>
                    <a:moveTo>
                      <a:pt x="85" y="0"/>
                    </a:moveTo>
                    <a:cubicBezTo>
                      <a:pt x="67" y="0"/>
                      <a:pt x="52" y="13"/>
                      <a:pt x="50" y="30"/>
                    </a:cubicBezTo>
                    <a:cubicBezTo>
                      <a:pt x="42" y="30"/>
                      <a:pt x="34" y="34"/>
                      <a:pt x="28" y="40"/>
                    </a:cubicBezTo>
                    <a:cubicBezTo>
                      <a:pt x="12" y="41"/>
                      <a:pt x="0" y="54"/>
                      <a:pt x="0" y="70"/>
                    </a:cubicBezTo>
                    <a:cubicBezTo>
                      <a:pt x="0" y="86"/>
                      <a:pt x="13" y="100"/>
                      <a:pt x="30" y="100"/>
                    </a:cubicBezTo>
                    <a:cubicBezTo>
                      <a:pt x="130" y="100"/>
                      <a:pt x="130" y="100"/>
                      <a:pt x="130" y="100"/>
                    </a:cubicBezTo>
                    <a:cubicBezTo>
                      <a:pt x="132" y="100"/>
                      <a:pt x="132" y="100"/>
                      <a:pt x="132" y="100"/>
                    </a:cubicBezTo>
                    <a:cubicBezTo>
                      <a:pt x="148" y="100"/>
                      <a:pt x="160" y="88"/>
                      <a:pt x="160" y="72"/>
                    </a:cubicBezTo>
                    <a:cubicBezTo>
                      <a:pt x="160" y="64"/>
                      <a:pt x="156" y="56"/>
                      <a:pt x="150" y="51"/>
                    </a:cubicBezTo>
                    <a:cubicBezTo>
                      <a:pt x="150" y="51"/>
                      <a:pt x="150" y="50"/>
                      <a:pt x="150" y="50"/>
                    </a:cubicBezTo>
                    <a:cubicBezTo>
                      <a:pt x="150" y="33"/>
                      <a:pt x="136" y="20"/>
                      <a:pt x="120" y="20"/>
                    </a:cubicBezTo>
                    <a:cubicBezTo>
                      <a:pt x="119" y="20"/>
                      <a:pt x="117" y="20"/>
                      <a:pt x="116" y="20"/>
                    </a:cubicBezTo>
                    <a:cubicBezTo>
                      <a:pt x="111" y="8"/>
                      <a:pt x="99" y="0"/>
                      <a:pt x="85" y="0"/>
                    </a:cubicBezTo>
                  </a:path>
                </a:pathLst>
              </a:custGeom>
              <a:solidFill>
                <a:schemeClr val="accent1"/>
              </a:solid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grpSp>
        <p:nvGrpSpPr>
          <p:cNvPr id="198" name="Group 197">
            <a:extLst>
              <a:ext uri="{FF2B5EF4-FFF2-40B4-BE49-F238E27FC236}">
                <a16:creationId xmlns:a16="http://schemas.microsoft.com/office/drawing/2014/main" id="{84B395B2-1624-46D3-8DE2-107523B55BF9}"/>
              </a:ext>
            </a:extLst>
          </p:cNvPr>
          <p:cNvGrpSpPr/>
          <p:nvPr/>
        </p:nvGrpSpPr>
        <p:grpSpPr>
          <a:xfrm>
            <a:off x="10761064" y="2975700"/>
            <a:ext cx="611163" cy="408101"/>
            <a:chOff x="10971826" y="2964666"/>
            <a:chExt cx="800452" cy="534498"/>
          </a:xfrm>
        </p:grpSpPr>
        <p:grpSp>
          <p:nvGrpSpPr>
            <p:cNvPr id="199" name="Group 198">
              <a:extLst>
                <a:ext uri="{FF2B5EF4-FFF2-40B4-BE49-F238E27FC236}">
                  <a16:creationId xmlns:a16="http://schemas.microsoft.com/office/drawing/2014/main" id="{CF89C7E5-981A-455E-9A7B-0ADDFC9F843B}"/>
                </a:ext>
              </a:extLst>
            </p:cNvPr>
            <p:cNvGrpSpPr/>
            <p:nvPr/>
          </p:nvGrpSpPr>
          <p:grpSpPr>
            <a:xfrm>
              <a:off x="11370519" y="2964666"/>
              <a:ext cx="401759" cy="534498"/>
              <a:chOff x="7574899" y="4412501"/>
              <a:chExt cx="182410" cy="242678"/>
            </a:xfrm>
            <a:solidFill>
              <a:schemeClr val="tx2"/>
            </a:solidFill>
          </p:grpSpPr>
          <p:sp>
            <p:nvSpPr>
              <p:cNvPr id="216" name="Freeform 2080">
                <a:extLst>
                  <a:ext uri="{FF2B5EF4-FFF2-40B4-BE49-F238E27FC236}">
                    <a16:creationId xmlns:a16="http://schemas.microsoft.com/office/drawing/2014/main" id="{2E2ADC43-CF36-418F-AF82-5B08DE59F1B9}"/>
                  </a:ext>
                </a:extLst>
              </p:cNvPr>
              <p:cNvSpPr>
                <a:spLocks noEditPoints="1"/>
              </p:cNvSpPr>
              <p:nvPr/>
            </p:nvSpPr>
            <p:spPr bwMode="auto">
              <a:xfrm>
                <a:off x="7574899" y="4412501"/>
                <a:ext cx="182410" cy="242678"/>
              </a:xfrm>
              <a:custGeom>
                <a:avLst/>
                <a:gdLst>
                  <a:gd name="T0" fmla="*/ 227 w 227"/>
                  <a:gd name="T1" fmla="*/ 302 h 302"/>
                  <a:gd name="T2" fmla="*/ 0 w 227"/>
                  <a:gd name="T3" fmla="*/ 302 h 302"/>
                  <a:gd name="T4" fmla="*/ 0 w 227"/>
                  <a:gd name="T5" fmla="*/ 0 h 302"/>
                  <a:gd name="T6" fmla="*/ 128 w 227"/>
                  <a:gd name="T7" fmla="*/ 0 h 302"/>
                  <a:gd name="T8" fmla="*/ 227 w 227"/>
                  <a:gd name="T9" fmla="*/ 99 h 302"/>
                  <a:gd name="T10" fmla="*/ 227 w 227"/>
                  <a:gd name="T11" fmla="*/ 302 h 302"/>
                  <a:gd name="T12" fmla="*/ 19 w 227"/>
                  <a:gd name="T13" fmla="*/ 284 h 302"/>
                  <a:gd name="T14" fmla="*/ 208 w 227"/>
                  <a:gd name="T15" fmla="*/ 284 h 302"/>
                  <a:gd name="T16" fmla="*/ 208 w 227"/>
                  <a:gd name="T17" fmla="*/ 106 h 302"/>
                  <a:gd name="T18" fmla="*/ 121 w 227"/>
                  <a:gd name="T19" fmla="*/ 19 h 302"/>
                  <a:gd name="T20" fmla="*/ 19 w 227"/>
                  <a:gd name="T21" fmla="*/ 19 h 302"/>
                  <a:gd name="T22" fmla="*/ 19 w 227"/>
                  <a:gd name="T23" fmla="*/ 284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7" h="302">
                    <a:moveTo>
                      <a:pt x="227" y="302"/>
                    </a:moveTo>
                    <a:lnTo>
                      <a:pt x="0" y="302"/>
                    </a:lnTo>
                    <a:lnTo>
                      <a:pt x="0" y="0"/>
                    </a:lnTo>
                    <a:lnTo>
                      <a:pt x="128" y="0"/>
                    </a:lnTo>
                    <a:lnTo>
                      <a:pt x="227" y="99"/>
                    </a:lnTo>
                    <a:lnTo>
                      <a:pt x="227" y="302"/>
                    </a:lnTo>
                    <a:close/>
                    <a:moveTo>
                      <a:pt x="19" y="284"/>
                    </a:moveTo>
                    <a:lnTo>
                      <a:pt x="208" y="284"/>
                    </a:lnTo>
                    <a:lnTo>
                      <a:pt x="208" y="106"/>
                    </a:lnTo>
                    <a:lnTo>
                      <a:pt x="121" y="19"/>
                    </a:lnTo>
                    <a:lnTo>
                      <a:pt x="19" y="19"/>
                    </a:lnTo>
                    <a:lnTo>
                      <a:pt x="19" y="284"/>
                    </a:ln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18" name="Freeform 2081">
                <a:extLst>
                  <a:ext uri="{FF2B5EF4-FFF2-40B4-BE49-F238E27FC236}">
                    <a16:creationId xmlns:a16="http://schemas.microsoft.com/office/drawing/2014/main" id="{8A9BEF2C-80B7-4713-92A9-030642091997}"/>
                  </a:ext>
                </a:extLst>
              </p:cNvPr>
              <p:cNvSpPr>
                <a:spLocks/>
              </p:cNvSpPr>
              <p:nvPr/>
            </p:nvSpPr>
            <p:spPr bwMode="auto">
              <a:xfrm>
                <a:off x="7666506" y="4419733"/>
                <a:ext cx="83571" cy="83571"/>
              </a:xfrm>
              <a:custGeom>
                <a:avLst/>
                <a:gdLst>
                  <a:gd name="T0" fmla="*/ 104 w 104"/>
                  <a:gd name="T1" fmla="*/ 104 h 104"/>
                  <a:gd name="T2" fmla="*/ 0 w 104"/>
                  <a:gd name="T3" fmla="*/ 104 h 104"/>
                  <a:gd name="T4" fmla="*/ 0 w 104"/>
                  <a:gd name="T5" fmla="*/ 0 h 104"/>
                  <a:gd name="T6" fmla="*/ 18 w 104"/>
                  <a:gd name="T7" fmla="*/ 0 h 104"/>
                  <a:gd name="T8" fmla="*/ 18 w 104"/>
                  <a:gd name="T9" fmla="*/ 85 h 104"/>
                  <a:gd name="T10" fmla="*/ 104 w 104"/>
                  <a:gd name="T11" fmla="*/ 85 h 104"/>
                  <a:gd name="T12" fmla="*/ 104 w 104"/>
                  <a:gd name="T13" fmla="*/ 104 h 104"/>
                </a:gdLst>
                <a:ahLst/>
                <a:cxnLst>
                  <a:cxn ang="0">
                    <a:pos x="T0" y="T1"/>
                  </a:cxn>
                  <a:cxn ang="0">
                    <a:pos x="T2" y="T3"/>
                  </a:cxn>
                  <a:cxn ang="0">
                    <a:pos x="T4" y="T5"/>
                  </a:cxn>
                  <a:cxn ang="0">
                    <a:pos x="T6" y="T7"/>
                  </a:cxn>
                  <a:cxn ang="0">
                    <a:pos x="T8" y="T9"/>
                  </a:cxn>
                  <a:cxn ang="0">
                    <a:pos x="T10" y="T11"/>
                  </a:cxn>
                  <a:cxn ang="0">
                    <a:pos x="T12" y="T13"/>
                  </a:cxn>
                </a:cxnLst>
                <a:rect l="0" t="0" r="r" b="b"/>
                <a:pathLst>
                  <a:path w="104" h="104">
                    <a:moveTo>
                      <a:pt x="104" y="104"/>
                    </a:moveTo>
                    <a:lnTo>
                      <a:pt x="0" y="104"/>
                    </a:lnTo>
                    <a:lnTo>
                      <a:pt x="0" y="0"/>
                    </a:lnTo>
                    <a:lnTo>
                      <a:pt x="18" y="0"/>
                    </a:lnTo>
                    <a:lnTo>
                      <a:pt x="18" y="85"/>
                    </a:lnTo>
                    <a:lnTo>
                      <a:pt x="104" y="85"/>
                    </a:lnTo>
                    <a:lnTo>
                      <a:pt x="104" y="104"/>
                    </a:ln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nvGrpSpPr>
            <p:cNvPr id="201" name="Group 200">
              <a:extLst>
                <a:ext uri="{FF2B5EF4-FFF2-40B4-BE49-F238E27FC236}">
                  <a16:creationId xmlns:a16="http://schemas.microsoft.com/office/drawing/2014/main" id="{615E98F9-F1BF-493F-ABF8-7A255FD8B051}"/>
                </a:ext>
              </a:extLst>
            </p:cNvPr>
            <p:cNvGrpSpPr/>
            <p:nvPr/>
          </p:nvGrpSpPr>
          <p:grpSpPr>
            <a:xfrm>
              <a:off x="10971826" y="3123990"/>
              <a:ext cx="565657" cy="375174"/>
              <a:chOff x="10747381" y="3013229"/>
              <a:chExt cx="732653" cy="485935"/>
            </a:xfrm>
          </p:grpSpPr>
          <p:grpSp>
            <p:nvGrpSpPr>
              <p:cNvPr id="203" name="Group 202">
                <a:extLst>
                  <a:ext uri="{FF2B5EF4-FFF2-40B4-BE49-F238E27FC236}">
                    <a16:creationId xmlns:a16="http://schemas.microsoft.com/office/drawing/2014/main" id="{201ADE0B-62BD-405E-9F4D-CE8D78DF6C1E}"/>
                  </a:ext>
                </a:extLst>
              </p:cNvPr>
              <p:cNvGrpSpPr/>
              <p:nvPr/>
            </p:nvGrpSpPr>
            <p:grpSpPr>
              <a:xfrm>
                <a:off x="11182244" y="3065018"/>
                <a:ext cx="274149" cy="404620"/>
                <a:chOff x="11182244" y="3065018"/>
                <a:chExt cx="274149" cy="404620"/>
              </a:xfrm>
            </p:grpSpPr>
            <p:sp>
              <p:nvSpPr>
                <p:cNvPr id="207" name="Rectangle 206">
                  <a:extLst>
                    <a:ext uri="{FF2B5EF4-FFF2-40B4-BE49-F238E27FC236}">
                      <a16:creationId xmlns:a16="http://schemas.microsoft.com/office/drawing/2014/main" id="{CFB4AEC2-FE0F-472E-907B-E12CE469016A}"/>
                    </a:ext>
                  </a:extLst>
                </p:cNvPr>
                <p:cNvSpPr/>
                <p:nvPr/>
              </p:nvSpPr>
              <p:spPr bwMode="auto">
                <a:xfrm>
                  <a:off x="11182244" y="3065018"/>
                  <a:ext cx="274149" cy="171593"/>
                </a:xfrm>
                <a:prstGeom prst="rect">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15" name="Rectangle 214">
                  <a:extLst>
                    <a:ext uri="{FF2B5EF4-FFF2-40B4-BE49-F238E27FC236}">
                      <a16:creationId xmlns:a16="http://schemas.microsoft.com/office/drawing/2014/main" id="{E2E7132A-A168-4801-B866-D46D72B7E436}"/>
                    </a:ext>
                  </a:extLst>
                </p:cNvPr>
                <p:cNvSpPr/>
                <p:nvPr/>
              </p:nvSpPr>
              <p:spPr bwMode="auto">
                <a:xfrm>
                  <a:off x="11182244" y="3298045"/>
                  <a:ext cx="274149" cy="171593"/>
                </a:xfrm>
                <a:prstGeom prst="rect">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nvGrpSpPr>
              <p:cNvPr id="204" name="Group 203">
                <a:extLst>
                  <a:ext uri="{FF2B5EF4-FFF2-40B4-BE49-F238E27FC236}">
                    <a16:creationId xmlns:a16="http://schemas.microsoft.com/office/drawing/2014/main" id="{6CCE912A-F57E-4442-8C45-D4FF0F237F25}"/>
                  </a:ext>
                </a:extLst>
              </p:cNvPr>
              <p:cNvGrpSpPr/>
              <p:nvPr/>
            </p:nvGrpSpPr>
            <p:grpSpPr>
              <a:xfrm>
                <a:off x="10747381" y="3013229"/>
                <a:ext cx="732653" cy="485935"/>
                <a:chOff x="8444427" y="5483977"/>
                <a:chExt cx="732653" cy="485935"/>
              </a:xfrm>
              <a:solidFill>
                <a:schemeClr val="accent1"/>
              </a:solidFill>
            </p:grpSpPr>
            <p:sp>
              <p:nvSpPr>
                <p:cNvPr id="205" name="Freeform 11">
                  <a:extLst>
                    <a:ext uri="{FF2B5EF4-FFF2-40B4-BE49-F238E27FC236}">
                      <a16:creationId xmlns:a16="http://schemas.microsoft.com/office/drawing/2014/main" id="{DD597F38-3A50-4699-B9D9-C639DA985A49}"/>
                    </a:ext>
                  </a:extLst>
                </p:cNvPr>
                <p:cNvSpPr>
                  <a:spLocks noEditPoints="1"/>
                </p:cNvSpPr>
                <p:nvPr/>
              </p:nvSpPr>
              <p:spPr bwMode="auto">
                <a:xfrm>
                  <a:off x="8444427" y="5483977"/>
                  <a:ext cx="732653" cy="229318"/>
                </a:xfrm>
                <a:custGeom>
                  <a:avLst/>
                  <a:gdLst>
                    <a:gd name="T0" fmla="*/ 640 w 666"/>
                    <a:gd name="T1" fmla="*/ 0 h 209"/>
                    <a:gd name="T2" fmla="*/ 27 w 666"/>
                    <a:gd name="T3" fmla="*/ 0 h 209"/>
                    <a:gd name="T4" fmla="*/ 0 w 666"/>
                    <a:gd name="T5" fmla="*/ 27 h 209"/>
                    <a:gd name="T6" fmla="*/ 0 w 666"/>
                    <a:gd name="T7" fmla="*/ 183 h 209"/>
                    <a:gd name="T8" fmla="*/ 27 w 666"/>
                    <a:gd name="T9" fmla="*/ 209 h 209"/>
                    <a:gd name="T10" fmla="*/ 640 w 666"/>
                    <a:gd name="T11" fmla="*/ 209 h 209"/>
                    <a:gd name="T12" fmla="*/ 666 w 666"/>
                    <a:gd name="T13" fmla="*/ 183 h 209"/>
                    <a:gd name="T14" fmla="*/ 666 w 666"/>
                    <a:gd name="T15" fmla="*/ 27 h 209"/>
                    <a:gd name="T16" fmla="*/ 640 w 666"/>
                    <a:gd name="T17" fmla="*/ 0 h 209"/>
                    <a:gd name="T18" fmla="*/ 57 w 666"/>
                    <a:gd name="T19" fmla="*/ 182 h 209"/>
                    <a:gd name="T20" fmla="*/ 34 w 666"/>
                    <a:gd name="T21" fmla="*/ 158 h 209"/>
                    <a:gd name="T22" fmla="*/ 57 w 666"/>
                    <a:gd name="T23" fmla="*/ 135 h 209"/>
                    <a:gd name="T24" fmla="*/ 81 w 666"/>
                    <a:gd name="T25" fmla="*/ 158 h 209"/>
                    <a:gd name="T26" fmla="*/ 57 w 666"/>
                    <a:gd name="T27" fmla="*/ 182 h 209"/>
                    <a:gd name="T28" fmla="*/ 617 w 666"/>
                    <a:gd name="T29" fmla="*/ 172 h 209"/>
                    <a:gd name="T30" fmla="*/ 483 w 666"/>
                    <a:gd name="T31" fmla="*/ 172 h 209"/>
                    <a:gd name="T32" fmla="*/ 476 w 666"/>
                    <a:gd name="T33" fmla="*/ 165 h 209"/>
                    <a:gd name="T34" fmla="*/ 483 w 666"/>
                    <a:gd name="T35" fmla="*/ 158 h 209"/>
                    <a:gd name="T36" fmla="*/ 617 w 666"/>
                    <a:gd name="T37" fmla="*/ 158 h 209"/>
                    <a:gd name="T38" fmla="*/ 624 w 666"/>
                    <a:gd name="T39" fmla="*/ 165 h 209"/>
                    <a:gd name="T40" fmla="*/ 617 w 666"/>
                    <a:gd name="T41" fmla="*/ 172 h 209"/>
                    <a:gd name="T42" fmla="*/ 617 w 666"/>
                    <a:gd name="T43" fmla="*/ 146 h 209"/>
                    <a:gd name="T44" fmla="*/ 483 w 666"/>
                    <a:gd name="T45" fmla="*/ 146 h 209"/>
                    <a:gd name="T46" fmla="*/ 476 w 666"/>
                    <a:gd name="T47" fmla="*/ 139 h 209"/>
                    <a:gd name="T48" fmla="*/ 483 w 666"/>
                    <a:gd name="T49" fmla="*/ 132 h 209"/>
                    <a:gd name="T50" fmla="*/ 617 w 666"/>
                    <a:gd name="T51" fmla="*/ 132 h 209"/>
                    <a:gd name="T52" fmla="*/ 624 w 666"/>
                    <a:gd name="T53" fmla="*/ 139 h 209"/>
                    <a:gd name="T54" fmla="*/ 617 w 666"/>
                    <a:gd name="T55" fmla="*/ 146 h 209"/>
                    <a:gd name="T56" fmla="*/ 617 w 666"/>
                    <a:gd name="T57" fmla="*/ 120 h 209"/>
                    <a:gd name="T58" fmla="*/ 483 w 666"/>
                    <a:gd name="T59" fmla="*/ 120 h 209"/>
                    <a:gd name="T60" fmla="*/ 476 w 666"/>
                    <a:gd name="T61" fmla="*/ 113 h 209"/>
                    <a:gd name="T62" fmla="*/ 483 w 666"/>
                    <a:gd name="T63" fmla="*/ 106 h 209"/>
                    <a:gd name="T64" fmla="*/ 617 w 666"/>
                    <a:gd name="T65" fmla="*/ 106 h 209"/>
                    <a:gd name="T66" fmla="*/ 624 w 666"/>
                    <a:gd name="T67" fmla="*/ 113 h 209"/>
                    <a:gd name="T68" fmla="*/ 617 w 666"/>
                    <a:gd name="T69" fmla="*/ 12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66" h="209">
                      <a:moveTo>
                        <a:pt x="640" y="0"/>
                      </a:moveTo>
                      <a:lnTo>
                        <a:pt x="27" y="0"/>
                      </a:lnTo>
                      <a:cubicBezTo>
                        <a:pt x="12" y="0"/>
                        <a:pt x="0" y="12"/>
                        <a:pt x="0" y="27"/>
                      </a:cubicBezTo>
                      <a:lnTo>
                        <a:pt x="0" y="183"/>
                      </a:lnTo>
                      <a:cubicBezTo>
                        <a:pt x="0" y="197"/>
                        <a:pt x="12" y="209"/>
                        <a:pt x="27" y="209"/>
                      </a:cubicBezTo>
                      <a:lnTo>
                        <a:pt x="640" y="209"/>
                      </a:lnTo>
                      <a:cubicBezTo>
                        <a:pt x="655" y="209"/>
                        <a:pt x="666" y="197"/>
                        <a:pt x="666" y="183"/>
                      </a:cubicBezTo>
                      <a:lnTo>
                        <a:pt x="666" y="27"/>
                      </a:lnTo>
                      <a:cubicBezTo>
                        <a:pt x="666" y="12"/>
                        <a:pt x="655" y="0"/>
                        <a:pt x="640" y="0"/>
                      </a:cubicBezTo>
                      <a:close/>
                      <a:moveTo>
                        <a:pt x="57" y="182"/>
                      </a:moveTo>
                      <a:cubicBezTo>
                        <a:pt x="44" y="182"/>
                        <a:pt x="34" y="171"/>
                        <a:pt x="34" y="158"/>
                      </a:cubicBezTo>
                      <a:cubicBezTo>
                        <a:pt x="34" y="145"/>
                        <a:pt x="44" y="135"/>
                        <a:pt x="57" y="135"/>
                      </a:cubicBezTo>
                      <a:cubicBezTo>
                        <a:pt x="70" y="135"/>
                        <a:pt x="81" y="145"/>
                        <a:pt x="81" y="158"/>
                      </a:cubicBezTo>
                      <a:cubicBezTo>
                        <a:pt x="81" y="171"/>
                        <a:pt x="70" y="182"/>
                        <a:pt x="57" y="182"/>
                      </a:cubicBezTo>
                      <a:close/>
                      <a:moveTo>
                        <a:pt x="617" y="172"/>
                      </a:moveTo>
                      <a:lnTo>
                        <a:pt x="483" y="172"/>
                      </a:lnTo>
                      <a:cubicBezTo>
                        <a:pt x="479" y="172"/>
                        <a:pt x="476" y="169"/>
                        <a:pt x="476" y="165"/>
                      </a:cubicBezTo>
                      <a:cubicBezTo>
                        <a:pt x="476" y="161"/>
                        <a:pt x="479" y="158"/>
                        <a:pt x="483" y="158"/>
                      </a:cubicBezTo>
                      <a:lnTo>
                        <a:pt x="617" y="158"/>
                      </a:lnTo>
                      <a:cubicBezTo>
                        <a:pt x="621" y="158"/>
                        <a:pt x="624" y="161"/>
                        <a:pt x="624" y="165"/>
                      </a:cubicBezTo>
                      <a:cubicBezTo>
                        <a:pt x="624" y="169"/>
                        <a:pt x="621" y="172"/>
                        <a:pt x="617" y="172"/>
                      </a:cubicBezTo>
                      <a:close/>
                      <a:moveTo>
                        <a:pt x="617" y="146"/>
                      </a:moveTo>
                      <a:lnTo>
                        <a:pt x="483" y="146"/>
                      </a:lnTo>
                      <a:cubicBezTo>
                        <a:pt x="479" y="146"/>
                        <a:pt x="476" y="143"/>
                        <a:pt x="476" y="139"/>
                      </a:cubicBezTo>
                      <a:cubicBezTo>
                        <a:pt x="476" y="135"/>
                        <a:pt x="479" y="132"/>
                        <a:pt x="483" y="132"/>
                      </a:cubicBezTo>
                      <a:lnTo>
                        <a:pt x="617" y="132"/>
                      </a:lnTo>
                      <a:cubicBezTo>
                        <a:pt x="621" y="132"/>
                        <a:pt x="624" y="135"/>
                        <a:pt x="624" y="139"/>
                      </a:cubicBezTo>
                      <a:cubicBezTo>
                        <a:pt x="624" y="143"/>
                        <a:pt x="621" y="146"/>
                        <a:pt x="617" y="146"/>
                      </a:cubicBezTo>
                      <a:close/>
                      <a:moveTo>
                        <a:pt x="617" y="120"/>
                      </a:moveTo>
                      <a:lnTo>
                        <a:pt x="483" y="120"/>
                      </a:lnTo>
                      <a:cubicBezTo>
                        <a:pt x="479" y="120"/>
                        <a:pt x="476" y="117"/>
                        <a:pt x="476" y="113"/>
                      </a:cubicBezTo>
                      <a:cubicBezTo>
                        <a:pt x="476" y="109"/>
                        <a:pt x="479" y="106"/>
                        <a:pt x="483" y="106"/>
                      </a:cubicBezTo>
                      <a:lnTo>
                        <a:pt x="617" y="106"/>
                      </a:lnTo>
                      <a:cubicBezTo>
                        <a:pt x="621" y="106"/>
                        <a:pt x="624" y="109"/>
                        <a:pt x="624" y="113"/>
                      </a:cubicBezTo>
                      <a:cubicBezTo>
                        <a:pt x="624" y="117"/>
                        <a:pt x="621" y="120"/>
                        <a:pt x="617" y="120"/>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p:txBody>
            </p:sp>
            <p:sp>
              <p:nvSpPr>
                <p:cNvPr id="206" name="Freeform 11">
                  <a:extLst>
                    <a:ext uri="{FF2B5EF4-FFF2-40B4-BE49-F238E27FC236}">
                      <a16:creationId xmlns:a16="http://schemas.microsoft.com/office/drawing/2014/main" id="{D5A6B7C0-0F3C-45FC-B119-964FAE376AB1}"/>
                    </a:ext>
                  </a:extLst>
                </p:cNvPr>
                <p:cNvSpPr>
                  <a:spLocks noEditPoints="1"/>
                </p:cNvSpPr>
                <p:nvPr/>
              </p:nvSpPr>
              <p:spPr bwMode="auto">
                <a:xfrm>
                  <a:off x="8444427" y="5740594"/>
                  <a:ext cx="732653" cy="229318"/>
                </a:xfrm>
                <a:custGeom>
                  <a:avLst/>
                  <a:gdLst>
                    <a:gd name="T0" fmla="*/ 640 w 666"/>
                    <a:gd name="T1" fmla="*/ 0 h 209"/>
                    <a:gd name="T2" fmla="*/ 27 w 666"/>
                    <a:gd name="T3" fmla="*/ 0 h 209"/>
                    <a:gd name="T4" fmla="*/ 0 w 666"/>
                    <a:gd name="T5" fmla="*/ 27 h 209"/>
                    <a:gd name="T6" fmla="*/ 0 w 666"/>
                    <a:gd name="T7" fmla="*/ 183 h 209"/>
                    <a:gd name="T8" fmla="*/ 27 w 666"/>
                    <a:gd name="T9" fmla="*/ 209 h 209"/>
                    <a:gd name="T10" fmla="*/ 640 w 666"/>
                    <a:gd name="T11" fmla="*/ 209 h 209"/>
                    <a:gd name="T12" fmla="*/ 666 w 666"/>
                    <a:gd name="T13" fmla="*/ 183 h 209"/>
                    <a:gd name="T14" fmla="*/ 666 w 666"/>
                    <a:gd name="T15" fmla="*/ 27 h 209"/>
                    <a:gd name="T16" fmla="*/ 640 w 666"/>
                    <a:gd name="T17" fmla="*/ 0 h 209"/>
                    <a:gd name="T18" fmla="*/ 57 w 666"/>
                    <a:gd name="T19" fmla="*/ 182 h 209"/>
                    <a:gd name="T20" fmla="*/ 34 w 666"/>
                    <a:gd name="T21" fmla="*/ 158 h 209"/>
                    <a:gd name="T22" fmla="*/ 57 w 666"/>
                    <a:gd name="T23" fmla="*/ 135 h 209"/>
                    <a:gd name="T24" fmla="*/ 81 w 666"/>
                    <a:gd name="T25" fmla="*/ 158 h 209"/>
                    <a:gd name="T26" fmla="*/ 57 w 666"/>
                    <a:gd name="T27" fmla="*/ 182 h 209"/>
                    <a:gd name="T28" fmla="*/ 617 w 666"/>
                    <a:gd name="T29" fmla="*/ 172 h 209"/>
                    <a:gd name="T30" fmla="*/ 483 w 666"/>
                    <a:gd name="T31" fmla="*/ 172 h 209"/>
                    <a:gd name="T32" fmla="*/ 476 w 666"/>
                    <a:gd name="T33" fmla="*/ 165 h 209"/>
                    <a:gd name="T34" fmla="*/ 483 w 666"/>
                    <a:gd name="T35" fmla="*/ 158 h 209"/>
                    <a:gd name="T36" fmla="*/ 617 w 666"/>
                    <a:gd name="T37" fmla="*/ 158 h 209"/>
                    <a:gd name="T38" fmla="*/ 624 w 666"/>
                    <a:gd name="T39" fmla="*/ 165 h 209"/>
                    <a:gd name="T40" fmla="*/ 617 w 666"/>
                    <a:gd name="T41" fmla="*/ 172 h 209"/>
                    <a:gd name="T42" fmla="*/ 617 w 666"/>
                    <a:gd name="T43" fmla="*/ 146 h 209"/>
                    <a:gd name="T44" fmla="*/ 483 w 666"/>
                    <a:gd name="T45" fmla="*/ 146 h 209"/>
                    <a:gd name="T46" fmla="*/ 476 w 666"/>
                    <a:gd name="T47" fmla="*/ 139 h 209"/>
                    <a:gd name="T48" fmla="*/ 483 w 666"/>
                    <a:gd name="T49" fmla="*/ 132 h 209"/>
                    <a:gd name="T50" fmla="*/ 617 w 666"/>
                    <a:gd name="T51" fmla="*/ 132 h 209"/>
                    <a:gd name="T52" fmla="*/ 624 w 666"/>
                    <a:gd name="T53" fmla="*/ 139 h 209"/>
                    <a:gd name="T54" fmla="*/ 617 w 666"/>
                    <a:gd name="T55" fmla="*/ 146 h 209"/>
                    <a:gd name="T56" fmla="*/ 617 w 666"/>
                    <a:gd name="T57" fmla="*/ 120 h 209"/>
                    <a:gd name="T58" fmla="*/ 483 w 666"/>
                    <a:gd name="T59" fmla="*/ 120 h 209"/>
                    <a:gd name="T60" fmla="*/ 476 w 666"/>
                    <a:gd name="T61" fmla="*/ 113 h 209"/>
                    <a:gd name="T62" fmla="*/ 483 w 666"/>
                    <a:gd name="T63" fmla="*/ 106 h 209"/>
                    <a:gd name="T64" fmla="*/ 617 w 666"/>
                    <a:gd name="T65" fmla="*/ 106 h 209"/>
                    <a:gd name="T66" fmla="*/ 624 w 666"/>
                    <a:gd name="T67" fmla="*/ 113 h 209"/>
                    <a:gd name="T68" fmla="*/ 617 w 666"/>
                    <a:gd name="T69" fmla="*/ 12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66" h="209">
                      <a:moveTo>
                        <a:pt x="640" y="0"/>
                      </a:moveTo>
                      <a:lnTo>
                        <a:pt x="27" y="0"/>
                      </a:lnTo>
                      <a:cubicBezTo>
                        <a:pt x="12" y="0"/>
                        <a:pt x="0" y="12"/>
                        <a:pt x="0" y="27"/>
                      </a:cubicBezTo>
                      <a:lnTo>
                        <a:pt x="0" y="183"/>
                      </a:lnTo>
                      <a:cubicBezTo>
                        <a:pt x="0" y="197"/>
                        <a:pt x="12" y="209"/>
                        <a:pt x="27" y="209"/>
                      </a:cubicBezTo>
                      <a:lnTo>
                        <a:pt x="640" y="209"/>
                      </a:lnTo>
                      <a:cubicBezTo>
                        <a:pt x="655" y="209"/>
                        <a:pt x="666" y="197"/>
                        <a:pt x="666" y="183"/>
                      </a:cubicBezTo>
                      <a:lnTo>
                        <a:pt x="666" y="27"/>
                      </a:lnTo>
                      <a:cubicBezTo>
                        <a:pt x="666" y="12"/>
                        <a:pt x="655" y="0"/>
                        <a:pt x="640" y="0"/>
                      </a:cubicBezTo>
                      <a:close/>
                      <a:moveTo>
                        <a:pt x="57" y="182"/>
                      </a:moveTo>
                      <a:cubicBezTo>
                        <a:pt x="44" y="182"/>
                        <a:pt x="34" y="171"/>
                        <a:pt x="34" y="158"/>
                      </a:cubicBezTo>
                      <a:cubicBezTo>
                        <a:pt x="34" y="145"/>
                        <a:pt x="44" y="135"/>
                        <a:pt x="57" y="135"/>
                      </a:cubicBezTo>
                      <a:cubicBezTo>
                        <a:pt x="70" y="135"/>
                        <a:pt x="81" y="145"/>
                        <a:pt x="81" y="158"/>
                      </a:cubicBezTo>
                      <a:cubicBezTo>
                        <a:pt x="81" y="171"/>
                        <a:pt x="70" y="182"/>
                        <a:pt x="57" y="182"/>
                      </a:cubicBezTo>
                      <a:close/>
                      <a:moveTo>
                        <a:pt x="617" y="172"/>
                      </a:moveTo>
                      <a:lnTo>
                        <a:pt x="483" y="172"/>
                      </a:lnTo>
                      <a:cubicBezTo>
                        <a:pt x="479" y="172"/>
                        <a:pt x="476" y="169"/>
                        <a:pt x="476" y="165"/>
                      </a:cubicBezTo>
                      <a:cubicBezTo>
                        <a:pt x="476" y="161"/>
                        <a:pt x="479" y="158"/>
                        <a:pt x="483" y="158"/>
                      </a:cubicBezTo>
                      <a:lnTo>
                        <a:pt x="617" y="158"/>
                      </a:lnTo>
                      <a:cubicBezTo>
                        <a:pt x="621" y="158"/>
                        <a:pt x="624" y="161"/>
                        <a:pt x="624" y="165"/>
                      </a:cubicBezTo>
                      <a:cubicBezTo>
                        <a:pt x="624" y="169"/>
                        <a:pt x="621" y="172"/>
                        <a:pt x="617" y="172"/>
                      </a:cubicBezTo>
                      <a:close/>
                      <a:moveTo>
                        <a:pt x="617" y="146"/>
                      </a:moveTo>
                      <a:lnTo>
                        <a:pt x="483" y="146"/>
                      </a:lnTo>
                      <a:cubicBezTo>
                        <a:pt x="479" y="146"/>
                        <a:pt x="476" y="143"/>
                        <a:pt x="476" y="139"/>
                      </a:cubicBezTo>
                      <a:cubicBezTo>
                        <a:pt x="476" y="135"/>
                        <a:pt x="479" y="132"/>
                        <a:pt x="483" y="132"/>
                      </a:cubicBezTo>
                      <a:lnTo>
                        <a:pt x="617" y="132"/>
                      </a:lnTo>
                      <a:cubicBezTo>
                        <a:pt x="621" y="132"/>
                        <a:pt x="624" y="135"/>
                        <a:pt x="624" y="139"/>
                      </a:cubicBezTo>
                      <a:cubicBezTo>
                        <a:pt x="624" y="143"/>
                        <a:pt x="621" y="146"/>
                        <a:pt x="617" y="146"/>
                      </a:cubicBezTo>
                      <a:close/>
                      <a:moveTo>
                        <a:pt x="617" y="120"/>
                      </a:moveTo>
                      <a:lnTo>
                        <a:pt x="483" y="120"/>
                      </a:lnTo>
                      <a:cubicBezTo>
                        <a:pt x="479" y="120"/>
                        <a:pt x="476" y="117"/>
                        <a:pt x="476" y="113"/>
                      </a:cubicBezTo>
                      <a:cubicBezTo>
                        <a:pt x="476" y="109"/>
                        <a:pt x="479" y="106"/>
                        <a:pt x="483" y="106"/>
                      </a:cubicBezTo>
                      <a:lnTo>
                        <a:pt x="617" y="106"/>
                      </a:lnTo>
                      <a:cubicBezTo>
                        <a:pt x="621" y="106"/>
                        <a:pt x="624" y="109"/>
                        <a:pt x="624" y="113"/>
                      </a:cubicBezTo>
                      <a:cubicBezTo>
                        <a:pt x="624" y="117"/>
                        <a:pt x="621" y="120"/>
                        <a:pt x="617" y="120"/>
                      </a:cubicBez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p:txBody>
            </p:sp>
          </p:grpSp>
        </p:grpSp>
      </p:grpSp>
      <p:grpSp>
        <p:nvGrpSpPr>
          <p:cNvPr id="236" name="Group 235">
            <a:extLst>
              <a:ext uri="{FF2B5EF4-FFF2-40B4-BE49-F238E27FC236}">
                <a16:creationId xmlns:a16="http://schemas.microsoft.com/office/drawing/2014/main" id="{848FE18B-87A4-40F5-9CB7-EECF3F22AD2C}"/>
              </a:ext>
            </a:extLst>
          </p:cNvPr>
          <p:cNvGrpSpPr/>
          <p:nvPr/>
        </p:nvGrpSpPr>
        <p:grpSpPr>
          <a:xfrm>
            <a:off x="5165074" y="2904179"/>
            <a:ext cx="503347" cy="551146"/>
            <a:chOff x="5195742" y="2770680"/>
            <a:chExt cx="659241" cy="721845"/>
          </a:xfrm>
        </p:grpSpPr>
        <p:grpSp>
          <p:nvGrpSpPr>
            <p:cNvPr id="237" name="Group 236">
              <a:extLst>
                <a:ext uri="{FF2B5EF4-FFF2-40B4-BE49-F238E27FC236}">
                  <a16:creationId xmlns:a16="http://schemas.microsoft.com/office/drawing/2014/main" id="{0E343467-22A4-4E8E-A259-1B42D90F24A2}"/>
                </a:ext>
              </a:extLst>
            </p:cNvPr>
            <p:cNvGrpSpPr/>
            <p:nvPr/>
          </p:nvGrpSpPr>
          <p:grpSpPr>
            <a:xfrm>
              <a:off x="5195742" y="2770680"/>
              <a:ext cx="560114" cy="574288"/>
              <a:chOff x="6920672" y="4626315"/>
              <a:chExt cx="560114" cy="574288"/>
            </a:xfrm>
          </p:grpSpPr>
          <p:sp>
            <p:nvSpPr>
              <p:cNvPr id="243" name="Freeform 2167">
                <a:extLst>
                  <a:ext uri="{FF2B5EF4-FFF2-40B4-BE49-F238E27FC236}">
                    <a16:creationId xmlns:a16="http://schemas.microsoft.com/office/drawing/2014/main" id="{9EAAA940-E11C-4427-BF63-372C1B5466E8}"/>
                  </a:ext>
                </a:extLst>
              </p:cNvPr>
              <p:cNvSpPr>
                <a:spLocks/>
              </p:cNvSpPr>
              <p:nvPr/>
            </p:nvSpPr>
            <p:spPr bwMode="auto">
              <a:xfrm>
                <a:off x="6929946" y="4853776"/>
                <a:ext cx="547131" cy="137246"/>
              </a:xfrm>
              <a:custGeom>
                <a:avLst/>
                <a:gdLst>
                  <a:gd name="T0" fmla="*/ 236 w 295"/>
                  <a:gd name="T1" fmla="*/ 74 h 74"/>
                  <a:gd name="T2" fmla="*/ 59 w 295"/>
                  <a:gd name="T3" fmla="*/ 74 h 74"/>
                  <a:gd name="T4" fmla="*/ 0 w 295"/>
                  <a:gd name="T5" fmla="*/ 15 h 74"/>
                  <a:gd name="T6" fmla="*/ 11 w 295"/>
                  <a:gd name="T7" fmla="*/ 0 h 74"/>
                  <a:gd name="T8" fmla="*/ 66 w 295"/>
                  <a:gd name="T9" fmla="*/ 55 h 74"/>
                  <a:gd name="T10" fmla="*/ 229 w 295"/>
                  <a:gd name="T11" fmla="*/ 55 h 74"/>
                  <a:gd name="T12" fmla="*/ 283 w 295"/>
                  <a:gd name="T13" fmla="*/ 0 h 74"/>
                  <a:gd name="T14" fmla="*/ 295 w 295"/>
                  <a:gd name="T15" fmla="*/ 15 h 74"/>
                  <a:gd name="T16" fmla="*/ 236 w 295"/>
                  <a:gd name="T17"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5" h="74">
                    <a:moveTo>
                      <a:pt x="236" y="74"/>
                    </a:moveTo>
                    <a:lnTo>
                      <a:pt x="59" y="74"/>
                    </a:lnTo>
                    <a:lnTo>
                      <a:pt x="0" y="15"/>
                    </a:lnTo>
                    <a:lnTo>
                      <a:pt x="11" y="0"/>
                    </a:lnTo>
                    <a:lnTo>
                      <a:pt x="66" y="55"/>
                    </a:lnTo>
                    <a:lnTo>
                      <a:pt x="229" y="55"/>
                    </a:lnTo>
                    <a:lnTo>
                      <a:pt x="283" y="0"/>
                    </a:lnTo>
                    <a:lnTo>
                      <a:pt x="295" y="15"/>
                    </a:lnTo>
                    <a:lnTo>
                      <a:pt x="236" y="74"/>
                    </a:lnTo>
                    <a:close/>
                  </a:path>
                </a:pathLst>
              </a:custGeom>
              <a:solidFill>
                <a:schemeClr val="tx2"/>
              </a:solid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44" name="Freeform 2165">
                <a:extLst>
                  <a:ext uri="{FF2B5EF4-FFF2-40B4-BE49-F238E27FC236}">
                    <a16:creationId xmlns:a16="http://schemas.microsoft.com/office/drawing/2014/main" id="{ACCB508F-EBAE-463D-8AB4-C2B89ABFA8AE}"/>
                  </a:ext>
                </a:extLst>
              </p:cNvPr>
              <p:cNvSpPr>
                <a:spLocks/>
              </p:cNvSpPr>
              <p:nvPr/>
            </p:nvSpPr>
            <p:spPr bwMode="auto">
              <a:xfrm>
                <a:off x="6920672" y="4788862"/>
                <a:ext cx="560114" cy="411741"/>
              </a:xfrm>
              <a:custGeom>
                <a:avLst/>
                <a:gdLst>
                  <a:gd name="T0" fmla="*/ 302 w 302"/>
                  <a:gd name="T1" fmla="*/ 222 h 222"/>
                  <a:gd name="T2" fmla="*/ 0 w 302"/>
                  <a:gd name="T3" fmla="*/ 222 h 222"/>
                  <a:gd name="T4" fmla="*/ 0 w 302"/>
                  <a:gd name="T5" fmla="*/ 33 h 222"/>
                  <a:gd name="T6" fmla="*/ 45 w 302"/>
                  <a:gd name="T7" fmla="*/ 7 h 222"/>
                  <a:gd name="T8" fmla="*/ 54 w 302"/>
                  <a:gd name="T9" fmla="*/ 21 h 222"/>
                  <a:gd name="T10" fmla="*/ 19 w 302"/>
                  <a:gd name="T11" fmla="*/ 42 h 222"/>
                  <a:gd name="T12" fmla="*/ 19 w 302"/>
                  <a:gd name="T13" fmla="*/ 203 h 222"/>
                  <a:gd name="T14" fmla="*/ 283 w 302"/>
                  <a:gd name="T15" fmla="*/ 203 h 222"/>
                  <a:gd name="T16" fmla="*/ 283 w 302"/>
                  <a:gd name="T17" fmla="*/ 42 h 222"/>
                  <a:gd name="T18" fmla="*/ 243 w 302"/>
                  <a:gd name="T19" fmla="*/ 14 h 222"/>
                  <a:gd name="T20" fmla="*/ 253 w 302"/>
                  <a:gd name="T21" fmla="*/ 0 h 222"/>
                  <a:gd name="T22" fmla="*/ 302 w 302"/>
                  <a:gd name="T23" fmla="*/ 33 h 222"/>
                  <a:gd name="T24" fmla="*/ 302 w 302"/>
                  <a:gd name="T25"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2" h="222">
                    <a:moveTo>
                      <a:pt x="302" y="222"/>
                    </a:moveTo>
                    <a:lnTo>
                      <a:pt x="0" y="222"/>
                    </a:lnTo>
                    <a:lnTo>
                      <a:pt x="0" y="33"/>
                    </a:lnTo>
                    <a:lnTo>
                      <a:pt x="45" y="7"/>
                    </a:lnTo>
                    <a:lnTo>
                      <a:pt x="54" y="21"/>
                    </a:lnTo>
                    <a:lnTo>
                      <a:pt x="19" y="42"/>
                    </a:lnTo>
                    <a:lnTo>
                      <a:pt x="19" y="203"/>
                    </a:lnTo>
                    <a:lnTo>
                      <a:pt x="283" y="203"/>
                    </a:lnTo>
                    <a:lnTo>
                      <a:pt x="283" y="42"/>
                    </a:lnTo>
                    <a:lnTo>
                      <a:pt x="243" y="14"/>
                    </a:lnTo>
                    <a:lnTo>
                      <a:pt x="253" y="0"/>
                    </a:lnTo>
                    <a:lnTo>
                      <a:pt x="302" y="33"/>
                    </a:lnTo>
                    <a:lnTo>
                      <a:pt x="302" y="222"/>
                    </a:lnTo>
                    <a:close/>
                  </a:path>
                </a:pathLst>
              </a:custGeom>
              <a:solidFill>
                <a:schemeClr val="tx2"/>
              </a:solid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nvGrpSpPr>
              <p:cNvPr id="245" name="Group 244">
                <a:extLst>
                  <a:ext uri="{FF2B5EF4-FFF2-40B4-BE49-F238E27FC236}">
                    <a16:creationId xmlns:a16="http://schemas.microsoft.com/office/drawing/2014/main" id="{B5E63C86-F2CF-4535-9E9B-A94C2E7E5A2B}"/>
                  </a:ext>
                </a:extLst>
              </p:cNvPr>
              <p:cNvGrpSpPr/>
              <p:nvPr/>
            </p:nvGrpSpPr>
            <p:grpSpPr>
              <a:xfrm>
                <a:off x="7001129" y="4626315"/>
                <a:ext cx="401759" cy="534498"/>
                <a:chOff x="7574899" y="4412501"/>
                <a:chExt cx="182410" cy="242678"/>
              </a:xfrm>
              <a:solidFill>
                <a:schemeClr val="tx2"/>
              </a:solidFill>
            </p:grpSpPr>
            <p:sp>
              <p:nvSpPr>
                <p:cNvPr id="250" name="Freeform 2080">
                  <a:extLst>
                    <a:ext uri="{FF2B5EF4-FFF2-40B4-BE49-F238E27FC236}">
                      <a16:creationId xmlns:a16="http://schemas.microsoft.com/office/drawing/2014/main" id="{346F180B-B812-4956-A55F-7443C5DE9894}"/>
                    </a:ext>
                  </a:extLst>
                </p:cNvPr>
                <p:cNvSpPr>
                  <a:spLocks noEditPoints="1"/>
                </p:cNvSpPr>
                <p:nvPr/>
              </p:nvSpPr>
              <p:spPr bwMode="auto">
                <a:xfrm>
                  <a:off x="7574899" y="4412501"/>
                  <a:ext cx="182410" cy="242678"/>
                </a:xfrm>
                <a:custGeom>
                  <a:avLst/>
                  <a:gdLst>
                    <a:gd name="T0" fmla="*/ 227 w 227"/>
                    <a:gd name="T1" fmla="*/ 302 h 302"/>
                    <a:gd name="T2" fmla="*/ 0 w 227"/>
                    <a:gd name="T3" fmla="*/ 302 h 302"/>
                    <a:gd name="T4" fmla="*/ 0 w 227"/>
                    <a:gd name="T5" fmla="*/ 0 h 302"/>
                    <a:gd name="T6" fmla="*/ 128 w 227"/>
                    <a:gd name="T7" fmla="*/ 0 h 302"/>
                    <a:gd name="T8" fmla="*/ 227 w 227"/>
                    <a:gd name="T9" fmla="*/ 99 h 302"/>
                    <a:gd name="T10" fmla="*/ 227 w 227"/>
                    <a:gd name="T11" fmla="*/ 302 h 302"/>
                    <a:gd name="T12" fmla="*/ 19 w 227"/>
                    <a:gd name="T13" fmla="*/ 284 h 302"/>
                    <a:gd name="T14" fmla="*/ 208 w 227"/>
                    <a:gd name="T15" fmla="*/ 284 h 302"/>
                    <a:gd name="T16" fmla="*/ 208 w 227"/>
                    <a:gd name="T17" fmla="*/ 106 h 302"/>
                    <a:gd name="T18" fmla="*/ 121 w 227"/>
                    <a:gd name="T19" fmla="*/ 19 h 302"/>
                    <a:gd name="T20" fmla="*/ 19 w 227"/>
                    <a:gd name="T21" fmla="*/ 19 h 302"/>
                    <a:gd name="T22" fmla="*/ 19 w 227"/>
                    <a:gd name="T23" fmla="*/ 284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7" h="302">
                      <a:moveTo>
                        <a:pt x="227" y="302"/>
                      </a:moveTo>
                      <a:lnTo>
                        <a:pt x="0" y="302"/>
                      </a:lnTo>
                      <a:lnTo>
                        <a:pt x="0" y="0"/>
                      </a:lnTo>
                      <a:lnTo>
                        <a:pt x="128" y="0"/>
                      </a:lnTo>
                      <a:lnTo>
                        <a:pt x="227" y="99"/>
                      </a:lnTo>
                      <a:lnTo>
                        <a:pt x="227" y="302"/>
                      </a:lnTo>
                      <a:close/>
                      <a:moveTo>
                        <a:pt x="19" y="284"/>
                      </a:moveTo>
                      <a:lnTo>
                        <a:pt x="208" y="284"/>
                      </a:lnTo>
                      <a:lnTo>
                        <a:pt x="208" y="106"/>
                      </a:lnTo>
                      <a:lnTo>
                        <a:pt x="121" y="19"/>
                      </a:lnTo>
                      <a:lnTo>
                        <a:pt x="19" y="19"/>
                      </a:lnTo>
                      <a:lnTo>
                        <a:pt x="19" y="284"/>
                      </a:ln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51" name="Freeform 2081">
                  <a:extLst>
                    <a:ext uri="{FF2B5EF4-FFF2-40B4-BE49-F238E27FC236}">
                      <a16:creationId xmlns:a16="http://schemas.microsoft.com/office/drawing/2014/main" id="{D3292123-C54E-4906-8DDE-ADEEF2728532}"/>
                    </a:ext>
                  </a:extLst>
                </p:cNvPr>
                <p:cNvSpPr>
                  <a:spLocks/>
                </p:cNvSpPr>
                <p:nvPr/>
              </p:nvSpPr>
              <p:spPr bwMode="auto">
                <a:xfrm>
                  <a:off x="7666506" y="4419733"/>
                  <a:ext cx="83571" cy="83571"/>
                </a:xfrm>
                <a:custGeom>
                  <a:avLst/>
                  <a:gdLst>
                    <a:gd name="T0" fmla="*/ 104 w 104"/>
                    <a:gd name="T1" fmla="*/ 104 h 104"/>
                    <a:gd name="T2" fmla="*/ 0 w 104"/>
                    <a:gd name="T3" fmla="*/ 104 h 104"/>
                    <a:gd name="T4" fmla="*/ 0 w 104"/>
                    <a:gd name="T5" fmla="*/ 0 h 104"/>
                    <a:gd name="T6" fmla="*/ 18 w 104"/>
                    <a:gd name="T7" fmla="*/ 0 h 104"/>
                    <a:gd name="T8" fmla="*/ 18 w 104"/>
                    <a:gd name="T9" fmla="*/ 85 h 104"/>
                    <a:gd name="T10" fmla="*/ 104 w 104"/>
                    <a:gd name="T11" fmla="*/ 85 h 104"/>
                    <a:gd name="T12" fmla="*/ 104 w 104"/>
                    <a:gd name="T13" fmla="*/ 104 h 104"/>
                  </a:gdLst>
                  <a:ahLst/>
                  <a:cxnLst>
                    <a:cxn ang="0">
                      <a:pos x="T0" y="T1"/>
                    </a:cxn>
                    <a:cxn ang="0">
                      <a:pos x="T2" y="T3"/>
                    </a:cxn>
                    <a:cxn ang="0">
                      <a:pos x="T4" y="T5"/>
                    </a:cxn>
                    <a:cxn ang="0">
                      <a:pos x="T6" y="T7"/>
                    </a:cxn>
                    <a:cxn ang="0">
                      <a:pos x="T8" y="T9"/>
                    </a:cxn>
                    <a:cxn ang="0">
                      <a:pos x="T10" y="T11"/>
                    </a:cxn>
                    <a:cxn ang="0">
                      <a:pos x="T12" y="T13"/>
                    </a:cxn>
                  </a:cxnLst>
                  <a:rect l="0" t="0" r="r" b="b"/>
                  <a:pathLst>
                    <a:path w="104" h="104">
                      <a:moveTo>
                        <a:pt x="104" y="104"/>
                      </a:moveTo>
                      <a:lnTo>
                        <a:pt x="0" y="104"/>
                      </a:lnTo>
                      <a:lnTo>
                        <a:pt x="0" y="0"/>
                      </a:lnTo>
                      <a:lnTo>
                        <a:pt x="18" y="0"/>
                      </a:lnTo>
                      <a:lnTo>
                        <a:pt x="18" y="85"/>
                      </a:lnTo>
                      <a:lnTo>
                        <a:pt x="104" y="85"/>
                      </a:lnTo>
                      <a:lnTo>
                        <a:pt x="104" y="104"/>
                      </a:ln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nvGrpSpPr>
              <p:cNvPr id="246" name="Group 245">
                <a:extLst>
                  <a:ext uri="{FF2B5EF4-FFF2-40B4-BE49-F238E27FC236}">
                    <a16:creationId xmlns:a16="http://schemas.microsoft.com/office/drawing/2014/main" id="{4959CCED-57D5-4198-ACC9-D833BDFFB88D}"/>
                  </a:ext>
                </a:extLst>
              </p:cNvPr>
              <p:cNvGrpSpPr/>
              <p:nvPr/>
            </p:nvGrpSpPr>
            <p:grpSpPr>
              <a:xfrm>
                <a:off x="6976431" y="4931807"/>
                <a:ext cx="451692" cy="229006"/>
                <a:chOff x="6976431" y="4931807"/>
                <a:chExt cx="451692" cy="229006"/>
              </a:xfrm>
            </p:grpSpPr>
            <p:sp>
              <p:nvSpPr>
                <p:cNvPr id="247" name="Rectangle 246">
                  <a:extLst>
                    <a:ext uri="{FF2B5EF4-FFF2-40B4-BE49-F238E27FC236}">
                      <a16:creationId xmlns:a16="http://schemas.microsoft.com/office/drawing/2014/main" id="{2C75BE48-6AB9-49DF-B6E9-27382103A565}"/>
                    </a:ext>
                  </a:extLst>
                </p:cNvPr>
                <p:cNvSpPr/>
                <p:nvPr/>
              </p:nvSpPr>
              <p:spPr bwMode="auto">
                <a:xfrm>
                  <a:off x="6976431" y="4991024"/>
                  <a:ext cx="451692" cy="169789"/>
                </a:xfrm>
                <a:prstGeom prst="rect">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48" name="Right Triangle 247">
                  <a:extLst>
                    <a:ext uri="{FF2B5EF4-FFF2-40B4-BE49-F238E27FC236}">
                      <a16:creationId xmlns:a16="http://schemas.microsoft.com/office/drawing/2014/main" id="{ECFAF767-5C59-44F1-96B3-763BA3E472CC}"/>
                    </a:ext>
                  </a:extLst>
                </p:cNvPr>
                <p:cNvSpPr/>
                <p:nvPr/>
              </p:nvSpPr>
              <p:spPr bwMode="auto">
                <a:xfrm>
                  <a:off x="6980096" y="4931807"/>
                  <a:ext cx="76048" cy="76048"/>
                </a:xfrm>
                <a:prstGeom prst="rtTriangl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49" name="Right Triangle 248">
                  <a:extLst>
                    <a:ext uri="{FF2B5EF4-FFF2-40B4-BE49-F238E27FC236}">
                      <a16:creationId xmlns:a16="http://schemas.microsoft.com/office/drawing/2014/main" id="{C017F272-3568-4039-9AB9-CF386F92AD6B}"/>
                    </a:ext>
                  </a:extLst>
                </p:cNvPr>
                <p:cNvSpPr/>
                <p:nvPr/>
              </p:nvSpPr>
              <p:spPr bwMode="auto">
                <a:xfrm flipH="1">
                  <a:off x="7351609" y="4931807"/>
                  <a:ext cx="76048" cy="76048"/>
                </a:xfrm>
                <a:prstGeom prst="rtTriangle">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grpSp>
          <p:nvGrpSpPr>
            <p:cNvPr id="238" name="Group 237">
              <a:extLst>
                <a:ext uri="{FF2B5EF4-FFF2-40B4-BE49-F238E27FC236}">
                  <a16:creationId xmlns:a16="http://schemas.microsoft.com/office/drawing/2014/main" id="{DC5E9FAB-1DAC-41BA-B7EB-CCD8BF09C0C1}"/>
                </a:ext>
              </a:extLst>
            </p:cNvPr>
            <p:cNvGrpSpPr/>
            <p:nvPr/>
          </p:nvGrpSpPr>
          <p:grpSpPr>
            <a:xfrm>
              <a:off x="5585881" y="3143082"/>
              <a:ext cx="269102" cy="349443"/>
              <a:chOff x="6955829" y="2716021"/>
              <a:chExt cx="269102" cy="349443"/>
            </a:xfrm>
          </p:grpSpPr>
          <p:sp>
            <p:nvSpPr>
              <p:cNvPr id="239" name="Oval 238">
                <a:extLst>
                  <a:ext uri="{FF2B5EF4-FFF2-40B4-BE49-F238E27FC236}">
                    <a16:creationId xmlns:a16="http://schemas.microsoft.com/office/drawing/2014/main" id="{044AA97A-2903-476D-99A0-3A3226E1655B}"/>
                  </a:ext>
                </a:extLst>
              </p:cNvPr>
              <p:cNvSpPr/>
              <p:nvPr/>
            </p:nvSpPr>
            <p:spPr bwMode="auto">
              <a:xfrm>
                <a:off x="6955829" y="2716021"/>
                <a:ext cx="269102" cy="349443"/>
              </a:xfrm>
              <a:prstGeom prst="ellipse">
                <a:avLst/>
              </a:prstGeom>
              <a:solidFill>
                <a:srgbClr val="F8F8F8"/>
              </a:solid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240" name="Group 239">
                <a:extLst>
                  <a:ext uri="{FF2B5EF4-FFF2-40B4-BE49-F238E27FC236}">
                    <a16:creationId xmlns:a16="http://schemas.microsoft.com/office/drawing/2014/main" id="{9F795145-4A54-4E82-A912-604FD79017F5}"/>
                  </a:ext>
                </a:extLst>
              </p:cNvPr>
              <p:cNvGrpSpPr/>
              <p:nvPr/>
            </p:nvGrpSpPr>
            <p:grpSpPr>
              <a:xfrm>
                <a:off x="6976214" y="2730230"/>
                <a:ext cx="222002" cy="291583"/>
                <a:chOff x="4820503" y="5213967"/>
                <a:chExt cx="329422" cy="432671"/>
              </a:xfrm>
            </p:grpSpPr>
            <p:sp>
              <p:nvSpPr>
                <p:cNvPr id="241" name="Freeform 2106">
                  <a:extLst>
                    <a:ext uri="{FF2B5EF4-FFF2-40B4-BE49-F238E27FC236}">
                      <a16:creationId xmlns:a16="http://schemas.microsoft.com/office/drawing/2014/main" id="{B52ABF50-492D-4BF0-9A09-EDD98114172B}"/>
                    </a:ext>
                  </a:extLst>
                </p:cNvPr>
                <p:cNvSpPr>
                  <a:spLocks noEditPoints="1"/>
                </p:cNvSpPr>
                <p:nvPr/>
              </p:nvSpPr>
              <p:spPr bwMode="auto">
                <a:xfrm>
                  <a:off x="4820503" y="5399163"/>
                  <a:ext cx="329422" cy="247475"/>
                </a:xfrm>
                <a:custGeom>
                  <a:avLst/>
                  <a:gdLst>
                    <a:gd name="T0" fmla="*/ 201 w 201"/>
                    <a:gd name="T1" fmla="*/ 151 h 151"/>
                    <a:gd name="T2" fmla="*/ 0 w 201"/>
                    <a:gd name="T3" fmla="*/ 151 h 151"/>
                    <a:gd name="T4" fmla="*/ 0 w 201"/>
                    <a:gd name="T5" fmla="*/ 0 h 151"/>
                    <a:gd name="T6" fmla="*/ 201 w 201"/>
                    <a:gd name="T7" fmla="*/ 0 h 151"/>
                    <a:gd name="T8" fmla="*/ 201 w 201"/>
                    <a:gd name="T9" fmla="*/ 151 h 151"/>
                    <a:gd name="T10" fmla="*/ 19 w 201"/>
                    <a:gd name="T11" fmla="*/ 133 h 151"/>
                    <a:gd name="T12" fmla="*/ 182 w 201"/>
                    <a:gd name="T13" fmla="*/ 133 h 151"/>
                    <a:gd name="T14" fmla="*/ 182 w 201"/>
                    <a:gd name="T15" fmla="*/ 19 h 151"/>
                    <a:gd name="T16" fmla="*/ 19 w 201"/>
                    <a:gd name="T17" fmla="*/ 19 h 151"/>
                    <a:gd name="T18" fmla="*/ 19 w 201"/>
                    <a:gd name="T19" fmla="*/ 133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1" h="151">
                      <a:moveTo>
                        <a:pt x="201" y="151"/>
                      </a:moveTo>
                      <a:lnTo>
                        <a:pt x="0" y="151"/>
                      </a:lnTo>
                      <a:lnTo>
                        <a:pt x="0" y="0"/>
                      </a:lnTo>
                      <a:lnTo>
                        <a:pt x="201" y="0"/>
                      </a:lnTo>
                      <a:lnTo>
                        <a:pt x="201" y="151"/>
                      </a:lnTo>
                      <a:close/>
                      <a:moveTo>
                        <a:pt x="19" y="133"/>
                      </a:moveTo>
                      <a:lnTo>
                        <a:pt x="182" y="133"/>
                      </a:lnTo>
                      <a:lnTo>
                        <a:pt x="182" y="19"/>
                      </a:lnTo>
                      <a:lnTo>
                        <a:pt x="19" y="19"/>
                      </a:lnTo>
                      <a:lnTo>
                        <a:pt x="19" y="133"/>
                      </a:lnTo>
                      <a:close/>
                    </a:path>
                  </a:pathLst>
                </a:custGeom>
                <a:solidFill>
                  <a:schemeClr val="tx2"/>
                </a:solidFill>
                <a:ln w="9525">
                  <a:solidFill>
                    <a:schemeClr val="tx2"/>
                  </a:solid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42" name="Freeform 2107">
                  <a:extLst>
                    <a:ext uri="{FF2B5EF4-FFF2-40B4-BE49-F238E27FC236}">
                      <a16:creationId xmlns:a16="http://schemas.microsoft.com/office/drawing/2014/main" id="{62210809-A458-4856-9953-3BD4A1176D67}"/>
                    </a:ext>
                  </a:extLst>
                </p:cNvPr>
                <p:cNvSpPr>
                  <a:spLocks/>
                </p:cNvSpPr>
                <p:nvPr/>
              </p:nvSpPr>
              <p:spPr bwMode="auto">
                <a:xfrm>
                  <a:off x="4874586" y="5213967"/>
                  <a:ext cx="221253" cy="190113"/>
                </a:xfrm>
                <a:custGeom>
                  <a:avLst/>
                  <a:gdLst>
                    <a:gd name="T0" fmla="*/ 57 w 57"/>
                    <a:gd name="T1" fmla="*/ 49 h 49"/>
                    <a:gd name="T2" fmla="*/ 49 w 57"/>
                    <a:gd name="T3" fmla="*/ 49 h 49"/>
                    <a:gd name="T4" fmla="*/ 49 w 57"/>
                    <a:gd name="T5" fmla="*/ 29 h 49"/>
                    <a:gd name="T6" fmla="*/ 28 w 57"/>
                    <a:gd name="T7" fmla="*/ 8 h 49"/>
                    <a:gd name="T8" fmla="*/ 8 w 57"/>
                    <a:gd name="T9" fmla="*/ 29 h 49"/>
                    <a:gd name="T10" fmla="*/ 8 w 57"/>
                    <a:gd name="T11" fmla="*/ 49 h 49"/>
                    <a:gd name="T12" fmla="*/ 0 w 57"/>
                    <a:gd name="T13" fmla="*/ 49 h 49"/>
                    <a:gd name="T14" fmla="*/ 0 w 57"/>
                    <a:gd name="T15" fmla="*/ 29 h 49"/>
                    <a:gd name="T16" fmla="*/ 28 w 57"/>
                    <a:gd name="T17" fmla="*/ 0 h 49"/>
                    <a:gd name="T18" fmla="*/ 57 w 57"/>
                    <a:gd name="T19" fmla="*/ 29 h 49"/>
                    <a:gd name="T20" fmla="*/ 57 w 57"/>
                    <a:gd name="T2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49">
                      <a:moveTo>
                        <a:pt x="57" y="49"/>
                      </a:moveTo>
                      <a:cubicBezTo>
                        <a:pt x="49" y="49"/>
                        <a:pt x="49" y="49"/>
                        <a:pt x="49" y="49"/>
                      </a:cubicBezTo>
                      <a:cubicBezTo>
                        <a:pt x="49" y="29"/>
                        <a:pt x="49" y="29"/>
                        <a:pt x="49" y="29"/>
                      </a:cubicBezTo>
                      <a:cubicBezTo>
                        <a:pt x="49" y="17"/>
                        <a:pt x="40" y="8"/>
                        <a:pt x="28" y="8"/>
                      </a:cubicBezTo>
                      <a:cubicBezTo>
                        <a:pt x="17" y="8"/>
                        <a:pt x="8" y="17"/>
                        <a:pt x="8" y="29"/>
                      </a:cubicBezTo>
                      <a:cubicBezTo>
                        <a:pt x="8" y="49"/>
                        <a:pt x="8" y="49"/>
                        <a:pt x="8" y="49"/>
                      </a:cubicBezTo>
                      <a:cubicBezTo>
                        <a:pt x="0" y="49"/>
                        <a:pt x="0" y="49"/>
                        <a:pt x="0" y="49"/>
                      </a:cubicBezTo>
                      <a:cubicBezTo>
                        <a:pt x="0" y="29"/>
                        <a:pt x="0" y="29"/>
                        <a:pt x="0" y="29"/>
                      </a:cubicBezTo>
                      <a:cubicBezTo>
                        <a:pt x="0" y="12"/>
                        <a:pt x="13" y="0"/>
                        <a:pt x="28" y="0"/>
                      </a:cubicBezTo>
                      <a:cubicBezTo>
                        <a:pt x="44" y="0"/>
                        <a:pt x="57" y="12"/>
                        <a:pt x="57" y="29"/>
                      </a:cubicBezTo>
                      <a:lnTo>
                        <a:pt x="57" y="49"/>
                      </a:lnTo>
                      <a:close/>
                    </a:path>
                  </a:pathLst>
                </a:custGeom>
                <a:solidFill>
                  <a:schemeClr val="tx2"/>
                </a:solidFill>
                <a:ln>
                  <a:solidFill>
                    <a:schemeClr val="tx2"/>
                  </a:solid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grpSp>
      <p:grpSp>
        <p:nvGrpSpPr>
          <p:cNvPr id="252" name="Group 251">
            <a:extLst>
              <a:ext uri="{FF2B5EF4-FFF2-40B4-BE49-F238E27FC236}">
                <a16:creationId xmlns:a16="http://schemas.microsoft.com/office/drawing/2014/main" id="{73598CFE-5852-468D-B8C1-87AEEC48AC79}"/>
              </a:ext>
            </a:extLst>
          </p:cNvPr>
          <p:cNvGrpSpPr/>
          <p:nvPr/>
        </p:nvGrpSpPr>
        <p:grpSpPr>
          <a:xfrm>
            <a:off x="6879231" y="2904831"/>
            <a:ext cx="471682" cy="549839"/>
            <a:chOff x="6886994" y="2772389"/>
            <a:chExt cx="617773" cy="720136"/>
          </a:xfrm>
        </p:grpSpPr>
        <p:grpSp>
          <p:nvGrpSpPr>
            <p:cNvPr id="253" name="Group 252">
              <a:extLst>
                <a:ext uri="{FF2B5EF4-FFF2-40B4-BE49-F238E27FC236}">
                  <a16:creationId xmlns:a16="http://schemas.microsoft.com/office/drawing/2014/main" id="{B6A69222-2F4C-4AAE-9CED-54A23607AB45}"/>
                </a:ext>
              </a:extLst>
            </p:cNvPr>
            <p:cNvGrpSpPr/>
            <p:nvPr/>
          </p:nvGrpSpPr>
          <p:grpSpPr>
            <a:xfrm>
              <a:off x="6995261" y="2772389"/>
              <a:ext cx="509506" cy="645924"/>
              <a:chOff x="6995261" y="2772389"/>
              <a:chExt cx="509506" cy="645924"/>
            </a:xfrm>
          </p:grpSpPr>
          <p:grpSp>
            <p:nvGrpSpPr>
              <p:cNvPr id="259" name="Group 258">
                <a:extLst>
                  <a:ext uri="{FF2B5EF4-FFF2-40B4-BE49-F238E27FC236}">
                    <a16:creationId xmlns:a16="http://schemas.microsoft.com/office/drawing/2014/main" id="{9128FDF3-3C90-4C96-A878-71E8C71F3C21}"/>
                  </a:ext>
                </a:extLst>
              </p:cNvPr>
              <p:cNvGrpSpPr/>
              <p:nvPr/>
            </p:nvGrpSpPr>
            <p:grpSpPr>
              <a:xfrm>
                <a:off x="7103008" y="2772389"/>
                <a:ext cx="401759" cy="534498"/>
                <a:chOff x="7574899" y="4412501"/>
                <a:chExt cx="182410" cy="242678"/>
              </a:xfrm>
              <a:solidFill>
                <a:schemeClr val="tx2"/>
              </a:solidFill>
            </p:grpSpPr>
            <p:sp>
              <p:nvSpPr>
                <p:cNvPr id="265" name="Freeform 2080">
                  <a:extLst>
                    <a:ext uri="{FF2B5EF4-FFF2-40B4-BE49-F238E27FC236}">
                      <a16:creationId xmlns:a16="http://schemas.microsoft.com/office/drawing/2014/main" id="{2ADBE410-8A5C-4784-A346-8EB5A68E2D3B}"/>
                    </a:ext>
                  </a:extLst>
                </p:cNvPr>
                <p:cNvSpPr>
                  <a:spLocks noEditPoints="1"/>
                </p:cNvSpPr>
                <p:nvPr/>
              </p:nvSpPr>
              <p:spPr bwMode="auto">
                <a:xfrm>
                  <a:off x="7574899" y="4412501"/>
                  <a:ext cx="182410" cy="242678"/>
                </a:xfrm>
                <a:custGeom>
                  <a:avLst/>
                  <a:gdLst>
                    <a:gd name="T0" fmla="*/ 227 w 227"/>
                    <a:gd name="T1" fmla="*/ 302 h 302"/>
                    <a:gd name="T2" fmla="*/ 0 w 227"/>
                    <a:gd name="T3" fmla="*/ 302 h 302"/>
                    <a:gd name="T4" fmla="*/ 0 w 227"/>
                    <a:gd name="T5" fmla="*/ 0 h 302"/>
                    <a:gd name="T6" fmla="*/ 128 w 227"/>
                    <a:gd name="T7" fmla="*/ 0 h 302"/>
                    <a:gd name="T8" fmla="*/ 227 w 227"/>
                    <a:gd name="T9" fmla="*/ 99 h 302"/>
                    <a:gd name="T10" fmla="*/ 227 w 227"/>
                    <a:gd name="T11" fmla="*/ 302 h 302"/>
                    <a:gd name="T12" fmla="*/ 19 w 227"/>
                    <a:gd name="T13" fmla="*/ 284 h 302"/>
                    <a:gd name="T14" fmla="*/ 208 w 227"/>
                    <a:gd name="T15" fmla="*/ 284 h 302"/>
                    <a:gd name="T16" fmla="*/ 208 w 227"/>
                    <a:gd name="T17" fmla="*/ 106 h 302"/>
                    <a:gd name="T18" fmla="*/ 121 w 227"/>
                    <a:gd name="T19" fmla="*/ 19 h 302"/>
                    <a:gd name="T20" fmla="*/ 19 w 227"/>
                    <a:gd name="T21" fmla="*/ 19 h 302"/>
                    <a:gd name="T22" fmla="*/ 19 w 227"/>
                    <a:gd name="T23" fmla="*/ 284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7" h="302">
                      <a:moveTo>
                        <a:pt x="227" y="302"/>
                      </a:moveTo>
                      <a:lnTo>
                        <a:pt x="0" y="302"/>
                      </a:lnTo>
                      <a:lnTo>
                        <a:pt x="0" y="0"/>
                      </a:lnTo>
                      <a:lnTo>
                        <a:pt x="128" y="0"/>
                      </a:lnTo>
                      <a:lnTo>
                        <a:pt x="227" y="99"/>
                      </a:lnTo>
                      <a:lnTo>
                        <a:pt x="227" y="302"/>
                      </a:lnTo>
                      <a:close/>
                      <a:moveTo>
                        <a:pt x="19" y="284"/>
                      </a:moveTo>
                      <a:lnTo>
                        <a:pt x="208" y="284"/>
                      </a:lnTo>
                      <a:lnTo>
                        <a:pt x="208" y="106"/>
                      </a:lnTo>
                      <a:lnTo>
                        <a:pt x="121" y="19"/>
                      </a:lnTo>
                      <a:lnTo>
                        <a:pt x="19" y="19"/>
                      </a:lnTo>
                      <a:lnTo>
                        <a:pt x="19" y="284"/>
                      </a:ln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66" name="Freeform 2081">
                  <a:extLst>
                    <a:ext uri="{FF2B5EF4-FFF2-40B4-BE49-F238E27FC236}">
                      <a16:creationId xmlns:a16="http://schemas.microsoft.com/office/drawing/2014/main" id="{AF0BF72B-3A14-4590-A8A0-277AD3A6143F}"/>
                    </a:ext>
                  </a:extLst>
                </p:cNvPr>
                <p:cNvSpPr>
                  <a:spLocks/>
                </p:cNvSpPr>
                <p:nvPr/>
              </p:nvSpPr>
              <p:spPr bwMode="auto">
                <a:xfrm>
                  <a:off x="7666506" y="4419733"/>
                  <a:ext cx="83571" cy="83571"/>
                </a:xfrm>
                <a:custGeom>
                  <a:avLst/>
                  <a:gdLst>
                    <a:gd name="T0" fmla="*/ 104 w 104"/>
                    <a:gd name="T1" fmla="*/ 104 h 104"/>
                    <a:gd name="T2" fmla="*/ 0 w 104"/>
                    <a:gd name="T3" fmla="*/ 104 h 104"/>
                    <a:gd name="T4" fmla="*/ 0 w 104"/>
                    <a:gd name="T5" fmla="*/ 0 h 104"/>
                    <a:gd name="T6" fmla="*/ 18 w 104"/>
                    <a:gd name="T7" fmla="*/ 0 h 104"/>
                    <a:gd name="T8" fmla="*/ 18 w 104"/>
                    <a:gd name="T9" fmla="*/ 85 h 104"/>
                    <a:gd name="T10" fmla="*/ 104 w 104"/>
                    <a:gd name="T11" fmla="*/ 85 h 104"/>
                    <a:gd name="T12" fmla="*/ 104 w 104"/>
                    <a:gd name="T13" fmla="*/ 104 h 104"/>
                  </a:gdLst>
                  <a:ahLst/>
                  <a:cxnLst>
                    <a:cxn ang="0">
                      <a:pos x="T0" y="T1"/>
                    </a:cxn>
                    <a:cxn ang="0">
                      <a:pos x="T2" y="T3"/>
                    </a:cxn>
                    <a:cxn ang="0">
                      <a:pos x="T4" y="T5"/>
                    </a:cxn>
                    <a:cxn ang="0">
                      <a:pos x="T6" y="T7"/>
                    </a:cxn>
                    <a:cxn ang="0">
                      <a:pos x="T8" y="T9"/>
                    </a:cxn>
                    <a:cxn ang="0">
                      <a:pos x="T10" y="T11"/>
                    </a:cxn>
                    <a:cxn ang="0">
                      <a:pos x="T12" y="T13"/>
                    </a:cxn>
                  </a:cxnLst>
                  <a:rect l="0" t="0" r="r" b="b"/>
                  <a:pathLst>
                    <a:path w="104" h="104">
                      <a:moveTo>
                        <a:pt x="104" y="104"/>
                      </a:moveTo>
                      <a:lnTo>
                        <a:pt x="0" y="104"/>
                      </a:lnTo>
                      <a:lnTo>
                        <a:pt x="0" y="0"/>
                      </a:lnTo>
                      <a:lnTo>
                        <a:pt x="18" y="0"/>
                      </a:lnTo>
                      <a:lnTo>
                        <a:pt x="18" y="85"/>
                      </a:lnTo>
                      <a:lnTo>
                        <a:pt x="104" y="85"/>
                      </a:lnTo>
                      <a:lnTo>
                        <a:pt x="104" y="104"/>
                      </a:ln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nvGrpSpPr>
              <p:cNvPr id="260" name="Group 259">
                <a:extLst>
                  <a:ext uri="{FF2B5EF4-FFF2-40B4-BE49-F238E27FC236}">
                    <a16:creationId xmlns:a16="http://schemas.microsoft.com/office/drawing/2014/main" id="{3EFF8CA2-BDC3-4B84-A58F-E297B21A8F30}"/>
                  </a:ext>
                </a:extLst>
              </p:cNvPr>
              <p:cNvGrpSpPr/>
              <p:nvPr/>
            </p:nvGrpSpPr>
            <p:grpSpPr>
              <a:xfrm>
                <a:off x="6995261" y="2883815"/>
                <a:ext cx="401759" cy="534498"/>
                <a:chOff x="6995261" y="2883815"/>
                <a:chExt cx="401759" cy="534498"/>
              </a:xfrm>
            </p:grpSpPr>
            <p:sp>
              <p:nvSpPr>
                <p:cNvPr id="261" name="Rectangle: Top Corners One Rounded and One Snipped 260">
                  <a:extLst>
                    <a:ext uri="{FF2B5EF4-FFF2-40B4-BE49-F238E27FC236}">
                      <a16:creationId xmlns:a16="http://schemas.microsoft.com/office/drawing/2014/main" id="{5689CA71-9195-4811-9137-7B3C4269FF13}"/>
                    </a:ext>
                  </a:extLst>
                </p:cNvPr>
                <p:cNvSpPr/>
                <p:nvPr/>
              </p:nvSpPr>
              <p:spPr bwMode="auto">
                <a:xfrm>
                  <a:off x="7018120" y="2906966"/>
                  <a:ext cx="343638" cy="483816"/>
                </a:xfrm>
                <a:prstGeom prst="snipRoundRect">
                  <a:avLst>
                    <a:gd name="adj1" fmla="val 0"/>
                    <a:gd name="adj2" fmla="val 34715"/>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262" name="Group 261">
                  <a:extLst>
                    <a:ext uri="{FF2B5EF4-FFF2-40B4-BE49-F238E27FC236}">
                      <a16:creationId xmlns:a16="http://schemas.microsoft.com/office/drawing/2014/main" id="{7FBABC4B-9204-42C1-9F0C-E25AE1F3E254}"/>
                    </a:ext>
                  </a:extLst>
                </p:cNvPr>
                <p:cNvGrpSpPr/>
                <p:nvPr/>
              </p:nvGrpSpPr>
              <p:grpSpPr>
                <a:xfrm>
                  <a:off x="6995261" y="2883815"/>
                  <a:ext cx="401759" cy="534498"/>
                  <a:chOff x="7574899" y="4412501"/>
                  <a:chExt cx="182410" cy="242678"/>
                </a:xfrm>
                <a:solidFill>
                  <a:schemeClr val="tx2"/>
                </a:solidFill>
              </p:grpSpPr>
              <p:sp>
                <p:nvSpPr>
                  <p:cNvPr id="263" name="Freeform 2080">
                    <a:extLst>
                      <a:ext uri="{FF2B5EF4-FFF2-40B4-BE49-F238E27FC236}">
                        <a16:creationId xmlns:a16="http://schemas.microsoft.com/office/drawing/2014/main" id="{E4053456-B87E-4C35-8355-0FD153C859CC}"/>
                      </a:ext>
                    </a:extLst>
                  </p:cNvPr>
                  <p:cNvSpPr>
                    <a:spLocks noEditPoints="1"/>
                  </p:cNvSpPr>
                  <p:nvPr/>
                </p:nvSpPr>
                <p:spPr bwMode="auto">
                  <a:xfrm>
                    <a:off x="7574899" y="4412501"/>
                    <a:ext cx="182410" cy="242678"/>
                  </a:xfrm>
                  <a:custGeom>
                    <a:avLst/>
                    <a:gdLst>
                      <a:gd name="T0" fmla="*/ 227 w 227"/>
                      <a:gd name="T1" fmla="*/ 302 h 302"/>
                      <a:gd name="T2" fmla="*/ 0 w 227"/>
                      <a:gd name="T3" fmla="*/ 302 h 302"/>
                      <a:gd name="T4" fmla="*/ 0 w 227"/>
                      <a:gd name="T5" fmla="*/ 0 h 302"/>
                      <a:gd name="T6" fmla="*/ 128 w 227"/>
                      <a:gd name="T7" fmla="*/ 0 h 302"/>
                      <a:gd name="T8" fmla="*/ 227 w 227"/>
                      <a:gd name="T9" fmla="*/ 99 h 302"/>
                      <a:gd name="T10" fmla="*/ 227 w 227"/>
                      <a:gd name="T11" fmla="*/ 302 h 302"/>
                      <a:gd name="T12" fmla="*/ 19 w 227"/>
                      <a:gd name="T13" fmla="*/ 284 h 302"/>
                      <a:gd name="T14" fmla="*/ 208 w 227"/>
                      <a:gd name="T15" fmla="*/ 284 h 302"/>
                      <a:gd name="T16" fmla="*/ 208 w 227"/>
                      <a:gd name="T17" fmla="*/ 106 h 302"/>
                      <a:gd name="T18" fmla="*/ 121 w 227"/>
                      <a:gd name="T19" fmla="*/ 19 h 302"/>
                      <a:gd name="T20" fmla="*/ 19 w 227"/>
                      <a:gd name="T21" fmla="*/ 19 h 302"/>
                      <a:gd name="T22" fmla="*/ 19 w 227"/>
                      <a:gd name="T23" fmla="*/ 284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7" h="302">
                        <a:moveTo>
                          <a:pt x="227" y="302"/>
                        </a:moveTo>
                        <a:lnTo>
                          <a:pt x="0" y="302"/>
                        </a:lnTo>
                        <a:lnTo>
                          <a:pt x="0" y="0"/>
                        </a:lnTo>
                        <a:lnTo>
                          <a:pt x="128" y="0"/>
                        </a:lnTo>
                        <a:lnTo>
                          <a:pt x="227" y="99"/>
                        </a:lnTo>
                        <a:lnTo>
                          <a:pt x="227" y="302"/>
                        </a:lnTo>
                        <a:close/>
                        <a:moveTo>
                          <a:pt x="19" y="284"/>
                        </a:moveTo>
                        <a:lnTo>
                          <a:pt x="208" y="284"/>
                        </a:lnTo>
                        <a:lnTo>
                          <a:pt x="208" y="106"/>
                        </a:lnTo>
                        <a:lnTo>
                          <a:pt x="121" y="19"/>
                        </a:lnTo>
                        <a:lnTo>
                          <a:pt x="19" y="19"/>
                        </a:lnTo>
                        <a:lnTo>
                          <a:pt x="19" y="284"/>
                        </a:ln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64" name="Freeform 2081">
                    <a:extLst>
                      <a:ext uri="{FF2B5EF4-FFF2-40B4-BE49-F238E27FC236}">
                        <a16:creationId xmlns:a16="http://schemas.microsoft.com/office/drawing/2014/main" id="{2C2DD7C0-D7C5-4552-B3B5-84BC9FADFA8F}"/>
                      </a:ext>
                    </a:extLst>
                  </p:cNvPr>
                  <p:cNvSpPr>
                    <a:spLocks/>
                  </p:cNvSpPr>
                  <p:nvPr/>
                </p:nvSpPr>
                <p:spPr bwMode="auto">
                  <a:xfrm>
                    <a:off x="7666506" y="4419733"/>
                    <a:ext cx="83571" cy="83571"/>
                  </a:xfrm>
                  <a:custGeom>
                    <a:avLst/>
                    <a:gdLst>
                      <a:gd name="T0" fmla="*/ 104 w 104"/>
                      <a:gd name="T1" fmla="*/ 104 h 104"/>
                      <a:gd name="T2" fmla="*/ 0 w 104"/>
                      <a:gd name="T3" fmla="*/ 104 h 104"/>
                      <a:gd name="T4" fmla="*/ 0 w 104"/>
                      <a:gd name="T5" fmla="*/ 0 h 104"/>
                      <a:gd name="T6" fmla="*/ 18 w 104"/>
                      <a:gd name="T7" fmla="*/ 0 h 104"/>
                      <a:gd name="T8" fmla="*/ 18 w 104"/>
                      <a:gd name="T9" fmla="*/ 85 h 104"/>
                      <a:gd name="T10" fmla="*/ 104 w 104"/>
                      <a:gd name="T11" fmla="*/ 85 h 104"/>
                      <a:gd name="T12" fmla="*/ 104 w 104"/>
                      <a:gd name="T13" fmla="*/ 104 h 104"/>
                    </a:gdLst>
                    <a:ahLst/>
                    <a:cxnLst>
                      <a:cxn ang="0">
                        <a:pos x="T0" y="T1"/>
                      </a:cxn>
                      <a:cxn ang="0">
                        <a:pos x="T2" y="T3"/>
                      </a:cxn>
                      <a:cxn ang="0">
                        <a:pos x="T4" y="T5"/>
                      </a:cxn>
                      <a:cxn ang="0">
                        <a:pos x="T6" y="T7"/>
                      </a:cxn>
                      <a:cxn ang="0">
                        <a:pos x="T8" y="T9"/>
                      </a:cxn>
                      <a:cxn ang="0">
                        <a:pos x="T10" y="T11"/>
                      </a:cxn>
                      <a:cxn ang="0">
                        <a:pos x="T12" y="T13"/>
                      </a:cxn>
                    </a:cxnLst>
                    <a:rect l="0" t="0" r="r" b="b"/>
                    <a:pathLst>
                      <a:path w="104" h="104">
                        <a:moveTo>
                          <a:pt x="104" y="104"/>
                        </a:moveTo>
                        <a:lnTo>
                          <a:pt x="0" y="104"/>
                        </a:lnTo>
                        <a:lnTo>
                          <a:pt x="0" y="0"/>
                        </a:lnTo>
                        <a:lnTo>
                          <a:pt x="18" y="0"/>
                        </a:lnTo>
                        <a:lnTo>
                          <a:pt x="18" y="85"/>
                        </a:lnTo>
                        <a:lnTo>
                          <a:pt x="104" y="85"/>
                        </a:lnTo>
                        <a:lnTo>
                          <a:pt x="104" y="104"/>
                        </a:ln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grpSp>
        <p:grpSp>
          <p:nvGrpSpPr>
            <p:cNvPr id="254" name="Group 253">
              <a:extLst>
                <a:ext uri="{FF2B5EF4-FFF2-40B4-BE49-F238E27FC236}">
                  <a16:creationId xmlns:a16="http://schemas.microsoft.com/office/drawing/2014/main" id="{68554574-512F-4EA9-8CC0-99A9A1D87853}"/>
                </a:ext>
              </a:extLst>
            </p:cNvPr>
            <p:cNvGrpSpPr/>
            <p:nvPr/>
          </p:nvGrpSpPr>
          <p:grpSpPr>
            <a:xfrm>
              <a:off x="6886994" y="3143082"/>
              <a:ext cx="269102" cy="349443"/>
              <a:chOff x="6955829" y="2716021"/>
              <a:chExt cx="269102" cy="349443"/>
            </a:xfrm>
          </p:grpSpPr>
          <p:sp>
            <p:nvSpPr>
              <p:cNvPr id="255" name="Oval 254">
                <a:extLst>
                  <a:ext uri="{FF2B5EF4-FFF2-40B4-BE49-F238E27FC236}">
                    <a16:creationId xmlns:a16="http://schemas.microsoft.com/office/drawing/2014/main" id="{DC0F16A5-F925-48C6-866D-081B91F846C3}"/>
                  </a:ext>
                </a:extLst>
              </p:cNvPr>
              <p:cNvSpPr/>
              <p:nvPr/>
            </p:nvSpPr>
            <p:spPr bwMode="auto">
              <a:xfrm>
                <a:off x="6955829" y="2716021"/>
                <a:ext cx="269102" cy="349443"/>
              </a:xfrm>
              <a:prstGeom prst="ellipse">
                <a:avLst/>
              </a:prstGeom>
              <a:solidFill>
                <a:srgbClr val="F8F8F8"/>
              </a:solid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256" name="Group 255">
                <a:extLst>
                  <a:ext uri="{FF2B5EF4-FFF2-40B4-BE49-F238E27FC236}">
                    <a16:creationId xmlns:a16="http://schemas.microsoft.com/office/drawing/2014/main" id="{F268129C-3216-40BE-9DEA-5F6D9F776790}"/>
                  </a:ext>
                </a:extLst>
              </p:cNvPr>
              <p:cNvGrpSpPr/>
              <p:nvPr/>
            </p:nvGrpSpPr>
            <p:grpSpPr>
              <a:xfrm>
                <a:off x="6976214" y="2730230"/>
                <a:ext cx="222002" cy="291583"/>
                <a:chOff x="4820503" y="5213967"/>
                <a:chExt cx="329422" cy="432671"/>
              </a:xfrm>
            </p:grpSpPr>
            <p:sp>
              <p:nvSpPr>
                <p:cNvPr id="257" name="Freeform 2106">
                  <a:extLst>
                    <a:ext uri="{FF2B5EF4-FFF2-40B4-BE49-F238E27FC236}">
                      <a16:creationId xmlns:a16="http://schemas.microsoft.com/office/drawing/2014/main" id="{FE967640-4304-4E71-968D-4DF2FE805E2D}"/>
                    </a:ext>
                  </a:extLst>
                </p:cNvPr>
                <p:cNvSpPr>
                  <a:spLocks noEditPoints="1"/>
                </p:cNvSpPr>
                <p:nvPr/>
              </p:nvSpPr>
              <p:spPr bwMode="auto">
                <a:xfrm>
                  <a:off x="4820503" y="5399163"/>
                  <a:ext cx="329422" cy="247475"/>
                </a:xfrm>
                <a:custGeom>
                  <a:avLst/>
                  <a:gdLst>
                    <a:gd name="T0" fmla="*/ 201 w 201"/>
                    <a:gd name="T1" fmla="*/ 151 h 151"/>
                    <a:gd name="T2" fmla="*/ 0 w 201"/>
                    <a:gd name="T3" fmla="*/ 151 h 151"/>
                    <a:gd name="T4" fmla="*/ 0 w 201"/>
                    <a:gd name="T5" fmla="*/ 0 h 151"/>
                    <a:gd name="T6" fmla="*/ 201 w 201"/>
                    <a:gd name="T7" fmla="*/ 0 h 151"/>
                    <a:gd name="T8" fmla="*/ 201 w 201"/>
                    <a:gd name="T9" fmla="*/ 151 h 151"/>
                    <a:gd name="T10" fmla="*/ 19 w 201"/>
                    <a:gd name="T11" fmla="*/ 133 h 151"/>
                    <a:gd name="T12" fmla="*/ 182 w 201"/>
                    <a:gd name="T13" fmla="*/ 133 h 151"/>
                    <a:gd name="T14" fmla="*/ 182 w 201"/>
                    <a:gd name="T15" fmla="*/ 19 h 151"/>
                    <a:gd name="T16" fmla="*/ 19 w 201"/>
                    <a:gd name="T17" fmla="*/ 19 h 151"/>
                    <a:gd name="T18" fmla="*/ 19 w 201"/>
                    <a:gd name="T19" fmla="*/ 133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1" h="151">
                      <a:moveTo>
                        <a:pt x="201" y="151"/>
                      </a:moveTo>
                      <a:lnTo>
                        <a:pt x="0" y="151"/>
                      </a:lnTo>
                      <a:lnTo>
                        <a:pt x="0" y="0"/>
                      </a:lnTo>
                      <a:lnTo>
                        <a:pt x="201" y="0"/>
                      </a:lnTo>
                      <a:lnTo>
                        <a:pt x="201" y="151"/>
                      </a:lnTo>
                      <a:close/>
                      <a:moveTo>
                        <a:pt x="19" y="133"/>
                      </a:moveTo>
                      <a:lnTo>
                        <a:pt x="182" y="133"/>
                      </a:lnTo>
                      <a:lnTo>
                        <a:pt x="182" y="19"/>
                      </a:lnTo>
                      <a:lnTo>
                        <a:pt x="19" y="19"/>
                      </a:lnTo>
                      <a:lnTo>
                        <a:pt x="19" y="133"/>
                      </a:lnTo>
                      <a:close/>
                    </a:path>
                  </a:pathLst>
                </a:custGeom>
                <a:solidFill>
                  <a:schemeClr val="tx2"/>
                </a:solidFill>
                <a:ln w="9525">
                  <a:solidFill>
                    <a:schemeClr val="tx2"/>
                  </a:solid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58" name="Freeform 2107">
                  <a:extLst>
                    <a:ext uri="{FF2B5EF4-FFF2-40B4-BE49-F238E27FC236}">
                      <a16:creationId xmlns:a16="http://schemas.microsoft.com/office/drawing/2014/main" id="{E0C5D8F4-9F88-499C-8D01-7E49E48F4E63}"/>
                    </a:ext>
                  </a:extLst>
                </p:cNvPr>
                <p:cNvSpPr>
                  <a:spLocks/>
                </p:cNvSpPr>
                <p:nvPr/>
              </p:nvSpPr>
              <p:spPr bwMode="auto">
                <a:xfrm>
                  <a:off x="4874586" y="5213967"/>
                  <a:ext cx="221253" cy="190113"/>
                </a:xfrm>
                <a:custGeom>
                  <a:avLst/>
                  <a:gdLst>
                    <a:gd name="T0" fmla="*/ 57 w 57"/>
                    <a:gd name="T1" fmla="*/ 49 h 49"/>
                    <a:gd name="T2" fmla="*/ 49 w 57"/>
                    <a:gd name="T3" fmla="*/ 49 h 49"/>
                    <a:gd name="T4" fmla="*/ 49 w 57"/>
                    <a:gd name="T5" fmla="*/ 29 h 49"/>
                    <a:gd name="T6" fmla="*/ 28 w 57"/>
                    <a:gd name="T7" fmla="*/ 8 h 49"/>
                    <a:gd name="T8" fmla="*/ 8 w 57"/>
                    <a:gd name="T9" fmla="*/ 29 h 49"/>
                    <a:gd name="T10" fmla="*/ 8 w 57"/>
                    <a:gd name="T11" fmla="*/ 49 h 49"/>
                    <a:gd name="T12" fmla="*/ 0 w 57"/>
                    <a:gd name="T13" fmla="*/ 49 h 49"/>
                    <a:gd name="T14" fmla="*/ 0 w 57"/>
                    <a:gd name="T15" fmla="*/ 29 h 49"/>
                    <a:gd name="T16" fmla="*/ 28 w 57"/>
                    <a:gd name="T17" fmla="*/ 0 h 49"/>
                    <a:gd name="T18" fmla="*/ 57 w 57"/>
                    <a:gd name="T19" fmla="*/ 29 h 49"/>
                    <a:gd name="T20" fmla="*/ 57 w 57"/>
                    <a:gd name="T2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49">
                      <a:moveTo>
                        <a:pt x="57" y="49"/>
                      </a:moveTo>
                      <a:cubicBezTo>
                        <a:pt x="49" y="49"/>
                        <a:pt x="49" y="49"/>
                        <a:pt x="49" y="49"/>
                      </a:cubicBezTo>
                      <a:cubicBezTo>
                        <a:pt x="49" y="29"/>
                        <a:pt x="49" y="29"/>
                        <a:pt x="49" y="29"/>
                      </a:cubicBezTo>
                      <a:cubicBezTo>
                        <a:pt x="49" y="17"/>
                        <a:pt x="40" y="8"/>
                        <a:pt x="28" y="8"/>
                      </a:cubicBezTo>
                      <a:cubicBezTo>
                        <a:pt x="17" y="8"/>
                        <a:pt x="8" y="17"/>
                        <a:pt x="8" y="29"/>
                      </a:cubicBezTo>
                      <a:cubicBezTo>
                        <a:pt x="8" y="49"/>
                        <a:pt x="8" y="49"/>
                        <a:pt x="8" y="49"/>
                      </a:cubicBezTo>
                      <a:cubicBezTo>
                        <a:pt x="0" y="49"/>
                        <a:pt x="0" y="49"/>
                        <a:pt x="0" y="49"/>
                      </a:cubicBezTo>
                      <a:cubicBezTo>
                        <a:pt x="0" y="29"/>
                        <a:pt x="0" y="29"/>
                        <a:pt x="0" y="29"/>
                      </a:cubicBezTo>
                      <a:cubicBezTo>
                        <a:pt x="0" y="12"/>
                        <a:pt x="13" y="0"/>
                        <a:pt x="28" y="0"/>
                      </a:cubicBezTo>
                      <a:cubicBezTo>
                        <a:pt x="44" y="0"/>
                        <a:pt x="57" y="12"/>
                        <a:pt x="57" y="29"/>
                      </a:cubicBezTo>
                      <a:lnTo>
                        <a:pt x="57" y="49"/>
                      </a:lnTo>
                      <a:close/>
                    </a:path>
                  </a:pathLst>
                </a:custGeom>
                <a:solidFill>
                  <a:schemeClr val="tx2"/>
                </a:solidFill>
                <a:ln>
                  <a:solidFill>
                    <a:schemeClr val="tx2"/>
                  </a:solidFill>
                </a:ln>
              </p:spPr>
              <p:txBody>
                <a:bodyPr vert="horz" wrap="square" lIns="89642" tIns="44821" rIns="89642" bIns="44821"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grpSp>
      <p:sp>
        <p:nvSpPr>
          <p:cNvPr id="267" name="Rectangle 266">
            <a:extLst>
              <a:ext uri="{FF2B5EF4-FFF2-40B4-BE49-F238E27FC236}">
                <a16:creationId xmlns:a16="http://schemas.microsoft.com/office/drawing/2014/main" id="{218A8443-663D-4FB0-B9A0-3B5D3725CCBA}"/>
              </a:ext>
            </a:extLst>
          </p:cNvPr>
          <p:cNvSpPr/>
          <p:nvPr/>
        </p:nvSpPr>
        <p:spPr bwMode="auto">
          <a:xfrm>
            <a:off x="435361" y="5001979"/>
            <a:ext cx="3651273" cy="446017"/>
          </a:xfrm>
          <a:prstGeom prst="rect">
            <a:avLst/>
          </a:prstGeom>
          <a:solidFill>
            <a:schemeClr val="tx2">
              <a:lumMod val="60000"/>
              <a:lumOff val="40000"/>
            </a:schemeClr>
          </a:solidFill>
          <a:ln w="12700" cap="flat" cmpd="sng" algn="ctr">
            <a:noFill/>
            <a:prstDash val="solid"/>
            <a:headEnd type="none" w="med" len="med"/>
            <a:tailEnd type="none" w="med" len="med"/>
          </a:ln>
          <a:effectLst/>
        </p:spPr>
        <p:txBody>
          <a:bodyPr rot="0" spcFirstLastPara="0" vertOverflow="overflow" horzOverflow="overflow" vert="horz" wrap="square" lIns="91427" tIns="91427" rIns="91427" bIns="91427" numCol="1" spcCol="0" rtlCol="0" fromWordArt="0" anchor="ctr"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r>
              <a:rPr kumimoji="0" lang="en-US" sz="1372" b="1" i="0" u="none" strike="noStrike" kern="0" cap="none" spc="0" normalizeH="0" baseline="0" noProof="0">
                <a:ln>
                  <a:noFill/>
                </a:ln>
                <a:solidFill>
                  <a:srgbClr val="FFFFFF"/>
                </a:solidFill>
                <a:effectLst/>
                <a:uLnTx/>
                <a:uFillTx/>
                <a:latin typeface="Segoe UI"/>
                <a:ea typeface="+mn-ea"/>
                <a:cs typeface="Segoe UI" pitchFamily="34" charset="0"/>
              </a:rPr>
              <a:t>Intune App Protection Policies</a:t>
            </a:r>
          </a:p>
        </p:txBody>
      </p:sp>
      <p:sp>
        <p:nvSpPr>
          <p:cNvPr id="101" name="Title 1">
            <a:extLst>
              <a:ext uri="{FF2B5EF4-FFF2-40B4-BE49-F238E27FC236}">
                <a16:creationId xmlns:a16="http://schemas.microsoft.com/office/drawing/2014/main" id="{AAFB478C-9B33-4366-8D6A-02B2492ADD0D}"/>
              </a:ext>
            </a:extLst>
          </p:cNvPr>
          <p:cNvSpPr txBox="1">
            <a:spLocks/>
          </p:cNvSpPr>
          <p:nvPr/>
        </p:nvSpPr>
        <p:spPr>
          <a:xfrm>
            <a:off x="368106" y="38991"/>
            <a:ext cx="11655840" cy="899537"/>
          </a:xfrm>
          <a:prstGeom prst="rect">
            <a:avLst/>
          </a:prstGeom>
        </p:spPr>
        <p:txBody>
          <a:bodyPr/>
          <a:lstStyle>
            <a:lvl1pPr algn="l" defTabSz="914367"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marL="0" marR="0" lvl="0" indent="0" algn="l" defTabSz="914367" rtl="0" eaLnBrk="1" fontAlgn="auto" latinLnBrk="0" hangingPunct="1">
              <a:lnSpc>
                <a:spcPct val="90000"/>
              </a:lnSpc>
              <a:spcBef>
                <a:spcPct val="0"/>
              </a:spcBef>
              <a:spcAft>
                <a:spcPts val="0"/>
              </a:spcAft>
              <a:buClrTx/>
              <a:buSzTx/>
              <a:buFontTx/>
              <a:buNone/>
              <a:tabLst/>
              <a:defRPr/>
            </a:pPr>
            <a:endParaRPr kumimoji="0" lang="en-US" sz="1961" b="0" i="0" u="none" strike="noStrike" kern="1200" cap="none" spc="98" normalizeH="0" baseline="0" noProof="0">
              <a:ln w="3175">
                <a:noFill/>
              </a:ln>
              <a:gradFill>
                <a:gsLst>
                  <a:gs pos="1250">
                    <a:srgbClr val="0078D7"/>
                  </a:gs>
                  <a:gs pos="100000">
                    <a:srgbClr val="0078D7"/>
                  </a:gs>
                </a:gsLst>
                <a:lin ang="5400000" scaled="0"/>
              </a:gradFill>
              <a:effectLst/>
              <a:uLnTx/>
              <a:uFillTx/>
              <a:latin typeface="Segoe UI Semilight" panose="020B0402040204020203" pitchFamily="34" charset="0"/>
              <a:ea typeface="+mn-ea"/>
              <a:cs typeface="Segoe UI Semilight" panose="020B0402040204020203" pitchFamily="34" charset="0"/>
            </a:endParaRPr>
          </a:p>
          <a:p>
            <a:pPr marL="0" marR="0" lvl="0" indent="0" algn="l" defTabSz="914367" rtl="0" eaLnBrk="1" fontAlgn="auto" latinLnBrk="0" hangingPunct="1">
              <a:lnSpc>
                <a:spcPct val="90000"/>
              </a:lnSpc>
              <a:spcBef>
                <a:spcPct val="0"/>
              </a:spcBef>
              <a:spcAft>
                <a:spcPts val="0"/>
              </a:spcAft>
              <a:buClrTx/>
              <a:buSzTx/>
              <a:buFontTx/>
              <a:buNone/>
              <a:tabLst/>
              <a:defRPr/>
            </a:pPr>
            <a:endParaRPr kumimoji="0" lang="en-US" sz="1961" b="0" i="0" u="none" strike="noStrike" kern="1200" cap="none" spc="98" normalizeH="0" baseline="0" noProof="0">
              <a:ln w="3175">
                <a:noFill/>
              </a:ln>
              <a:gradFill>
                <a:gsLst>
                  <a:gs pos="1250">
                    <a:srgbClr val="0078D7"/>
                  </a:gs>
                  <a:gs pos="100000">
                    <a:srgbClr val="0078D7"/>
                  </a:gs>
                </a:gsLst>
                <a:lin ang="5400000" scaled="0"/>
              </a:gradFill>
              <a:effectLst/>
              <a:uLnTx/>
              <a:uFillTx/>
              <a:latin typeface="Segoe UI Semilight" panose="020B0402040204020203" pitchFamily="34" charset="0"/>
              <a:ea typeface="+mn-ea"/>
              <a:cs typeface="Segoe UI Semilight" panose="020B0402040204020203" pitchFamily="34" charset="0"/>
            </a:endParaRPr>
          </a:p>
          <a:p>
            <a:pPr marL="0" marR="0" lvl="0" indent="0" algn="l" defTabSz="914367" rtl="0" eaLnBrk="1" fontAlgn="auto" latinLnBrk="0" hangingPunct="1">
              <a:lnSpc>
                <a:spcPct val="90000"/>
              </a:lnSpc>
              <a:spcBef>
                <a:spcPct val="0"/>
              </a:spcBef>
              <a:spcAft>
                <a:spcPts val="0"/>
              </a:spcAft>
              <a:buClrTx/>
              <a:buSzTx/>
              <a:buFontTx/>
              <a:buNone/>
              <a:tabLst/>
              <a:defRPr/>
            </a:pPr>
            <a:endParaRPr kumimoji="0" lang="en-US" sz="1961" b="0" i="0" u="none" strike="noStrike" kern="1200" cap="none" spc="98" normalizeH="0" baseline="0" noProof="0">
              <a:ln w="3175">
                <a:noFill/>
              </a:ln>
              <a:gradFill>
                <a:gsLst>
                  <a:gs pos="1250">
                    <a:srgbClr val="0078D7"/>
                  </a:gs>
                  <a:gs pos="100000">
                    <a:srgbClr val="0078D7"/>
                  </a:gs>
                </a:gsLst>
                <a:lin ang="5400000" scaled="0"/>
              </a:gradFill>
              <a:effectLst/>
              <a:uLnTx/>
              <a:uFillTx/>
              <a:latin typeface="Segoe UI Semilight" panose="020B0402040204020203" pitchFamily="34" charset="0"/>
              <a:ea typeface="+mn-ea"/>
              <a:cs typeface="Segoe UI Semilight" panose="020B0402040204020203" pitchFamily="34" charset="0"/>
            </a:endParaRPr>
          </a:p>
          <a:p>
            <a:pPr marL="0" marR="0" lvl="0" indent="0" algn="l" defTabSz="914367" rtl="0" eaLnBrk="1" fontAlgn="auto" latinLnBrk="0" hangingPunct="1">
              <a:lnSpc>
                <a:spcPct val="90000"/>
              </a:lnSpc>
              <a:spcBef>
                <a:spcPct val="0"/>
              </a:spcBef>
              <a:spcAft>
                <a:spcPts val="0"/>
              </a:spcAft>
              <a:buClrTx/>
              <a:buSzTx/>
              <a:buFontTx/>
              <a:buNone/>
              <a:tabLst/>
              <a:defRPr/>
            </a:pPr>
            <a:r>
              <a:rPr kumimoji="0" lang="en-US" sz="1961" b="0" i="0" u="none" strike="noStrike" kern="1200" cap="none" spc="98" normalizeH="0" baseline="0" noProof="0">
                <a:ln w="3175">
                  <a:noFill/>
                </a:ln>
                <a:gradFill>
                  <a:gsLst>
                    <a:gs pos="1250">
                      <a:srgbClr val="0078D7"/>
                    </a:gs>
                    <a:gs pos="100000">
                      <a:srgbClr val="0078D7"/>
                    </a:gs>
                  </a:gsLst>
                  <a:lin ang="5400000" scaled="0"/>
                </a:gradFill>
                <a:effectLst/>
                <a:uLnTx/>
                <a:uFillTx/>
                <a:latin typeface="Segoe UI Semilight" panose="020B0402040204020203" pitchFamily="34" charset="0"/>
                <a:ea typeface="+mn-ea"/>
                <a:cs typeface="Segoe UI Semilight" panose="020B0402040204020203" pitchFamily="34" charset="0"/>
              </a:rPr>
              <a:t>Protect your sensitive data – wherever it lives or travels</a:t>
            </a:r>
          </a:p>
        </p:txBody>
      </p:sp>
      <p:sp>
        <p:nvSpPr>
          <p:cNvPr id="108" name="Title 1">
            <a:extLst>
              <a:ext uri="{FF2B5EF4-FFF2-40B4-BE49-F238E27FC236}">
                <a16:creationId xmlns:a16="http://schemas.microsoft.com/office/drawing/2014/main" id="{D0F017CD-B5A5-4BF6-B85F-78E76BFC6329}"/>
              </a:ext>
            </a:extLst>
          </p:cNvPr>
          <p:cNvSpPr txBox="1">
            <a:spLocks/>
          </p:cNvSpPr>
          <p:nvPr/>
        </p:nvSpPr>
        <p:spPr>
          <a:xfrm>
            <a:off x="448213" y="334333"/>
            <a:ext cx="11295575" cy="550955"/>
          </a:xfrm>
          <a:prstGeom prst="rect">
            <a:avLst/>
          </a:prstGeom>
          <a:noFill/>
          <a:ln>
            <a:noFill/>
          </a:ln>
        </p:spPr>
        <p:txBody>
          <a:bodyPr vert="horz" wrap="square" lIns="0" tIns="89642" rIns="0" bIns="89642" anchor="ctr" anchorCtr="0" compatLnSpc="1">
            <a:noAutofit/>
          </a:bodyPr>
          <a:lstStyle>
            <a:lvl1pPr marL="0" marR="0" lvl="0" indent="0" algn="l" defTabSz="932742" rtl="0" fontAlgn="auto" hangingPunct="1">
              <a:lnSpc>
                <a:spcPct val="90000"/>
              </a:lnSpc>
              <a:spcBef>
                <a:spcPts val="0"/>
              </a:spcBef>
              <a:spcAft>
                <a:spcPts val="0"/>
              </a:spcAft>
              <a:buNone/>
              <a:tabLst/>
              <a:defRPr lang="en-US" sz="3200" b="0" i="0" u="none" strike="noStrike" kern="0" cap="all" spc="120" baseline="0">
                <a:solidFill>
                  <a:srgbClr val="000000"/>
                </a:solidFill>
                <a:uFillTx/>
                <a:latin typeface="Segoe UI"/>
                <a:ea typeface="Segoe UI Black" pitchFamily="34"/>
                <a:cs typeface="Segoe UI Black" pitchFamily="34"/>
              </a:defRPr>
            </a:lvl1pPr>
          </a:lstStyle>
          <a:p>
            <a:pPr marL="0" marR="0" lvl="0" indent="0" algn="l" defTabSz="914192"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Microsoft Information Protection</a:t>
            </a:r>
          </a:p>
        </p:txBody>
      </p:sp>
    </p:spTree>
    <p:extLst>
      <p:ext uri="{BB962C8B-B14F-4D97-AF65-F5344CB8AC3E}">
        <p14:creationId xmlns:p14="http://schemas.microsoft.com/office/powerpoint/2010/main" val="41430590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additive="base">
                                        <p:cTn id="7" dur="750" fill="hold"/>
                                        <p:tgtEl>
                                          <p:spTgt spid="102"/>
                                        </p:tgtEl>
                                        <p:attrNameLst>
                                          <p:attrName>ppt_x</p:attrName>
                                        </p:attrNameLst>
                                      </p:cBhvr>
                                      <p:tavLst>
                                        <p:tav tm="0">
                                          <p:val>
                                            <p:strVal val="#ppt_x"/>
                                          </p:val>
                                        </p:tav>
                                        <p:tav tm="100000">
                                          <p:val>
                                            <p:strVal val="#ppt_x"/>
                                          </p:val>
                                        </p:tav>
                                      </p:tavLst>
                                    </p:anim>
                                    <p:anim calcmode="lin" valueType="num">
                                      <p:cBhvr additive="base">
                                        <p:cTn id="8" dur="750" fill="hold"/>
                                        <p:tgtEl>
                                          <p:spTgt spid="10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100"/>
                                        </p:tgtEl>
                                        <p:attrNameLst>
                                          <p:attrName>style.visibility</p:attrName>
                                        </p:attrNameLst>
                                      </p:cBhvr>
                                      <p:to>
                                        <p:strVal val="visible"/>
                                      </p:to>
                                    </p:set>
                                    <p:anim calcmode="lin" valueType="num">
                                      <p:cBhvr additive="base">
                                        <p:cTn id="11" dur="750" fill="hold"/>
                                        <p:tgtEl>
                                          <p:spTgt spid="100"/>
                                        </p:tgtEl>
                                        <p:attrNameLst>
                                          <p:attrName>ppt_x</p:attrName>
                                        </p:attrNameLst>
                                      </p:cBhvr>
                                      <p:tavLst>
                                        <p:tav tm="0">
                                          <p:val>
                                            <p:strVal val="#ppt_x"/>
                                          </p:val>
                                        </p:tav>
                                        <p:tav tm="100000">
                                          <p:val>
                                            <p:strVal val="#ppt_x"/>
                                          </p:val>
                                        </p:tav>
                                      </p:tavLst>
                                    </p:anim>
                                    <p:anim calcmode="lin" valueType="num">
                                      <p:cBhvr additive="base">
                                        <p:cTn id="12" dur="750" fill="hold"/>
                                        <p:tgtEl>
                                          <p:spTgt spid="10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07"/>
                                        </p:tgtEl>
                                        <p:attrNameLst>
                                          <p:attrName>style.visibility</p:attrName>
                                        </p:attrNameLst>
                                      </p:cBhvr>
                                      <p:to>
                                        <p:strVal val="visible"/>
                                      </p:to>
                                    </p:set>
                                    <p:anim calcmode="lin" valueType="num">
                                      <p:cBhvr additive="base">
                                        <p:cTn id="15" dur="750" fill="hold"/>
                                        <p:tgtEl>
                                          <p:spTgt spid="107"/>
                                        </p:tgtEl>
                                        <p:attrNameLst>
                                          <p:attrName>ppt_x</p:attrName>
                                        </p:attrNameLst>
                                      </p:cBhvr>
                                      <p:tavLst>
                                        <p:tav tm="0">
                                          <p:val>
                                            <p:strVal val="#ppt_x"/>
                                          </p:val>
                                        </p:tav>
                                        <p:tav tm="100000">
                                          <p:val>
                                            <p:strVal val="#ppt_x"/>
                                          </p:val>
                                        </p:tav>
                                      </p:tavLst>
                                    </p:anim>
                                    <p:anim calcmode="lin" valueType="num">
                                      <p:cBhvr additive="base">
                                        <p:cTn id="16" dur="750" fill="hold"/>
                                        <p:tgtEl>
                                          <p:spTgt spid="107"/>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100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750" fill="hold"/>
                                        <p:tgtEl>
                                          <p:spTgt spid="103"/>
                                        </p:tgtEl>
                                        <p:attrNameLst>
                                          <p:attrName>ppt_x</p:attrName>
                                        </p:attrNameLst>
                                      </p:cBhvr>
                                      <p:tavLst>
                                        <p:tav tm="0">
                                          <p:val>
                                            <p:strVal val="#ppt_x"/>
                                          </p:val>
                                        </p:tav>
                                        <p:tav tm="100000">
                                          <p:val>
                                            <p:strVal val="#ppt_x"/>
                                          </p:val>
                                        </p:tav>
                                      </p:tavLst>
                                    </p:anim>
                                    <p:anim calcmode="lin" valueType="num">
                                      <p:cBhvr additive="base">
                                        <p:cTn id="20" dur="750" fill="hold"/>
                                        <p:tgtEl>
                                          <p:spTgt spid="10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250"/>
                                  </p:stCondLst>
                                  <p:childTnLst>
                                    <p:set>
                                      <p:cBhvr>
                                        <p:cTn id="22" dur="1" fill="hold">
                                          <p:stCondLst>
                                            <p:cond delay="0"/>
                                          </p:stCondLst>
                                        </p:cTn>
                                        <p:tgtEl>
                                          <p:spTgt spid="106"/>
                                        </p:tgtEl>
                                        <p:attrNameLst>
                                          <p:attrName>style.visibility</p:attrName>
                                        </p:attrNameLst>
                                      </p:cBhvr>
                                      <p:to>
                                        <p:strVal val="visible"/>
                                      </p:to>
                                    </p:set>
                                    <p:anim calcmode="lin" valueType="num">
                                      <p:cBhvr additive="base">
                                        <p:cTn id="23" dur="750" fill="hold"/>
                                        <p:tgtEl>
                                          <p:spTgt spid="106"/>
                                        </p:tgtEl>
                                        <p:attrNameLst>
                                          <p:attrName>ppt_x</p:attrName>
                                        </p:attrNameLst>
                                      </p:cBhvr>
                                      <p:tavLst>
                                        <p:tav tm="0">
                                          <p:val>
                                            <p:strVal val="#ppt_x"/>
                                          </p:val>
                                        </p:tav>
                                        <p:tav tm="100000">
                                          <p:val>
                                            <p:strVal val="#ppt_x"/>
                                          </p:val>
                                        </p:tav>
                                      </p:tavLst>
                                    </p:anim>
                                    <p:anim calcmode="lin" valueType="num">
                                      <p:cBhvr additive="base">
                                        <p:cTn id="24" dur="750" fill="hold"/>
                                        <p:tgtEl>
                                          <p:spTgt spid="106"/>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267"/>
                                        </p:tgtEl>
                                        <p:attrNameLst>
                                          <p:attrName>style.visibility</p:attrName>
                                        </p:attrNameLst>
                                      </p:cBhvr>
                                      <p:to>
                                        <p:strVal val="visible"/>
                                      </p:to>
                                    </p:set>
                                    <p:anim calcmode="lin" valueType="num">
                                      <p:cBhvr additive="base">
                                        <p:cTn id="27" dur="750" fill="hold"/>
                                        <p:tgtEl>
                                          <p:spTgt spid="267"/>
                                        </p:tgtEl>
                                        <p:attrNameLst>
                                          <p:attrName>ppt_x</p:attrName>
                                        </p:attrNameLst>
                                      </p:cBhvr>
                                      <p:tavLst>
                                        <p:tav tm="0">
                                          <p:val>
                                            <p:strVal val="#ppt_x"/>
                                          </p:val>
                                        </p:tav>
                                        <p:tav tm="100000">
                                          <p:val>
                                            <p:strVal val="#ppt_x"/>
                                          </p:val>
                                        </p:tav>
                                      </p:tavLst>
                                    </p:anim>
                                    <p:anim calcmode="lin" valueType="num">
                                      <p:cBhvr additive="base">
                                        <p:cTn id="28" dur="750" fill="hold"/>
                                        <p:tgtEl>
                                          <p:spTgt spid="2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2" grpId="0" animBg="1"/>
      <p:bldP spid="103" grpId="0" animBg="1"/>
      <p:bldP spid="106" grpId="0" animBg="1"/>
      <p:bldP spid="107" grpId="0" animBg="1"/>
      <p:bldP spid="267"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8" name="Straight Connector 67">
            <a:extLst>
              <a:ext uri="{FF2B5EF4-FFF2-40B4-BE49-F238E27FC236}">
                <a16:creationId xmlns:a16="http://schemas.microsoft.com/office/drawing/2014/main" id="{D8BCAC70-243B-4804-B2B7-7AE54CE5CF58}"/>
              </a:ext>
            </a:extLst>
          </p:cNvPr>
          <p:cNvCxnSpPr/>
          <p:nvPr/>
        </p:nvCxnSpPr>
        <p:spPr>
          <a:xfrm>
            <a:off x="7668793" y="1694948"/>
            <a:ext cx="327961" cy="0"/>
          </a:xfrm>
          <a:prstGeom prst="line">
            <a:avLst/>
          </a:prstGeom>
          <a:ln>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780004D2-3485-4FB4-800A-FBF7B985124A}"/>
              </a:ext>
            </a:extLst>
          </p:cNvPr>
          <p:cNvCxnSpPr/>
          <p:nvPr/>
        </p:nvCxnSpPr>
        <p:spPr>
          <a:xfrm>
            <a:off x="7668793" y="2633401"/>
            <a:ext cx="327961" cy="0"/>
          </a:xfrm>
          <a:prstGeom prst="line">
            <a:avLst/>
          </a:prstGeom>
          <a:ln>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35864D75-7307-467E-B3D0-6308E9AFE105}"/>
              </a:ext>
            </a:extLst>
          </p:cNvPr>
          <p:cNvCxnSpPr/>
          <p:nvPr/>
        </p:nvCxnSpPr>
        <p:spPr>
          <a:xfrm>
            <a:off x="7668793" y="3526116"/>
            <a:ext cx="327961" cy="0"/>
          </a:xfrm>
          <a:prstGeom prst="line">
            <a:avLst/>
          </a:prstGeom>
          <a:ln>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F65CA5B1-DD28-4F1C-ADE4-25DF6AF2F876}"/>
              </a:ext>
            </a:extLst>
          </p:cNvPr>
          <p:cNvCxnSpPr/>
          <p:nvPr/>
        </p:nvCxnSpPr>
        <p:spPr>
          <a:xfrm>
            <a:off x="7668793" y="4401949"/>
            <a:ext cx="327961" cy="0"/>
          </a:xfrm>
          <a:prstGeom prst="line">
            <a:avLst/>
          </a:prstGeom>
          <a:ln>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6429B33F-242D-4086-B8AC-F1B4B8819D76}"/>
              </a:ext>
            </a:extLst>
          </p:cNvPr>
          <p:cNvCxnSpPr/>
          <p:nvPr/>
        </p:nvCxnSpPr>
        <p:spPr>
          <a:xfrm>
            <a:off x="7668793" y="5346275"/>
            <a:ext cx="327961" cy="0"/>
          </a:xfrm>
          <a:prstGeom prst="line">
            <a:avLst/>
          </a:prstGeom>
          <a:ln>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5D3CCD0F-C94B-49C1-A658-4A44CB17B81A}"/>
              </a:ext>
            </a:extLst>
          </p:cNvPr>
          <p:cNvCxnSpPr/>
          <p:nvPr/>
        </p:nvCxnSpPr>
        <p:spPr>
          <a:xfrm>
            <a:off x="7668793" y="6193550"/>
            <a:ext cx="327961" cy="0"/>
          </a:xfrm>
          <a:prstGeom prst="line">
            <a:avLst/>
          </a:prstGeom>
          <a:ln>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70B656A1-0F2D-4820-8EB7-55D075F30657}"/>
              </a:ext>
            </a:extLst>
          </p:cNvPr>
          <p:cNvCxnSpPr/>
          <p:nvPr/>
        </p:nvCxnSpPr>
        <p:spPr>
          <a:xfrm>
            <a:off x="3957388" y="1694948"/>
            <a:ext cx="327961" cy="0"/>
          </a:xfrm>
          <a:prstGeom prst="line">
            <a:avLst/>
          </a:prstGeom>
          <a:ln>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1854E2D6-39F0-4060-80B1-215F75682907}"/>
              </a:ext>
            </a:extLst>
          </p:cNvPr>
          <p:cNvCxnSpPr/>
          <p:nvPr/>
        </p:nvCxnSpPr>
        <p:spPr>
          <a:xfrm>
            <a:off x="3957388" y="2569510"/>
            <a:ext cx="327961" cy="0"/>
          </a:xfrm>
          <a:prstGeom prst="line">
            <a:avLst/>
          </a:prstGeom>
          <a:ln>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1BB11280-62A3-4F3C-B84E-44178E51A9BE}"/>
              </a:ext>
            </a:extLst>
          </p:cNvPr>
          <p:cNvCxnSpPr/>
          <p:nvPr/>
        </p:nvCxnSpPr>
        <p:spPr>
          <a:xfrm>
            <a:off x="3957388" y="3429000"/>
            <a:ext cx="327961" cy="0"/>
          </a:xfrm>
          <a:prstGeom prst="line">
            <a:avLst/>
          </a:prstGeom>
          <a:ln>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27C74FB2-4D71-439F-B3CE-DEC61115CD63}"/>
              </a:ext>
            </a:extLst>
          </p:cNvPr>
          <p:cNvCxnSpPr/>
          <p:nvPr/>
        </p:nvCxnSpPr>
        <p:spPr>
          <a:xfrm>
            <a:off x="3957388" y="4401949"/>
            <a:ext cx="327961" cy="0"/>
          </a:xfrm>
          <a:prstGeom prst="line">
            <a:avLst/>
          </a:prstGeom>
          <a:ln>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BF1B2EA2-6494-4AF2-9645-AF136FAF45B3}"/>
              </a:ext>
            </a:extLst>
          </p:cNvPr>
          <p:cNvCxnSpPr/>
          <p:nvPr/>
        </p:nvCxnSpPr>
        <p:spPr>
          <a:xfrm>
            <a:off x="3957388" y="5309306"/>
            <a:ext cx="327961" cy="0"/>
          </a:xfrm>
          <a:prstGeom prst="line">
            <a:avLst/>
          </a:prstGeom>
          <a:ln>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FE42E4AA-387B-4E95-B560-C1F8C5DF72F2}"/>
              </a:ext>
            </a:extLst>
          </p:cNvPr>
          <p:cNvCxnSpPr/>
          <p:nvPr/>
        </p:nvCxnSpPr>
        <p:spPr>
          <a:xfrm>
            <a:off x="3957388" y="6186218"/>
            <a:ext cx="327961" cy="0"/>
          </a:xfrm>
          <a:prstGeom prst="line">
            <a:avLst/>
          </a:prstGeom>
          <a:ln>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F12CFF1D-A8E8-43B0-812B-2A9AC881DB4E}"/>
              </a:ext>
            </a:extLst>
          </p:cNvPr>
          <p:cNvSpPr/>
          <p:nvPr/>
        </p:nvSpPr>
        <p:spPr bwMode="auto">
          <a:xfrm>
            <a:off x="4207433" y="1461501"/>
            <a:ext cx="3545886" cy="5060960"/>
          </a:xfrm>
          <a:prstGeom prst="rect">
            <a:avLst/>
          </a:prstGeom>
          <a:solidFill>
            <a:schemeClr val="bg1"/>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34" name="object 304">
            <a:extLst>
              <a:ext uri="{FF2B5EF4-FFF2-40B4-BE49-F238E27FC236}">
                <a16:creationId xmlns:a16="http://schemas.microsoft.com/office/drawing/2014/main" id="{B63BDA85-DE63-4EF2-A528-59B4AD493BF3}"/>
              </a:ext>
            </a:extLst>
          </p:cNvPr>
          <p:cNvSpPr txBox="1"/>
          <p:nvPr/>
        </p:nvSpPr>
        <p:spPr>
          <a:xfrm>
            <a:off x="5134990" y="3237651"/>
            <a:ext cx="1680248" cy="733616"/>
          </a:xfrm>
          <a:prstGeom prst="rect">
            <a:avLst/>
          </a:prstGeom>
        </p:spPr>
        <p:txBody>
          <a:bodyPr vert="horz" wrap="square" lIns="0" tIns="9382" rIns="0" bIns="0" rtlCol="0">
            <a:spAutoFit/>
          </a:bodyPr>
          <a:lstStyle/>
          <a:p>
            <a:pPr marL="8528" marR="0" lvl="0" indent="0" algn="ctr" defTabSz="613993" rtl="0" eaLnBrk="1" fontAlgn="auto" latinLnBrk="0" hangingPunct="1">
              <a:lnSpc>
                <a:spcPct val="100000"/>
              </a:lnSpc>
              <a:spcBef>
                <a:spcPts val="74"/>
              </a:spcBef>
              <a:spcAft>
                <a:spcPts val="0"/>
              </a:spcAft>
              <a:buClrTx/>
              <a:buSzTx/>
              <a:buFontTx/>
              <a:buNone/>
              <a:tabLst/>
              <a:defRPr/>
            </a:pPr>
            <a:r>
              <a:rPr kumimoji="0" lang="en-US" sz="1568" b="1" i="0" u="none" strike="noStrike" kern="0" cap="none" spc="118" normalizeH="0" baseline="0" noProof="0">
                <a:ln>
                  <a:noFill/>
                </a:ln>
                <a:gradFill>
                  <a:gsLst>
                    <a:gs pos="0">
                      <a:srgbClr val="0078D7"/>
                    </a:gs>
                    <a:gs pos="100000">
                      <a:srgbClr val="0078D7"/>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rPr>
              <a:t>MICROSOFT INFORMATION PROTECTION</a:t>
            </a:r>
            <a:endParaRPr kumimoji="0" sz="1568" b="1" i="0" u="none" strike="noStrike" kern="0" cap="none" spc="118" normalizeH="0" baseline="0" noProof="0">
              <a:ln>
                <a:noFill/>
              </a:ln>
              <a:gradFill>
                <a:gsLst>
                  <a:gs pos="0">
                    <a:srgbClr val="0078D7"/>
                  </a:gs>
                  <a:gs pos="100000">
                    <a:srgbClr val="0078D7"/>
                  </a:gs>
                </a:gsLst>
                <a:lin ang="16200000" scaled="1"/>
              </a:gradFill>
              <a:effectLst/>
              <a:uLnTx/>
              <a:uFillTx/>
              <a:latin typeface="Segoe UI Semilight" panose="020B0402040204020203" pitchFamily="34" charset="0"/>
              <a:ea typeface="ＭＳ Ｐゴシック" charset="0"/>
              <a:cs typeface="Segoe UI Semilight" panose="020B0402040204020203" pitchFamily="34" charset="0"/>
            </a:endParaRPr>
          </a:p>
        </p:txBody>
      </p:sp>
      <p:sp>
        <p:nvSpPr>
          <p:cNvPr id="38" name="object 43">
            <a:extLst>
              <a:ext uri="{FF2B5EF4-FFF2-40B4-BE49-F238E27FC236}">
                <a16:creationId xmlns:a16="http://schemas.microsoft.com/office/drawing/2014/main" id="{2416A9DF-BAE2-4550-8F86-971FBE7AEEA1}"/>
              </a:ext>
            </a:extLst>
          </p:cNvPr>
          <p:cNvSpPr txBox="1"/>
          <p:nvPr/>
        </p:nvSpPr>
        <p:spPr>
          <a:xfrm>
            <a:off x="265058" y="2294527"/>
            <a:ext cx="3545885" cy="549965"/>
          </a:xfrm>
          <a:prstGeom prst="rect">
            <a:avLst/>
          </a:prstGeom>
          <a:noFill/>
        </p:spPr>
        <p:txBody>
          <a:bodyPr vert="horz" wrap="square" lIns="0" tIns="19616" rIns="0" bIns="0" rtlCol="0">
            <a:spAutoFit/>
          </a:bodyPr>
          <a:lstStyle/>
          <a:p>
            <a:pPr marL="8528" marR="3411" lvl="0" indent="0" algn="r" defTabSz="613993" rtl="0" eaLnBrk="1" fontAlgn="auto" latinLnBrk="0" hangingPunct="1">
              <a:lnSpc>
                <a:spcPts val="1182"/>
              </a:lnSpc>
              <a:spcBef>
                <a:spcPts val="154"/>
              </a:spcBef>
              <a:spcAft>
                <a:spcPts val="0"/>
              </a:spcAft>
              <a:buClrTx/>
              <a:buSzTx/>
              <a:buFontTx/>
              <a:buNone/>
              <a:tabLst/>
              <a:defRPr/>
            </a:pPr>
            <a:r>
              <a:rPr kumimoji="0" lang="en-US" sz="1007" b="1" i="0" u="none" strike="noStrike" kern="1200" cap="none" spc="17" normalizeH="0" baseline="0" noProof="0">
                <a:ln>
                  <a:noFill/>
                </a:ln>
                <a:solidFill>
                  <a:srgbClr val="505050"/>
                </a:solidFill>
                <a:effectLst/>
                <a:uLnTx/>
                <a:uFillTx/>
                <a:latin typeface="Segoe UI Semilight"/>
                <a:ea typeface="+mn-ea"/>
                <a:cs typeface="Segoe UI"/>
              </a:rPr>
              <a:t>MICROSOFT CLOUD APP SECURITY</a:t>
            </a:r>
            <a:endParaRPr kumimoji="0" lang="en-US" sz="1007" b="0" i="0" u="none" strike="noStrike" kern="1200" cap="none" spc="0" normalizeH="0" baseline="0" noProof="0">
              <a:ln>
                <a:noFill/>
              </a:ln>
              <a:solidFill>
                <a:srgbClr val="505050"/>
              </a:solidFill>
              <a:effectLst/>
              <a:uLnTx/>
              <a:uFillTx/>
              <a:latin typeface="Segoe UI Semilight"/>
              <a:ea typeface="+mn-ea"/>
              <a:cs typeface="Segoe UI"/>
            </a:endParaRPr>
          </a:p>
          <a:p>
            <a:pPr marL="21745" marR="26436" lvl="0" indent="0" algn="r" defTabSz="613993" rtl="0" eaLnBrk="1" fontAlgn="auto" latinLnBrk="0" hangingPunct="1">
              <a:lnSpc>
                <a:spcPct val="104700"/>
              </a:lnSpc>
              <a:spcBef>
                <a:spcPts val="600"/>
              </a:spcBef>
              <a:spcAft>
                <a:spcPts val="0"/>
              </a:spcAft>
              <a:buClrTx/>
              <a:buSzTx/>
              <a:buFontTx/>
              <a:buNone/>
              <a:tabLst/>
              <a:defRPr/>
            </a:pPr>
            <a:r>
              <a:rPr kumimoji="0" lang="en-US" sz="940" b="0" i="0" u="none" strike="noStrike" kern="1200" cap="none" spc="-10" normalizeH="0" baseline="0" noProof="0">
                <a:ln>
                  <a:noFill/>
                </a:ln>
                <a:solidFill>
                  <a:srgbClr val="505050"/>
                </a:solidFill>
                <a:effectLst/>
                <a:uLnTx/>
                <a:uFillTx/>
                <a:latin typeface="Segoe UI Semilight"/>
                <a:ea typeface="+mn-ea"/>
                <a:cs typeface="Segoe UI"/>
              </a:rPr>
              <a:t>Visibility into 15k+ cloud apps, data access &amp; usage, </a:t>
            </a:r>
            <a:br>
              <a:rPr kumimoji="0" lang="en-US" sz="940" b="0" i="0" u="none" strike="noStrike" kern="1200" cap="none" spc="-10" normalizeH="0" baseline="0" noProof="0">
                <a:ln>
                  <a:noFill/>
                </a:ln>
                <a:solidFill>
                  <a:srgbClr val="505050"/>
                </a:solidFill>
                <a:effectLst/>
                <a:uLnTx/>
                <a:uFillTx/>
                <a:latin typeface="Segoe UI Semilight"/>
                <a:ea typeface="+mn-ea"/>
                <a:cs typeface="Segoe UI"/>
              </a:rPr>
            </a:br>
            <a:r>
              <a:rPr kumimoji="0" lang="en-US" sz="940" b="0" i="0" u="none" strike="noStrike" kern="1200" cap="none" spc="-10" normalizeH="0" baseline="0" noProof="0">
                <a:ln>
                  <a:noFill/>
                </a:ln>
                <a:solidFill>
                  <a:srgbClr val="505050"/>
                </a:solidFill>
                <a:effectLst/>
                <a:uLnTx/>
                <a:uFillTx/>
                <a:latin typeface="Segoe UI Semilight"/>
                <a:ea typeface="+mn-ea"/>
                <a:cs typeface="Segoe UI"/>
              </a:rPr>
              <a:t>potential abuse</a:t>
            </a:r>
            <a:endParaRPr kumimoji="0" sz="940" b="0" i="0" u="none" strike="noStrike" kern="1200" cap="none" spc="0" normalizeH="0" baseline="0" noProof="0">
              <a:ln>
                <a:noFill/>
              </a:ln>
              <a:solidFill>
                <a:srgbClr val="505050"/>
              </a:solidFill>
              <a:effectLst/>
              <a:uLnTx/>
              <a:uFillTx/>
              <a:latin typeface="Segoe UI Semilight"/>
              <a:ea typeface="+mn-ea"/>
              <a:cs typeface="Segoe UI"/>
            </a:endParaRPr>
          </a:p>
        </p:txBody>
      </p:sp>
      <p:sp>
        <p:nvSpPr>
          <p:cNvPr id="41" name="object 48">
            <a:extLst>
              <a:ext uri="{FF2B5EF4-FFF2-40B4-BE49-F238E27FC236}">
                <a16:creationId xmlns:a16="http://schemas.microsoft.com/office/drawing/2014/main" id="{E9DD307E-D57F-4B08-81B2-4C07A56A5915}"/>
              </a:ext>
            </a:extLst>
          </p:cNvPr>
          <p:cNvSpPr txBox="1"/>
          <p:nvPr/>
        </p:nvSpPr>
        <p:spPr>
          <a:xfrm>
            <a:off x="8231730" y="4138677"/>
            <a:ext cx="3216885" cy="564854"/>
          </a:xfrm>
          <a:prstGeom prst="rect">
            <a:avLst/>
          </a:prstGeom>
          <a:noFill/>
        </p:spPr>
        <p:txBody>
          <a:bodyPr vert="horz" wrap="square" lIns="0" tIns="20042" rIns="0" bIns="0" rtlCol="0">
            <a:spAutoFit/>
          </a:bodyPr>
          <a:lstStyle/>
          <a:p>
            <a:pPr marL="8528" marR="3411" lvl="0" indent="425" algn="l" defTabSz="613993" rtl="0" eaLnBrk="1" fontAlgn="auto" latinLnBrk="0" hangingPunct="1">
              <a:lnSpc>
                <a:spcPts val="1174"/>
              </a:lnSpc>
              <a:spcBef>
                <a:spcPts val="158"/>
              </a:spcBef>
              <a:spcAft>
                <a:spcPts val="0"/>
              </a:spcAft>
              <a:buClrTx/>
              <a:buSzTx/>
              <a:buFontTx/>
              <a:buNone/>
              <a:tabLst/>
              <a:defRPr/>
            </a:pPr>
            <a:r>
              <a:rPr kumimoji="0" lang="en-US" sz="1511" b="1" i="0" u="none" strike="noStrike" kern="1200" cap="none" spc="10" normalizeH="0" baseline="1851" noProof="0">
                <a:ln>
                  <a:noFill/>
                </a:ln>
                <a:solidFill>
                  <a:srgbClr val="505050"/>
                </a:solidFill>
                <a:effectLst/>
                <a:uLnTx/>
                <a:uFillTx/>
                <a:latin typeface="Segoe UI Semilight"/>
                <a:ea typeface="+mn-ea"/>
                <a:cs typeface="Segoe UI"/>
              </a:rPr>
              <a:t>AZURE</a:t>
            </a:r>
            <a:r>
              <a:rPr kumimoji="0" lang="en-US" sz="1511" b="1" i="0" u="none" strike="noStrike" kern="1200" cap="none" spc="10" normalizeH="0" baseline="0" noProof="0">
                <a:ln>
                  <a:noFill/>
                </a:ln>
                <a:solidFill>
                  <a:srgbClr val="505050"/>
                </a:solidFill>
                <a:effectLst/>
                <a:uLnTx/>
                <a:uFillTx/>
                <a:latin typeface="Segoe UI Semilight"/>
                <a:ea typeface="+mn-ea"/>
                <a:cs typeface="Segoe UI"/>
              </a:rPr>
              <a:t> </a:t>
            </a:r>
            <a:r>
              <a:rPr kumimoji="0" lang="en-US" sz="1511" b="1" i="0" u="none" strike="noStrike" kern="1200" cap="none" spc="10" normalizeH="0" baseline="1851" noProof="0">
                <a:ln>
                  <a:noFill/>
                </a:ln>
                <a:solidFill>
                  <a:srgbClr val="505050"/>
                </a:solidFill>
                <a:effectLst/>
                <a:uLnTx/>
                <a:uFillTx/>
                <a:latin typeface="Segoe UI Semilight"/>
                <a:ea typeface="+mn-ea"/>
                <a:cs typeface="Segoe UI"/>
              </a:rPr>
              <a:t>SECURITY CENTER INFORMATION PROTECTION </a:t>
            </a:r>
          </a:p>
          <a:p>
            <a:pPr marL="19187" marR="18761" lvl="0" indent="0" algn="l" defTabSz="613993" rtl="0" eaLnBrk="1" fontAlgn="auto" latinLnBrk="0" hangingPunct="1">
              <a:lnSpc>
                <a:spcPct val="104700"/>
              </a:lnSpc>
              <a:spcBef>
                <a:spcPts val="766"/>
              </a:spcBef>
              <a:spcAft>
                <a:spcPts val="0"/>
              </a:spcAft>
              <a:buClrTx/>
              <a:buSzTx/>
              <a:buFontTx/>
              <a:buNone/>
              <a:tabLst/>
              <a:defRPr/>
            </a:pPr>
            <a:r>
              <a:rPr kumimoji="0" lang="en-US" sz="940" b="0" i="0" u="none" strike="noStrike" kern="1200" cap="none" spc="-3" normalizeH="0" baseline="0" noProof="0">
                <a:ln>
                  <a:noFill/>
                </a:ln>
                <a:solidFill>
                  <a:srgbClr val="505050"/>
                </a:solidFill>
                <a:effectLst/>
                <a:uLnTx/>
                <a:uFillTx/>
                <a:latin typeface="Segoe UI Semilight"/>
                <a:ea typeface="+mn-ea"/>
                <a:cs typeface="Segoe UI"/>
              </a:rPr>
              <a:t>Classify &amp; label sensitive structured data in Azure SQL, SQL Server and other Azure repositories</a:t>
            </a:r>
            <a:endParaRPr kumimoji="0" sz="940" b="0" i="0" u="none" strike="noStrike" kern="1200" cap="none" spc="0" normalizeH="0" baseline="0" noProof="0">
              <a:ln>
                <a:noFill/>
              </a:ln>
              <a:solidFill>
                <a:srgbClr val="505050"/>
              </a:solidFill>
              <a:effectLst/>
              <a:uLnTx/>
              <a:uFillTx/>
              <a:latin typeface="Segoe UI Semilight"/>
              <a:ea typeface="+mn-ea"/>
              <a:cs typeface="Segoe UI"/>
            </a:endParaRPr>
          </a:p>
        </p:txBody>
      </p:sp>
      <p:sp>
        <p:nvSpPr>
          <p:cNvPr id="43" name="object 43">
            <a:extLst>
              <a:ext uri="{FF2B5EF4-FFF2-40B4-BE49-F238E27FC236}">
                <a16:creationId xmlns:a16="http://schemas.microsoft.com/office/drawing/2014/main" id="{BC30C8B5-DC5D-46A2-865E-156DB47F2305}"/>
              </a:ext>
            </a:extLst>
          </p:cNvPr>
          <p:cNvSpPr txBox="1"/>
          <p:nvPr/>
        </p:nvSpPr>
        <p:spPr>
          <a:xfrm>
            <a:off x="8220216" y="2391660"/>
            <a:ext cx="3194063" cy="547260"/>
          </a:xfrm>
          <a:prstGeom prst="rect">
            <a:avLst/>
          </a:prstGeom>
          <a:noFill/>
        </p:spPr>
        <p:txBody>
          <a:bodyPr vert="horz" wrap="square" lIns="0" tIns="19616" rIns="0" bIns="0" rtlCol="0">
            <a:spAutoFit/>
          </a:bodyPr>
          <a:lstStyle/>
          <a:p>
            <a:pPr marL="8528" marR="3411" lvl="0" indent="0" algn="l" defTabSz="613993" rtl="0" eaLnBrk="1" fontAlgn="auto" latinLnBrk="0" hangingPunct="1">
              <a:lnSpc>
                <a:spcPts val="1182"/>
              </a:lnSpc>
              <a:spcBef>
                <a:spcPts val="154"/>
              </a:spcBef>
              <a:spcAft>
                <a:spcPts val="0"/>
              </a:spcAft>
              <a:buClrTx/>
              <a:buSzTx/>
              <a:buFontTx/>
              <a:buNone/>
              <a:tabLst/>
              <a:defRPr/>
            </a:pPr>
            <a:r>
              <a:rPr kumimoji="0" lang="en-US" sz="1007" b="1" i="0" u="none" strike="noStrike" kern="1200" cap="none" spc="17" normalizeH="0" baseline="0" noProof="0">
                <a:ln>
                  <a:noFill/>
                </a:ln>
                <a:solidFill>
                  <a:srgbClr val="505050"/>
                </a:solidFill>
                <a:effectLst/>
                <a:uLnTx/>
                <a:uFillTx/>
                <a:latin typeface="Segoe UI Semilight"/>
                <a:ea typeface="+mn-ea"/>
                <a:cs typeface="Segoe UI"/>
              </a:rPr>
              <a:t>OFFICE APPS</a:t>
            </a:r>
          </a:p>
          <a:p>
            <a:pPr marL="8528" marR="3411" lvl="0" indent="0" algn="l" defTabSz="613993" rtl="0" eaLnBrk="1" fontAlgn="auto" latinLnBrk="0" hangingPunct="1">
              <a:lnSpc>
                <a:spcPts val="1182"/>
              </a:lnSpc>
              <a:spcBef>
                <a:spcPts val="600"/>
              </a:spcBef>
              <a:spcAft>
                <a:spcPts val="0"/>
              </a:spcAft>
              <a:buClrTx/>
              <a:buSzTx/>
              <a:buFontTx/>
              <a:buNone/>
              <a:tabLst/>
              <a:defRPr/>
            </a:pPr>
            <a:r>
              <a:rPr kumimoji="0" lang="en-US" sz="940" b="0" i="0" u="none" strike="noStrike" kern="1200" cap="none" spc="-10" normalizeH="0" baseline="0" noProof="0">
                <a:ln>
                  <a:noFill/>
                </a:ln>
                <a:solidFill>
                  <a:srgbClr val="505050"/>
                </a:solidFill>
                <a:effectLst/>
                <a:uLnTx/>
                <a:uFillTx/>
                <a:latin typeface="Segoe UI Semilight"/>
                <a:ea typeface="+mn-ea"/>
                <a:cs typeface="Segoe UI"/>
              </a:rPr>
              <a:t>Protect sensitive information while working in Excel, Word, PowerPoint, Outlook</a:t>
            </a:r>
          </a:p>
        </p:txBody>
      </p:sp>
      <p:sp>
        <p:nvSpPr>
          <p:cNvPr id="45" name="object 43">
            <a:extLst>
              <a:ext uri="{FF2B5EF4-FFF2-40B4-BE49-F238E27FC236}">
                <a16:creationId xmlns:a16="http://schemas.microsoft.com/office/drawing/2014/main" id="{1D1263E2-7FAC-4A9F-B035-A75C1554155B}"/>
              </a:ext>
            </a:extLst>
          </p:cNvPr>
          <p:cNvSpPr txBox="1"/>
          <p:nvPr/>
        </p:nvSpPr>
        <p:spPr>
          <a:xfrm>
            <a:off x="616879" y="1461501"/>
            <a:ext cx="3194063" cy="353232"/>
          </a:xfrm>
          <a:prstGeom prst="rect">
            <a:avLst/>
          </a:prstGeom>
          <a:noFill/>
        </p:spPr>
        <p:txBody>
          <a:bodyPr vert="horz" wrap="square" lIns="0" tIns="19616" rIns="0" bIns="0" rtlCol="0">
            <a:spAutoFit/>
          </a:bodyPr>
          <a:lstStyle/>
          <a:p>
            <a:pPr marL="8528" marR="3411" lvl="0" indent="0" algn="r" defTabSz="613993" rtl="0" eaLnBrk="1" fontAlgn="auto" latinLnBrk="0" hangingPunct="1">
              <a:lnSpc>
                <a:spcPts val="1182"/>
              </a:lnSpc>
              <a:spcBef>
                <a:spcPts val="154"/>
              </a:spcBef>
              <a:spcAft>
                <a:spcPts val="0"/>
              </a:spcAft>
              <a:buClrTx/>
              <a:buSzTx/>
              <a:buFontTx/>
              <a:buNone/>
              <a:tabLst/>
              <a:defRPr/>
            </a:pPr>
            <a:r>
              <a:rPr kumimoji="0" lang="en-US" sz="1007" b="1" i="0" u="none" strike="noStrike" kern="1200" cap="none" spc="17" normalizeH="0" baseline="0" noProof="0">
                <a:ln>
                  <a:noFill/>
                </a:ln>
                <a:solidFill>
                  <a:srgbClr val="505050"/>
                </a:solidFill>
                <a:effectLst/>
                <a:uLnTx/>
                <a:uFillTx/>
                <a:latin typeface="Segoe UI Semilight"/>
                <a:ea typeface="+mn-ea"/>
                <a:cs typeface="Segoe UI"/>
              </a:rPr>
              <a:t>AZURE ADVANCED THREAT PROTECTION</a:t>
            </a:r>
            <a:endParaRPr kumimoji="0" lang="en-US" sz="940" b="0" i="0" u="none" strike="noStrike" kern="1200" cap="none" spc="0" normalizeH="0" baseline="0" noProof="0">
              <a:ln>
                <a:noFill/>
              </a:ln>
              <a:solidFill>
                <a:srgbClr val="505050"/>
              </a:solidFill>
              <a:effectLst/>
              <a:uLnTx/>
              <a:uFillTx/>
              <a:latin typeface="Segoe UI Semilight"/>
              <a:ea typeface="+mn-ea"/>
              <a:cs typeface="Segoe UI"/>
            </a:endParaRPr>
          </a:p>
          <a:p>
            <a:pPr marL="8528" marR="3411" lvl="0" indent="0" algn="r" defTabSz="613993" rtl="0" eaLnBrk="1" fontAlgn="auto" latinLnBrk="0" hangingPunct="1">
              <a:lnSpc>
                <a:spcPts val="1182"/>
              </a:lnSpc>
              <a:spcBef>
                <a:spcPts val="154"/>
              </a:spcBef>
              <a:spcAft>
                <a:spcPts val="0"/>
              </a:spcAft>
              <a:buClrTx/>
              <a:buSzTx/>
              <a:buFontTx/>
              <a:buNone/>
              <a:tabLst/>
              <a:defRPr/>
            </a:pPr>
            <a:r>
              <a:rPr kumimoji="0" lang="en-US" sz="940" b="0" i="0" u="none" strike="noStrike" kern="1200" cap="none" spc="0" normalizeH="0" baseline="0" noProof="0">
                <a:ln>
                  <a:noFill/>
                </a:ln>
                <a:solidFill>
                  <a:srgbClr val="505050"/>
                </a:solidFill>
                <a:effectLst/>
                <a:uLnTx/>
                <a:uFillTx/>
                <a:latin typeface="Segoe UI Semilight"/>
                <a:ea typeface="+mn-ea"/>
                <a:cs typeface="Segoe UI"/>
              </a:rPr>
              <a:t>Identify advanced data related attacks and insider threats </a:t>
            </a:r>
            <a:endParaRPr kumimoji="0" lang="en-US" sz="1007" b="0" i="0" u="none" strike="noStrike" kern="1200" cap="none" spc="0" normalizeH="0" baseline="0" noProof="0">
              <a:ln>
                <a:noFill/>
              </a:ln>
              <a:solidFill>
                <a:srgbClr val="505050"/>
              </a:solidFill>
              <a:effectLst/>
              <a:uLnTx/>
              <a:uFillTx/>
              <a:latin typeface="Segoe UI Semilight"/>
              <a:ea typeface="+mn-ea"/>
              <a:cs typeface="Segoe UI"/>
            </a:endParaRPr>
          </a:p>
        </p:txBody>
      </p:sp>
      <p:sp>
        <p:nvSpPr>
          <p:cNvPr id="48" name="object 43">
            <a:extLst>
              <a:ext uri="{FF2B5EF4-FFF2-40B4-BE49-F238E27FC236}">
                <a16:creationId xmlns:a16="http://schemas.microsoft.com/office/drawing/2014/main" id="{39AE16D5-E2D6-4098-A20F-F56EE865575C}"/>
              </a:ext>
            </a:extLst>
          </p:cNvPr>
          <p:cNvSpPr txBox="1"/>
          <p:nvPr/>
        </p:nvSpPr>
        <p:spPr>
          <a:xfrm>
            <a:off x="621480" y="3183580"/>
            <a:ext cx="3194063" cy="549965"/>
          </a:xfrm>
          <a:prstGeom prst="rect">
            <a:avLst/>
          </a:prstGeom>
          <a:noFill/>
        </p:spPr>
        <p:txBody>
          <a:bodyPr vert="horz" wrap="square" lIns="0" tIns="19616" rIns="0" bIns="0" rtlCol="0">
            <a:spAutoFit/>
          </a:bodyPr>
          <a:lstStyle/>
          <a:p>
            <a:pPr marL="8528" marR="3411" lvl="0" indent="0" algn="r" defTabSz="613993" rtl="0" eaLnBrk="1" fontAlgn="auto" latinLnBrk="0" hangingPunct="1">
              <a:lnSpc>
                <a:spcPts val="1182"/>
              </a:lnSpc>
              <a:spcBef>
                <a:spcPts val="154"/>
              </a:spcBef>
              <a:spcAft>
                <a:spcPts val="0"/>
              </a:spcAft>
              <a:buClrTx/>
              <a:buSzTx/>
              <a:buFontTx/>
              <a:buNone/>
              <a:tabLst/>
              <a:defRPr/>
            </a:pPr>
            <a:r>
              <a:rPr kumimoji="0" lang="en-US" sz="1007" b="1" i="0" u="none" strike="noStrike" kern="1200" cap="none" spc="17" normalizeH="0" baseline="0" noProof="0">
                <a:ln>
                  <a:noFill/>
                </a:ln>
                <a:solidFill>
                  <a:srgbClr val="505050"/>
                </a:solidFill>
                <a:effectLst/>
                <a:uLnTx/>
                <a:uFillTx/>
                <a:latin typeface="Segoe UI Semilight"/>
                <a:ea typeface="+mn-ea"/>
                <a:cs typeface="Segoe UI"/>
              </a:rPr>
              <a:t>OFFICE 365 DATA LOSS PREVENTION</a:t>
            </a:r>
            <a:endParaRPr kumimoji="0" lang="en-US" sz="1007" b="0" i="0" u="none" strike="noStrike" kern="1200" cap="none" spc="0" normalizeH="0" baseline="0" noProof="0">
              <a:ln>
                <a:noFill/>
              </a:ln>
              <a:solidFill>
                <a:srgbClr val="505050"/>
              </a:solidFill>
              <a:effectLst/>
              <a:uLnTx/>
              <a:uFillTx/>
              <a:latin typeface="Segoe UI Semilight"/>
              <a:ea typeface="+mn-ea"/>
              <a:cs typeface="Segoe UI"/>
            </a:endParaRPr>
          </a:p>
          <a:p>
            <a:pPr marL="21745" marR="26436" lvl="0" indent="0" algn="r" defTabSz="613993" rtl="0" eaLnBrk="1" fontAlgn="auto" latinLnBrk="0" hangingPunct="1">
              <a:lnSpc>
                <a:spcPct val="104700"/>
              </a:lnSpc>
              <a:spcBef>
                <a:spcPts val="600"/>
              </a:spcBef>
              <a:spcAft>
                <a:spcPts val="0"/>
              </a:spcAft>
              <a:buClrTx/>
              <a:buSzTx/>
              <a:buFontTx/>
              <a:buNone/>
              <a:tabLst/>
              <a:defRPr/>
            </a:pPr>
            <a:r>
              <a:rPr kumimoji="0" lang="en-US" sz="940" b="0" i="0" u="none" strike="noStrike" kern="1200" cap="none" spc="-10" normalizeH="0" baseline="0" noProof="0">
                <a:ln>
                  <a:noFill/>
                </a:ln>
                <a:solidFill>
                  <a:srgbClr val="505050"/>
                </a:solidFill>
                <a:effectLst/>
                <a:uLnTx/>
                <a:uFillTx/>
                <a:latin typeface="Segoe UI Semilight"/>
                <a:ea typeface="+mn-ea"/>
                <a:cs typeface="Segoe UI"/>
              </a:rPr>
              <a:t>Prevent data loss across Exchange Online, SharePoint Online, OneDrive for Business</a:t>
            </a:r>
          </a:p>
        </p:txBody>
      </p:sp>
      <p:sp>
        <p:nvSpPr>
          <p:cNvPr id="49" name="object 43">
            <a:extLst>
              <a:ext uri="{FF2B5EF4-FFF2-40B4-BE49-F238E27FC236}">
                <a16:creationId xmlns:a16="http://schemas.microsoft.com/office/drawing/2014/main" id="{E4173736-C52E-4B5F-ADB3-547B1B961A17}"/>
              </a:ext>
            </a:extLst>
          </p:cNvPr>
          <p:cNvSpPr txBox="1"/>
          <p:nvPr/>
        </p:nvSpPr>
        <p:spPr>
          <a:xfrm>
            <a:off x="8220216" y="3357251"/>
            <a:ext cx="3194063" cy="398035"/>
          </a:xfrm>
          <a:prstGeom prst="rect">
            <a:avLst/>
          </a:prstGeom>
          <a:noFill/>
        </p:spPr>
        <p:txBody>
          <a:bodyPr vert="horz" wrap="square" lIns="0" tIns="19616" rIns="0" bIns="0" rtlCol="0">
            <a:spAutoFit/>
          </a:bodyPr>
          <a:lstStyle/>
          <a:p>
            <a:pPr marL="8528" marR="3411" lvl="0" indent="0" algn="l" defTabSz="613993" rtl="0" eaLnBrk="1" fontAlgn="auto" latinLnBrk="0" hangingPunct="1">
              <a:lnSpc>
                <a:spcPts val="1182"/>
              </a:lnSpc>
              <a:spcBef>
                <a:spcPts val="154"/>
              </a:spcBef>
              <a:spcAft>
                <a:spcPts val="0"/>
              </a:spcAft>
              <a:buClrTx/>
              <a:buSzTx/>
              <a:buFontTx/>
              <a:buNone/>
              <a:tabLst/>
              <a:defRPr/>
            </a:pPr>
            <a:r>
              <a:rPr kumimoji="0" lang="en-US" sz="1007" b="1" i="0" u="none" strike="noStrike" kern="1200" cap="none" spc="17" normalizeH="0" baseline="0" noProof="0">
                <a:ln>
                  <a:noFill/>
                </a:ln>
                <a:solidFill>
                  <a:srgbClr val="505050"/>
                </a:solidFill>
                <a:effectLst/>
                <a:uLnTx/>
                <a:uFillTx/>
                <a:latin typeface="Segoe UI Semilight"/>
                <a:ea typeface="+mn-ea"/>
                <a:cs typeface="Segoe UI"/>
              </a:rPr>
              <a:t>SHAREPOINT &amp; GROUPS</a:t>
            </a:r>
          </a:p>
          <a:p>
            <a:pPr marL="21745" marR="26436" lvl="0" indent="0" algn="l" defTabSz="613993" rtl="0" eaLnBrk="1" fontAlgn="auto" latinLnBrk="0" hangingPunct="1">
              <a:lnSpc>
                <a:spcPct val="104700"/>
              </a:lnSpc>
              <a:spcBef>
                <a:spcPts val="600"/>
              </a:spcBef>
              <a:spcAft>
                <a:spcPts val="0"/>
              </a:spcAft>
              <a:buClrTx/>
              <a:buSzTx/>
              <a:buFontTx/>
              <a:buNone/>
              <a:tabLst/>
              <a:defRPr/>
            </a:pPr>
            <a:r>
              <a:rPr kumimoji="0" lang="en-US" sz="940" b="0" i="0" u="none" strike="noStrike" kern="1200" cap="none" spc="-10" normalizeH="0" baseline="0" noProof="0">
                <a:ln>
                  <a:noFill/>
                </a:ln>
                <a:solidFill>
                  <a:srgbClr val="505050"/>
                </a:solidFill>
                <a:effectLst/>
                <a:uLnTx/>
                <a:uFillTx/>
                <a:latin typeface="Segoe UI Semilight"/>
                <a:ea typeface="+mn-ea"/>
                <a:cs typeface="Segoe UI"/>
              </a:rPr>
              <a:t>Protect files in libraries and lists</a:t>
            </a:r>
          </a:p>
        </p:txBody>
      </p:sp>
      <p:sp>
        <p:nvSpPr>
          <p:cNvPr id="52" name="object 43">
            <a:extLst>
              <a:ext uri="{FF2B5EF4-FFF2-40B4-BE49-F238E27FC236}">
                <a16:creationId xmlns:a16="http://schemas.microsoft.com/office/drawing/2014/main" id="{BEC9BE2D-5F0A-4D55-AAE8-DC0F06804668}"/>
              </a:ext>
            </a:extLst>
          </p:cNvPr>
          <p:cNvSpPr txBox="1"/>
          <p:nvPr/>
        </p:nvSpPr>
        <p:spPr>
          <a:xfrm>
            <a:off x="976798" y="5887304"/>
            <a:ext cx="2845556" cy="547828"/>
          </a:xfrm>
          <a:prstGeom prst="rect">
            <a:avLst/>
          </a:prstGeom>
          <a:noFill/>
        </p:spPr>
        <p:txBody>
          <a:bodyPr vert="horz" wrap="square" lIns="0" tIns="19616" rIns="0" bIns="0" rtlCol="0">
            <a:spAutoFit/>
          </a:bodyPr>
          <a:lstStyle/>
          <a:p>
            <a:pPr marL="8528" marR="3411" lvl="0" indent="0" algn="r" defTabSz="613993" rtl="0" eaLnBrk="1" fontAlgn="auto" latinLnBrk="0" hangingPunct="1">
              <a:lnSpc>
                <a:spcPts val="1182"/>
              </a:lnSpc>
              <a:spcBef>
                <a:spcPts val="154"/>
              </a:spcBef>
              <a:spcAft>
                <a:spcPts val="0"/>
              </a:spcAft>
              <a:buClrTx/>
              <a:buSzTx/>
              <a:buFontTx/>
              <a:buNone/>
              <a:tabLst/>
              <a:defRPr/>
            </a:pPr>
            <a:r>
              <a:rPr kumimoji="0" lang="en-US" sz="1007" b="1" i="0" u="none" strike="noStrike" kern="1200" cap="none" spc="17" normalizeH="0" baseline="0" noProof="0">
                <a:ln>
                  <a:noFill/>
                </a:ln>
                <a:solidFill>
                  <a:srgbClr val="505050"/>
                </a:solidFill>
                <a:effectLst/>
                <a:uLnTx/>
                <a:uFillTx/>
                <a:latin typeface="Segoe UI Semilight"/>
                <a:ea typeface="+mn-ea"/>
                <a:cs typeface="Segoe UI"/>
              </a:rPr>
              <a:t>OFFICE 365 ADVANCED DATA GOVERNANCE</a:t>
            </a:r>
          </a:p>
          <a:p>
            <a:pPr marL="8528" marR="3411" lvl="0" indent="0" algn="r" defTabSz="613993" rtl="0" eaLnBrk="1" fontAlgn="auto" latinLnBrk="0" hangingPunct="1">
              <a:lnSpc>
                <a:spcPts val="1182"/>
              </a:lnSpc>
              <a:spcBef>
                <a:spcPts val="600"/>
              </a:spcBef>
              <a:spcAft>
                <a:spcPts val="0"/>
              </a:spcAft>
              <a:buClrTx/>
              <a:buSzTx/>
              <a:buFontTx/>
              <a:buNone/>
              <a:tabLst/>
              <a:defRPr/>
            </a:pPr>
            <a:r>
              <a:rPr kumimoji="0" lang="en-US" sz="940" b="0" i="0" u="none" strike="noStrike" kern="1200" cap="none" spc="-10" normalizeH="0" baseline="0" noProof="0">
                <a:ln>
                  <a:noFill/>
                </a:ln>
                <a:solidFill>
                  <a:srgbClr val="505050"/>
                </a:solidFill>
                <a:effectLst/>
                <a:uLnTx/>
                <a:uFillTx/>
                <a:latin typeface="Segoe UI Semilight"/>
                <a:ea typeface="+mn-ea"/>
                <a:cs typeface="Segoe UI"/>
              </a:rPr>
              <a:t>Apply retention and deletion policies to sensitive and important data in Office 365</a:t>
            </a:r>
          </a:p>
        </p:txBody>
      </p:sp>
      <p:sp>
        <p:nvSpPr>
          <p:cNvPr id="54" name="object 43">
            <a:extLst>
              <a:ext uri="{FF2B5EF4-FFF2-40B4-BE49-F238E27FC236}">
                <a16:creationId xmlns:a16="http://schemas.microsoft.com/office/drawing/2014/main" id="{0C21EC0A-4A8D-4A6C-A190-B486D9CEA8C8}"/>
              </a:ext>
            </a:extLst>
          </p:cNvPr>
          <p:cNvSpPr txBox="1"/>
          <p:nvPr/>
        </p:nvSpPr>
        <p:spPr>
          <a:xfrm>
            <a:off x="8220216" y="6025429"/>
            <a:ext cx="3194063" cy="495964"/>
          </a:xfrm>
          <a:prstGeom prst="rect">
            <a:avLst/>
          </a:prstGeom>
          <a:noFill/>
        </p:spPr>
        <p:txBody>
          <a:bodyPr vert="horz" wrap="square" lIns="0" tIns="19616" rIns="0" bIns="0" rtlCol="0">
            <a:spAutoFit/>
          </a:bodyPr>
          <a:lstStyle/>
          <a:p>
            <a:pPr marL="8528" marR="3411" lvl="0" indent="0" algn="l" defTabSz="613993" rtl="0" eaLnBrk="1" fontAlgn="auto" latinLnBrk="0" hangingPunct="1">
              <a:lnSpc>
                <a:spcPts val="1182"/>
              </a:lnSpc>
              <a:spcBef>
                <a:spcPts val="154"/>
              </a:spcBef>
              <a:spcAft>
                <a:spcPts val="0"/>
              </a:spcAft>
              <a:buClrTx/>
              <a:buSzTx/>
              <a:buFontTx/>
              <a:buNone/>
              <a:tabLst/>
              <a:defRPr/>
            </a:pPr>
            <a:r>
              <a:rPr kumimoji="0" lang="en-US" sz="1007" b="1" i="0" u="none" strike="noStrike" kern="1200" cap="none" spc="17" normalizeH="0" baseline="0" noProof="0">
                <a:ln>
                  <a:noFill/>
                </a:ln>
                <a:solidFill>
                  <a:srgbClr val="505050"/>
                </a:solidFill>
                <a:effectLst/>
                <a:uLnTx/>
                <a:uFillTx/>
                <a:latin typeface="Segoe UI Semilight"/>
                <a:ea typeface="+mn-ea"/>
                <a:cs typeface="Segoe UI"/>
              </a:rPr>
              <a:t>ADOBE PDFs </a:t>
            </a:r>
          </a:p>
          <a:p>
            <a:pPr marL="8528" marR="3411" lvl="0" indent="0" algn="l" defTabSz="613993" rtl="0" eaLnBrk="1" fontAlgn="auto" latinLnBrk="0" hangingPunct="1">
              <a:lnSpc>
                <a:spcPts val="1182"/>
              </a:lnSpc>
              <a:spcBef>
                <a:spcPts val="154"/>
              </a:spcBef>
              <a:spcAft>
                <a:spcPts val="0"/>
              </a:spcAft>
              <a:buClrTx/>
              <a:buSzTx/>
              <a:buFontTx/>
              <a:buNone/>
              <a:tabLst/>
              <a:defRPr/>
            </a:pPr>
            <a:r>
              <a:rPr kumimoji="0" lang="en-US" sz="940" b="0" i="0" u="none" strike="noStrike" kern="1200" cap="none" spc="-10" normalizeH="0" baseline="0" noProof="0">
                <a:ln>
                  <a:noFill/>
                </a:ln>
                <a:solidFill>
                  <a:srgbClr val="505050"/>
                </a:solidFill>
                <a:effectLst/>
                <a:uLnTx/>
                <a:uFillTx/>
                <a:latin typeface="Segoe UI Semilight"/>
                <a:ea typeface="+mn-ea"/>
                <a:cs typeface="Segoe UI"/>
              </a:rPr>
              <a:t>Natively view labeled and protected PDFs on Adobe Acrobat Reader</a:t>
            </a:r>
          </a:p>
        </p:txBody>
      </p:sp>
      <p:sp>
        <p:nvSpPr>
          <p:cNvPr id="55" name="Title 1">
            <a:extLst>
              <a:ext uri="{FF2B5EF4-FFF2-40B4-BE49-F238E27FC236}">
                <a16:creationId xmlns:a16="http://schemas.microsoft.com/office/drawing/2014/main" id="{7B08C6F3-60C0-4824-A9E8-6AEA7BFB4962}"/>
              </a:ext>
            </a:extLst>
          </p:cNvPr>
          <p:cNvSpPr txBox="1">
            <a:spLocks/>
          </p:cNvSpPr>
          <p:nvPr/>
        </p:nvSpPr>
        <p:spPr>
          <a:xfrm>
            <a:off x="448213" y="334333"/>
            <a:ext cx="11295575" cy="550955"/>
          </a:xfrm>
          <a:prstGeom prst="rect">
            <a:avLst/>
          </a:prstGeom>
          <a:noFill/>
          <a:ln>
            <a:noFill/>
          </a:ln>
        </p:spPr>
        <p:txBody>
          <a:bodyPr vert="horz" wrap="square" lIns="0" tIns="89642" rIns="0" bIns="89642" anchor="ctr" anchorCtr="0" compatLnSpc="1">
            <a:noAutofit/>
          </a:bodyPr>
          <a:lstStyle>
            <a:lvl1pPr marL="0" marR="0" lvl="0" indent="0" algn="l" defTabSz="932742" rtl="0" fontAlgn="auto" hangingPunct="1">
              <a:lnSpc>
                <a:spcPct val="90000"/>
              </a:lnSpc>
              <a:spcBef>
                <a:spcPts val="0"/>
              </a:spcBef>
              <a:spcAft>
                <a:spcPts val="0"/>
              </a:spcAft>
              <a:buNone/>
              <a:tabLst/>
              <a:defRPr lang="en-US" sz="3200" b="0" i="0" u="none" strike="noStrike" kern="0" cap="all" spc="120" baseline="0">
                <a:solidFill>
                  <a:srgbClr val="000000"/>
                </a:solidFill>
                <a:uFillTx/>
                <a:latin typeface="Segoe UI"/>
                <a:ea typeface="Segoe UI Black" pitchFamily="34"/>
                <a:cs typeface="Segoe UI Black" pitchFamily="34"/>
              </a:defRPr>
            </a:lvl1pPr>
          </a:lstStyle>
          <a:p>
            <a:pPr marL="0" marR="0" lvl="0" indent="0" algn="l" defTabSz="914192" rtl="0" eaLnBrk="1" fontAlgn="auto" latinLnBrk="0" hangingPunct="1">
              <a:lnSpc>
                <a:spcPct val="90000"/>
              </a:lnSpc>
              <a:spcBef>
                <a:spcPct val="0"/>
              </a:spcBef>
              <a:spcAft>
                <a:spcPts val="0"/>
              </a:spcAft>
              <a:buClrTx/>
              <a:buSzTx/>
              <a:buFontTx/>
              <a:buNone/>
              <a:tabLst/>
              <a:defRPr/>
            </a:pPr>
            <a:r>
              <a:rPr kumimoji="0" lang="en-US" sz="3600" b="1"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Comprehensive</a:t>
            </a:r>
            <a:r>
              <a:rPr kumimoji="0" lang="en-US" sz="3600"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 set of capabilities</a:t>
            </a:r>
          </a:p>
        </p:txBody>
      </p:sp>
      <p:sp>
        <p:nvSpPr>
          <p:cNvPr id="57" name="object 43">
            <a:extLst>
              <a:ext uri="{FF2B5EF4-FFF2-40B4-BE49-F238E27FC236}">
                <a16:creationId xmlns:a16="http://schemas.microsoft.com/office/drawing/2014/main" id="{A889D3AE-1375-426A-B3B0-47F8AB49686D}"/>
              </a:ext>
            </a:extLst>
          </p:cNvPr>
          <p:cNvSpPr txBox="1"/>
          <p:nvPr/>
        </p:nvSpPr>
        <p:spPr>
          <a:xfrm>
            <a:off x="715798" y="5062792"/>
            <a:ext cx="3106555" cy="549965"/>
          </a:xfrm>
          <a:prstGeom prst="rect">
            <a:avLst/>
          </a:prstGeom>
          <a:noFill/>
        </p:spPr>
        <p:txBody>
          <a:bodyPr vert="horz" wrap="square" lIns="0" tIns="19616" rIns="0" bIns="0" rtlCol="0">
            <a:spAutoFit/>
          </a:bodyPr>
          <a:lstStyle/>
          <a:p>
            <a:pPr marL="8528" marR="3411" lvl="0" indent="0" algn="r" defTabSz="613993" rtl="0" eaLnBrk="1" fontAlgn="auto" latinLnBrk="0" hangingPunct="1">
              <a:lnSpc>
                <a:spcPts val="1182"/>
              </a:lnSpc>
              <a:spcBef>
                <a:spcPts val="154"/>
              </a:spcBef>
              <a:spcAft>
                <a:spcPts val="0"/>
              </a:spcAft>
              <a:buClrTx/>
              <a:buSzTx/>
              <a:buFontTx/>
              <a:buNone/>
              <a:tabLst/>
              <a:defRPr/>
            </a:pPr>
            <a:r>
              <a:rPr kumimoji="0" lang="en-US" sz="1007" b="1" i="0" u="none" strike="noStrike" kern="1200" cap="none" spc="17" normalizeH="0" baseline="0" noProof="0">
                <a:ln>
                  <a:noFill/>
                </a:ln>
                <a:solidFill>
                  <a:srgbClr val="505050"/>
                </a:solidFill>
                <a:effectLst/>
                <a:uLnTx/>
                <a:uFillTx/>
                <a:latin typeface="Segoe UI Semilight"/>
                <a:ea typeface="+mn-ea"/>
                <a:cs typeface="Segoe UI"/>
              </a:rPr>
              <a:t>WINDOWS INFORMATION PROTECTION</a:t>
            </a:r>
            <a:endParaRPr kumimoji="0" lang="en-US" sz="1007" b="0" i="0" u="none" strike="noStrike" kern="1200" cap="none" spc="0" normalizeH="0" baseline="0" noProof="0">
              <a:ln>
                <a:noFill/>
              </a:ln>
              <a:solidFill>
                <a:srgbClr val="505050"/>
              </a:solidFill>
              <a:effectLst/>
              <a:uLnTx/>
              <a:uFillTx/>
              <a:latin typeface="Segoe UI Semilight"/>
              <a:ea typeface="+mn-ea"/>
              <a:cs typeface="Segoe UI"/>
            </a:endParaRPr>
          </a:p>
          <a:p>
            <a:pPr marL="21745" marR="26436" lvl="0" indent="0" algn="r" defTabSz="613993" rtl="0" eaLnBrk="1" fontAlgn="auto" latinLnBrk="0" hangingPunct="1">
              <a:lnSpc>
                <a:spcPct val="104700"/>
              </a:lnSpc>
              <a:spcBef>
                <a:spcPts val="600"/>
              </a:spcBef>
              <a:spcAft>
                <a:spcPts val="0"/>
              </a:spcAft>
              <a:buClrTx/>
              <a:buSzTx/>
              <a:buFontTx/>
              <a:buNone/>
              <a:tabLst/>
              <a:defRPr/>
            </a:pPr>
            <a:r>
              <a:rPr kumimoji="0" lang="en-US" sz="940" b="0" i="0" u="none" strike="noStrike" kern="1200" cap="none" spc="-10" normalizeH="0" baseline="0" noProof="0">
                <a:ln>
                  <a:noFill/>
                </a:ln>
                <a:solidFill>
                  <a:srgbClr val="505050"/>
                </a:solidFill>
                <a:effectLst/>
                <a:uLnTx/>
                <a:uFillTx/>
                <a:latin typeface="Segoe UI Semilight"/>
                <a:ea typeface="+mn-ea"/>
                <a:cs typeface="Segoe UI"/>
              </a:rPr>
              <a:t>Separate personal vs. work data on Windows 10 devices, prevent work data from traveling to non-work locations</a:t>
            </a:r>
            <a:endParaRPr kumimoji="0" sz="940" b="0" i="0" u="none" strike="noStrike" kern="1200" cap="none" spc="0" normalizeH="0" baseline="0" noProof="0">
              <a:ln>
                <a:noFill/>
              </a:ln>
              <a:solidFill>
                <a:srgbClr val="505050"/>
              </a:solidFill>
              <a:effectLst/>
              <a:uLnTx/>
              <a:uFillTx/>
              <a:latin typeface="Segoe UI Semilight"/>
              <a:ea typeface="+mn-ea"/>
              <a:cs typeface="Segoe UI"/>
            </a:endParaRPr>
          </a:p>
        </p:txBody>
      </p:sp>
      <p:sp>
        <p:nvSpPr>
          <p:cNvPr id="58" name="object 48">
            <a:extLst>
              <a:ext uri="{FF2B5EF4-FFF2-40B4-BE49-F238E27FC236}">
                <a16:creationId xmlns:a16="http://schemas.microsoft.com/office/drawing/2014/main" id="{890939E7-943A-4EAE-AEEC-32880728BBAE}"/>
              </a:ext>
            </a:extLst>
          </p:cNvPr>
          <p:cNvSpPr txBox="1"/>
          <p:nvPr/>
        </p:nvSpPr>
        <p:spPr>
          <a:xfrm>
            <a:off x="1095055" y="4138678"/>
            <a:ext cx="2727298" cy="575540"/>
          </a:xfrm>
          <a:prstGeom prst="rect">
            <a:avLst/>
          </a:prstGeom>
          <a:noFill/>
        </p:spPr>
        <p:txBody>
          <a:bodyPr vert="horz" wrap="square" lIns="0" tIns="20042" rIns="0" bIns="0" rtlCol="0">
            <a:spAutoFit/>
          </a:bodyPr>
          <a:lstStyle/>
          <a:p>
            <a:pPr marL="8528" marR="3411" lvl="0" indent="425" algn="r" defTabSz="613993" rtl="0" eaLnBrk="1" fontAlgn="auto" latinLnBrk="0" hangingPunct="1">
              <a:lnSpc>
                <a:spcPts val="1174"/>
              </a:lnSpc>
              <a:spcBef>
                <a:spcPts val="158"/>
              </a:spcBef>
              <a:spcAft>
                <a:spcPts val="0"/>
              </a:spcAft>
              <a:buClrTx/>
              <a:buSzTx/>
              <a:buFontTx/>
              <a:buNone/>
              <a:tabLst/>
              <a:defRPr/>
            </a:pPr>
            <a:r>
              <a:rPr kumimoji="0" lang="en-US" sz="1511" b="1" i="0" u="none" strike="noStrike" kern="1200" cap="none" spc="10" normalizeH="0" baseline="1851" noProof="0">
                <a:ln>
                  <a:noFill/>
                </a:ln>
                <a:solidFill>
                  <a:srgbClr val="505050"/>
                </a:solidFill>
                <a:effectLst/>
                <a:uLnTx/>
                <a:uFillTx/>
                <a:latin typeface="Segoe UI Semilight"/>
                <a:ea typeface="+mn-ea"/>
                <a:cs typeface="Segoe UI"/>
              </a:rPr>
              <a:t>OFFICE 365</a:t>
            </a:r>
            <a:r>
              <a:rPr kumimoji="0" lang="en-US" sz="1511" b="1" i="0" u="none" strike="noStrike" kern="1200" cap="none" spc="10" normalizeH="0" baseline="0" noProof="0">
                <a:ln>
                  <a:noFill/>
                </a:ln>
                <a:solidFill>
                  <a:srgbClr val="505050"/>
                </a:solidFill>
                <a:effectLst/>
                <a:uLnTx/>
                <a:uFillTx/>
                <a:latin typeface="Segoe UI Semilight"/>
                <a:ea typeface="+mn-ea"/>
                <a:cs typeface="Segoe UI"/>
              </a:rPr>
              <a:t> </a:t>
            </a:r>
            <a:r>
              <a:rPr kumimoji="0" lang="en-US" sz="1511" b="1" i="0" u="none" strike="noStrike" kern="1200" cap="none" spc="10" normalizeH="0" baseline="1851" noProof="0">
                <a:ln>
                  <a:noFill/>
                </a:ln>
                <a:solidFill>
                  <a:srgbClr val="505050"/>
                </a:solidFill>
                <a:effectLst/>
                <a:uLnTx/>
                <a:uFillTx/>
                <a:latin typeface="Segoe UI Semilight"/>
                <a:ea typeface="+mn-ea"/>
                <a:cs typeface="Segoe UI"/>
              </a:rPr>
              <a:t>MESSAGE ENCRYPTION</a:t>
            </a:r>
            <a:endParaRPr kumimoji="0" lang="en-US" sz="1007" b="0" i="0" u="none" strike="noStrike" kern="1200" cap="none" spc="0" normalizeH="0" baseline="0" noProof="0">
              <a:ln>
                <a:noFill/>
              </a:ln>
              <a:solidFill>
                <a:srgbClr val="505050"/>
              </a:solidFill>
              <a:effectLst/>
              <a:uLnTx/>
              <a:uFillTx/>
              <a:latin typeface="Segoe UI Semilight"/>
              <a:ea typeface="+mn-ea"/>
              <a:cs typeface="Segoe UI"/>
            </a:endParaRPr>
          </a:p>
          <a:p>
            <a:pPr marL="19187" marR="18761" lvl="0" indent="0" algn="r" defTabSz="613993" rtl="0" eaLnBrk="1" fontAlgn="auto" latinLnBrk="0" hangingPunct="1">
              <a:lnSpc>
                <a:spcPct val="104700"/>
              </a:lnSpc>
              <a:spcBef>
                <a:spcPts val="766"/>
              </a:spcBef>
              <a:spcAft>
                <a:spcPts val="0"/>
              </a:spcAft>
              <a:buClrTx/>
              <a:buSzTx/>
              <a:buFontTx/>
              <a:buNone/>
              <a:tabLst/>
              <a:defRPr/>
            </a:pPr>
            <a:r>
              <a:rPr kumimoji="0" lang="en-US" sz="940" b="0" i="0" u="none" strike="noStrike" kern="1200" cap="none" spc="-3" normalizeH="0" baseline="0" noProof="0">
                <a:ln>
                  <a:noFill/>
                </a:ln>
                <a:solidFill>
                  <a:srgbClr val="505050"/>
                </a:solidFill>
                <a:effectLst/>
                <a:uLnTx/>
                <a:uFillTx/>
                <a:latin typeface="Segoe UI Semilight"/>
                <a:ea typeface="+mn-ea"/>
                <a:cs typeface="Segoe UI"/>
              </a:rPr>
              <a:t>Send encrypted emails in Office 365 to anyone  inside or outside of the company</a:t>
            </a:r>
            <a:endParaRPr kumimoji="0" sz="940" b="0" i="0" u="none" strike="noStrike" kern="1200" cap="none" spc="0" normalizeH="0" baseline="0" noProof="0">
              <a:ln>
                <a:noFill/>
              </a:ln>
              <a:solidFill>
                <a:srgbClr val="505050"/>
              </a:solidFill>
              <a:effectLst/>
              <a:uLnTx/>
              <a:uFillTx/>
              <a:latin typeface="Segoe UI Semilight"/>
              <a:ea typeface="+mn-ea"/>
              <a:cs typeface="Segoe UI"/>
            </a:endParaRPr>
          </a:p>
        </p:txBody>
      </p:sp>
      <p:sp>
        <p:nvSpPr>
          <p:cNvPr id="59" name="object 48">
            <a:extLst>
              <a:ext uri="{FF2B5EF4-FFF2-40B4-BE49-F238E27FC236}">
                <a16:creationId xmlns:a16="http://schemas.microsoft.com/office/drawing/2014/main" id="{E5A04A62-B868-4D7F-AEBF-FA83AA62BBA3}"/>
              </a:ext>
            </a:extLst>
          </p:cNvPr>
          <p:cNvSpPr txBox="1"/>
          <p:nvPr/>
        </p:nvSpPr>
        <p:spPr>
          <a:xfrm>
            <a:off x="8231730" y="1413140"/>
            <a:ext cx="3399568" cy="564854"/>
          </a:xfrm>
          <a:prstGeom prst="rect">
            <a:avLst/>
          </a:prstGeom>
          <a:noFill/>
        </p:spPr>
        <p:txBody>
          <a:bodyPr vert="horz" wrap="square" lIns="0" tIns="20042" rIns="0" bIns="0" rtlCol="0">
            <a:spAutoFit/>
          </a:bodyPr>
          <a:lstStyle/>
          <a:p>
            <a:pPr marL="8528" marR="3411" lvl="0" indent="425" algn="l" defTabSz="613993" rtl="0" eaLnBrk="1" fontAlgn="auto" latinLnBrk="0" hangingPunct="1">
              <a:lnSpc>
                <a:spcPts val="1174"/>
              </a:lnSpc>
              <a:spcBef>
                <a:spcPts val="158"/>
              </a:spcBef>
              <a:spcAft>
                <a:spcPts val="0"/>
              </a:spcAft>
              <a:buClrTx/>
              <a:buSzTx/>
              <a:buFontTx/>
              <a:buNone/>
              <a:tabLst/>
              <a:defRPr/>
            </a:pPr>
            <a:r>
              <a:rPr kumimoji="0" lang="en-US" sz="1511" b="1" i="0" u="none" strike="noStrike" kern="1200" cap="none" spc="10" normalizeH="0" baseline="1851" noProof="0">
                <a:ln>
                  <a:noFill/>
                </a:ln>
                <a:solidFill>
                  <a:srgbClr val="505050"/>
                </a:solidFill>
                <a:effectLst/>
                <a:uLnTx/>
                <a:uFillTx/>
                <a:latin typeface="Segoe UI Semilight"/>
                <a:ea typeface="+mn-ea"/>
                <a:cs typeface="Segoe UI"/>
              </a:rPr>
              <a:t>CONDITIONAL ACCESS</a:t>
            </a:r>
            <a:endParaRPr kumimoji="0" lang="en-US" sz="1007" b="0" i="0" u="none" strike="noStrike" kern="1200" cap="none" spc="0" normalizeH="0" baseline="0" noProof="0">
              <a:ln>
                <a:noFill/>
              </a:ln>
              <a:solidFill>
                <a:srgbClr val="505050"/>
              </a:solidFill>
              <a:effectLst/>
              <a:uLnTx/>
              <a:uFillTx/>
              <a:latin typeface="Segoe UI Semilight"/>
              <a:ea typeface="+mn-ea"/>
              <a:cs typeface="Segoe UI"/>
            </a:endParaRPr>
          </a:p>
          <a:p>
            <a:pPr marL="19187" marR="18761" lvl="0" indent="0" algn="l" defTabSz="613993" rtl="0" eaLnBrk="1" fontAlgn="auto" latinLnBrk="0" hangingPunct="1">
              <a:lnSpc>
                <a:spcPct val="104700"/>
              </a:lnSpc>
              <a:spcBef>
                <a:spcPts val="766"/>
              </a:spcBef>
              <a:spcAft>
                <a:spcPts val="0"/>
              </a:spcAft>
              <a:buClrTx/>
              <a:buSzTx/>
              <a:buFontTx/>
              <a:buNone/>
              <a:tabLst/>
              <a:defRPr/>
            </a:pPr>
            <a:r>
              <a:rPr kumimoji="0" lang="en-US" sz="940" b="0" i="0" u="none" strike="noStrike" kern="1200" cap="none" spc="-3" normalizeH="0" baseline="0" noProof="0">
                <a:ln>
                  <a:noFill/>
                </a:ln>
                <a:solidFill>
                  <a:srgbClr val="505050"/>
                </a:solidFill>
                <a:effectLst/>
                <a:uLnTx/>
                <a:uFillTx/>
                <a:latin typeface="Segoe UI Semilight"/>
                <a:ea typeface="+mn-ea"/>
                <a:cs typeface="Segoe UI"/>
              </a:rPr>
              <a:t>Control access to files based on policy, such as identity, machine configuration, geo location</a:t>
            </a:r>
            <a:endParaRPr kumimoji="0" sz="940" b="0" i="0" u="none" strike="noStrike" kern="1200" cap="none" spc="0" normalizeH="0" baseline="0" noProof="0">
              <a:ln>
                <a:noFill/>
              </a:ln>
              <a:solidFill>
                <a:srgbClr val="505050"/>
              </a:solidFill>
              <a:effectLst/>
              <a:uLnTx/>
              <a:uFillTx/>
              <a:latin typeface="Segoe UI Semilight"/>
              <a:ea typeface="+mn-ea"/>
              <a:cs typeface="Segoe UI"/>
            </a:endParaRPr>
          </a:p>
        </p:txBody>
      </p:sp>
      <p:sp>
        <p:nvSpPr>
          <p:cNvPr id="60" name="Rectangle 59">
            <a:extLst>
              <a:ext uri="{FF2B5EF4-FFF2-40B4-BE49-F238E27FC236}">
                <a16:creationId xmlns:a16="http://schemas.microsoft.com/office/drawing/2014/main" id="{8E2E9D73-43E6-4C6D-B772-FA3E20693B76}"/>
              </a:ext>
            </a:extLst>
          </p:cNvPr>
          <p:cNvSpPr/>
          <p:nvPr/>
        </p:nvSpPr>
        <p:spPr>
          <a:xfrm>
            <a:off x="4207434" y="4295274"/>
            <a:ext cx="3535361" cy="438334"/>
          </a:xfrm>
          <a:prstGeom prst="rect">
            <a:avLst/>
          </a:prstGeom>
        </p:spPr>
        <p:txBody>
          <a:bodyPr wrap="square">
            <a:noAutofit/>
          </a:bodyPr>
          <a:lstStyle/>
          <a:p>
            <a:pPr marL="0" marR="0" lvl="0" indent="0" algn="ctr" defTabSz="913874" rtl="0" eaLnBrk="1" fontAlgn="auto" latinLnBrk="0" hangingPunct="1">
              <a:lnSpc>
                <a:spcPct val="90000"/>
              </a:lnSpc>
              <a:spcBef>
                <a:spcPts val="0"/>
              </a:spcBef>
              <a:spcAft>
                <a:spcPts val="0"/>
              </a:spcAft>
              <a:buClrTx/>
              <a:buSzTx/>
              <a:buFontTx/>
              <a:buNone/>
              <a:tabLst/>
              <a:defRPr/>
            </a:pPr>
            <a:r>
              <a:rPr kumimoji="0" lang="en-US" sz="1176" b="0" i="0" u="none" strike="noStrike" kern="0" cap="none" spc="118" normalizeH="0" baseline="0" noProof="0">
                <a:ln>
                  <a:noFill/>
                </a:ln>
                <a:solidFill>
                  <a:srgbClr val="505050">
                    <a:lumMod val="60000"/>
                    <a:lumOff val="40000"/>
                  </a:srgbClr>
                </a:solidFill>
                <a:effectLst/>
                <a:uLnTx/>
                <a:uFillTx/>
                <a:latin typeface="Segoe UI"/>
                <a:ea typeface="ＭＳ Ｐゴシック" charset="0"/>
                <a:cs typeface="Segoe UI Semibold" panose="020B0702040204020203" pitchFamily="34" charset="0"/>
              </a:rPr>
              <a:t>Discover | Classify | Protect | Monitor</a:t>
            </a:r>
          </a:p>
        </p:txBody>
      </p:sp>
      <p:sp>
        <p:nvSpPr>
          <p:cNvPr id="30" name="object 43">
            <a:extLst>
              <a:ext uri="{FF2B5EF4-FFF2-40B4-BE49-F238E27FC236}">
                <a16:creationId xmlns:a16="http://schemas.microsoft.com/office/drawing/2014/main" id="{4EB17314-48C9-44C7-A470-FC470693C108}"/>
              </a:ext>
            </a:extLst>
          </p:cNvPr>
          <p:cNvSpPr txBox="1"/>
          <p:nvPr/>
        </p:nvSpPr>
        <p:spPr>
          <a:xfrm>
            <a:off x="8220216" y="5178153"/>
            <a:ext cx="3194063" cy="342075"/>
          </a:xfrm>
          <a:prstGeom prst="rect">
            <a:avLst/>
          </a:prstGeom>
          <a:noFill/>
        </p:spPr>
        <p:txBody>
          <a:bodyPr vert="horz" wrap="square" lIns="0" tIns="19616" rIns="0" bIns="0" rtlCol="0">
            <a:spAutoFit/>
          </a:bodyPr>
          <a:lstStyle/>
          <a:p>
            <a:pPr marL="8528" marR="3411" lvl="0" indent="0" algn="l" defTabSz="613993" rtl="0" eaLnBrk="1" fontAlgn="auto" latinLnBrk="0" hangingPunct="1">
              <a:lnSpc>
                <a:spcPts val="1182"/>
              </a:lnSpc>
              <a:spcBef>
                <a:spcPts val="154"/>
              </a:spcBef>
              <a:spcAft>
                <a:spcPts val="0"/>
              </a:spcAft>
              <a:buClrTx/>
              <a:buSzTx/>
              <a:buFontTx/>
              <a:buNone/>
              <a:tabLst/>
              <a:defRPr/>
            </a:pPr>
            <a:r>
              <a:rPr kumimoji="0" lang="en-US" sz="1007" b="1" i="0" u="none" strike="noStrike" kern="1200" cap="none" spc="17" normalizeH="0" baseline="0" noProof="0">
                <a:ln>
                  <a:noFill/>
                </a:ln>
                <a:solidFill>
                  <a:srgbClr val="505050"/>
                </a:solidFill>
                <a:effectLst/>
                <a:uLnTx/>
                <a:uFillTx/>
                <a:latin typeface="Segoe UI Semilight"/>
                <a:ea typeface="+mn-ea"/>
                <a:cs typeface="Segoe UI"/>
              </a:rPr>
              <a:t>SDK FOR PARTNER ECOSYSTEM &amp; ISVs</a:t>
            </a:r>
          </a:p>
          <a:p>
            <a:pPr marL="8528" marR="3411" lvl="0" indent="0" algn="l" defTabSz="613993" rtl="0" eaLnBrk="1" fontAlgn="auto" latinLnBrk="0" hangingPunct="1">
              <a:lnSpc>
                <a:spcPts val="1182"/>
              </a:lnSpc>
              <a:spcBef>
                <a:spcPts val="154"/>
              </a:spcBef>
              <a:spcAft>
                <a:spcPts val="0"/>
              </a:spcAft>
              <a:buClrTx/>
              <a:buSzTx/>
              <a:buFontTx/>
              <a:buNone/>
              <a:tabLst/>
              <a:defRPr/>
            </a:pPr>
            <a:r>
              <a:rPr kumimoji="0" lang="en-US" sz="940" b="0" i="0" u="none" strike="noStrike" kern="1200" cap="none" spc="-10" normalizeH="0" baseline="0" noProof="0">
                <a:ln>
                  <a:noFill/>
                </a:ln>
                <a:solidFill>
                  <a:srgbClr val="505050"/>
                </a:solidFill>
                <a:effectLst/>
                <a:uLnTx/>
                <a:uFillTx/>
                <a:latin typeface="Segoe UI Semilight"/>
                <a:ea typeface="+mn-ea"/>
                <a:cs typeface="Segoe UI"/>
              </a:rPr>
              <a:t>Enable ISVs to consume labels, apply protection</a:t>
            </a:r>
          </a:p>
        </p:txBody>
      </p:sp>
    </p:spTree>
    <p:extLst>
      <p:ext uri="{BB962C8B-B14F-4D97-AF65-F5344CB8AC3E}">
        <p14:creationId xmlns:p14="http://schemas.microsoft.com/office/powerpoint/2010/main" val="3209500260"/>
      </p:ext>
    </p:extLst>
  </p:cSld>
  <p:clrMapOvr>
    <a:masterClrMapping/>
  </p:clrMapOvr>
  <p:transition>
    <p:fad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4">
            <a:extLst>
              <a:ext uri="{FF2B5EF4-FFF2-40B4-BE49-F238E27FC236}">
                <a16:creationId xmlns:a16="http://schemas.microsoft.com/office/drawing/2014/main" id="{E23EE44B-E62A-409B-808F-BAB005A43667}"/>
              </a:ext>
            </a:extLst>
          </p:cNvPr>
          <p:cNvSpPr/>
          <p:nvPr/>
        </p:nvSpPr>
        <p:spPr>
          <a:xfrm>
            <a:off x="501501" y="2192426"/>
            <a:ext cx="11295574" cy="2251978"/>
          </a:xfrm>
          <a:prstGeom prst="rect">
            <a:avLst/>
          </a:prstGeom>
          <a:noFill/>
          <a:ln cap="flat">
            <a:noFill/>
            <a:prstDash val="solid"/>
          </a:ln>
        </p:spPr>
        <p:txBody>
          <a:bodyPr vert="horz" wrap="square" lIns="0" tIns="46632" rIns="91426" bIns="46632" anchor="ctr" anchorCtr="0" compatLnSpc="1">
            <a:noAutofit/>
          </a:bodyPr>
          <a:lstStyle/>
          <a:p>
            <a:pPr marL="340814" marR="0" lvl="1"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a:p>
            <a:pPr marL="340814" marR="0" lvl="1"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Unified labeling and protection configuration in Security &amp; Compliance Center (GA)</a:t>
            </a:r>
          </a:p>
          <a:p>
            <a:pPr marL="340814" marR="0" lvl="1"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Native labeling of Word, PowerPoint and Excel files on Mac, iOS and Android (preview)</a:t>
            </a:r>
          </a:p>
          <a:p>
            <a:pPr marL="340814" marR="0" lvl="1"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Information Protection SDK for labeling and protection (GA)</a:t>
            </a:r>
          </a:p>
          <a:p>
            <a:pPr marL="340814" marR="0" lvl="1"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View labeled and protected PDFs natively in Adobe Acrobat Reader (preview)</a:t>
            </a:r>
          </a:p>
          <a:p>
            <a:pPr marL="340814" marR="0" lvl="1"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Apply Windows Information Protection policy as a result of sensitivity labels (GA)</a:t>
            </a:r>
          </a:p>
          <a:p>
            <a:pPr marL="340814" marR="0" lvl="1"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Information Protection analytics (preview)</a:t>
            </a:r>
          </a:p>
        </p:txBody>
      </p:sp>
      <p:sp>
        <p:nvSpPr>
          <p:cNvPr id="4" name="Rectangle 3">
            <a:extLst>
              <a:ext uri="{FF2B5EF4-FFF2-40B4-BE49-F238E27FC236}">
                <a16:creationId xmlns:a16="http://schemas.microsoft.com/office/drawing/2014/main" id="{3838B93C-D5F8-4AB5-8EB9-B196EF78DC04}"/>
              </a:ext>
            </a:extLst>
          </p:cNvPr>
          <p:cNvSpPr/>
          <p:nvPr/>
        </p:nvSpPr>
        <p:spPr>
          <a:xfrm>
            <a:off x="398968" y="933676"/>
            <a:ext cx="11063183" cy="1297423"/>
          </a:xfrm>
          <a:prstGeom prst="rect">
            <a:avLst/>
          </a:prstGeom>
        </p:spPr>
        <p:txBody>
          <a:bodyPr wrap="square">
            <a:spAutoFit/>
          </a:bodyPr>
          <a:lstStyle/>
          <a:p>
            <a:pPr marL="0" marR="0" lvl="0" indent="0" algn="l" defTabSz="896386" rtl="0" eaLnBrk="1" fontAlgn="auto" latinLnBrk="0" hangingPunct="1">
              <a:lnSpc>
                <a:spcPct val="100000"/>
              </a:lnSpc>
              <a:spcBef>
                <a:spcPts val="0"/>
              </a:spcBef>
              <a:spcAft>
                <a:spcPts val="0"/>
              </a:spcAft>
              <a:buClrTx/>
              <a:buSzTx/>
              <a:buFontTx/>
              <a:buNone/>
              <a:tabLst/>
              <a:defRPr/>
            </a:pPr>
            <a:r>
              <a:rPr kumimoji="0" lang="en-US" sz="1961" b="1" i="0" u="none" strike="noStrike" kern="1200" cap="none" spc="0" normalizeH="0" baseline="0" noProof="0">
                <a:ln>
                  <a:noFill/>
                </a:ln>
                <a:solidFill>
                  <a:srgbClr val="505050"/>
                </a:solidFill>
                <a:effectLst/>
                <a:uLnTx/>
                <a:uFillTx/>
                <a:latin typeface="Segoe UI"/>
                <a:ea typeface="+mn-ea"/>
                <a:cs typeface="+mn-cs"/>
              </a:rPr>
              <a:t>Several capabilities that help customers protect their sensitive information – wherever it lives or travels. These investments provide a more consistent and integrated information protection experience for both IT and end-users. </a:t>
            </a:r>
          </a:p>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961" b="1" i="0" u="none" strike="noStrike" kern="1200" cap="none" spc="0" normalizeH="0" baseline="0" noProof="0">
              <a:ln>
                <a:noFill/>
              </a:ln>
              <a:solidFill>
                <a:srgbClr val="505050"/>
              </a:solidFill>
              <a:effectLst/>
              <a:uLnTx/>
              <a:uFillTx/>
              <a:latin typeface="Segoe UI"/>
              <a:ea typeface="+mn-ea"/>
              <a:cs typeface="+mn-cs"/>
            </a:endParaRPr>
          </a:p>
        </p:txBody>
      </p:sp>
      <p:grpSp>
        <p:nvGrpSpPr>
          <p:cNvPr id="5" name="Group 4">
            <a:extLst>
              <a:ext uri="{FF2B5EF4-FFF2-40B4-BE49-F238E27FC236}">
                <a16:creationId xmlns:a16="http://schemas.microsoft.com/office/drawing/2014/main" id="{2BD33684-522B-44A7-A5F9-E4B2BC0F8910}"/>
              </a:ext>
            </a:extLst>
          </p:cNvPr>
          <p:cNvGrpSpPr/>
          <p:nvPr/>
        </p:nvGrpSpPr>
        <p:grpSpPr>
          <a:xfrm>
            <a:off x="448213" y="2216312"/>
            <a:ext cx="235806" cy="235806"/>
            <a:chOff x="4680163" y="4626653"/>
            <a:chExt cx="159568" cy="159568"/>
          </a:xfrm>
          <a:solidFill>
            <a:schemeClr val="accent1"/>
          </a:solidFill>
        </p:grpSpPr>
        <p:sp>
          <p:nvSpPr>
            <p:cNvPr id="6" name="Freeform 1826">
              <a:extLst>
                <a:ext uri="{FF2B5EF4-FFF2-40B4-BE49-F238E27FC236}">
                  <a16:creationId xmlns:a16="http://schemas.microsoft.com/office/drawing/2014/main" id="{5AB2F79E-5865-4173-9EB2-24C386553155}"/>
                </a:ext>
              </a:extLst>
            </p:cNvPr>
            <p:cNvSpPr>
              <a:spLocks/>
            </p:cNvSpPr>
            <p:nvPr/>
          </p:nvSpPr>
          <p:spPr bwMode="auto">
            <a:xfrm>
              <a:off x="4716223" y="4670827"/>
              <a:ext cx="87447" cy="71220"/>
            </a:xfrm>
            <a:custGeom>
              <a:avLst/>
              <a:gdLst>
                <a:gd name="T0" fmla="*/ 36 w 97"/>
                <a:gd name="T1" fmla="*/ 79 h 79"/>
                <a:gd name="T2" fmla="*/ 0 w 97"/>
                <a:gd name="T3" fmla="*/ 43 h 79"/>
                <a:gd name="T4" fmla="*/ 12 w 97"/>
                <a:gd name="T5" fmla="*/ 29 h 79"/>
                <a:gd name="T6" fmla="*/ 36 w 97"/>
                <a:gd name="T7" fmla="*/ 50 h 79"/>
                <a:gd name="T8" fmla="*/ 85 w 97"/>
                <a:gd name="T9" fmla="*/ 0 h 79"/>
                <a:gd name="T10" fmla="*/ 97 w 97"/>
                <a:gd name="T11" fmla="*/ 15 h 79"/>
                <a:gd name="T12" fmla="*/ 36 w 97"/>
                <a:gd name="T13" fmla="*/ 79 h 79"/>
              </a:gdLst>
              <a:ahLst/>
              <a:cxnLst>
                <a:cxn ang="0">
                  <a:pos x="T0" y="T1"/>
                </a:cxn>
                <a:cxn ang="0">
                  <a:pos x="T2" y="T3"/>
                </a:cxn>
                <a:cxn ang="0">
                  <a:pos x="T4" y="T5"/>
                </a:cxn>
                <a:cxn ang="0">
                  <a:pos x="T6" y="T7"/>
                </a:cxn>
                <a:cxn ang="0">
                  <a:pos x="T8" y="T9"/>
                </a:cxn>
                <a:cxn ang="0">
                  <a:pos x="T10" y="T11"/>
                </a:cxn>
                <a:cxn ang="0">
                  <a:pos x="T12" y="T13"/>
                </a:cxn>
              </a:cxnLst>
              <a:rect l="0" t="0" r="r" b="b"/>
              <a:pathLst>
                <a:path w="97" h="79">
                  <a:moveTo>
                    <a:pt x="36" y="79"/>
                  </a:moveTo>
                  <a:lnTo>
                    <a:pt x="0" y="43"/>
                  </a:lnTo>
                  <a:lnTo>
                    <a:pt x="12" y="29"/>
                  </a:lnTo>
                  <a:lnTo>
                    <a:pt x="36" y="50"/>
                  </a:lnTo>
                  <a:lnTo>
                    <a:pt x="85" y="0"/>
                  </a:lnTo>
                  <a:lnTo>
                    <a:pt x="97" y="15"/>
                  </a:lnTo>
                  <a:lnTo>
                    <a:pt x="36" y="79"/>
                  </a:ln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7" name="Freeform 1828">
              <a:extLst>
                <a:ext uri="{FF2B5EF4-FFF2-40B4-BE49-F238E27FC236}">
                  <a16:creationId xmlns:a16="http://schemas.microsoft.com/office/drawing/2014/main" id="{7C187FDC-4455-4160-A5E5-B0E443F542EA}"/>
                </a:ext>
              </a:extLst>
            </p:cNvPr>
            <p:cNvSpPr>
              <a:spLocks noEditPoints="1"/>
            </p:cNvSpPr>
            <p:nvPr/>
          </p:nvSpPr>
          <p:spPr bwMode="auto">
            <a:xfrm>
              <a:off x="4680163" y="4626653"/>
              <a:ext cx="159568" cy="159568"/>
            </a:xfrm>
            <a:custGeom>
              <a:avLst/>
              <a:gdLst>
                <a:gd name="T0" fmla="*/ 38 w 75"/>
                <a:gd name="T1" fmla="*/ 75 h 75"/>
                <a:gd name="T2" fmla="*/ 0 w 75"/>
                <a:gd name="T3" fmla="*/ 37 h 75"/>
                <a:gd name="T4" fmla="*/ 38 w 75"/>
                <a:gd name="T5" fmla="*/ 0 h 75"/>
                <a:gd name="T6" fmla="*/ 75 w 75"/>
                <a:gd name="T7" fmla="*/ 37 h 75"/>
                <a:gd name="T8" fmla="*/ 38 w 75"/>
                <a:gd name="T9" fmla="*/ 75 h 75"/>
                <a:gd name="T10" fmla="*/ 38 w 75"/>
                <a:gd name="T11" fmla="*/ 8 h 75"/>
                <a:gd name="T12" fmla="*/ 8 w 75"/>
                <a:gd name="T13" fmla="*/ 37 h 75"/>
                <a:gd name="T14" fmla="*/ 38 w 75"/>
                <a:gd name="T15" fmla="*/ 67 h 75"/>
                <a:gd name="T16" fmla="*/ 67 w 75"/>
                <a:gd name="T17" fmla="*/ 37 h 75"/>
                <a:gd name="T18" fmla="*/ 38 w 75"/>
                <a:gd name="T19" fmla="*/ 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8" y="75"/>
                  </a:moveTo>
                  <a:cubicBezTo>
                    <a:pt x="17" y="75"/>
                    <a:pt x="0" y="58"/>
                    <a:pt x="0" y="37"/>
                  </a:cubicBezTo>
                  <a:cubicBezTo>
                    <a:pt x="0" y="16"/>
                    <a:pt x="17" y="0"/>
                    <a:pt x="38" y="0"/>
                  </a:cubicBezTo>
                  <a:cubicBezTo>
                    <a:pt x="58" y="0"/>
                    <a:pt x="75" y="16"/>
                    <a:pt x="75" y="37"/>
                  </a:cubicBezTo>
                  <a:cubicBezTo>
                    <a:pt x="75" y="58"/>
                    <a:pt x="58" y="75"/>
                    <a:pt x="38" y="75"/>
                  </a:cubicBezTo>
                  <a:close/>
                  <a:moveTo>
                    <a:pt x="38" y="8"/>
                  </a:moveTo>
                  <a:cubicBezTo>
                    <a:pt x="21" y="8"/>
                    <a:pt x="8" y="21"/>
                    <a:pt x="8" y="37"/>
                  </a:cubicBezTo>
                  <a:cubicBezTo>
                    <a:pt x="8" y="53"/>
                    <a:pt x="21" y="67"/>
                    <a:pt x="38" y="67"/>
                  </a:cubicBezTo>
                  <a:cubicBezTo>
                    <a:pt x="54" y="67"/>
                    <a:pt x="67" y="53"/>
                    <a:pt x="67" y="37"/>
                  </a:cubicBezTo>
                  <a:cubicBezTo>
                    <a:pt x="67" y="21"/>
                    <a:pt x="54" y="8"/>
                    <a:pt x="38" y="8"/>
                  </a:cubicBez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nvGrpSpPr>
          <p:cNvPr id="8" name="Group 7">
            <a:extLst>
              <a:ext uri="{FF2B5EF4-FFF2-40B4-BE49-F238E27FC236}">
                <a16:creationId xmlns:a16="http://schemas.microsoft.com/office/drawing/2014/main" id="{BA86C0CB-905C-4AC2-BDA5-60064089531C}"/>
              </a:ext>
            </a:extLst>
          </p:cNvPr>
          <p:cNvGrpSpPr/>
          <p:nvPr/>
        </p:nvGrpSpPr>
        <p:grpSpPr>
          <a:xfrm>
            <a:off x="448213" y="2720023"/>
            <a:ext cx="235806" cy="235806"/>
            <a:chOff x="4680163" y="4626653"/>
            <a:chExt cx="159568" cy="159568"/>
          </a:xfrm>
          <a:solidFill>
            <a:schemeClr val="accent1"/>
          </a:solidFill>
        </p:grpSpPr>
        <p:sp>
          <p:nvSpPr>
            <p:cNvPr id="9" name="Freeform 1826">
              <a:extLst>
                <a:ext uri="{FF2B5EF4-FFF2-40B4-BE49-F238E27FC236}">
                  <a16:creationId xmlns:a16="http://schemas.microsoft.com/office/drawing/2014/main" id="{14AB748F-A446-40AE-9CD2-A747C95C6633}"/>
                </a:ext>
              </a:extLst>
            </p:cNvPr>
            <p:cNvSpPr>
              <a:spLocks/>
            </p:cNvSpPr>
            <p:nvPr/>
          </p:nvSpPr>
          <p:spPr bwMode="auto">
            <a:xfrm>
              <a:off x="4716223" y="4670827"/>
              <a:ext cx="87447" cy="71220"/>
            </a:xfrm>
            <a:custGeom>
              <a:avLst/>
              <a:gdLst>
                <a:gd name="T0" fmla="*/ 36 w 97"/>
                <a:gd name="T1" fmla="*/ 79 h 79"/>
                <a:gd name="T2" fmla="*/ 0 w 97"/>
                <a:gd name="T3" fmla="*/ 43 h 79"/>
                <a:gd name="T4" fmla="*/ 12 w 97"/>
                <a:gd name="T5" fmla="*/ 29 h 79"/>
                <a:gd name="T6" fmla="*/ 36 w 97"/>
                <a:gd name="T7" fmla="*/ 50 h 79"/>
                <a:gd name="T8" fmla="*/ 85 w 97"/>
                <a:gd name="T9" fmla="*/ 0 h 79"/>
                <a:gd name="T10" fmla="*/ 97 w 97"/>
                <a:gd name="T11" fmla="*/ 15 h 79"/>
                <a:gd name="T12" fmla="*/ 36 w 97"/>
                <a:gd name="T13" fmla="*/ 79 h 79"/>
              </a:gdLst>
              <a:ahLst/>
              <a:cxnLst>
                <a:cxn ang="0">
                  <a:pos x="T0" y="T1"/>
                </a:cxn>
                <a:cxn ang="0">
                  <a:pos x="T2" y="T3"/>
                </a:cxn>
                <a:cxn ang="0">
                  <a:pos x="T4" y="T5"/>
                </a:cxn>
                <a:cxn ang="0">
                  <a:pos x="T6" y="T7"/>
                </a:cxn>
                <a:cxn ang="0">
                  <a:pos x="T8" y="T9"/>
                </a:cxn>
                <a:cxn ang="0">
                  <a:pos x="T10" y="T11"/>
                </a:cxn>
                <a:cxn ang="0">
                  <a:pos x="T12" y="T13"/>
                </a:cxn>
              </a:cxnLst>
              <a:rect l="0" t="0" r="r" b="b"/>
              <a:pathLst>
                <a:path w="97" h="79">
                  <a:moveTo>
                    <a:pt x="36" y="79"/>
                  </a:moveTo>
                  <a:lnTo>
                    <a:pt x="0" y="43"/>
                  </a:lnTo>
                  <a:lnTo>
                    <a:pt x="12" y="29"/>
                  </a:lnTo>
                  <a:lnTo>
                    <a:pt x="36" y="50"/>
                  </a:lnTo>
                  <a:lnTo>
                    <a:pt x="85" y="0"/>
                  </a:lnTo>
                  <a:lnTo>
                    <a:pt x="97" y="15"/>
                  </a:lnTo>
                  <a:lnTo>
                    <a:pt x="36" y="79"/>
                  </a:ln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10" name="Freeform 1828">
              <a:extLst>
                <a:ext uri="{FF2B5EF4-FFF2-40B4-BE49-F238E27FC236}">
                  <a16:creationId xmlns:a16="http://schemas.microsoft.com/office/drawing/2014/main" id="{7E290888-A862-4807-848D-3BD969AD6DE9}"/>
                </a:ext>
              </a:extLst>
            </p:cNvPr>
            <p:cNvSpPr>
              <a:spLocks noEditPoints="1"/>
            </p:cNvSpPr>
            <p:nvPr/>
          </p:nvSpPr>
          <p:spPr bwMode="auto">
            <a:xfrm>
              <a:off x="4680163" y="4626653"/>
              <a:ext cx="159568" cy="159568"/>
            </a:xfrm>
            <a:custGeom>
              <a:avLst/>
              <a:gdLst>
                <a:gd name="T0" fmla="*/ 38 w 75"/>
                <a:gd name="T1" fmla="*/ 75 h 75"/>
                <a:gd name="T2" fmla="*/ 0 w 75"/>
                <a:gd name="T3" fmla="*/ 37 h 75"/>
                <a:gd name="T4" fmla="*/ 38 w 75"/>
                <a:gd name="T5" fmla="*/ 0 h 75"/>
                <a:gd name="T6" fmla="*/ 75 w 75"/>
                <a:gd name="T7" fmla="*/ 37 h 75"/>
                <a:gd name="T8" fmla="*/ 38 w 75"/>
                <a:gd name="T9" fmla="*/ 75 h 75"/>
                <a:gd name="T10" fmla="*/ 38 w 75"/>
                <a:gd name="T11" fmla="*/ 8 h 75"/>
                <a:gd name="T12" fmla="*/ 8 w 75"/>
                <a:gd name="T13" fmla="*/ 37 h 75"/>
                <a:gd name="T14" fmla="*/ 38 w 75"/>
                <a:gd name="T15" fmla="*/ 67 h 75"/>
                <a:gd name="T16" fmla="*/ 67 w 75"/>
                <a:gd name="T17" fmla="*/ 37 h 75"/>
                <a:gd name="T18" fmla="*/ 38 w 75"/>
                <a:gd name="T19" fmla="*/ 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8" y="75"/>
                  </a:moveTo>
                  <a:cubicBezTo>
                    <a:pt x="17" y="75"/>
                    <a:pt x="0" y="58"/>
                    <a:pt x="0" y="37"/>
                  </a:cubicBezTo>
                  <a:cubicBezTo>
                    <a:pt x="0" y="16"/>
                    <a:pt x="17" y="0"/>
                    <a:pt x="38" y="0"/>
                  </a:cubicBezTo>
                  <a:cubicBezTo>
                    <a:pt x="58" y="0"/>
                    <a:pt x="75" y="16"/>
                    <a:pt x="75" y="37"/>
                  </a:cubicBezTo>
                  <a:cubicBezTo>
                    <a:pt x="75" y="58"/>
                    <a:pt x="58" y="75"/>
                    <a:pt x="38" y="75"/>
                  </a:cubicBezTo>
                  <a:close/>
                  <a:moveTo>
                    <a:pt x="38" y="8"/>
                  </a:moveTo>
                  <a:cubicBezTo>
                    <a:pt x="21" y="8"/>
                    <a:pt x="8" y="21"/>
                    <a:pt x="8" y="37"/>
                  </a:cubicBezTo>
                  <a:cubicBezTo>
                    <a:pt x="8" y="53"/>
                    <a:pt x="21" y="67"/>
                    <a:pt x="38" y="67"/>
                  </a:cubicBezTo>
                  <a:cubicBezTo>
                    <a:pt x="54" y="67"/>
                    <a:pt x="67" y="53"/>
                    <a:pt x="67" y="37"/>
                  </a:cubicBezTo>
                  <a:cubicBezTo>
                    <a:pt x="67" y="21"/>
                    <a:pt x="54" y="8"/>
                    <a:pt x="38" y="8"/>
                  </a:cubicBez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nvGrpSpPr>
          <p:cNvPr id="11" name="Group 10">
            <a:extLst>
              <a:ext uri="{FF2B5EF4-FFF2-40B4-BE49-F238E27FC236}">
                <a16:creationId xmlns:a16="http://schemas.microsoft.com/office/drawing/2014/main" id="{9026A385-287E-4240-B580-ECF5E89C8A9F}"/>
              </a:ext>
            </a:extLst>
          </p:cNvPr>
          <p:cNvGrpSpPr/>
          <p:nvPr/>
        </p:nvGrpSpPr>
        <p:grpSpPr>
          <a:xfrm>
            <a:off x="448213" y="3223735"/>
            <a:ext cx="235806" cy="235806"/>
            <a:chOff x="4680163" y="4626653"/>
            <a:chExt cx="159568" cy="159568"/>
          </a:xfrm>
          <a:solidFill>
            <a:schemeClr val="accent1"/>
          </a:solidFill>
        </p:grpSpPr>
        <p:sp>
          <p:nvSpPr>
            <p:cNvPr id="12" name="Freeform 1826">
              <a:extLst>
                <a:ext uri="{FF2B5EF4-FFF2-40B4-BE49-F238E27FC236}">
                  <a16:creationId xmlns:a16="http://schemas.microsoft.com/office/drawing/2014/main" id="{4C0EEAC8-762B-4DC2-936F-ACE8F997F4FB}"/>
                </a:ext>
              </a:extLst>
            </p:cNvPr>
            <p:cNvSpPr>
              <a:spLocks/>
            </p:cNvSpPr>
            <p:nvPr/>
          </p:nvSpPr>
          <p:spPr bwMode="auto">
            <a:xfrm>
              <a:off x="4716223" y="4670827"/>
              <a:ext cx="87447" cy="71220"/>
            </a:xfrm>
            <a:custGeom>
              <a:avLst/>
              <a:gdLst>
                <a:gd name="T0" fmla="*/ 36 w 97"/>
                <a:gd name="T1" fmla="*/ 79 h 79"/>
                <a:gd name="T2" fmla="*/ 0 w 97"/>
                <a:gd name="T3" fmla="*/ 43 h 79"/>
                <a:gd name="T4" fmla="*/ 12 w 97"/>
                <a:gd name="T5" fmla="*/ 29 h 79"/>
                <a:gd name="T6" fmla="*/ 36 w 97"/>
                <a:gd name="T7" fmla="*/ 50 h 79"/>
                <a:gd name="T8" fmla="*/ 85 w 97"/>
                <a:gd name="T9" fmla="*/ 0 h 79"/>
                <a:gd name="T10" fmla="*/ 97 w 97"/>
                <a:gd name="T11" fmla="*/ 15 h 79"/>
                <a:gd name="T12" fmla="*/ 36 w 97"/>
                <a:gd name="T13" fmla="*/ 79 h 79"/>
              </a:gdLst>
              <a:ahLst/>
              <a:cxnLst>
                <a:cxn ang="0">
                  <a:pos x="T0" y="T1"/>
                </a:cxn>
                <a:cxn ang="0">
                  <a:pos x="T2" y="T3"/>
                </a:cxn>
                <a:cxn ang="0">
                  <a:pos x="T4" y="T5"/>
                </a:cxn>
                <a:cxn ang="0">
                  <a:pos x="T6" y="T7"/>
                </a:cxn>
                <a:cxn ang="0">
                  <a:pos x="T8" y="T9"/>
                </a:cxn>
                <a:cxn ang="0">
                  <a:pos x="T10" y="T11"/>
                </a:cxn>
                <a:cxn ang="0">
                  <a:pos x="T12" y="T13"/>
                </a:cxn>
              </a:cxnLst>
              <a:rect l="0" t="0" r="r" b="b"/>
              <a:pathLst>
                <a:path w="97" h="79">
                  <a:moveTo>
                    <a:pt x="36" y="79"/>
                  </a:moveTo>
                  <a:lnTo>
                    <a:pt x="0" y="43"/>
                  </a:lnTo>
                  <a:lnTo>
                    <a:pt x="12" y="29"/>
                  </a:lnTo>
                  <a:lnTo>
                    <a:pt x="36" y="50"/>
                  </a:lnTo>
                  <a:lnTo>
                    <a:pt x="85" y="0"/>
                  </a:lnTo>
                  <a:lnTo>
                    <a:pt x="97" y="15"/>
                  </a:lnTo>
                  <a:lnTo>
                    <a:pt x="36" y="79"/>
                  </a:ln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13" name="Freeform 1828">
              <a:extLst>
                <a:ext uri="{FF2B5EF4-FFF2-40B4-BE49-F238E27FC236}">
                  <a16:creationId xmlns:a16="http://schemas.microsoft.com/office/drawing/2014/main" id="{151B064B-5264-409A-A2A2-E87121F3743F}"/>
                </a:ext>
              </a:extLst>
            </p:cNvPr>
            <p:cNvSpPr>
              <a:spLocks noEditPoints="1"/>
            </p:cNvSpPr>
            <p:nvPr/>
          </p:nvSpPr>
          <p:spPr bwMode="auto">
            <a:xfrm>
              <a:off x="4680163" y="4626653"/>
              <a:ext cx="159568" cy="159568"/>
            </a:xfrm>
            <a:custGeom>
              <a:avLst/>
              <a:gdLst>
                <a:gd name="T0" fmla="*/ 38 w 75"/>
                <a:gd name="T1" fmla="*/ 75 h 75"/>
                <a:gd name="T2" fmla="*/ 0 w 75"/>
                <a:gd name="T3" fmla="*/ 37 h 75"/>
                <a:gd name="T4" fmla="*/ 38 w 75"/>
                <a:gd name="T5" fmla="*/ 0 h 75"/>
                <a:gd name="T6" fmla="*/ 75 w 75"/>
                <a:gd name="T7" fmla="*/ 37 h 75"/>
                <a:gd name="T8" fmla="*/ 38 w 75"/>
                <a:gd name="T9" fmla="*/ 75 h 75"/>
                <a:gd name="T10" fmla="*/ 38 w 75"/>
                <a:gd name="T11" fmla="*/ 8 h 75"/>
                <a:gd name="T12" fmla="*/ 8 w 75"/>
                <a:gd name="T13" fmla="*/ 37 h 75"/>
                <a:gd name="T14" fmla="*/ 38 w 75"/>
                <a:gd name="T15" fmla="*/ 67 h 75"/>
                <a:gd name="T16" fmla="*/ 67 w 75"/>
                <a:gd name="T17" fmla="*/ 37 h 75"/>
                <a:gd name="T18" fmla="*/ 38 w 75"/>
                <a:gd name="T19" fmla="*/ 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8" y="75"/>
                  </a:moveTo>
                  <a:cubicBezTo>
                    <a:pt x="17" y="75"/>
                    <a:pt x="0" y="58"/>
                    <a:pt x="0" y="37"/>
                  </a:cubicBezTo>
                  <a:cubicBezTo>
                    <a:pt x="0" y="16"/>
                    <a:pt x="17" y="0"/>
                    <a:pt x="38" y="0"/>
                  </a:cubicBezTo>
                  <a:cubicBezTo>
                    <a:pt x="58" y="0"/>
                    <a:pt x="75" y="16"/>
                    <a:pt x="75" y="37"/>
                  </a:cubicBezTo>
                  <a:cubicBezTo>
                    <a:pt x="75" y="58"/>
                    <a:pt x="58" y="75"/>
                    <a:pt x="38" y="75"/>
                  </a:cubicBezTo>
                  <a:close/>
                  <a:moveTo>
                    <a:pt x="38" y="8"/>
                  </a:moveTo>
                  <a:cubicBezTo>
                    <a:pt x="21" y="8"/>
                    <a:pt x="8" y="21"/>
                    <a:pt x="8" y="37"/>
                  </a:cubicBezTo>
                  <a:cubicBezTo>
                    <a:pt x="8" y="53"/>
                    <a:pt x="21" y="67"/>
                    <a:pt x="38" y="67"/>
                  </a:cubicBezTo>
                  <a:cubicBezTo>
                    <a:pt x="54" y="67"/>
                    <a:pt x="67" y="53"/>
                    <a:pt x="67" y="37"/>
                  </a:cubicBezTo>
                  <a:cubicBezTo>
                    <a:pt x="67" y="21"/>
                    <a:pt x="54" y="8"/>
                    <a:pt x="38" y="8"/>
                  </a:cubicBez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nvGrpSpPr>
          <p:cNvPr id="14" name="Group 13">
            <a:extLst>
              <a:ext uri="{FF2B5EF4-FFF2-40B4-BE49-F238E27FC236}">
                <a16:creationId xmlns:a16="http://schemas.microsoft.com/office/drawing/2014/main" id="{84444511-B125-4C0D-91CC-64B37252CEBA}"/>
              </a:ext>
            </a:extLst>
          </p:cNvPr>
          <p:cNvGrpSpPr/>
          <p:nvPr/>
        </p:nvGrpSpPr>
        <p:grpSpPr>
          <a:xfrm>
            <a:off x="448213" y="3727446"/>
            <a:ext cx="235806" cy="235806"/>
            <a:chOff x="4680163" y="4626653"/>
            <a:chExt cx="159568" cy="159568"/>
          </a:xfrm>
          <a:solidFill>
            <a:schemeClr val="accent1"/>
          </a:solidFill>
        </p:grpSpPr>
        <p:sp>
          <p:nvSpPr>
            <p:cNvPr id="15" name="Freeform 1826">
              <a:extLst>
                <a:ext uri="{FF2B5EF4-FFF2-40B4-BE49-F238E27FC236}">
                  <a16:creationId xmlns:a16="http://schemas.microsoft.com/office/drawing/2014/main" id="{0AADEB95-FECC-4577-84EB-03ECDB6246A0}"/>
                </a:ext>
              </a:extLst>
            </p:cNvPr>
            <p:cNvSpPr>
              <a:spLocks/>
            </p:cNvSpPr>
            <p:nvPr/>
          </p:nvSpPr>
          <p:spPr bwMode="auto">
            <a:xfrm>
              <a:off x="4716223" y="4670827"/>
              <a:ext cx="87447" cy="71220"/>
            </a:xfrm>
            <a:custGeom>
              <a:avLst/>
              <a:gdLst>
                <a:gd name="T0" fmla="*/ 36 w 97"/>
                <a:gd name="T1" fmla="*/ 79 h 79"/>
                <a:gd name="T2" fmla="*/ 0 w 97"/>
                <a:gd name="T3" fmla="*/ 43 h 79"/>
                <a:gd name="T4" fmla="*/ 12 w 97"/>
                <a:gd name="T5" fmla="*/ 29 h 79"/>
                <a:gd name="T6" fmla="*/ 36 w 97"/>
                <a:gd name="T7" fmla="*/ 50 h 79"/>
                <a:gd name="T8" fmla="*/ 85 w 97"/>
                <a:gd name="T9" fmla="*/ 0 h 79"/>
                <a:gd name="T10" fmla="*/ 97 w 97"/>
                <a:gd name="T11" fmla="*/ 15 h 79"/>
                <a:gd name="T12" fmla="*/ 36 w 97"/>
                <a:gd name="T13" fmla="*/ 79 h 79"/>
              </a:gdLst>
              <a:ahLst/>
              <a:cxnLst>
                <a:cxn ang="0">
                  <a:pos x="T0" y="T1"/>
                </a:cxn>
                <a:cxn ang="0">
                  <a:pos x="T2" y="T3"/>
                </a:cxn>
                <a:cxn ang="0">
                  <a:pos x="T4" y="T5"/>
                </a:cxn>
                <a:cxn ang="0">
                  <a:pos x="T6" y="T7"/>
                </a:cxn>
                <a:cxn ang="0">
                  <a:pos x="T8" y="T9"/>
                </a:cxn>
                <a:cxn ang="0">
                  <a:pos x="T10" y="T11"/>
                </a:cxn>
                <a:cxn ang="0">
                  <a:pos x="T12" y="T13"/>
                </a:cxn>
              </a:cxnLst>
              <a:rect l="0" t="0" r="r" b="b"/>
              <a:pathLst>
                <a:path w="97" h="79">
                  <a:moveTo>
                    <a:pt x="36" y="79"/>
                  </a:moveTo>
                  <a:lnTo>
                    <a:pt x="0" y="43"/>
                  </a:lnTo>
                  <a:lnTo>
                    <a:pt x="12" y="29"/>
                  </a:lnTo>
                  <a:lnTo>
                    <a:pt x="36" y="50"/>
                  </a:lnTo>
                  <a:lnTo>
                    <a:pt x="85" y="0"/>
                  </a:lnTo>
                  <a:lnTo>
                    <a:pt x="97" y="15"/>
                  </a:lnTo>
                  <a:lnTo>
                    <a:pt x="36" y="79"/>
                  </a:ln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16" name="Freeform 1828">
              <a:extLst>
                <a:ext uri="{FF2B5EF4-FFF2-40B4-BE49-F238E27FC236}">
                  <a16:creationId xmlns:a16="http://schemas.microsoft.com/office/drawing/2014/main" id="{42EC4D8B-715D-421B-8797-536038109569}"/>
                </a:ext>
              </a:extLst>
            </p:cNvPr>
            <p:cNvSpPr>
              <a:spLocks noEditPoints="1"/>
            </p:cNvSpPr>
            <p:nvPr/>
          </p:nvSpPr>
          <p:spPr bwMode="auto">
            <a:xfrm>
              <a:off x="4680163" y="4626653"/>
              <a:ext cx="159568" cy="159568"/>
            </a:xfrm>
            <a:custGeom>
              <a:avLst/>
              <a:gdLst>
                <a:gd name="T0" fmla="*/ 38 w 75"/>
                <a:gd name="T1" fmla="*/ 75 h 75"/>
                <a:gd name="T2" fmla="*/ 0 w 75"/>
                <a:gd name="T3" fmla="*/ 37 h 75"/>
                <a:gd name="T4" fmla="*/ 38 w 75"/>
                <a:gd name="T5" fmla="*/ 0 h 75"/>
                <a:gd name="T6" fmla="*/ 75 w 75"/>
                <a:gd name="T7" fmla="*/ 37 h 75"/>
                <a:gd name="T8" fmla="*/ 38 w 75"/>
                <a:gd name="T9" fmla="*/ 75 h 75"/>
                <a:gd name="T10" fmla="*/ 38 w 75"/>
                <a:gd name="T11" fmla="*/ 8 h 75"/>
                <a:gd name="T12" fmla="*/ 8 w 75"/>
                <a:gd name="T13" fmla="*/ 37 h 75"/>
                <a:gd name="T14" fmla="*/ 38 w 75"/>
                <a:gd name="T15" fmla="*/ 67 h 75"/>
                <a:gd name="T16" fmla="*/ 67 w 75"/>
                <a:gd name="T17" fmla="*/ 37 h 75"/>
                <a:gd name="T18" fmla="*/ 38 w 75"/>
                <a:gd name="T19" fmla="*/ 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8" y="75"/>
                  </a:moveTo>
                  <a:cubicBezTo>
                    <a:pt x="17" y="75"/>
                    <a:pt x="0" y="58"/>
                    <a:pt x="0" y="37"/>
                  </a:cubicBezTo>
                  <a:cubicBezTo>
                    <a:pt x="0" y="16"/>
                    <a:pt x="17" y="0"/>
                    <a:pt x="38" y="0"/>
                  </a:cubicBezTo>
                  <a:cubicBezTo>
                    <a:pt x="58" y="0"/>
                    <a:pt x="75" y="16"/>
                    <a:pt x="75" y="37"/>
                  </a:cubicBezTo>
                  <a:cubicBezTo>
                    <a:pt x="75" y="58"/>
                    <a:pt x="58" y="75"/>
                    <a:pt x="38" y="75"/>
                  </a:cubicBezTo>
                  <a:close/>
                  <a:moveTo>
                    <a:pt x="38" y="8"/>
                  </a:moveTo>
                  <a:cubicBezTo>
                    <a:pt x="21" y="8"/>
                    <a:pt x="8" y="21"/>
                    <a:pt x="8" y="37"/>
                  </a:cubicBezTo>
                  <a:cubicBezTo>
                    <a:pt x="8" y="53"/>
                    <a:pt x="21" y="67"/>
                    <a:pt x="38" y="67"/>
                  </a:cubicBezTo>
                  <a:cubicBezTo>
                    <a:pt x="54" y="67"/>
                    <a:pt x="67" y="53"/>
                    <a:pt x="67" y="37"/>
                  </a:cubicBezTo>
                  <a:cubicBezTo>
                    <a:pt x="67" y="21"/>
                    <a:pt x="54" y="8"/>
                    <a:pt x="38" y="8"/>
                  </a:cubicBez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grpSp>
        <p:nvGrpSpPr>
          <p:cNvPr id="17" name="Group 16">
            <a:extLst>
              <a:ext uri="{FF2B5EF4-FFF2-40B4-BE49-F238E27FC236}">
                <a16:creationId xmlns:a16="http://schemas.microsoft.com/office/drawing/2014/main" id="{42EFA8A1-6286-42D8-8233-CDF9F4CDDCDB}"/>
              </a:ext>
            </a:extLst>
          </p:cNvPr>
          <p:cNvGrpSpPr/>
          <p:nvPr/>
        </p:nvGrpSpPr>
        <p:grpSpPr>
          <a:xfrm>
            <a:off x="448213" y="4186496"/>
            <a:ext cx="235806" cy="235806"/>
            <a:chOff x="4680163" y="4626653"/>
            <a:chExt cx="159568" cy="159568"/>
          </a:xfrm>
          <a:solidFill>
            <a:schemeClr val="accent1"/>
          </a:solidFill>
        </p:grpSpPr>
        <p:sp>
          <p:nvSpPr>
            <p:cNvPr id="18" name="Freeform 1826">
              <a:extLst>
                <a:ext uri="{FF2B5EF4-FFF2-40B4-BE49-F238E27FC236}">
                  <a16:creationId xmlns:a16="http://schemas.microsoft.com/office/drawing/2014/main" id="{563776B3-DC3B-4CCE-B0F9-A9A61ECC0CB5}"/>
                </a:ext>
              </a:extLst>
            </p:cNvPr>
            <p:cNvSpPr>
              <a:spLocks/>
            </p:cNvSpPr>
            <p:nvPr/>
          </p:nvSpPr>
          <p:spPr bwMode="auto">
            <a:xfrm>
              <a:off x="4716223" y="4670827"/>
              <a:ext cx="87447" cy="71220"/>
            </a:xfrm>
            <a:custGeom>
              <a:avLst/>
              <a:gdLst>
                <a:gd name="T0" fmla="*/ 36 w 97"/>
                <a:gd name="T1" fmla="*/ 79 h 79"/>
                <a:gd name="T2" fmla="*/ 0 w 97"/>
                <a:gd name="T3" fmla="*/ 43 h 79"/>
                <a:gd name="T4" fmla="*/ 12 w 97"/>
                <a:gd name="T5" fmla="*/ 29 h 79"/>
                <a:gd name="T6" fmla="*/ 36 w 97"/>
                <a:gd name="T7" fmla="*/ 50 h 79"/>
                <a:gd name="T8" fmla="*/ 85 w 97"/>
                <a:gd name="T9" fmla="*/ 0 h 79"/>
                <a:gd name="T10" fmla="*/ 97 w 97"/>
                <a:gd name="T11" fmla="*/ 15 h 79"/>
                <a:gd name="T12" fmla="*/ 36 w 97"/>
                <a:gd name="T13" fmla="*/ 79 h 79"/>
              </a:gdLst>
              <a:ahLst/>
              <a:cxnLst>
                <a:cxn ang="0">
                  <a:pos x="T0" y="T1"/>
                </a:cxn>
                <a:cxn ang="0">
                  <a:pos x="T2" y="T3"/>
                </a:cxn>
                <a:cxn ang="0">
                  <a:pos x="T4" y="T5"/>
                </a:cxn>
                <a:cxn ang="0">
                  <a:pos x="T6" y="T7"/>
                </a:cxn>
                <a:cxn ang="0">
                  <a:pos x="T8" y="T9"/>
                </a:cxn>
                <a:cxn ang="0">
                  <a:pos x="T10" y="T11"/>
                </a:cxn>
                <a:cxn ang="0">
                  <a:pos x="T12" y="T13"/>
                </a:cxn>
              </a:cxnLst>
              <a:rect l="0" t="0" r="r" b="b"/>
              <a:pathLst>
                <a:path w="97" h="79">
                  <a:moveTo>
                    <a:pt x="36" y="79"/>
                  </a:moveTo>
                  <a:lnTo>
                    <a:pt x="0" y="43"/>
                  </a:lnTo>
                  <a:lnTo>
                    <a:pt x="12" y="29"/>
                  </a:lnTo>
                  <a:lnTo>
                    <a:pt x="36" y="50"/>
                  </a:lnTo>
                  <a:lnTo>
                    <a:pt x="85" y="0"/>
                  </a:lnTo>
                  <a:lnTo>
                    <a:pt x="97" y="15"/>
                  </a:lnTo>
                  <a:lnTo>
                    <a:pt x="36" y="79"/>
                  </a:ln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19" name="Freeform 1828">
              <a:extLst>
                <a:ext uri="{FF2B5EF4-FFF2-40B4-BE49-F238E27FC236}">
                  <a16:creationId xmlns:a16="http://schemas.microsoft.com/office/drawing/2014/main" id="{519AF8C0-8D61-4A2F-A9A7-AE2E6A01333C}"/>
                </a:ext>
              </a:extLst>
            </p:cNvPr>
            <p:cNvSpPr>
              <a:spLocks noEditPoints="1"/>
            </p:cNvSpPr>
            <p:nvPr/>
          </p:nvSpPr>
          <p:spPr bwMode="auto">
            <a:xfrm>
              <a:off x="4680163" y="4626653"/>
              <a:ext cx="159568" cy="159568"/>
            </a:xfrm>
            <a:custGeom>
              <a:avLst/>
              <a:gdLst>
                <a:gd name="T0" fmla="*/ 38 w 75"/>
                <a:gd name="T1" fmla="*/ 75 h 75"/>
                <a:gd name="T2" fmla="*/ 0 w 75"/>
                <a:gd name="T3" fmla="*/ 37 h 75"/>
                <a:gd name="T4" fmla="*/ 38 w 75"/>
                <a:gd name="T5" fmla="*/ 0 h 75"/>
                <a:gd name="T6" fmla="*/ 75 w 75"/>
                <a:gd name="T7" fmla="*/ 37 h 75"/>
                <a:gd name="T8" fmla="*/ 38 w 75"/>
                <a:gd name="T9" fmla="*/ 75 h 75"/>
                <a:gd name="T10" fmla="*/ 38 w 75"/>
                <a:gd name="T11" fmla="*/ 8 h 75"/>
                <a:gd name="T12" fmla="*/ 8 w 75"/>
                <a:gd name="T13" fmla="*/ 37 h 75"/>
                <a:gd name="T14" fmla="*/ 38 w 75"/>
                <a:gd name="T15" fmla="*/ 67 h 75"/>
                <a:gd name="T16" fmla="*/ 67 w 75"/>
                <a:gd name="T17" fmla="*/ 37 h 75"/>
                <a:gd name="T18" fmla="*/ 38 w 75"/>
                <a:gd name="T19" fmla="*/ 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8" y="75"/>
                  </a:moveTo>
                  <a:cubicBezTo>
                    <a:pt x="17" y="75"/>
                    <a:pt x="0" y="58"/>
                    <a:pt x="0" y="37"/>
                  </a:cubicBezTo>
                  <a:cubicBezTo>
                    <a:pt x="0" y="16"/>
                    <a:pt x="17" y="0"/>
                    <a:pt x="38" y="0"/>
                  </a:cubicBezTo>
                  <a:cubicBezTo>
                    <a:pt x="58" y="0"/>
                    <a:pt x="75" y="16"/>
                    <a:pt x="75" y="37"/>
                  </a:cubicBezTo>
                  <a:cubicBezTo>
                    <a:pt x="75" y="58"/>
                    <a:pt x="58" y="75"/>
                    <a:pt x="38" y="75"/>
                  </a:cubicBezTo>
                  <a:close/>
                  <a:moveTo>
                    <a:pt x="38" y="8"/>
                  </a:moveTo>
                  <a:cubicBezTo>
                    <a:pt x="21" y="8"/>
                    <a:pt x="8" y="21"/>
                    <a:pt x="8" y="37"/>
                  </a:cubicBezTo>
                  <a:cubicBezTo>
                    <a:pt x="8" y="53"/>
                    <a:pt x="21" y="67"/>
                    <a:pt x="38" y="67"/>
                  </a:cubicBezTo>
                  <a:cubicBezTo>
                    <a:pt x="54" y="67"/>
                    <a:pt x="67" y="53"/>
                    <a:pt x="67" y="37"/>
                  </a:cubicBezTo>
                  <a:cubicBezTo>
                    <a:pt x="67" y="21"/>
                    <a:pt x="54" y="8"/>
                    <a:pt x="38" y="8"/>
                  </a:cubicBez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sp>
        <p:nvSpPr>
          <p:cNvPr id="20" name="Rectangle 19">
            <a:extLst>
              <a:ext uri="{FF2B5EF4-FFF2-40B4-BE49-F238E27FC236}">
                <a16:creationId xmlns:a16="http://schemas.microsoft.com/office/drawing/2014/main" id="{D6336378-CC77-4D2B-9190-145EF601B64B}"/>
              </a:ext>
            </a:extLst>
          </p:cNvPr>
          <p:cNvSpPr/>
          <p:nvPr/>
        </p:nvSpPr>
        <p:spPr>
          <a:xfrm>
            <a:off x="398968" y="5183330"/>
            <a:ext cx="11063183" cy="392245"/>
          </a:xfrm>
          <a:prstGeom prst="rect">
            <a:avLst/>
          </a:prstGeom>
        </p:spPr>
        <p:txBody>
          <a:bodyPr wrap="square">
            <a:spAutoFit/>
          </a:bodyPr>
          <a:lstStyle/>
          <a:p>
            <a:pPr marL="0" marR="0" lvl="0" indent="0" algn="l" defTabSz="896386" rtl="0" eaLnBrk="1" fontAlgn="auto" latinLnBrk="0" hangingPunct="1">
              <a:lnSpc>
                <a:spcPct val="100000"/>
              </a:lnSpc>
              <a:spcBef>
                <a:spcPts val="0"/>
              </a:spcBef>
              <a:spcAft>
                <a:spcPts val="0"/>
              </a:spcAft>
              <a:buClrTx/>
              <a:buSzTx/>
              <a:buFontTx/>
              <a:buNone/>
              <a:tabLst/>
              <a:defRPr/>
            </a:pPr>
            <a:r>
              <a:rPr kumimoji="0" lang="en-US" sz="1961" b="1" i="0" u="none" strike="noStrike" kern="1200" cap="none" spc="0" normalizeH="0" baseline="0" noProof="0">
                <a:ln>
                  <a:noFill/>
                </a:ln>
                <a:solidFill>
                  <a:srgbClr val="505050"/>
                </a:solidFill>
                <a:effectLst/>
                <a:uLnTx/>
                <a:uFillTx/>
                <a:latin typeface="Segoe UI"/>
                <a:ea typeface="+mn-ea"/>
                <a:cs typeface="+mn-cs"/>
              </a:rPr>
              <a:t>Review the announcement resources</a:t>
            </a:r>
          </a:p>
        </p:txBody>
      </p:sp>
      <p:sp>
        <p:nvSpPr>
          <p:cNvPr id="21" name="Rectangle 24">
            <a:extLst>
              <a:ext uri="{FF2B5EF4-FFF2-40B4-BE49-F238E27FC236}">
                <a16:creationId xmlns:a16="http://schemas.microsoft.com/office/drawing/2014/main" id="{D81A582D-D265-4198-8FF8-0749F750C74D}"/>
              </a:ext>
            </a:extLst>
          </p:cNvPr>
          <p:cNvSpPr/>
          <p:nvPr/>
        </p:nvSpPr>
        <p:spPr>
          <a:xfrm>
            <a:off x="166576" y="5534062"/>
            <a:ext cx="11295574" cy="512379"/>
          </a:xfrm>
          <a:prstGeom prst="rect">
            <a:avLst/>
          </a:prstGeom>
          <a:noFill/>
          <a:ln cap="flat">
            <a:noFill/>
            <a:prstDash val="solid"/>
          </a:ln>
        </p:spPr>
        <p:txBody>
          <a:bodyPr vert="horz" wrap="square" lIns="0" tIns="46632" rIns="91426" bIns="46632" anchor="ctr" anchorCtr="0" compatLnSpc="1">
            <a:noAutofit/>
          </a:bodyPr>
          <a:lstStyle/>
          <a:p>
            <a:pPr marL="340814" marR="0" lvl="1"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a:p>
            <a:pPr marL="340814" marR="0" lvl="1" indent="0" algn="l" defTabSz="932295" rtl="0" eaLnBrk="1" fontAlgn="auto" latinLnBrk="0" hangingPunct="1">
              <a:lnSpc>
                <a:spcPct val="100000"/>
              </a:lnSpc>
              <a:spcBef>
                <a:spcPts val="0"/>
              </a:spcBef>
              <a:spcAft>
                <a:spcPts val="588"/>
              </a:spcAft>
              <a:buClrTx/>
              <a:buSzTx/>
              <a:buFontTx/>
              <a:buNone/>
              <a:tabLst/>
              <a:defRPr sz="1800" b="0" i="0" u="none" strike="noStrike" kern="0" cap="none" spc="0" baseline="0">
                <a:solidFill>
                  <a:srgbClr val="000000"/>
                </a:solidFill>
                <a:uFillTx/>
              </a:defRPr>
            </a:pPr>
            <a:r>
              <a:rPr kumimoji="0" lang="en-US" sz="1372" b="0" i="0" u="none" strike="noStrike" kern="0" cap="none" spc="0" normalizeH="0" baseline="0" noProof="0">
                <a:ln>
                  <a:noFill/>
                </a:ln>
                <a:solidFill>
                  <a:srgbClr val="505050"/>
                </a:solidFill>
                <a:effectLst/>
                <a:uLnTx/>
                <a:uFillTx/>
                <a:latin typeface="Segoe UI"/>
                <a:ea typeface="+mn-ea"/>
                <a:cs typeface="+mn-cs"/>
              </a:rPr>
              <a:t>Blog: </a:t>
            </a:r>
            <a:r>
              <a:rPr kumimoji="0" lang="en-US" sz="1372" b="0" i="0" u="none" strike="noStrike" kern="0" cap="none" spc="0" normalizeH="0" baseline="0" noProof="0">
                <a:ln>
                  <a:noFill/>
                </a:ln>
                <a:solidFill>
                  <a:srgbClr val="000000"/>
                </a:solidFill>
                <a:effectLst/>
                <a:uLnTx/>
                <a:uFillTx/>
                <a:latin typeface="Segoe UI"/>
                <a:ea typeface="+mn-ea"/>
                <a:cs typeface="+mn-cs"/>
                <a:hlinkClick r:id="rId3"/>
              </a:rPr>
              <a:t>Announcing availability of information protection capabilities to help protect your sensitive data (Ignite 2018)</a:t>
            </a:r>
            <a:endParaRPr kumimoji="0" lang="en-US" sz="1372" b="0" i="0" u="none" strike="noStrike" kern="0" cap="none" spc="0" normalizeH="0" baseline="0" noProof="0">
              <a:ln>
                <a:noFill/>
              </a:ln>
              <a:solidFill>
                <a:srgbClr val="000000"/>
              </a:solidFill>
              <a:effectLst/>
              <a:uLnTx/>
              <a:uFillTx/>
              <a:latin typeface="Segoe UI"/>
              <a:ea typeface="+mn-ea"/>
              <a:cs typeface="+mn-cs"/>
            </a:endParaRPr>
          </a:p>
          <a:p>
            <a:pPr marL="340814" marR="0" lvl="1" indent="0" algn="l" defTabSz="932295" rtl="0" eaLnBrk="1" fontAlgn="auto" latinLnBrk="0" hangingPunct="1">
              <a:lnSpc>
                <a:spcPct val="100000"/>
              </a:lnSpc>
              <a:spcBef>
                <a:spcPts val="0"/>
              </a:spcBef>
              <a:spcAft>
                <a:spcPts val="588"/>
              </a:spcAft>
              <a:buClrTx/>
              <a:buSzTx/>
              <a:buFontTx/>
              <a:buNone/>
              <a:tabLst/>
              <a:defRPr sz="1800" b="0" i="0" u="none" strike="noStrike" kern="0" cap="none" spc="0" baseline="0">
                <a:solidFill>
                  <a:srgbClr val="000000"/>
                </a:solidFill>
                <a:uFillTx/>
              </a:defRPr>
            </a:pPr>
            <a:r>
              <a:rPr kumimoji="0" lang="en-US" sz="1372" b="0" i="0" u="none" strike="noStrike" kern="0" cap="none" spc="0" normalizeH="0" baseline="0" noProof="0">
                <a:ln>
                  <a:noFill/>
                </a:ln>
                <a:solidFill>
                  <a:srgbClr val="505050"/>
                </a:solidFill>
                <a:effectLst/>
                <a:uLnTx/>
                <a:uFillTx/>
                <a:latin typeface="Segoe UI"/>
                <a:ea typeface="+mn-ea"/>
                <a:cs typeface="+mn-cs"/>
              </a:rPr>
              <a:t>Blog: </a:t>
            </a:r>
            <a:r>
              <a:rPr kumimoji="0" lang="en-US" sz="1372" b="0" i="0" u="none" strike="noStrike" kern="0" cap="none" spc="0" normalizeH="0" baseline="0" noProof="0">
                <a:ln>
                  <a:noFill/>
                </a:ln>
                <a:solidFill>
                  <a:srgbClr val="000000"/>
                </a:solidFill>
                <a:effectLst/>
                <a:uLnTx/>
                <a:uFillTx/>
                <a:latin typeface="Segoe UI"/>
                <a:ea typeface="+mn-ea"/>
                <a:cs typeface="+mn-cs"/>
                <a:hlinkClick r:id="rId4"/>
              </a:rPr>
              <a:t>Announcing the availability of unified labeling management in the Security &amp; Compliance Center (Ignite 2018)</a:t>
            </a:r>
            <a:endParaRPr kumimoji="0" lang="en-US" sz="1372" b="0" i="0" u="none" strike="noStrike" kern="0" cap="none" spc="0" normalizeH="0" baseline="0" noProof="0">
              <a:ln>
                <a:noFill/>
              </a:ln>
              <a:solidFill>
                <a:srgbClr val="000000"/>
              </a:solidFill>
              <a:effectLst/>
              <a:uLnTx/>
              <a:uFillTx/>
              <a:latin typeface="Segoe UI"/>
              <a:ea typeface="+mn-ea"/>
              <a:cs typeface="+mn-cs"/>
            </a:endParaRPr>
          </a:p>
        </p:txBody>
      </p:sp>
      <p:grpSp>
        <p:nvGrpSpPr>
          <p:cNvPr id="22" name="Group 21">
            <a:extLst>
              <a:ext uri="{FF2B5EF4-FFF2-40B4-BE49-F238E27FC236}">
                <a16:creationId xmlns:a16="http://schemas.microsoft.com/office/drawing/2014/main" id="{1F88998E-AE26-400F-9549-EB15287D8FBB}"/>
              </a:ext>
            </a:extLst>
          </p:cNvPr>
          <p:cNvGrpSpPr/>
          <p:nvPr/>
        </p:nvGrpSpPr>
        <p:grpSpPr>
          <a:xfrm>
            <a:off x="448213" y="4689828"/>
            <a:ext cx="235806" cy="235806"/>
            <a:chOff x="4680163" y="4626653"/>
            <a:chExt cx="159568" cy="159568"/>
          </a:xfrm>
          <a:solidFill>
            <a:schemeClr val="accent1"/>
          </a:solidFill>
        </p:grpSpPr>
        <p:sp>
          <p:nvSpPr>
            <p:cNvPr id="23" name="Freeform 1826">
              <a:extLst>
                <a:ext uri="{FF2B5EF4-FFF2-40B4-BE49-F238E27FC236}">
                  <a16:creationId xmlns:a16="http://schemas.microsoft.com/office/drawing/2014/main" id="{BFD03F60-A7B3-4035-9FAF-52330AAF4561}"/>
                </a:ext>
              </a:extLst>
            </p:cNvPr>
            <p:cNvSpPr>
              <a:spLocks/>
            </p:cNvSpPr>
            <p:nvPr/>
          </p:nvSpPr>
          <p:spPr bwMode="auto">
            <a:xfrm>
              <a:off x="4716223" y="4670827"/>
              <a:ext cx="87447" cy="71220"/>
            </a:xfrm>
            <a:custGeom>
              <a:avLst/>
              <a:gdLst>
                <a:gd name="T0" fmla="*/ 36 w 97"/>
                <a:gd name="T1" fmla="*/ 79 h 79"/>
                <a:gd name="T2" fmla="*/ 0 w 97"/>
                <a:gd name="T3" fmla="*/ 43 h 79"/>
                <a:gd name="T4" fmla="*/ 12 w 97"/>
                <a:gd name="T5" fmla="*/ 29 h 79"/>
                <a:gd name="T6" fmla="*/ 36 w 97"/>
                <a:gd name="T7" fmla="*/ 50 h 79"/>
                <a:gd name="T8" fmla="*/ 85 w 97"/>
                <a:gd name="T9" fmla="*/ 0 h 79"/>
                <a:gd name="T10" fmla="*/ 97 w 97"/>
                <a:gd name="T11" fmla="*/ 15 h 79"/>
                <a:gd name="T12" fmla="*/ 36 w 97"/>
                <a:gd name="T13" fmla="*/ 79 h 79"/>
              </a:gdLst>
              <a:ahLst/>
              <a:cxnLst>
                <a:cxn ang="0">
                  <a:pos x="T0" y="T1"/>
                </a:cxn>
                <a:cxn ang="0">
                  <a:pos x="T2" y="T3"/>
                </a:cxn>
                <a:cxn ang="0">
                  <a:pos x="T4" y="T5"/>
                </a:cxn>
                <a:cxn ang="0">
                  <a:pos x="T6" y="T7"/>
                </a:cxn>
                <a:cxn ang="0">
                  <a:pos x="T8" y="T9"/>
                </a:cxn>
                <a:cxn ang="0">
                  <a:pos x="T10" y="T11"/>
                </a:cxn>
                <a:cxn ang="0">
                  <a:pos x="T12" y="T13"/>
                </a:cxn>
              </a:cxnLst>
              <a:rect l="0" t="0" r="r" b="b"/>
              <a:pathLst>
                <a:path w="97" h="79">
                  <a:moveTo>
                    <a:pt x="36" y="79"/>
                  </a:moveTo>
                  <a:lnTo>
                    <a:pt x="0" y="43"/>
                  </a:lnTo>
                  <a:lnTo>
                    <a:pt x="12" y="29"/>
                  </a:lnTo>
                  <a:lnTo>
                    <a:pt x="36" y="50"/>
                  </a:lnTo>
                  <a:lnTo>
                    <a:pt x="85" y="0"/>
                  </a:lnTo>
                  <a:lnTo>
                    <a:pt x="97" y="15"/>
                  </a:lnTo>
                  <a:lnTo>
                    <a:pt x="36" y="79"/>
                  </a:ln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sp>
          <p:nvSpPr>
            <p:cNvPr id="24" name="Freeform 1828">
              <a:extLst>
                <a:ext uri="{FF2B5EF4-FFF2-40B4-BE49-F238E27FC236}">
                  <a16:creationId xmlns:a16="http://schemas.microsoft.com/office/drawing/2014/main" id="{4268E065-C549-4076-92F5-5B5AF8322D74}"/>
                </a:ext>
              </a:extLst>
            </p:cNvPr>
            <p:cNvSpPr>
              <a:spLocks noEditPoints="1"/>
            </p:cNvSpPr>
            <p:nvPr/>
          </p:nvSpPr>
          <p:spPr bwMode="auto">
            <a:xfrm>
              <a:off x="4680163" y="4626653"/>
              <a:ext cx="159568" cy="159568"/>
            </a:xfrm>
            <a:custGeom>
              <a:avLst/>
              <a:gdLst>
                <a:gd name="T0" fmla="*/ 38 w 75"/>
                <a:gd name="T1" fmla="*/ 75 h 75"/>
                <a:gd name="T2" fmla="*/ 0 w 75"/>
                <a:gd name="T3" fmla="*/ 37 h 75"/>
                <a:gd name="T4" fmla="*/ 38 w 75"/>
                <a:gd name="T5" fmla="*/ 0 h 75"/>
                <a:gd name="T6" fmla="*/ 75 w 75"/>
                <a:gd name="T7" fmla="*/ 37 h 75"/>
                <a:gd name="T8" fmla="*/ 38 w 75"/>
                <a:gd name="T9" fmla="*/ 75 h 75"/>
                <a:gd name="T10" fmla="*/ 38 w 75"/>
                <a:gd name="T11" fmla="*/ 8 h 75"/>
                <a:gd name="T12" fmla="*/ 8 w 75"/>
                <a:gd name="T13" fmla="*/ 37 h 75"/>
                <a:gd name="T14" fmla="*/ 38 w 75"/>
                <a:gd name="T15" fmla="*/ 67 h 75"/>
                <a:gd name="T16" fmla="*/ 67 w 75"/>
                <a:gd name="T17" fmla="*/ 37 h 75"/>
                <a:gd name="T18" fmla="*/ 38 w 75"/>
                <a:gd name="T19" fmla="*/ 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8" y="75"/>
                  </a:moveTo>
                  <a:cubicBezTo>
                    <a:pt x="17" y="75"/>
                    <a:pt x="0" y="58"/>
                    <a:pt x="0" y="37"/>
                  </a:cubicBezTo>
                  <a:cubicBezTo>
                    <a:pt x="0" y="16"/>
                    <a:pt x="17" y="0"/>
                    <a:pt x="38" y="0"/>
                  </a:cubicBezTo>
                  <a:cubicBezTo>
                    <a:pt x="58" y="0"/>
                    <a:pt x="75" y="16"/>
                    <a:pt x="75" y="37"/>
                  </a:cubicBezTo>
                  <a:cubicBezTo>
                    <a:pt x="75" y="58"/>
                    <a:pt x="58" y="75"/>
                    <a:pt x="38" y="75"/>
                  </a:cubicBezTo>
                  <a:close/>
                  <a:moveTo>
                    <a:pt x="38" y="8"/>
                  </a:moveTo>
                  <a:cubicBezTo>
                    <a:pt x="21" y="8"/>
                    <a:pt x="8" y="21"/>
                    <a:pt x="8" y="37"/>
                  </a:cubicBezTo>
                  <a:cubicBezTo>
                    <a:pt x="8" y="53"/>
                    <a:pt x="21" y="67"/>
                    <a:pt x="38" y="67"/>
                  </a:cubicBezTo>
                  <a:cubicBezTo>
                    <a:pt x="54" y="67"/>
                    <a:pt x="67" y="53"/>
                    <a:pt x="67" y="37"/>
                  </a:cubicBezTo>
                  <a:cubicBezTo>
                    <a:pt x="67" y="21"/>
                    <a:pt x="54" y="8"/>
                    <a:pt x="38" y="8"/>
                  </a:cubicBezTo>
                  <a:close/>
                </a:path>
              </a:pathLst>
            </a:custGeom>
            <a:grpFill/>
            <a:ln>
              <a:noFill/>
            </a:ln>
          </p:spPr>
          <p:txBody>
            <a:bodyPr vert="horz" wrap="square" lIns="89642" tIns="44821" rIns="89642" bIns="44821"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a:ea typeface="+mn-ea"/>
                <a:cs typeface="+mn-cs"/>
              </a:endParaRPr>
            </a:p>
          </p:txBody>
        </p:sp>
      </p:grpSp>
      <p:sp>
        <p:nvSpPr>
          <p:cNvPr id="25" name="Title 1">
            <a:extLst>
              <a:ext uri="{FF2B5EF4-FFF2-40B4-BE49-F238E27FC236}">
                <a16:creationId xmlns:a16="http://schemas.microsoft.com/office/drawing/2014/main" id="{88D35EBD-978E-457D-BE24-DEB4EAA87A7C}"/>
              </a:ext>
            </a:extLst>
          </p:cNvPr>
          <p:cNvSpPr txBox="1">
            <a:spLocks/>
          </p:cNvSpPr>
          <p:nvPr/>
        </p:nvSpPr>
        <p:spPr>
          <a:xfrm>
            <a:off x="269733" y="169132"/>
            <a:ext cx="11652534" cy="899409"/>
          </a:xfrm>
          <a:prstGeom prst="rect">
            <a:avLst/>
          </a:prstGeom>
        </p:spPr>
        <p:txBody>
          <a:bodyPr/>
          <a:lstStyle>
            <a:lvl1pPr algn="l" defTabSz="914367"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marL="0" marR="0" lvl="0" indent="0" algn="l" defTabSz="914367" rtl="0" eaLnBrk="1" fontAlgn="auto" latinLnBrk="0" hangingPunct="1">
              <a:lnSpc>
                <a:spcPct val="90000"/>
              </a:lnSpc>
              <a:spcBef>
                <a:spcPct val="0"/>
              </a:spcBef>
              <a:spcAft>
                <a:spcPts val="0"/>
              </a:spcAft>
              <a:buClrTx/>
              <a:buSzTx/>
              <a:buFontTx/>
              <a:buNone/>
              <a:tabLst/>
              <a:defRPr/>
            </a:pPr>
            <a:r>
              <a:rPr kumimoji="0" lang="en-US" sz="2800"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mn-ea"/>
                <a:cs typeface="Segoe UI" pitchFamily="34" charset="0"/>
              </a:rPr>
              <a:t>Recent announcements</a:t>
            </a:r>
          </a:p>
        </p:txBody>
      </p:sp>
    </p:spTree>
    <p:extLst>
      <p:ext uri="{BB962C8B-B14F-4D97-AF65-F5344CB8AC3E}">
        <p14:creationId xmlns:p14="http://schemas.microsoft.com/office/powerpoint/2010/main" val="271270641"/>
      </p:ext>
    </p:extLst>
  </p:cSld>
  <p:clrMapOvr>
    <a:masterClrMapping/>
  </p:clrMapOvr>
  <p:transition>
    <p:fad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11F48FA7-5CDE-44AA-899B-A34F14F5671B}"/>
              </a:ext>
            </a:extLst>
          </p:cNvPr>
          <p:cNvSpPr txBox="1">
            <a:spLocks/>
          </p:cNvSpPr>
          <p:nvPr/>
        </p:nvSpPr>
        <p:spPr>
          <a:xfrm>
            <a:off x="588263" y="457200"/>
            <a:ext cx="11018520" cy="553998"/>
          </a:xfrm>
          <a:prstGeom prst="rect">
            <a:avLst/>
          </a:prstGeom>
        </p:spPr>
        <p:txBody>
          <a:bodyPr vert="horz" wrap="square" lIns="0" tIns="0" rIns="0" bIns="0" rtlCol="0" anchor="t">
            <a:spAutoFit/>
          </a:bodyPr>
          <a:lstStyle>
            <a:lvl1pPr algn="l" defTabSz="932742" rtl="0" eaLnBrk="1" latinLnBrk="0" hangingPunct="1">
              <a:lnSpc>
                <a:spcPct val="100000"/>
              </a:lnSpc>
              <a:spcBef>
                <a:spcPct val="0"/>
              </a:spcBef>
              <a:buNone/>
              <a:defRPr lang="en-US" sz="3600" b="1"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Roadmap</a:t>
            </a:r>
          </a:p>
        </p:txBody>
      </p:sp>
      <p:grpSp>
        <p:nvGrpSpPr>
          <p:cNvPr id="28" name="Group 27" descr="Graphic with content and icons">
            <a:extLst>
              <a:ext uri="{FF2B5EF4-FFF2-40B4-BE49-F238E27FC236}">
                <a16:creationId xmlns:a16="http://schemas.microsoft.com/office/drawing/2014/main" id="{0B497B6A-BEE6-4053-8446-66D582E09C53}"/>
              </a:ext>
            </a:extLst>
          </p:cNvPr>
          <p:cNvGrpSpPr/>
          <p:nvPr/>
        </p:nvGrpSpPr>
        <p:grpSpPr>
          <a:xfrm>
            <a:off x="6056491" y="1451788"/>
            <a:ext cx="5361714" cy="4444810"/>
            <a:chOff x="7879874" y="1343027"/>
            <a:chExt cx="5361714" cy="4444810"/>
          </a:xfrm>
        </p:grpSpPr>
        <p:sp>
          <p:nvSpPr>
            <p:cNvPr id="29" name="Rectangle 28">
              <a:extLst>
                <a:ext uri="{FF2B5EF4-FFF2-40B4-BE49-F238E27FC236}">
                  <a16:creationId xmlns:a16="http://schemas.microsoft.com/office/drawing/2014/main" id="{85301A25-8380-458B-BF4E-1F300D853F92}"/>
                </a:ext>
              </a:extLst>
            </p:cNvPr>
            <p:cNvSpPr/>
            <p:nvPr/>
          </p:nvSpPr>
          <p:spPr bwMode="auto">
            <a:xfrm>
              <a:off x="8410147" y="2219322"/>
              <a:ext cx="4644752" cy="3455675"/>
            </a:xfrm>
            <a:prstGeom prst="rect">
              <a:avLst/>
            </a:prstGeom>
            <a:noFill/>
            <a:ln w="10795" cap="flat" cmpd="sng" algn="ctr">
              <a:noFill/>
              <a:prstDash val="solid"/>
              <a:headEnd type="none" w="med" len="med"/>
              <a:tailEnd type="none" w="med" len="med"/>
            </a:ln>
            <a:effectLst/>
          </p:spPr>
          <p:txBody>
            <a:bodyPr rot="0" spcFirstLastPara="0" vertOverflow="overflow" horzOverflow="overflow" vert="horz" wrap="square" lIns="91440" tIns="46637" rIns="91440" bIns="46637" numCol="1" spcCol="0" rtlCol="0" fromWordArt="0" anchor="t" anchorCtr="0" forceAA="0" compatLnSpc="1">
              <a:prstTxWarp prst="textNoShape">
                <a:avLst/>
              </a:prstTxWarp>
              <a:noAutofit/>
            </a:bodyPr>
            <a:lstStyle/>
            <a:p>
              <a:pPr marL="231685" lvl="0" indent="-231685" defTabSz="914016">
                <a:spcAft>
                  <a:spcPts val="588"/>
                </a:spcAft>
                <a:buSzPct val="90000"/>
                <a:buFont typeface="Arial" pitchFamily="34" charset="0"/>
                <a:buChar char="•"/>
                <a:defRPr/>
              </a:pPr>
              <a:r>
                <a:rPr lang="en-US" sz="1600">
                  <a:solidFill>
                    <a:srgbClr val="505050"/>
                  </a:solidFill>
                  <a:latin typeface="Segoe UI Light"/>
                </a:rPr>
                <a:t>Security &amp; Compliance Center enhancements</a:t>
              </a:r>
            </a:p>
            <a:p>
              <a:pPr marL="231685" lvl="0" indent="-231685" defTabSz="914016">
                <a:spcAft>
                  <a:spcPts val="588"/>
                </a:spcAft>
                <a:buSzPct val="90000"/>
                <a:buFont typeface="Arial" pitchFamily="34" charset="0"/>
                <a:buChar char="•"/>
                <a:defRPr/>
              </a:pPr>
              <a:r>
                <a:rPr lang="en-US" sz="1600">
                  <a:solidFill>
                    <a:srgbClr val="505050"/>
                  </a:solidFill>
                  <a:latin typeface="Segoe UI Light"/>
                </a:rPr>
                <a:t>Native labeling experience in Word, PowerPoint &amp; Excel, Outlook on Windows, Mac, iOS, Android and web apps (general availability)</a:t>
              </a:r>
            </a:p>
            <a:p>
              <a:pPr marL="231685" lvl="0" indent="-231685" defTabSz="914016">
                <a:spcAft>
                  <a:spcPts val="588"/>
                </a:spcAft>
                <a:buSzPct val="90000"/>
                <a:buFont typeface="Arial" pitchFamily="34" charset="0"/>
                <a:buChar char="•"/>
                <a:defRPr/>
              </a:pPr>
              <a:r>
                <a:rPr lang="en-US" sz="1600">
                  <a:solidFill>
                    <a:srgbClr val="505050"/>
                  </a:solidFill>
                  <a:latin typeface="Segoe UI Light"/>
                </a:rPr>
                <a:t>Automatically classify, label and protection in Office apps</a:t>
              </a:r>
            </a:p>
            <a:p>
              <a:pPr marL="231685" lvl="0" indent="-231685" defTabSz="914016">
                <a:spcAft>
                  <a:spcPts val="588"/>
                </a:spcAft>
                <a:buSzPct val="90000"/>
                <a:buFont typeface="Arial" pitchFamily="34" charset="0"/>
                <a:buChar char="•"/>
                <a:defRPr/>
              </a:pPr>
              <a:r>
                <a:rPr lang="en-US" sz="1600">
                  <a:solidFill>
                    <a:srgbClr val="505050"/>
                  </a:solidFill>
                  <a:latin typeface="Segoe UI Light"/>
                </a:rPr>
                <a:t>Additional automatic DLP integrations with labels</a:t>
              </a:r>
            </a:p>
            <a:p>
              <a:pPr marL="231685" lvl="0" indent="-231685" defTabSz="914016">
                <a:spcAft>
                  <a:spcPts val="588"/>
                </a:spcAft>
                <a:buSzPct val="90000"/>
                <a:buFont typeface="Arial" pitchFamily="34" charset="0"/>
                <a:buChar char="•"/>
                <a:defRPr/>
              </a:pPr>
              <a:r>
                <a:rPr lang="en-US" sz="1600">
                  <a:solidFill>
                    <a:srgbClr val="505050"/>
                  </a:solidFill>
                  <a:latin typeface="Segoe UI Light"/>
                </a:rPr>
                <a:t>DLP in Microsoft Teams chat messages</a:t>
              </a:r>
            </a:p>
            <a:p>
              <a:pPr marL="231685" lvl="0" indent="-231685" defTabSz="914016">
                <a:spcAft>
                  <a:spcPts val="588"/>
                </a:spcAft>
                <a:buSzPct val="90000"/>
                <a:buFont typeface="Arial" pitchFamily="34" charset="0"/>
                <a:buChar char="•"/>
                <a:defRPr/>
              </a:pPr>
              <a:r>
                <a:rPr lang="en-US" sz="1600">
                  <a:solidFill>
                    <a:srgbClr val="505050"/>
                  </a:solidFill>
                  <a:latin typeface="Segoe UI Light"/>
                </a:rPr>
                <a:t>Information Protection analytics (GA)</a:t>
              </a:r>
            </a:p>
            <a:p>
              <a:pPr marL="231685" lvl="0" indent="-231685" defTabSz="914016">
                <a:spcAft>
                  <a:spcPts val="588"/>
                </a:spcAft>
                <a:buSzPct val="90000"/>
                <a:buFont typeface="Arial" pitchFamily="34" charset="0"/>
                <a:buChar char="•"/>
                <a:defRPr/>
              </a:pPr>
              <a:r>
                <a:rPr lang="en-US" sz="1600">
                  <a:solidFill>
                    <a:srgbClr val="505050"/>
                  </a:solidFill>
                  <a:latin typeface="Segoe UI Light"/>
                </a:rPr>
                <a:t>Advanced detection and classification methods (OCR, exact data match, ML)</a:t>
              </a:r>
            </a:p>
            <a:p>
              <a:pPr marL="231685" lvl="0" indent="-231685" defTabSz="914016">
                <a:spcAft>
                  <a:spcPts val="588"/>
                </a:spcAft>
                <a:buSzPct val="90000"/>
                <a:buFont typeface="Arial" pitchFamily="34" charset="0"/>
                <a:buChar char="•"/>
                <a:defRPr/>
              </a:pPr>
              <a:r>
                <a:rPr lang="en-US" sz="1600">
                  <a:solidFill>
                    <a:srgbClr val="505050"/>
                  </a:solidFill>
                  <a:latin typeface="Segoe UI Light"/>
                  <a:ea typeface="Segoe UI" pitchFamily="34" charset="0"/>
                  <a:cs typeface="Segoe UI" pitchFamily="34" charset="0"/>
                </a:rPr>
                <a:t>Ability to reason over (view, search, index) labeled &amp; protected Office documents in SharePoint Online and OneDrive for Business</a:t>
              </a:r>
              <a:endParaRPr lang="en-US" sz="1600">
                <a:solidFill>
                  <a:srgbClr val="505050"/>
                </a:solidFill>
                <a:latin typeface="Segoe UI Light"/>
                <a:sym typeface="Wingdings" panose="05000000000000000000" pitchFamily="2" charset="2"/>
              </a:endParaRPr>
            </a:p>
            <a:p>
              <a:pPr marL="0" marR="0" lvl="1" indent="0" algn="l" defTabSz="914400" rtl="0" eaLnBrk="1" fontAlgn="base" latinLnBrk="0" hangingPunct="1">
                <a:lnSpc>
                  <a:spcPct val="100000"/>
                </a:lnSpc>
                <a:spcBef>
                  <a:spcPts val="600"/>
                </a:spcBef>
                <a:spcAft>
                  <a:spcPct val="0"/>
                </a:spcAft>
                <a:buClrTx/>
                <a:buSzTx/>
                <a:buFontTx/>
                <a:buNone/>
                <a:tabLst/>
                <a:defRPr/>
              </a:pPr>
              <a:endParaRPr kumimoji="0" lang="en-US" sz="1400" b="0" i="0" u="none" strike="noStrike" kern="0" cap="none" spc="0" normalizeH="0" baseline="0" noProof="0">
                <a:ln w="3175">
                  <a:noFill/>
                </a:ln>
                <a:solidFill>
                  <a:srgbClr val="1A1A1A"/>
                </a:solidFill>
                <a:effectLst/>
                <a:uLnTx/>
                <a:uFillTx/>
                <a:latin typeface="Segoe UI"/>
                <a:ea typeface="+mn-ea"/>
                <a:cs typeface="Segoe UI Semilight" panose="020B0402040204020203" pitchFamily="34" charset="0"/>
              </a:endParaRPr>
            </a:p>
          </p:txBody>
        </p:sp>
        <p:grpSp>
          <p:nvGrpSpPr>
            <p:cNvPr id="30" name="Group 29" descr="A group of icon">
              <a:extLst>
                <a:ext uri="{FF2B5EF4-FFF2-40B4-BE49-F238E27FC236}">
                  <a16:creationId xmlns:a16="http://schemas.microsoft.com/office/drawing/2014/main" id="{181BF94E-3FBF-4994-B72B-AE25AA93C864}"/>
                </a:ext>
              </a:extLst>
            </p:cNvPr>
            <p:cNvGrpSpPr/>
            <p:nvPr/>
          </p:nvGrpSpPr>
          <p:grpSpPr>
            <a:xfrm>
              <a:off x="7879874" y="1343027"/>
              <a:ext cx="875348" cy="4444810"/>
              <a:chOff x="7879874" y="1343027"/>
              <a:chExt cx="875348" cy="4444810"/>
            </a:xfrm>
          </p:grpSpPr>
          <p:cxnSp>
            <p:nvCxnSpPr>
              <p:cNvPr id="35" name="Straight Connector 34">
                <a:extLst>
                  <a:ext uri="{FF2B5EF4-FFF2-40B4-BE49-F238E27FC236}">
                    <a16:creationId xmlns:a16="http://schemas.microsoft.com/office/drawing/2014/main" id="{38D157E1-BF6F-4F83-AA95-3A6F6999716C}"/>
                  </a:ext>
                  <a:ext uri="{C183D7F6-B498-43B3-948B-1728B52AA6E4}">
                    <adec:decorative xmlns:adec="http://schemas.microsoft.com/office/drawing/2017/decorative" val="1"/>
                  </a:ext>
                </a:extLst>
              </p:cNvPr>
              <p:cNvCxnSpPr>
                <a:cxnSpLocks/>
              </p:cNvCxnSpPr>
              <p:nvPr/>
            </p:nvCxnSpPr>
            <p:spPr>
              <a:xfrm>
                <a:off x="8317547" y="2219323"/>
                <a:ext cx="0" cy="3568514"/>
              </a:xfrm>
              <a:prstGeom prst="line">
                <a:avLst/>
              </a:prstGeom>
              <a:noFill/>
              <a:ln w="9525" cap="flat" cmpd="sng" algn="ctr">
                <a:solidFill>
                  <a:srgbClr val="FF8C00"/>
                </a:solidFill>
                <a:prstDash val="solid"/>
                <a:headEnd type="none" w="lg" len="med"/>
                <a:tailEnd type="oval" w="sm" len="sm"/>
              </a:ln>
              <a:effectLst/>
            </p:spPr>
          </p:cxnSp>
          <p:sp>
            <p:nvSpPr>
              <p:cNvPr id="36" name="Arc 35">
                <a:extLst>
                  <a:ext uri="{FF2B5EF4-FFF2-40B4-BE49-F238E27FC236}">
                    <a16:creationId xmlns:a16="http://schemas.microsoft.com/office/drawing/2014/main" id="{2F84DAC6-8E3E-442D-9224-AAE46BC04CA3}"/>
                  </a:ext>
                </a:extLst>
              </p:cNvPr>
              <p:cNvSpPr/>
              <p:nvPr/>
            </p:nvSpPr>
            <p:spPr bwMode="auto">
              <a:xfrm>
                <a:off x="7879874" y="1343027"/>
                <a:ext cx="875348" cy="876296"/>
              </a:xfrm>
              <a:prstGeom prst="arc">
                <a:avLst>
                  <a:gd name="adj1" fmla="val 5400000"/>
                  <a:gd name="adj2" fmla="val 18534590"/>
                </a:avLst>
              </a:prstGeom>
              <a:noFill/>
              <a:ln w="19050" cap="flat" cmpd="sng" algn="ctr">
                <a:solidFill>
                  <a:srgbClr val="FF8C00"/>
                </a:solidFill>
                <a:prstDash val="dash"/>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grpSp>
        <p:sp>
          <p:nvSpPr>
            <p:cNvPr id="31" name="Arrow: Pentagon 30">
              <a:extLst>
                <a:ext uri="{FF2B5EF4-FFF2-40B4-BE49-F238E27FC236}">
                  <a16:creationId xmlns:a16="http://schemas.microsoft.com/office/drawing/2014/main" id="{97510C1D-D25A-43EE-B6FC-BD75EBCCC867}"/>
                </a:ext>
              </a:extLst>
            </p:cNvPr>
            <p:cNvSpPr/>
            <p:nvPr/>
          </p:nvSpPr>
          <p:spPr bwMode="auto">
            <a:xfrm>
              <a:off x="8317546" y="1428750"/>
              <a:ext cx="4924042" cy="704850"/>
            </a:xfrm>
            <a:prstGeom prst="homePlate">
              <a:avLst/>
            </a:prstGeom>
            <a:solidFill>
              <a:srgbClr val="FFFFFF"/>
            </a:solidFill>
            <a:ln w="10795" cap="flat" cmpd="sng" algn="ctr">
              <a:noFill/>
              <a:prstDash val="solid"/>
              <a:headEnd type="none" w="med" len="med"/>
              <a:tailEnd type="none" w="med" len="med"/>
            </a:ln>
            <a:effectLst/>
          </p:spPr>
          <p:txBody>
            <a:bodyPr rot="0" spcFirstLastPara="0" vertOverflow="overflow" horzOverflow="overflow" vert="horz" wrap="square" lIns="457200" tIns="46637" rIns="91440" bIns="46637" numCol="1" spcCol="0" rtlCol="0" fromWordArt="0" anchor="ctr" anchorCtr="0" forceAA="0" compatLnSpc="1">
              <a:prstTxWarp prst="textNoShape">
                <a:avLst/>
              </a:prstTxWarp>
              <a:noAutofit/>
            </a:bodyPr>
            <a:lstStyle/>
            <a:p>
              <a:pPr marL="0" marR="0" lvl="1" indent="0" algn="l" defTabSz="914400" rtl="0" eaLnBrk="1" fontAlgn="base" latinLnBrk="0" hangingPunct="1">
                <a:lnSpc>
                  <a:spcPct val="100000"/>
                </a:lnSpc>
                <a:spcBef>
                  <a:spcPts val="400"/>
                </a:spcBef>
                <a:spcAft>
                  <a:spcPct val="0"/>
                </a:spcAft>
                <a:buClrTx/>
                <a:buSzTx/>
                <a:buFontTx/>
                <a:buNone/>
                <a:tabLst/>
                <a:defRPr/>
              </a:pPr>
              <a:r>
                <a:rPr kumimoji="0" lang="en-US" sz="1600" b="1" i="0" u="none" strike="noStrike" kern="0" cap="none" spc="0" normalizeH="0" baseline="0" noProof="0">
                  <a:ln w="3175">
                    <a:noFill/>
                  </a:ln>
                  <a:solidFill>
                    <a:srgbClr val="1A1A1A"/>
                  </a:solidFill>
                  <a:effectLst/>
                  <a:uLnTx/>
                  <a:uFillTx/>
                  <a:latin typeface="Segoe UI"/>
                  <a:ea typeface="+mn-ea"/>
                  <a:cs typeface="Segoe UI Semilight" panose="020B0402040204020203" pitchFamily="34" charset="0"/>
                </a:rPr>
                <a:t>On the horizon</a:t>
              </a:r>
            </a:p>
          </p:txBody>
        </p:sp>
        <p:grpSp>
          <p:nvGrpSpPr>
            <p:cNvPr id="32" name="Group 31" descr="Icon">
              <a:extLst>
                <a:ext uri="{FF2B5EF4-FFF2-40B4-BE49-F238E27FC236}">
                  <a16:creationId xmlns:a16="http://schemas.microsoft.com/office/drawing/2014/main" id="{A93DDD65-BF9E-4067-9AE6-938B61B9B5F2}"/>
                </a:ext>
              </a:extLst>
            </p:cNvPr>
            <p:cNvGrpSpPr/>
            <p:nvPr/>
          </p:nvGrpSpPr>
          <p:grpSpPr>
            <a:xfrm>
              <a:off x="7965504" y="1428750"/>
              <a:ext cx="704088" cy="704850"/>
              <a:chOff x="7965504" y="1428750"/>
              <a:chExt cx="704088" cy="704850"/>
            </a:xfrm>
          </p:grpSpPr>
          <p:sp>
            <p:nvSpPr>
              <p:cNvPr id="33" name="Oval 32">
                <a:extLst>
                  <a:ext uri="{FF2B5EF4-FFF2-40B4-BE49-F238E27FC236}">
                    <a16:creationId xmlns:a16="http://schemas.microsoft.com/office/drawing/2014/main" id="{D4B92184-0EDA-403B-8AA9-D8F13E399C53}"/>
                  </a:ext>
                </a:extLst>
              </p:cNvPr>
              <p:cNvSpPr/>
              <p:nvPr/>
            </p:nvSpPr>
            <p:spPr bwMode="auto">
              <a:xfrm>
                <a:off x="7965504" y="1428750"/>
                <a:ext cx="704088" cy="704850"/>
              </a:xfrm>
              <a:prstGeom prst="ellipse">
                <a:avLst/>
              </a:prstGeom>
              <a:solidFill>
                <a:srgbClr val="FF8C00"/>
              </a:solidFill>
              <a:ln w="10795" cap="flat" cmpd="sng" algn="ctr">
                <a:noFill/>
                <a:prstDash val="solid"/>
                <a:headEnd type="none" w="med" len="med"/>
                <a:tailEnd type="none" w="med" len="med"/>
              </a:ln>
              <a:effectLst/>
            </p:spPr>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p:nvSpPr>
              <p:cNvPr id="34" name="megaphone" title="Icon of a megaphone">
                <a:extLst>
                  <a:ext uri="{FF2B5EF4-FFF2-40B4-BE49-F238E27FC236}">
                    <a16:creationId xmlns:a16="http://schemas.microsoft.com/office/drawing/2014/main" id="{DBA9E32E-90D7-46E4-B07C-619CAF3CFD6C}"/>
                  </a:ext>
                </a:extLst>
              </p:cNvPr>
              <p:cNvSpPr>
                <a:spLocks noChangeAspect="1" noEditPoints="1"/>
              </p:cNvSpPr>
              <p:nvPr/>
            </p:nvSpPr>
            <p:spPr bwMode="auto">
              <a:xfrm>
                <a:off x="8111808" y="1654696"/>
                <a:ext cx="411480" cy="252958"/>
              </a:xfrm>
              <a:custGeom>
                <a:avLst/>
                <a:gdLst>
                  <a:gd name="T0" fmla="*/ 0 w 338"/>
                  <a:gd name="T1" fmla="*/ 60 h 205"/>
                  <a:gd name="T2" fmla="*/ 338 w 338"/>
                  <a:gd name="T3" fmla="*/ 0 h 205"/>
                  <a:gd name="T4" fmla="*/ 338 w 338"/>
                  <a:gd name="T5" fmla="*/ 186 h 205"/>
                  <a:gd name="T6" fmla="*/ 0 w 338"/>
                  <a:gd name="T7" fmla="*/ 126 h 205"/>
                  <a:gd name="T8" fmla="*/ 0 w 338"/>
                  <a:gd name="T9" fmla="*/ 60 h 205"/>
                  <a:gd name="T10" fmla="*/ 94 w 338"/>
                  <a:gd name="T11" fmla="*/ 143 h 205"/>
                  <a:gd name="T12" fmla="*/ 91 w 338"/>
                  <a:gd name="T13" fmla="*/ 160 h 205"/>
                  <a:gd name="T14" fmla="*/ 136 w 338"/>
                  <a:gd name="T15" fmla="*/ 205 h 205"/>
                  <a:gd name="T16" fmla="*/ 181 w 338"/>
                  <a:gd name="T17" fmla="*/ 158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 h="205">
                    <a:moveTo>
                      <a:pt x="0" y="60"/>
                    </a:moveTo>
                    <a:cubicBezTo>
                      <a:pt x="338" y="0"/>
                      <a:pt x="338" y="0"/>
                      <a:pt x="338" y="0"/>
                    </a:cubicBezTo>
                    <a:cubicBezTo>
                      <a:pt x="338" y="186"/>
                      <a:pt x="338" y="186"/>
                      <a:pt x="338" y="186"/>
                    </a:cubicBezTo>
                    <a:cubicBezTo>
                      <a:pt x="0" y="126"/>
                      <a:pt x="0" y="126"/>
                      <a:pt x="0" y="126"/>
                    </a:cubicBezTo>
                    <a:lnTo>
                      <a:pt x="0" y="60"/>
                    </a:lnTo>
                    <a:close/>
                    <a:moveTo>
                      <a:pt x="94" y="143"/>
                    </a:moveTo>
                    <a:cubicBezTo>
                      <a:pt x="92" y="148"/>
                      <a:pt x="91" y="154"/>
                      <a:pt x="91" y="160"/>
                    </a:cubicBezTo>
                    <a:cubicBezTo>
                      <a:pt x="91" y="185"/>
                      <a:pt x="111" y="205"/>
                      <a:pt x="136" y="205"/>
                    </a:cubicBezTo>
                    <a:cubicBezTo>
                      <a:pt x="161" y="205"/>
                      <a:pt x="181" y="183"/>
                      <a:pt x="181" y="158"/>
                    </a:cubicBezTo>
                  </a:path>
                </a:pathLst>
              </a:custGeom>
              <a:noFill/>
              <a:ln w="1270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gradFill>
                    <a:gsLst>
                      <a:gs pos="0">
                        <a:srgbClr val="505050"/>
                      </a:gs>
                      <a:gs pos="100000">
                        <a:srgbClr val="505050"/>
                      </a:gs>
                    </a:gsLst>
                  </a:gradFill>
                  <a:effectLst/>
                  <a:uLnTx/>
                  <a:uFillTx/>
                  <a:latin typeface="Segoe UI"/>
                  <a:ea typeface="+mn-ea"/>
                  <a:cs typeface="+mn-cs"/>
                </a:endParaRPr>
              </a:p>
            </p:txBody>
          </p:sp>
        </p:grpSp>
      </p:grpSp>
      <p:grpSp>
        <p:nvGrpSpPr>
          <p:cNvPr id="37" name="Group 36" descr="Graphic with content and icons">
            <a:extLst>
              <a:ext uri="{FF2B5EF4-FFF2-40B4-BE49-F238E27FC236}">
                <a16:creationId xmlns:a16="http://schemas.microsoft.com/office/drawing/2014/main" id="{E68A74BD-70A9-4A92-AEBC-39CC156B6DE9}"/>
              </a:ext>
            </a:extLst>
          </p:cNvPr>
          <p:cNvGrpSpPr/>
          <p:nvPr/>
        </p:nvGrpSpPr>
        <p:grpSpPr>
          <a:xfrm>
            <a:off x="463590" y="1451788"/>
            <a:ext cx="5501376" cy="4778891"/>
            <a:chOff x="146526" y="1343027"/>
            <a:chExt cx="5870955" cy="4778891"/>
          </a:xfrm>
        </p:grpSpPr>
        <p:sp>
          <p:nvSpPr>
            <p:cNvPr id="38" name="Rectangle 37">
              <a:extLst>
                <a:ext uri="{FF2B5EF4-FFF2-40B4-BE49-F238E27FC236}">
                  <a16:creationId xmlns:a16="http://schemas.microsoft.com/office/drawing/2014/main" id="{EEE06B89-B8B6-4B67-9E9B-F7F3CA7C22B0}"/>
                </a:ext>
              </a:extLst>
            </p:cNvPr>
            <p:cNvSpPr/>
            <p:nvPr/>
          </p:nvSpPr>
          <p:spPr bwMode="auto">
            <a:xfrm>
              <a:off x="676800" y="2219322"/>
              <a:ext cx="5340681" cy="3639223"/>
            </a:xfrm>
            <a:prstGeom prst="rect">
              <a:avLst/>
            </a:prstGeom>
            <a:noFill/>
            <a:ln w="10795" cap="flat" cmpd="sng" algn="ctr">
              <a:noFill/>
              <a:prstDash val="solid"/>
              <a:headEnd type="none" w="med" len="med"/>
              <a:tailEnd type="none" w="med" len="med"/>
            </a:ln>
            <a:effectLst/>
          </p:spPr>
          <p:txBody>
            <a:bodyPr vert="horz" wrap="square" lIns="91440" tIns="46637" rIns="91440" bIns="46637" numCol="1" rtlCol="0" anchor="t" anchorCtr="0" compatLnSpc="1">
              <a:prstTxWarp prst="textNoShape">
                <a:avLst/>
              </a:prstTxWarp>
            </a:bodyPr>
            <a:lstStyle/>
            <a:p>
              <a:pPr marL="231685" lvl="0" indent="-231685" defTabSz="914016">
                <a:spcAft>
                  <a:spcPts val="588"/>
                </a:spcAft>
                <a:buSzPct val="90000"/>
                <a:buFont typeface="Arial" pitchFamily="34" charset="0"/>
                <a:buChar char="•"/>
                <a:defRPr/>
              </a:pPr>
              <a:r>
                <a:rPr lang="en-US" sz="1600" dirty="0">
                  <a:solidFill>
                    <a:srgbClr val="505050"/>
                  </a:solidFill>
                  <a:latin typeface="Segoe UI Light"/>
                </a:rPr>
                <a:t>Unified label management in Security &amp; Compliance Center</a:t>
              </a:r>
            </a:p>
            <a:p>
              <a:pPr marL="231685" lvl="0" indent="-231685" defTabSz="914016">
                <a:spcAft>
                  <a:spcPts val="588"/>
                </a:spcAft>
                <a:buSzPct val="90000"/>
                <a:buFont typeface="Arial" pitchFamily="34" charset="0"/>
                <a:buChar char="•"/>
                <a:defRPr/>
              </a:pPr>
              <a:r>
                <a:rPr lang="en-US" sz="1600" dirty="0">
                  <a:solidFill>
                    <a:srgbClr val="505050"/>
                  </a:solidFill>
                  <a:latin typeface="Segoe UI Light"/>
                </a:rPr>
                <a:t>Native labeling in Office apps on Mac, iOS, Android (preview)</a:t>
              </a:r>
            </a:p>
            <a:p>
              <a:pPr marL="231685" lvl="0" indent="-231685" defTabSz="914016">
                <a:spcAft>
                  <a:spcPts val="588"/>
                </a:spcAft>
                <a:buSzPct val="90000"/>
                <a:buFont typeface="Arial" pitchFamily="34" charset="0"/>
                <a:buChar char="•"/>
                <a:defRPr/>
              </a:pPr>
              <a:r>
                <a:rPr lang="en-US" sz="1600" dirty="0">
                  <a:solidFill>
                    <a:srgbClr val="505050"/>
                  </a:solidFill>
                  <a:latin typeface="Segoe UI Light"/>
                </a:rPr>
                <a:t>Information Protection SDK</a:t>
              </a:r>
            </a:p>
            <a:p>
              <a:pPr marL="231685" lvl="0" indent="-231685" defTabSz="914016">
                <a:spcAft>
                  <a:spcPts val="588"/>
                </a:spcAft>
                <a:buSzPct val="90000"/>
                <a:buFont typeface="Arial" pitchFamily="34" charset="0"/>
                <a:buChar char="•"/>
                <a:defRPr/>
              </a:pPr>
              <a:r>
                <a:rPr lang="en-US" sz="1600" dirty="0">
                  <a:solidFill>
                    <a:srgbClr val="505050"/>
                  </a:solidFill>
                  <a:latin typeface="Segoe UI Light"/>
                </a:rPr>
                <a:t>View protected PDFs on Adobe Acrobat Reader (preview)</a:t>
              </a:r>
            </a:p>
            <a:p>
              <a:pPr marL="231685" lvl="0" indent="-231685" defTabSz="914016">
                <a:spcAft>
                  <a:spcPts val="588"/>
                </a:spcAft>
                <a:buSzPct val="90000"/>
                <a:buFont typeface="Arial" pitchFamily="34" charset="0"/>
                <a:buChar char="•"/>
                <a:defRPr/>
              </a:pPr>
              <a:r>
                <a:rPr lang="en-US" sz="1600" dirty="0">
                  <a:solidFill>
                    <a:srgbClr val="505050"/>
                  </a:solidFill>
                  <a:latin typeface="Segoe UI Light"/>
                </a:rPr>
                <a:t>Apply Windows Information Protection based on sensitivity labels</a:t>
              </a:r>
            </a:p>
            <a:p>
              <a:pPr marL="231685" lvl="0" indent="-231685" defTabSz="914016">
                <a:spcAft>
                  <a:spcPts val="588"/>
                </a:spcAft>
                <a:buSzPct val="90000"/>
                <a:buFont typeface="Arial" pitchFamily="34" charset="0"/>
                <a:buChar char="•"/>
                <a:defRPr/>
              </a:pPr>
              <a:r>
                <a:rPr lang="en-US" sz="1600" dirty="0">
                  <a:solidFill>
                    <a:srgbClr val="505050"/>
                  </a:solidFill>
                  <a:latin typeface="Segoe UI Light"/>
                </a:rPr>
                <a:t>GDPR sensitive information types (Office 365 &amp; Azure Information Protection)</a:t>
              </a:r>
            </a:p>
            <a:p>
              <a:pPr marL="231685" lvl="0" indent="-231685" defTabSz="914016">
                <a:spcAft>
                  <a:spcPts val="588"/>
                </a:spcAft>
                <a:buSzPct val="90000"/>
                <a:buFont typeface="Arial" pitchFamily="34" charset="0"/>
                <a:buChar char="•"/>
                <a:defRPr/>
              </a:pPr>
              <a:r>
                <a:rPr lang="en-US" sz="1600" dirty="0">
                  <a:solidFill>
                    <a:srgbClr val="505050"/>
                  </a:solidFill>
                  <a:latin typeface="Segoe UI Light"/>
                </a:rPr>
                <a:t>Create custom sensitive information types</a:t>
              </a:r>
            </a:p>
            <a:p>
              <a:pPr marL="231685" lvl="0" indent="-231685" defTabSz="914016">
                <a:spcAft>
                  <a:spcPts val="588"/>
                </a:spcAft>
                <a:buSzPct val="90000"/>
                <a:buFont typeface="Arial" pitchFamily="34" charset="0"/>
                <a:buChar char="•"/>
                <a:defRPr/>
              </a:pPr>
              <a:r>
                <a:rPr lang="en-US" sz="1600" dirty="0">
                  <a:solidFill>
                    <a:srgbClr val="505050"/>
                  </a:solidFill>
                  <a:latin typeface="Segoe UI Light"/>
                </a:rPr>
                <a:t>Message encryption enhancements</a:t>
              </a:r>
            </a:p>
            <a:p>
              <a:pPr marL="231685" lvl="0" indent="-231685" defTabSz="914016">
                <a:spcAft>
                  <a:spcPts val="588"/>
                </a:spcAft>
                <a:buSzPct val="90000"/>
                <a:buFont typeface="Arial" pitchFamily="34" charset="0"/>
                <a:buChar char="•"/>
                <a:defRPr/>
              </a:pPr>
              <a:r>
                <a:rPr lang="en-US" sz="1600" dirty="0">
                  <a:solidFill>
                    <a:srgbClr val="505050"/>
                  </a:solidFill>
                  <a:latin typeface="Segoe UI Light"/>
                </a:rPr>
                <a:t>Information protection analytics (preview)</a:t>
              </a:r>
            </a:p>
            <a:p>
              <a:pPr marL="231685" lvl="0" indent="-231685" defTabSz="914016">
                <a:spcAft>
                  <a:spcPts val="588"/>
                </a:spcAft>
                <a:buSzPct val="90000"/>
                <a:buFont typeface="Arial" pitchFamily="34" charset="0"/>
                <a:buChar char="•"/>
                <a:defRPr/>
              </a:pPr>
              <a:r>
                <a:rPr lang="en-US" sz="1600" dirty="0">
                  <a:solidFill>
                    <a:srgbClr val="505050"/>
                  </a:solidFill>
                  <a:latin typeface="Segoe UI Light"/>
                </a:rPr>
                <a:t>S/MIME as outcome of labels </a:t>
              </a:r>
              <a:r>
                <a:rPr lang="en-US" sz="1600">
                  <a:solidFill>
                    <a:srgbClr val="505050"/>
                  </a:solidFill>
                  <a:latin typeface="Segoe UI Light"/>
                </a:rPr>
                <a:t>(preview)</a:t>
              </a:r>
            </a:p>
            <a:p>
              <a:pPr marL="173038" marR="0" lvl="1" indent="-173038" algn="l" defTabSz="914400" rtl="0" eaLnBrk="1" fontAlgn="base" latinLnBrk="0" hangingPunct="1">
                <a:lnSpc>
                  <a:spcPct val="100000"/>
                </a:lnSpc>
                <a:spcBef>
                  <a:spcPts val="600"/>
                </a:spcBef>
                <a:spcAft>
                  <a:spcPct val="0"/>
                </a:spcAft>
                <a:buClrTx/>
                <a:buSzTx/>
                <a:buFont typeface="Arial" panose="020B0604020202020204" pitchFamily="34" charset="0"/>
                <a:buChar char="•"/>
                <a:tabLst/>
                <a:defRPr/>
              </a:pPr>
              <a:endParaRPr kumimoji="0" lang="en-US" sz="1400" b="0" i="0" u="none" strike="noStrike" kern="0" cap="none" spc="0" normalizeH="0" baseline="0" noProof="0" dirty="0">
                <a:ln w="3175">
                  <a:noFill/>
                </a:ln>
                <a:solidFill>
                  <a:srgbClr val="1A1A1A"/>
                </a:solidFill>
                <a:effectLst/>
                <a:uLnTx/>
                <a:uFillTx/>
                <a:latin typeface="Segoe UI"/>
                <a:ea typeface="+mn-ea"/>
                <a:cs typeface="Segoe UI Semilight" panose="020B0402040204020203" pitchFamily="34" charset="0"/>
              </a:endParaRPr>
            </a:p>
            <a:p>
              <a:pPr marL="173038" marR="0" lvl="1" indent="-173038" algn="l" defTabSz="914400" rtl="0" eaLnBrk="1" fontAlgn="base" latinLnBrk="0" hangingPunct="1">
                <a:lnSpc>
                  <a:spcPct val="100000"/>
                </a:lnSpc>
                <a:spcBef>
                  <a:spcPts val="600"/>
                </a:spcBef>
                <a:spcAft>
                  <a:spcPct val="0"/>
                </a:spcAft>
                <a:buClrTx/>
                <a:buSzTx/>
                <a:buFont typeface="Arial" panose="020B0604020202020204" pitchFamily="34" charset="0"/>
                <a:buChar char="•"/>
                <a:tabLst/>
                <a:defRPr/>
              </a:pPr>
              <a:endParaRPr kumimoji="0" lang="en-US" sz="1400" b="0" i="0" u="none" strike="noStrike" kern="0" cap="none" spc="0" normalizeH="0" baseline="0" noProof="0" dirty="0">
                <a:ln w="3175">
                  <a:noFill/>
                </a:ln>
                <a:solidFill>
                  <a:srgbClr val="1A1A1A"/>
                </a:solidFill>
                <a:effectLst/>
                <a:uLnTx/>
                <a:uFillTx/>
                <a:latin typeface="Segoe UI"/>
                <a:ea typeface="+mn-ea"/>
                <a:cs typeface="Segoe UI Semilight" panose="020B0402040204020203" pitchFamily="34" charset="0"/>
              </a:endParaRPr>
            </a:p>
            <a:p>
              <a:pPr marL="173038" marR="0" lvl="1" indent="-173038" algn="l" defTabSz="914400" rtl="0" eaLnBrk="1" fontAlgn="base" latinLnBrk="0" hangingPunct="1">
                <a:lnSpc>
                  <a:spcPct val="100000"/>
                </a:lnSpc>
                <a:spcBef>
                  <a:spcPts val="600"/>
                </a:spcBef>
                <a:spcAft>
                  <a:spcPct val="0"/>
                </a:spcAft>
                <a:buClrTx/>
                <a:buSzTx/>
                <a:buFont typeface="Arial" panose="020B0604020202020204" pitchFamily="34" charset="0"/>
                <a:buChar char="•"/>
                <a:tabLst/>
                <a:defRPr/>
              </a:pPr>
              <a:endParaRPr kumimoji="0" lang="en-US" sz="1400" b="0" i="0" u="none" strike="noStrike" kern="0" cap="none" spc="0" normalizeH="0" baseline="0" noProof="0" dirty="0">
                <a:ln w="3175">
                  <a:noFill/>
                </a:ln>
                <a:solidFill>
                  <a:srgbClr val="1A1A1A"/>
                </a:solidFill>
                <a:effectLst/>
                <a:uLnTx/>
                <a:uFillTx/>
                <a:latin typeface="Segoe UI"/>
                <a:ea typeface="+mn-ea"/>
                <a:cs typeface="Segoe UI Semilight" panose="020B0402040204020203" pitchFamily="34" charset="0"/>
              </a:endParaRPr>
            </a:p>
            <a:p>
              <a:pPr marL="173038" marR="0" lvl="1" indent="-173038" algn="l" defTabSz="914400" rtl="0" eaLnBrk="1" fontAlgn="base" latinLnBrk="0" hangingPunct="1">
                <a:lnSpc>
                  <a:spcPct val="100000"/>
                </a:lnSpc>
                <a:spcBef>
                  <a:spcPts val="600"/>
                </a:spcBef>
                <a:spcAft>
                  <a:spcPct val="0"/>
                </a:spcAft>
                <a:buClrTx/>
                <a:buSzTx/>
                <a:buFont typeface="Arial" panose="020B0604020202020204" pitchFamily="34" charset="0"/>
                <a:buChar char="•"/>
                <a:tabLst/>
                <a:defRPr/>
              </a:pPr>
              <a:endParaRPr kumimoji="0" lang="en-US" sz="1400" b="0" i="0" u="none" strike="noStrike" kern="0" cap="none" spc="0" normalizeH="0" baseline="0" noProof="0" dirty="0">
                <a:ln w="3175">
                  <a:noFill/>
                </a:ln>
                <a:solidFill>
                  <a:srgbClr val="1A1A1A"/>
                </a:solidFill>
                <a:effectLst/>
                <a:uLnTx/>
                <a:uFillTx/>
                <a:latin typeface="Segoe UI"/>
                <a:ea typeface="+mn-ea"/>
                <a:cs typeface="Segoe UI Semilight" panose="020B0402040204020203" pitchFamily="34" charset="0"/>
              </a:endParaRPr>
            </a:p>
          </p:txBody>
        </p:sp>
        <p:grpSp>
          <p:nvGrpSpPr>
            <p:cNvPr id="39" name="Group 38" descr="A group of icon">
              <a:extLst>
                <a:ext uri="{FF2B5EF4-FFF2-40B4-BE49-F238E27FC236}">
                  <a16:creationId xmlns:a16="http://schemas.microsoft.com/office/drawing/2014/main" id="{E1C1912D-E61E-40DE-8F21-04826A92119C}"/>
                </a:ext>
              </a:extLst>
            </p:cNvPr>
            <p:cNvGrpSpPr/>
            <p:nvPr/>
          </p:nvGrpSpPr>
          <p:grpSpPr>
            <a:xfrm>
              <a:off x="146526" y="1343027"/>
              <a:ext cx="875348" cy="4778891"/>
              <a:chOff x="146526" y="1343027"/>
              <a:chExt cx="875348" cy="4778891"/>
            </a:xfrm>
          </p:grpSpPr>
          <p:cxnSp>
            <p:nvCxnSpPr>
              <p:cNvPr id="45" name="Straight Connector 44">
                <a:extLst>
                  <a:ext uri="{FF2B5EF4-FFF2-40B4-BE49-F238E27FC236}">
                    <a16:creationId xmlns:a16="http://schemas.microsoft.com/office/drawing/2014/main" id="{274E12B8-C3F4-421F-A82F-56366D1F3612}"/>
                  </a:ext>
                  <a:ext uri="{C183D7F6-B498-43B3-948B-1728B52AA6E4}">
                    <adec:decorative xmlns:adec="http://schemas.microsoft.com/office/drawing/2017/decorative" val="1"/>
                  </a:ext>
                </a:extLst>
              </p:cNvPr>
              <p:cNvCxnSpPr>
                <a:cxnSpLocks/>
              </p:cNvCxnSpPr>
              <p:nvPr/>
            </p:nvCxnSpPr>
            <p:spPr>
              <a:xfrm>
                <a:off x="579120" y="2219323"/>
                <a:ext cx="5079" cy="3902595"/>
              </a:xfrm>
              <a:prstGeom prst="line">
                <a:avLst/>
              </a:prstGeom>
              <a:noFill/>
              <a:ln w="9525" cap="flat" cmpd="sng" algn="ctr">
                <a:solidFill>
                  <a:srgbClr val="0078D4"/>
                </a:solidFill>
                <a:prstDash val="solid"/>
                <a:headEnd type="none" w="lg" len="med"/>
                <a:tailEnd type="oval" w="sm" len="sm"/>
              </a:ln>
              <a:effectLst/>
            </p:spPr>
          </p:cxnSp>
          <p:sp>
            <p:nvSpPr>
              <p:cNvPr id="46" name="Arc 45">
                <a:extLst>
                  <a:ext uri="{FF2B5EF4-FFF2-40B4-BE49-F238E27FC236}">
                    <a16:creationId xmlns:a16="http://schemas.microsoft.com/office/drawing/2014/main" id="{85C9F3D4-8617-4881-9560-9065718FE8DB}"/>
                  </a:ext>
                </a:extLst>
              </p:cNvPr>
              <p:cNvSpPr/>
              <p:nvPr/>
            </p:nvSpPr>
            <p:spPr bwMode="auto">
              <a:xfrm>
                <a:off x="146526" y="1343027"/>
                <a:ext cx="875348" cy="876296"/>
              </a:xfrm>
              <a:prstGeom prst="arc">
                <a:avLst>
                  <a:gd name="adj1" fmla="val 5400000"/>
                  <a:gd name="adj2" fmla="val 18534590"/>
                </a:avLst>
              </a:prstGeom>
              <a:noFill/>
              <a:ln w="19050" cap="flat" cmpd="sng" algn="ctr">
                <a:solidFill>
                  <a:srgbClr val="0078D4"/>
                </a:solidFill>
                <a:prstDash val="dash"/>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grpSp>
        <p:sp>
          <p:nvSpPr>
            <p:cNvPr id="40" name="Arrow: Pentagon 39">
              <a:extLst>
                <a:ext uri="{FF2B5EF4-FFF2-40B4-BE49-F238E27FC236}">
                  <a16:creationId xmlns:a16="http://schemas.microsoft.com/office/drawing/2014/main" id="{36BB1364-A59D-4057-AAD3-192CC68D40EC}"/>
                </a:ext>
              </a:extLst>
            </p:cNvPr>
            <p:cNvSpPr/>
            <p:nvPr/>
          </p:nvSpPr>
          <p:spPr bwMode="auto">
            <a:xfrm>
              <a:off x="584199" y="1428750"/>
              <a:ext cx="5433277" cy="704850"/>
            </a:xfrm>
            <a:prstGeom prst="homePlate">
              <a:avLst/>
            </a:prstGeom>
            <a:solidFill>
              <a:srgbClr val="FFFFFF"/>
            </a:solidFill>
            <a:ln w="10795" cap="flat" cmpd="sng" algn="ctr">
              <a:noFill/>
              <a:prstDash val="solid"/>
              <a:headEnd type="none" w="med" len="med"/>
              <a:tailEnd type="none" w="med" len="med"/>
            </a:ln>
            <a:effectLst/>
          </p:spPr>
          <p:txBody>
            <a:bodyPr vert="horz" wrap="square" lIns="457200" tIns="46637" rIns="91440" bIns="46637" numCol="1" rtlCol="0" anchor="ctr" anchorCtr="0" compatLnSpc="1">
              <a:prstTxWarp prst="textNoShape">
                <a:avLst/>
              </a:prstTxWarp>
            </a:bodyPr>
            <a:lstStyle/>
            <a:p>
              <a:pPr marL="0" marR="0" lvl="1" indent="0" algn="l" defTabSz="914400" rtl="0" eaLnBrk="1" fontAlgn="base" latinLnBrk="0" hangingPunct="1">
                <a:lnSpc>
                  <a:spcPct val="100000"/>
                </a:lnSpc>
                <a:spcBef>
                  <a:spcPts val="400"/>
                </a:spcBef>
                <a:spcAft>
                  <a:spcPct val="0"/>
                </a:spcAft>
                <a:buClrTx/>
                <a:buSzTx/>
                <a:buFontTx/>
                <a:buNone/>
                <a:tabLst/>
                <a:defRPr/>
              </a:pPr>
              <a:r>
                <a:rPr kumimoji="0" lang="en-US" sz="1600" b="1" i="0" u="none" strike="noStrike" kern="0" cap="none" spc="0" normalizeH="0" baseline="0" noProof="0">
                  <a:ln w="3175">
                    <a:noFill/>
                  </a:ln>
                  <a:solidFill>
                    <a:srgbClr val="1A1A1A"/>
                  </a:solidFill>
                  <a:effectLst/>
                  <a:uLnTx/>
                  <a:uFillTx/>
                  <a:latin typeface="Segoe UI"/>
                  <a:ea typeface="+mn-ea"/>
                  <a:cs typeface="Segoe UI Semilight" panose="020B0402040204020203" pitchFamily="34" charset="0"/>
                </a:rPr>
                <a:t>Recent</a:t>
              </a:r>
            </a:p>
          </p:txBody>
        </p:sp>
        <p:sp>
          <p:nvSpPr>
            <p:cNvPr id="41" name="Arrow: Chevron 40">
              <a:extLst>
                <a:ext uri="{FF2B5EF4-FFF2-40B4-BE49-F238E27FC236}">
                  <a16:creationId xmlns:a16="http://schemas.microsoft.com/office/drawing/2014/main" id="{4DFCE806-F942-497E-A431-530E666A8CF0}"/>
                </a:ext>
                <a:ext uri="{C183D7F6-B498-43B3-948B-1728B52AA6E4}">
                  <adec:decorative xmlns:adec="http://schemas.microsoft.com/office/drawing/2017/decorative" val="1"/>
                </a:ext>
              </a:extLst>
            </p:cNvPr>
            <p:cNvSpPr/>
            <p:nvPr/>
          </p:nvSpPr>
          <p:spPr bwMode="auto">
            <a:xfrm>
              <a:off x="5657037" y="1610278"/>
              <a:ext cx="268874" cy="351528"/>
            </a:xfrm>
            <a:prstGeom prst="chevron">
              <a:avLst>
                <a:gd name="adj" fmla="val 67713"/>
              </a:avLst>
            </a:prstGeom>
            <a:solidFill>
              <a:srgbClr val="0078D4"/>
            </a:solidFill>
            <a:ln w="10795" cap="flat" cmpd="sng" algn="ctr">
              <a:noFill/>
              <a:prstDash val="solid"/>
              <a:headEnd type="none" w="med" len="med"/>
              <a:tailEnd type="none" w="med" len="med"/>
            </a:ln>
            <a:effectLst/>
          </p:spPr>
          <p:txBody>
            <a:bodyPr vert="horz" wrap="square" lIns="457200" tIns="46637" rIns="0" bIns="46637" numCol="1" rtlCol="0" anchor="ctr" anchorCtr="0" compatLnSpc="1">
              <a:prstTxWarp prst="textNoShape">
                <a:avLst/>
              </a:prstTxWarp>
            </a:bodyPr>
            <a:lstStyle/>
            <a:p>
              <a:pPr marL="0" marR="0" lvl="1" indent="0" algn="l" defTabSz="914400" rtl="0" eaLnBrk="1" fontAlgn="base" latinLnBrk="0" hangingPunct="1">
                <a:lnSpc>
                  <a:spcPct val="100000"/>
                </a:lnSpc>
                <a:spcBef>
                  <a:spcPts val="400"/>
                </a:spcBef>
                <a:spcAft>
                  <a:spcPct val="0"/>
                </a:spcAft>
                <a:buClrTx/>
                <a:buSzTx/>
                <a:buFontTx/>
                <a:buNone/>
                <a:tabLst/>
                <a:defRPr/>
              </a:pPr>
              <a:endParaRPr kumimoji="0" lang="en-US" sz="1600" b="1" i="0" u="none" strike="noStrike" kern="0" cap="none" spc="0" normalizeH="0" baseline="0" noProof="0">
                <a:ln w="3175">
                  <a:noFill/>
                </a:ln>
                <a:solidFill>
                  <a:srgbClr val="1A1A1A"/>
                </a:solidFill>
                <a:effectLst/>
                <a:uLnTx/>
                <a:uFillTx/>
                <a:latin typeface="Segoe UI"/>
                <a:ea typeface="+mn-ea"/>
                <a:cs typeface="Segoe UI Semilight" panose="020B0402040204020203" pitchFamily="34" charset="0"/>
              </a:endParaRPr>
            </a:p>
          </p:txBody>
        </p:sp>
        <p:grpSp>
          <p:nvGrpSpPr>
            <p:cNvPr id="42" name="Group 41" descr="Icon">
              <a:extLst>
                <a:ext uri="{FF2B5EF4-FFF2-40B4-BE49-F238E27FC236}">
                  <a16:creationId xmlns:a16="http://schemas.microsoft.com/office/drawing/2014/main" id="{97D28832-6458-46F5-B5CE-102CEAF9C297}"/>
                </a:ext>
              </a:extLst>
            </p:cNvPr>
            <p:cNvGrpSpPr/>
            <p:nvPr/>
          </p:nvGrpSpPr>
          <p:grpSpPr>
            <a:xfrm>
              <a:off x="232156" y="1428750"/>
              <a:ext cx="704088" cy="704850"/>
              <a:chOff x="232156" y="1428750"/>
              <a:chExt cx="704088" cy="704850"/>
            </a:xfrm>
          </p:grpSpPr>
          <p:sp>
            <p:nvSpPr>
              <p:cNvPr id="43" name="Oval 42">
                <a:extLst>
                  <a:ext uri="{FF2B5EF4-FFF2-40B4-BE49-F238E27FC236}">
                    <a16:creationId xmlns:a16="http://schemas.microsoft.com/office/drawing/2014/main" id="{80D0DABD-E44D-47FE-A24B-C234A3617F7E}"/>
                  </a:ext>
                </a:extLst>
              </p:cNvPr>
              <p:cNvSpPr/>
              <p:nvPr/>
            </p:nvSpPr>
            <p:spPr bwMode="auto">
              <a:xfrm>
                <a:off x="232156" y="1428750"/>
                <a:ext cx="704088" cy="704850"/>
              </a:xfrm>
              <a:prstGeom prst="ellipse">
                <a:avLst/>
              </a:prstGeom>
              <a:solidFill>
                <a:srgbClr val="0078D4"/>
              </a:solidFill>
              <a:ln w="10795" cap="flat" cmpd="sng" algn="ctr">
                <a:noFill/>
                <a:prstDash val="solid"/>
                <a:headEnd type="none" w="med" len="med"/>
                <a:tailEnd type="none" w="med" len="med"/>
              </a:ln>
              <a:effectLst/>
            </p:spPr>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p:nvSpPr>
              <p:cNvPr id="44" name="document_6" title="Icon of a document with a padlock in the lower right corner">
                <a:extLst>
                  <a:ext uri="{FF2B5EF4-FFF2-40B4-BE49-F238E27FC236}">
                    <a16:creationId xmlns:a16="http://schemas.microsoft.com/office/drawing/2014/main" id="{5FA5560C-E4D4-4281-B4BE-37761187C8BC}"/>
                  </a:ext>
                </a:extLst>
              </p:cNvPr>
              <p:cNvSpPr>
                <a:spLocks noChangeAspect="1" noEditPoints="1"/>
              </p:cNvSpPr>
              <p:nvPr/>
            </p:nvSpPr>
            <p:spPr bwMode="auto">
              <a:xfrm>
                <a:off x="432816" y="1584961"/>
                <a:ext cx="292608" cy="365760"/>
              </a:xfrm>
              <a:custGeom>
                <a:avLst/>
                <a:gdLst>
                  <a:gd name="T0" fmla="*/ 99 w 265"/>
                  <a:gd name="T1" fmla="*/ 332 h 332"/>
                  <a:gd name="T2" fmla="*/ 0 w 265"/>
                  <a:gd name="T3" fmla="*/ 332 h 332"/>
                  <a:gd name="T4" fmla="*/ 0 w 265"/>
                  <a:gd name="T5" fmla="*/ 49 h 332"/>
                  <a:gd name="T6" fmla="*/ 49 w 265"/>
                  <a:gd name="T7" fmla="*/ 0 h 332"/>
                  <a:gd name="T8" fmla="*/ 241 w 265"/>
                  <a:gd name="T9" fmla="*/ 0 h 332"/>
                  <a:gd name="T10" fmla="*/ 241 w 265"/>
                  <a:gd name="T11" fmla="*/ 127 h 332"/>
                  <a:gd name="T12" fmla="*/ 265 w 265"/>
                  <a:gd name="T13" fmla="*/ 219 h 332"/>
                  <a:gd name="T14" fmla="*/ 132 w 265"/>
                  <a:gd name="T15" fmla="*/ 219 h 332"/>
                  <a:gd name="T16" fmla="*/ 132 w 265"/>
                  <a:gd name="T17" fmla="*/ 332 h 332"/>
                  <a:gd name="T18" fmla="*/ 265 w 265"/>
                  <a:gd name="T19" fmla="*/ 332 h 332"/>
                  <a:gd name="T20" fmla="*/ 265 w 265"/>
                  <a:gd name="T21" fmla="*/ 219 h 332"/>
                  <a:gd name="T22" fmla="*/ 245 w 265"/>
                  <a:gd name="T23" fmla="*/ 219 h 332"/>
                  <a:gd name="T24" fmla="*/ 245 w 265"/>
                  <a:gd name="T25" fmla="*/ 198 h 332"/>
                  <a:gd name="T26" fmla="*/ 201 w 265"/>
                  <a:gd name="T27" fmla="*/ 153 h 332"/>
                  <a:gd name="T28" fmla="*/ 157 w 265"/>
                  <a:gd name="T29" fmla="*/ 198 h 332"/>
                  <a:gd name="T30" fmla="*/ 157 w 265"/>
                  <a:gd name="T31" fmla="*/ 219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332">
                    <a:moveTo>
                      <a:pt x="99" y="332"/>
                    </a:moveTo>
                    <a:cubicBezTo>
                      <a:pt x="0" y="332"/>
                      <a:pt x="0" y="332"/>
                      <a:pt x="0" y="332"/>
                    </a:cubicBezTo>
                    <a:cubicBezTo>
                      <a:pt x="0" y="49"/>
                      <a:pt x="0" y="49"/>
                      <a:pt x="0" y="49"/>
                    </a:cubicBezTo>
                    <a:cubicBezTo>
                      <a:pt x="49" y="0"/>
                      <a:pt x="49" y="0"/>
                      <a:pt x="49" y="0"/>
                    </a:cubicBezTo>
                    <a:cubicBezTo>
                      <a:pt x="241" y="0"/>
                      <a:pt x="241" y="0"/>
                      <a:pt x="241" y="0"/>
                    </a:cubicBezTo>
                    <a:cubicBezTo>
                      <a:pt x="241" y="127"/>
                      <a:pt x="241" y="127"/>
                      <a:pt x="241" y="127"/>
                    </a:cubicBezTo>
                    <a:moveTo>
                      <a:pt x="265" y="219"/>
                    </a:moveTo>
                    <a:cubicBezTo>
                      <a:pt x="132" y="219"/>
                      <a:pt x="132" y="219"/>
                      <a:pt x="132" y="219"/>
                    </a:cubicBezTo>
                    <a:cubicBezTo>
                      <a:pt x="132" y="332"/>
                      <a:pt x="132" y="332"/>
                      <a:pt x="132" y="332"/>
                    </a:cubicBezTo>
                    <a:cubicBezTo>
                      <a:pt x="265" y="332"/>
                      <a:pt x="265" y="332"/>
                      <a:pt x="265" y="332"/>
                    </a:cubicBezTo>
                    <a:lnTo>
                      <a:pt x="265" y="219"/>
                    </a:lnTo>
                    <a:close/>
                    <a:moveTo>
                      <a:pt x="245" y="219"/>
                    </a:moveTo>
                    <a:cubicBezTo>
                      <a:pt x="245" y="198"/>
                      <a:pt x="245" y="198"/>
                      <a:pt x="245" y="198"/>
                    </a:cubicBezTo>
                    <a:cubicBezTo>
                      <a:pt x="245" y="173"/>
                      <a:pt x="226" y="153"/>
                      <a:pt x="201" y="153"/>
                    </a:cubicBezTo>
                    <a:cubicBezTo>
                      <a:pt x="177" y="153"/>
                      <a:pt x="157" y="173"/>
                      <a:pt x="157" y="198"/>
                    </a:cubicBezTo>
                    <a:cubicBezTo>
                      <a:pt x="157" y="219"/>
                      <a:pt x="157" y="219"/>
                      <a:pt x="157" y="219"/>
                    </a:cubicBezTo>
                  </a:path>
                </a:pathLst>
              </a:cu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1A1A1A"/>
                  </a:solidFill>
                  <a:effectLst/>
                  <a:uLnTx/>
                  <a:uFillTx/>
                  <a:latin typeface="Segoe UI"/>
                  <a:ea typeface="+mn-ea"/>
                  <a:cs typeface="+mn-cs"/>
                </a:endParaRPr>
              </a:p>
            </p:txBody>
          </p:sp>
        </p:grpSp>
      </p:grpSp>
      <p:sp>
        <p:nvSpPr>
          <p:cNvPr id="47" name="Arrow: Chevron 46">
            <a:extLst>
              <a:ext uri="{FF2B5EF4-FFF2-40B4-BE49-F238E27FC236}">
                <a16:creationId xmlns:a16="http://schemas.microsoft.com/office/drawing/2014/main" id="{16560719-E05E-416A-8D8A-E3C661479A52}"/>
              </a:ext>
              <a:ext uri="{C183D7F6-B498-43B3-948B-1728B52AA6E4}">
                <adec:decorative xmlns:adec="http://schemas.microsoft.com/office/drawing/2017/decorative" val="1"/>
              </a:ext>
            </a:extLst>
          </p:cNvPr>
          <p:cNvSpPr/>
          <p:nvPr/>
        </p:nvSpPr>
        <p:spPr bwMode="auto">
          <a:xfrm>
            <a:off x="11059950" y="1719039"/>
            <a:ext cx="268874" cy="351528"/>
          </a:xfrm>
          <a:prstGeom prst="chevron">
            <a:avLst>
              <a:gd name="adj" fmla="val 67713"/>
            </a:avLst>
          </a:prstGeom>
          <a:solidFill>
            <a:srgbClr val="FF8C00"/>
          </a:solidFill>
          <a:ln w="10795" cap="flat" cmpd="sng" algn="ctr">
            <a:noFill/>
            <a:prstDash val="solid"/>
            <a:headEnd type="none" w="med" len="med"/>
            <a:tailEnd type="none" w="med" len="med"/>
          </a:ln>
          <a:effectLst/>
        </p:spPr>
        <p:txBody>
          <a:bodyPr vert="horz" wrap="square" lIns="457200" tIns="46637" rIns="0" bIns="46637" numCol="1" rtlCol="0" anchor="ctr" anchorCtr="0" compatLnSpc="1">
            <a:prstTxWarp prst="textNoShape">
              <a:avLst/>
            </a:prstTxWarp>
          </a:bodyPr>
          <a:lstStyle/>
          <a:p>
            <a:pPr marL="0" marR="0" lvl="1" indent="0" algn="l" defTabSz="914400" rtl="0" eaLnBrk="1" fontAlgn="base" latinLnBrk="0" hangingPunct="1">
              <a:lnSpc>
                <a:spcPct val="100000"/>
              </a:lnSpc>
              <a:spcBef>
                <a:spcPts val="400"/>
              </a:spcBef>
              <a:spcAft>
                <a:spcPct val="0"/>
              </a:spcAft>
              <a:buClrTx/>
              <a:buSzTx/>
              <a:buFontTx/>
              <a:buNone/>
              <a:tabLst/>
              <a:defRPr/>
            </a:pPr>
            <a:endParaRPr kumimoji="0" lang="en-US" sz="1800" b="1" i="0" u="none" strike="noStrike" kern="0" cap="none" spc="0" normalizeH="0" baseline="0" noProof="0">
              <a:ln w="3175">
                <a:noFill/>
              </a:ln>
              <a:solidFill>
                <a:srgbClr val="1A1A1A"/>
              </a:solidFill>
              <a:effectLst/>
              <a:uLnTx/>
              <a:uFillTx/>
              <a:latin typeface="Segoe UI"/>
              <a:ea typeface="+mn-ea"/>
              <a:cs typeface="Segoe UI Semilight" panose="020B0402040204020203" pitchFamily="34" charset="0"/>
            </a:endParaRPr>
          </a:p>
        </p:txBody>
      </p:sp>
    </p:spTree>
    <p:extLst>
      <p:ext uri="{BB962C8B-B14F-4D97-AF65-F5344CB8AC3E}">
        <p14:creationId xmlns:p14="http://schemas.microsoft.com/office/powerpoint/2010/main" val="35813940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500"/>
                                        <p:tgtEl>
                                          <p:spTgt spid="2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fade">
                                      <p:cBhvr>
                                        <p:cTn id="15" dur="1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a:extLst>
              <a:ext uri="{FF2B5EF4-FFF2-40B4-BE49-F238E27FC236}">
                <a16:creationId xmlns:a16="http://schemas.microsoft.com/office/drawing/2014/main" id="{372B079C-4803-4EBF-887C-3C9D9AAA279C}"/>
              </a:ext>
            </a:extLst>
          </p:cNvPr>
          <p:cNvSpPr txBox="1"/>
          <p:nvPr/>
        </p:nvSpPr>
        <p:spPr>
          <a:xfrm>
            <a:off x="5836524" y="3965991"/>
            <a:ext cx="5384988" cy="588366"/>
          </a:xfrm>
          <a:prstGeom prst="rect">
            <a:avLst/>
          </a:prstGeom>
          <a:noFill/>
        </p:spPr>
        <p:txBody>
          <a:bodyPr wrap="square" lIns="268927" tIns="143428" rIns="179285" bIns="143428" rtlCol="0" anchor="ctr" anchorCtr="0">
            <a:spAutoFit/>
          </a:bodyPr>
          <a:lstStyle/>
          <a:p>
            <a:pPr marL="0" marR="0" lvl="0" indent="0" algn="l" defTabSz="896214" rtl="0" eaLnBrk="1" fontAlgn="auto" latinLnBrk="0" hangingPunct="1">
              <a:lnSpc>
                <a:spcPct val="90000"/>
              </a:lnSpc>
              <a:spcBef>
                <a:spcPts val="1765"/>
              </a:spcBef>
              <a:spcAft>
                <a:spcPts val="2941"/>
              </a:spcAft>
              <a:buClrTx/>
              <a:buSzPct val="80000"/>
              <a:buFontTx/>
              <a:buNone/>
              <a:tabLst/>
              <a:defRPr/>
            </a:pPr>
            <a:r>
              <a:rPr kumimoji="0" lang="en-US" sz="2157" b="0" i="0" u="none" strike="noStrike" kern="0" cap="none" spc="0" normalizeH="0" baseline="0" noProof="0">
                <a:ln>
                  <a:noFill/>
                </a:ln>
                <a:gradFill>
                  <a:gsLst>
                    <a:gs pos="1250">
                      <a:srgbClr val="1A1A1A"/>
                    </a:gs>
                    <a:gs pos="100000">
                      <a:srgbClr val="1A1A1A"/>
                    </a:gs>
                  </a:gsLst>
                  <a:lin ang="5400000" scaled="0"/>
                </a:gradFill>
                <a:effectLst/>
                <a:uLnTx/>
                <a:uFillTx/>
                <a:latin typeface="Segoe UI Semilight" panose="020B0402040204020203" pitchFamily="34" charset="0"/>
                <a:ea typeface="Segoe UI Black" panose="020B0A02040204020203" pitchFamily="34" charset="0"/>
                <a:cs typeface="Segoe UI Semilight" panose="020B0402040204020203" pitchFamily="34" charset="0"/>
              </a:rPr>
              <a:t>Start classifying and labeling content</a:t>
            </a:r>
          </a:p>
        </p:txBody>
      </p:sp>
      <p:pic>
        <p:nvPicPr>
          <p:cNvPr id="35" name="Picture 34">
            <a:extLst>
              <a:ext uri="{FF2B5EF4-FFF2-40B4-BE49-F238E27FC236}">
                <a16:creationId xmlns:a16="http://schemas.microsoft.com/office/drawing/2014/main" id="{8A8C8185-A37A-4F39-A1F2-6688D5F3E033}"/>
              </a:ext>
            </a:extLst>
          </p:cNvPr>
          <p:cNvPicPr>
            <a:picLocks noChangeAspect="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p:blipFill>
        <p:spPr>
          <a:xfrm>
            <a:off x="1" y="487"/>
            <a:ext cx="5204244" cy="6857027"/>
          </a:xfrm>
          <a:prstGeom prst="rect">
            <a:avLst/>
          </a:prstGeom>
        </p:spPr>
      </p:pic>
      <p:sp>
        <p:nvSpPr>
          <p:cNvPr id="36" name="Rectangle 35">
            <a:extLst>
              <a:ext uri="{FF2B5EF4-FFF2-40B4-BE49-F238E27FC236}">
                <a16:creationId xmlns:a16="http://schemas.microsoft.com/office/drawing/2014/main" id="{B064BD9E-CD26-4541-8A64-21A4CE1D2895}"/>
              </a:ext>
            </a:extLst>
          </p:cNvPr>
          <p:cNvSpPr/>
          <p:nvPr/>
        </p:nvSpPr>
        <p:spPr bwMode="auto">
          <a:xfrm rot="5400000">
            <a:off x="-836365" y="826879"/>
            <a:ext cx="6857028" cy="5204245"/>
          </a:xfrm>
          <a:prstGeom prst="rect">
            <a:avLst/>
          </a:prstGeom>
          <a:gradFill flip="none" rotWithShape="1">
            <a:gsLst>
              <a:gs pos="0">
                <a:srgbClr val="000000">
                  <a:alpha val="20000"/>
                </a:srgbClr>
              </a:gs>
              <a:gs pos="46000">
                <a:srgbClr val="000000">
                  <a:alpha val="75000"/>
                </a:srgbClr>
              </a:gs>
              <a:gs pos="100000">
                <a:srgbClr val="000000">
                  <a:alpha val="33000"/>
                </a:srgbClr>
              </a:gs>
            </a:gsLst>
            <a:lin ang="0" scaled="1"/>
            <a:tileRect/>
          </a:gradFill>
          <a:ln w="9525" cap="flat" cmpd="sng" algn="ctr">
            <a:noFill/>
            <a:prstDash val="solid"/>
            <a:headEnd type="none" w="med" len="med"/>
            <a:tailEnd type="none" w="med" len="med"/>
          </a:ln>
          <a:effectLst/>
        </p:spPr>
        <p:txBody>
          <a:bodyPr rot="0" spcFirstLastPara="0" vertOverflow="overflow" horzOverflow="overflow" vert="horz" wrap="square" lIns="89642" tIns="143428" rIns="89642"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useBgFill="1">
        <p:nvSpPr>
          <p:cNvPr id="37" name="Oval 36">
            <a:extLst>
              <a:ext uri="{FF2B5EF4-FFF2-40B4-BE49-F238E27FC236}">
                <a16:creationId xmlns:a16="http://schemas.microsoft.com/office/drawing/2014/main" id="{F2623D76-3F8D-43CF-AFB7-A46BE4DE55B2}"/>
              </a:ext>
            </a:extLst>
          </p:cNvPr>
          <p:cNvSpPr/>
          <p:nvPr/>
        </p:nvSpPr>
        <p:spPr bwMode="auto">
          <a:xfrm>
            <a:off x="4718562" y="2406670"/>
            <a:ext cx="951420" cy="951420"/>
          </a:xfrm>
          <a:prstGeom prst="ellipse">
            <a:avLst/>
          </a:prstGeom>
          <a:solidFill>
            <a:srgbClr val="0078D4"/>
          </a:solidFill>
          <a:ln w="10795" cap="flat" cmpd="sng" algn="ctr">
            <a:noFill/>
            <a:prstDash val="solid"/>
            <a:headEnd type="none" w="med" len="med"/>
            <a:tailEnd type="none" w="med" len="med"/>
          </a:ln>
          <a:effectLst/>
        </p:spPr>
        <p:txBody>
          <a:bodyPr vert="horz" wrap="square" lIns="0" tIns="42799" rIns="0" bIns="42799" numCol="1" rtlCol="0" anchor="ctr" anchorCtr="0" compatLnSpc="1">
            <a:prstTxWarp prst="textNoShape">
              <a:avLst/>
            </a:prstTxWarp>
          </a:bodyPr>
          <a:lstStyle/>
          <a:p>
            <a:pPr marL="0" marR="0" lvl="0" indent="0" algn="ctr" defTabSz="855659" rtl="0" eaLnBrk="1" fontAlgn="base" latinLnBrk="0" hangingPunct="1">
              <a:lnSpc>
                <a:spcPct val="100000"/>
              </a:lnSpc>
              <a:spcBef>
                <a:spcPct val="0"/>
              </a:spcBef>
              <a:spcAft>
                <a:spcPct val="0"/>
              </a:spcAft>
              <a:buClrTx/>
              <a:buSzTx/>
              <a:buFontTx/>
              <a:buNone/>
              <a:tabLst/>
              <a:defRPr/>
            </a:pPr>
            <a:endParaRPr kumimoji="0" lang="en-US" sz="1468" b="0" i="0" u="none" strike="noStrike" kern="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useBgFill="1">
        <p:nvSpPr>
          <p:cNvPr id="38" name="Oval 37">
            <a:extLst>
              <a:ext uri="{FF2B5EF4-FFF2-40B4-BE49-F238E27FC236}">
                <a16:creationId xmlns:a16="http://schemas.microsoft.com/office/drawing/2014/main" id="{60D11F5B-8983-420D-B9B8-AC4A839D97A7}"/>
              </a:ext>
            </a:extLst>
          </p:cNvPr>
          <p:cNvSpPr/>
          <p:nvPr/>
        </p:nvSpPr>
        <p:spPr bwMode="auto">
          <a:xfrm>
            <a:off x="4718562" y="3812779"/>
            <a:ext cx="951420" cy="951420"/>
          </a:xfrm>
          <a:prstGeom prst="ellipse">
            <a:avLst/>
          </a:prstGeom>
          <a:solidFill>
            <a:srgbClr val="0078D4"/>
          </a:solidFill>
          <a:ln w="10795" cap="flat" cmpd="sng" algn="ctr">
            <a:noFill/>
            <a:prstDash val="solid"/>
            <a:headEnd type="none" w="med" len="med"/>
            <a:tailEnd type="none" w="med" len="med"/>
          </a:ln>
          <a:effectLst/>
        </p:spPr>
        <p:txBody>
          <a:bodyPr vert="horz" wrap="square" lIns="0" tIns="42799" rIns="0" bIns="42799" numCol="1" rtlCol="0" anchor="ctr" anchorCtr="0" compatLnSpc="1">
            <a:prstTxWarp prst="textNoShape">
              <a:avLst/>
            </a:prstTxWarp>
          </a:bodyPr>
          <a:lstStyle/>
          <a:p>
            <a:pPr marL="0" marR="0" lvl="0" indent="0" algn="ctr" defTabSz="855659" rtl="0" eaLnBrk="1" fontAlgn="base" latinLnBrk="0" hangingPunct="1">
              <a:lnSpc>
                <a:spcPct val="100000"/>
              </a:lnSpc>
              <a:spcBef>
                <a:spcPct val="0"/>
              </a:spcBef>
              <a:spcAft>
                <a:spcPct val="0"/>
              </a:spcAft>
              <a:buClrTx/>
              <a:buSzTx/>
              <a:buFontTx/>
              <a:buNone/>
              <a:tabLst/>
              <a:defRPr/>
            </a:pPr>
            <a:endParaRPr kumimoji="0" lang="en-US" sz="1468" b="0" i="0" u="none" strike="noStrike" kern="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useBgFill="1">
        <p:nvSpPr>
          <p:cNvPr id="39" name="Oval 38">
            <a:extLst>
              <a:ext uri="{FF2B5EF4-FFF2-40B4-BE49-F238E27FC236}">
                <a16:creationId xmlns:a16="http://schemas.microsoft.com/office/drawing/2014/main" id="{87012D68-F36D-4DEF-B893-59700472296D}"/>
              </a:ext>
            </a:extLst>
          </p:cNvPr>
          <p:cNvSpPr/>
          <p:nvPr/>
        </p:nvSpPr>
        <p:spPr bwMode="auto">
          <a:xfrm>
            <a:off x="4718562" y="995356"/>
            <a:ext cx="951420" cy="951420"/>
          </a:xfrm>
          <a:prstGeom prst="ellipse">
            <a:avLst/>
          </a:prstGeom>
          <a:solidFill>
            <a:srgbClr val="0078D4"/>
          </a:solidFill>
          <a:ln w="10795" cap="flat" cmpd="sng" algn="ctr">
            <a:noFill/>
            <a:prstDash val="solid"/>
            <a:headEnd type="none" w="med" len="med"/>
            <a:tailEnd type="none" w="med" len="med"/>
          </a:ln>
          <a:effectLst/>
        </p:spPr>
        <p:txBody>
          <a:bodyPr vert="horz" wrap="square" lIns="0" tIns="42799" rIns="0" bIns="42799" numCol="1" rtlCol="0" anchor="ctr" anchorCtr="0" compatLnSpc="1">
            <a:prstTxWarp prst="textNoShape">
              <a:avLst/>
            </a:prstTxWarp>
          </a:bodyPr>
          <a:lstStyle/>
          <a:p>
            <a:pPr marL="0" marR="0" lvl="0" indent="0" algn="ctr" defTabSz="855659" rtl="0" eaLnBrk="1" fontAlgn="base" latinLnBrk="0" hangingPunct="1">
              <a:lnSpc>
                <a:spcPct val="100000"/>
              </a:lnSpc>
              <a:spcBef>
                <a:spcPct val="0"/>
              </a:spcBef>
              <a:spcAft>
                <a:spcPct val="0"/>
              </a:spcAft>
              <a:buClrTx/>
              <a:buSzTx/>
              <a:buFontTx/>
              <a:buNone/>
              <a:tabLst/>
              <a:defRPr/>
            </a:pPr>
            <a:endParaRPr kumimoji="0" lang="en-US" sz="1468" b="0" i="0" u="none" strike="noStrike" kern="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p:nvSpPr>
          <p:cNvPr id="40" name="Title 3">
            <a:extLst>
              <a:ext uri="{FF2B5EF4-FFF2-40B4-BE49-F238E27FC236}">
                <a16:creationId xmlns:a16="http://schemas.microsoft.com/office/drawing/2014/main" id="{23DE5F7F-B3FD-4E4B-A0E6-9A2DF7A37DCC}"/>
              </a:ext>
            </a:extLst>
          </p:cNvPr>
          <p:cNvSpPr txBox="1">
            <a:spLocks/>
          </p:cNvSpPr>
          <p:nvPr/>
        </p:nvSpPr>
        <p:spPr>
          <a:xfrm>
            <a:off x="499970" y="2469336"/>
            <a:ext cx="3835092" cy="2002269"/>
          </a:xfrm>
          <a:prstGeom prst="rect">
            <a:avLst/>
          </a:prstGeom>
        </p:spPr>
        <p:txBody>
          <a:bodyPr/>
          <a:lstStyle>
            <a:lvl1pPr algn="l" defTabSz="951304" rtl="0" eaLnBrk="1" latinLnBrk="0" hangingPunct="1">
              <a:lnSpc>
                <a:spcPct val="100000"/>
              </a:lnSpc>
              <a:spcBef>
                <a:spcPct val="0"/>
              </a:spcBef>
              <a:buNone/>
              <a:defRPr lang="en-US" sz="3672" b="0" kern="1200" cap="none" spc="-51"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marL="0" marR="0" lvl="0" indent="0" algn="l" defTabSz="932563" rtl="0" eaLnBrk="1" fontAlgn="auto" latinLnBrk="0" hangingPunct="1">
              <a:lnSpc>
                <a:spcPct val="95000"/>
              </a:lnSpc>
              <a:spcBef>
                <a:spcPct val="0"/>
              </a:spcBef>
              <a:spcAft>
                <a:spcPts val="0"/>
              </a:spcAft>
              <a:buClrTx/>
              <a:buSzTx/>
              <a:buFontTx/>
              <a:buNone/>
              <a:tabLst/>
              <a:defRPr/>
            </a:pPr>
            <a:r>
              <a:rPr kumimoji="0" lang="en-US" sz="3137" b="0" i="0" u="none" strike="noStrike" kern="1200" cap="none" spc="-50" normalizeH="0" baseline="0" noProof="0">
                <a:ln w="3175">
                  <a:noFill/>
                </a:ln>
                <a:solidFill>
                  <a:srgbClr val="FFFFFF"/>
                </a:solidFill>
                <a:effectLst/>
                <a:uLnTx/>
                <a:uFillTx/>
                <a:latin typeface="Segoe UI Semibold"/>
                <a:ea typeface="+mn-ea"/>
                <a:cs typeface="Segoe UI" pitchFamily="34" charset="0"/>
              </a:rPr>
              <a:t>Getting started</a:t>
            </a:r>
          </a:p>
        </p:txBody>
      </p:sp>
      <p:sp>
        <p:nvSpPr>
          <p:cNvPr id="41" name="Oval 6">
            <a:extLst>
              <a:ext uri="{FF2B5EF4-FFF2-40B4-BE49-F238E27FC236}">
                <a16:creationId xmlns:a16="http://schemas.microsoft.com/office/drawing/2014/main" id="{1279237E-C075-4DBE-921E-4ADB6FAA809B}"/>
              </a:ext>
            </a:extLst>
          </p:cNvPr>
          <p:cNvSpPr/>
          <p:nvPr/>
        </p:nvSpPr>
        <p:spPr>
          <a:xfrm>
            <a:off x="4759682" y="1036416"/>
            <a:ext cx="869182" cy="86929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78D7"/>
          </a:solidFill>
          <a:ln w="38100" cap="flat" cmpd="sng" algn="ctr">
            <a:noFill/>
            <a:prstDash val="solid"/>
          </a:ln>
          <a:effectLst>
            <a:outerShdw blurRad="254000" dist="50800" dir="2700000" sx="101000" sy="101000" algn="tl" rotWithShape="0">
              <a:prstClr val="black">
                <a:alpha val="25000"/>
              </a:prstClr>
            </a:outerShdw>
          </a:effectLst>
        </p:spPr>
        <p:txBody>
          <a:bodyPr vert="horz" wrap="square" lIns="0" tIns="45720" rIns="0" bIns="45720" numCol="1" rtlCol="0" anchor="ctr" anchorCtr="0" compatLnSpc="1">
            <a:prstTxWarp prst="textNoShape">
              <a:avLst/>
            </a:prstTxWarp>
          </a:bodyPr>
          <a:lstStyle/>
          <a:p>
            <a:pPr marL="0" marR="0" lvl="0" indent="0" algn="ctr" defTabSz="914102" rtl="0"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mn-ea"/>
              <a:cs typeface="+mn-cs"/>
            </a:endParaRPr>
          </a:p>
        </p:txBody>
      </p:sp>
      <p:grpSp>
        <p:nvGrpSpPr>
          <p:cNvPr id="42" name="Group 41">
            <a:extLst>
              <a:ext uri="{FF2B5EF4-FFF2-40B4-BE49-F238E27FC236}">
                <a16:creationId xmlns:a16="http://schemas.microsoft.com/office/drawing/2014/main" id="{411A5EB6-0183-4F07-9FCB-60BC9E80E544}"/>
              </a:ext>
            </a:extLst>
          </p:cNvPr>
          <p:cNvGrpSpPr/>
          <p:nvPr/>
        </p:nvGrpSpPr>
        <p:grpSpPr>
          <a:xfrm>
            <a:off x="5019892" y="1240059"/>
            <a:ext cx="348762" cy="462014"/>
            <a:chOff x="7063209" y="2163774"/>
            <a:chExt cx="658103" cy="834116"/>
          </a:xfrm>
        </p:grpSpPr>
        <p:sp>
          <p:nvSpPr>
            <p:cNvPr id="43" name="Freeform 29">
              <a:extLst>
                <a:ext uri="{FF2B5EF4-FFF2-40B4-BE49-F238E27FC236}">
                  <a16:creationId xmlns:a16="http://schemas.microsoft.com/office/drawing/2014/main" id="{DBCD91EC-844E-4EC1-BCB3-70FA0949B36F}"/>
                </a:ext>
              </a:extLst>
            </p:cNvPr>
            <p:cNvSpPr>
              <a:spLocks/>
            </p:cNvSpPr>
            <p:nvPr/>
          </p:nvSpPr>
          <p:spPr bwMode="auto">
            <a:xfrm>
              <a:off x="7063209" y="2163774"/>
              <a:ext cx="658103" cy="834116"/>
            </a:xfrm>
            <a:custGeom>
              <a:avLst/>
              <a:gdLst>
                <a:gd name="T0" fmla="*/ 13 w 172"/>
                <a:gd name="T1" fmla="*/ 0 h 228"/>
                <a:gd name="T2" fmla="*/ 0 w 172"/>
                <a:gd name="T3" fmla="*/ 12 h 228"/>
                <a:gd name="T4" fmla="*/ 0 w 172"/>
                <a:gd name="T5" fmla="*/ 216 h 228"/>
                <a:gd name="T6" fmla="*/ 13 w 172"/>
                <a:gd name="T7" fmla="*/ 228 h 228"/>
                <a:gd name="T8" fmla="*/ 159 w 172"/>
                <a:gd name="T9" fmla="*/ 228 h 228"/>
                <a:gd name="T10" fmla="*/ 172 w 172"/>
                <a:gd name="T11" fmla="*/ 216 h 228"/>
                <a:gd name="T12" fmla="*/ 172 w 172"/>
                <a:gd name="T13" fmla="*/ 59 h 228"/>
                <a:gd name="T14" fmla="*/ 110 w 172"/>
                <a:gd name="T15" fmla="*/ 0 h 228"/>
                <a:gd name="T16" fmla="*/ 13 w 172"/>
                <a:gd name="T1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228">
                  <a:moveTo>
                    <a:pt x="13" y="0"/>
                  </a:moveTo>
                  <a:cubicBezTo>
                    <a:pt x="6" y="0"/>
                    <a:pt x="0" y="5"/>
                    <a:pt x="0" y="12"/>
                  </a:cubicBezTo>
                  <a:cubicBezTo>
                    <a:pt x="0" y="216"/>
                    <a:pt x="0" y="216"/>
                    <a:pt x="0" y="216"/>
                  </a:cubicBezTo>
                  <a:cubicBezTo>
                    <a:pt x="0" y="223"/>
                    <a:pt x="6" y="228"/>
                    <a:pt x="13" y="228"/>
                  </a:cubicBezTo>
                  <a:cubicBezTo>
                    <a:pt x="159" y="228"/>
                    <a:pt x="159" y="228"/>
                    <a:pt x="159" y="228"/>
                  </a:cubicBezTo>
                  <a:cubicBezTo>
                    <a:pt x="166" y="228"/>
                    <a:pt x="172" y="223"/>
                    <a:pt x="172" y="216"/>
                  </a:cubicBezTo>
                  <a:cubicBezTo>
                    <a:pt x="172" y="59"/>
                    <a:pt x="172" y="59"/>
                    <a:pt x="172" y="59"/>
                  </a:cubicBezTo>
                  <a:cubicBezTo>
                    <a:pt x="110" y="0"/>
                    <a:pt x="110" y="0"/>
                    <a:pt x="110" y="0"/>
                  </a:cubicBezTo>
                  <a:lnTo>
                    <a:pt x="13" y="0"/>
                  </a:lnTo>
                  <a:close/>
                </a:path>
              </a:pathLst>
            </a:custGeom>
            <a:noFill/>
            <a:ln w="1587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ctr" defTabSz="896386"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505050"/>
                </a:solidFill>
                <a:effectLst/>
                <a:uLnTx/>
                <a:uFillTx/>
                <a:latin typeface="Segoe UI"/>
                <a:ea typeface="+mn-ea"/>
                <a:cs typeface="+mn-cs"/>
              </a:endParaRPr>
            </a:p>
          </p:txBody>
        </p:sp>
        <p:sp>
          <p:nvSpPr>
            <p:cNvPr id="44" name="Freeform 30">
              <a:extLst>
                <a:ext uri="{FF2B5EF4-FFF2-40B4-BE49-F238E27FC236}">
                  <a16:creationId xmlns:a16="http://schemas.microsoft.com/office/drawing/2014/main" id="{B80B45DC-34BF-446E-95C2-9A72B254C706}"/>
                </a:ext>
              </a:extLst>
            </p:cNvPr>
            <p:cNvSpPr>
              <a:spLocks/>
            </p:cNvSpPr>
            <p:nvPr/>
          </p:nvSpPr>
          <p:spPr bwMode="auto">
            <a:xfrm>
              <a:off x="7484904" y="2163776"/>
              <a:ext cx="225224" cy="213129"/>
            </a:xfrm>
            <a:custGeom>
              <a:avLst/>
              <a:gdLst>
                <a:gd name="T0" fmla="*/ 59 w 59"/>
                <a:gd name="T1" fmla="*/ 58 h 58"/>
                <a:gd name="T2" fmla="*/ 13 w 59"/>
                <a:gd name="T3" fmla="*/ 58 h 58"/>
                <a:gd name="T4" fmla="*/ 0 w 59"/>
                <a:gd name="T5" fmla="*/ 45 h 58"/>
                <a:gd name="T6" fmla="*/ 0 w 59"/>
                <a:gd name="T7" fmla="*/ 0 h 58"/>
              </a:gdLst>
              <a:ahLst/>
              <a:cxnLst>
                <a:cxn ang="0">
                  <a:pos x="T0" y="T1"/>
                </a:cxn>
                <a:cxn ang="0">
                  <a:pos x="T2" y="T3"/>
                </a:cxn>
                <a:cxn ang="0">
                  <a:pos x="T4" y="T5"/>
                </a:cxn>
                <a:cxn ang="0">
                  <a:pos x="T6" y="T7"/>
                </a:cxn>
              </a:cxnLst>
              <a:rect l="0" t="0" r="r" b="b"/>
              <a:pathLst>
                <a:path w="59" h="58">
                  <a:moveTo>
                    <a:pt x="59" y="58"/>
                  </a:moveTo>
                  <a:cubicBezTo>
                    <a:pt x="13" y="58"/>
                    <a:pt x="13" y="58"/>
                    <a:pt x="13" y="58"/>
                  </a:cubicBezTo>
                  <a:cubicBezTo>
                    <a:pt x="6" y="58"/>
                    <a:pt x="0" y="52"/>
                    <a:pt x="0" y="45"/>
                  </a:cubicBezTo>
                  <a:cubicBezTo>
                    <a:pt x="0" y="0"/>
                    <a:pt x="0" y="0"/>
                    <a:pt x="0" y="0"/>
                  </a:cubicBezTo>
                </a:path>
              </a:pathLst>
            </a:custGeom>
            <a:noFill/>
            <a:ln w="1587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ctr" defTabSz="896386"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505050"/>
                </a:solidFill>
                <a:effectLst/>
                <a:uLnTx/>
                <a:uFillTx/>
                <a:latin typeface="Segoe UI"/>
                <a:ea typeface="+mn-ea"/>
                <a:cs typeface="+mn-cs"/>
              </a:endParaRPr>
            </a:p>
          </p:txBody>
        </p:sp>
        <p:sp>
          <p:nvSpPr>
            <p:cNvPr id="45" name="Rectangle 31">
              <a:extLst>
                <a:ext uri="{FF2B5EF4-FFF2-40B4-BE49-F238E27FC236}">
                  <a16:creationId xmlns:a16="http://schemas.microsoft.com/office/drawing/2014/main" id="{D97A31B1-2B2C-4181-A5D7-B533FF0FF05E}"/>
                </a:ext>
              </a:extLst>
            </p:cNvPr>
            <p:cNvSpPr>
              <a:spLocks noChangeArrowheads="1"/>
            </p:cNvSpPr>
            <p:nvPr/>
          </p:nvSpPr>
          <p:spPr bwMode="auto">
            <a:xfrm>
              <a:off x="7155849" y="2376905"/>
              <a:ext cx="102229" cy="243795"/>
            </a:xfrm>
            <a:prstGeom prst="rect">
              <a:avLst/>
            </a:prstGeom>
            <a:noFill/>
            <a:ln w="15875" cap="flat">
              <a:solidFill>
                <a:srgbClr val="FFFFFF"/>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ctr" defTabSz="896386"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505050"/>
                </a:solidFill>
                <a:effectLst/>
                <a:uLnTx/>
                <a:uFillTx/>
                <a:latin typeface="Segoe UI"/>
                <a:ea typeface="+mn-ea"/>
                <a:cs typeface="+mn-cs"/>
              </a:endParaRPr>
            </a:p>
          </p:txBody>
        </p:sp>
        <p:sp>
          <p:nvSpPr>
            <p:cNvPr id="46" name="Rectangle 32">
              <a:extLst>
                <a:ext uri="{FF2B5EF4-FFF2-40B4-BE49-F238E27FC236}">
                  <a16:creationId xmlns:a16="http://schemas.microsoft.com/office/drawing/2014/main" id="{2879D694-3DCB-49B6-BB98-9902747C16FC}"/>
                </a:ext>
              </a:extLst>
            </p:cNvPr>
            <p:cNvSpPr>
              <a:spLocks noChangeArrowheads="1"/>
            </p:cNvSpPr>
            <p:nvPr/>
          </p:nvSpPr>
          <p:spPr bwMode="auto">
            <a:xfrm>
              <a:off x="7312388" y="2448970"/>
              <a:ext cx="76671" cy="171731"/>
            </a:xfrm>
            <a:prstGeom prst="rect">
              <a:avLst/>
            </a:prstGeom>
            <a:noFill/>
            <a:ln w="15875" cap="flat">
              <a:solidFill>
                <a:srgbClr val="FFFFFF"/>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ctr" defTabSz="896386"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505050"/>
                </a:solidFill>
                <a:effectLst/>
                <a:uLnTx/>
                <a:uFillTx/>
                <a:latin typeface="Segoe UI"/>
                <a:ea typeface="+mn-ea"/>
                <a:cs typeface="+mn-cs"/>
              </a:endParaRPr>
            </a:p>
          </p:txBody>
        </p:sp>
        <p:sp>
          <p:nvSpPr>
            <p:cNvPr id="47" name="Rectangle 33">
              <a:extLst>
                <a:ext uri="{FF2B5EF4-FFF2-40B4-BE49-F238E27FC236}">
                  <a16:creationId xmlns:a16="http://schemas.microsoft.com/office/drawing/2014/main" id="{ACB7606C-59A5-4824-B46D-E783D7BC61E2}"/>
                </a:ext>
              </a:extLst>
            </p:cNvPr>
            <p:cNvSpPr>
              <a:spLocks noChangeArrowheads="1"/>
            </p:cNvSpPr>
            <p:nvPr/>
          </p:nvSpPr>
          <p:spPr bwMode="auto">
            <a:xfrm>
              <a:off x="7441772" y="2501103"/>
              <a:ext cx="65491" cy="119599"/>
            </a:xfrm>
            <a:prstGeom prst="rect">
              <a:avLst/>
            </a:prstGeom>
            <a:noFill/>
            <a:ln w="15875" cap="flat">
              <a:solidFill>
                <a:srgbClr val="FFFFFF"/>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ctr" defTabSz="896386"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505050"/>
                </a:solidFill>
                <a:effectLst/>
                <a:uLnTx/>
                <a:uFillTx/>
                <a:latin typeface="Segoe UI"/>
                <a:ea typeface="+mn-ea"/>
                <a:cs typeface="+mn-cs"/>
              </a:endParaRPr>
            </a:p>
          </p:txBody>
        </p:sp>
        <p:sp>
          <p:nvSpPr>
            <p:cNvPr id="48" name="Freeform 34">
              <a:extLst>
                <a:ext uri="{FF2B5EF4-FFF2-40B4-BE49-F238E27FC236}">
                  <a16:creationId xmlns:a16="http://schemas.microsoft.com/office/drawing/2014/main" id="{596688FF-1F83-499B-89B8-A4EFBEAD309E}"/>
                </a:ext>
              </a:extLst>
            </p:cNvPr>
            <p:cNvSpPr>
              <a:spLocks/>
            </p:cNvSpPr>
            <p:nvPr/>
          </p:nvSpPr>
          <p:spPr bwMode="auto">
            <a:xfrm>
              <a:off x="7559976" y="2573168"/>
              <a:ext cx="62297" cy="47533"/>
            </a:xfrm>
            <a:custGeom>
              <a:avLst/>
              <a:gdLst>
                <a:gd name="T0" fmla="*/ 36 w 39"/>
                <a:gd name="T1" fmla="*/ 0 h 31"/>
                <a:gd name="T2" fmla="*/ 39 w 39"/>
                <a:gd name="T3" fmla="*/ 0 h 31"/>
                <a:gd name="T4" fmla="*/ 39 w 39"/>
                <a:gd name="T5" fmla="*/ 31 h 31"/>
                <a:gd name="T6" fmla="*/ 0 w 39"/>
                <a:gd name="T7" fmla="*/ 31 h 31"/>
                <a:gd name="T8" fmla="*/ 0 w 39"/>
                <a:gd name="T9" fmla="*/ 0 h 31"/>
                <a:gd name="T10" fmla="*/ 36 w 39"/>
                <a:gd name="T11" fmla="*/ 0 h 31"/>
              </a:gdLst>
              <a:ahLst/>
              <a:cxnLst>
                <a:cxn ang="0">
                  <a:pos x="T0" y="T1"/>
                </a:cxn>
                <a:cxn ang="0">
                  <a:pos x="T2" y="T3"/>
                </a:cxn>
                <a:cxn ang="0">
                  <a:pos x="T4" y="T5"/>
                </a:cxn>
                <a:cxn ang="0">
                  <a:pos x="T6" y="T7"/>
                </a:cxn>
                <a:cxn ang="0">
                  <a:pos x="T8" y="T9"/>
                </a:cxn>
                <a:cxn ang="0">
                  <a:pos x="T10" y="T11"/>
                </a:cxn>
              </a:cxnLst>
              <a:rect l="0" t="0" r="r" b="b"/>
              <a:pathLst>
                <a:path w="39" h="31">
                  <a:moveTo>
                    <a:pt x="36" y="0"/>
                  </a:moveTo>
                  <a:lnTo>
                    <a:pt x="39" y="0"/>
                  </a:lnTo>
                  <a:lnTo>
                    <a:pt x="39" y="31"/>
                  </a:lnTo>
                  <a:lnTo>
                    <a:pt x="0" y="31"/>
                  </a:lnTo>
                  <a:lnTo>
                    <a:pt x="0" y="0"/>
                  </a:lnTo>
                  <a:lnTo>
                    <a:pt x="36" y="0"/>
                  </a:lnTo>
                  <a:close/>
                </a:path>
              </a:pathLst>
            </a:custGeom>
            <a:noFill/>
            <a:ln w="15875" cap="flat">
              <a:solidFill>
                <a:srgbClr val="FFFFFF"/>
              </a:solidFill>
              <a:prstDash val="solid"/>
              <a:miter lim="800000"/>
              <a:headEnd/>
              <a:tailEnd/>
            </a:ln>
            <a:extLst/>
          </p:spPr>
          <p:txBody>
            <a:bodyPr vert="horz" wrap="square" lIns="89642" tIns="44821" rIns="89642" bIns="44821" numCol="1" anchor="t" anchorCtr="0" compatLnSpc="1">
              <a:prstTxWarp prst="textNoShape">
                <a:avLst/>
              </a:prstTxWarp>
            </a:bodyPr>
            <a:lstStyle/>
            <a:p>
              <a:pPr marL="0" marR="0" lvl="0" indent="0" algn="ctr" defTabSz="896386"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505050"/>
                </a:solidFill>
                <a:effectLst/>
                <a:uLnTx/>
                <a:uFillTx/>
                <a:latin typeface="Segoe UI"/>
                <a:ea typeface="+mn-ea"/>
                <a:cs typeface="+mn-cs"/>
              </a:endParaRPr>
            </a:p>
          </p:txBody>
        </p:sp>
        <p:sp>
          <p:nvSpPr>
            <p:cNvPr id="49" name="Line 35">
              <a:extLst>
                <a:ext uri="{FF2B5EF4-FFF2-40B4-BE49-F238E27FC236}">
                  <a16:creationId xmlns:a16="http://schemas.microsoft.com/office/drawing/2014/main" id="{9987C2FA-083B-4E37-952E-27D56D3E006A}"/>
                </a:ext>
              </a:extLst>
            </p:cNvPr>
            <p:cNvSpPr>
              <a:spLocks noChangeShapeType="1"/>
            </p:cNvSpPr>
            <p:nvPr/>
          </p:nvSpPr>
          <p:spPr bwMode="auto">
            <a:xfrm flipH="1">
              <a:off x="7155849" y="2709631"/>
              <a:ext cx="175708" cy="0"/>
            </a:xfrm>
            <a:prstGeom prst="line">
              <a:avLst/>
            </a:prstGeom>
            <a:noFill/>
            <a:ln w="1587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89642" tIns="44821" rIns="89642" bIns="44821" numCol="1" anchor="t" anchorCtr="0" compatLnSpc="1">
              <a:prstTxWarp prst="textNoShape">
                <a:avLst/>
              </a:prstTxWarp>
            </a:bodyPr>
            <a:lstStyle/>
            <a:p>
              <a:pPr marL="0" marR="0" lvl="0" indent="0" algn="ctr" defTabSz="896386"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505050"/>
                </a:solidFill>
                <a:effectLst/>
                <a:uLnTx/>
                <a:uFillTx/>
                <a:latin typeface="Segoe UI"/>
                <a:ea typeface="+mn-ea"/>
                <a:cs typeface="+mn-cs"/>
              </a:endParaRPr>
            </a:p>
          </p:txBody>
        </p:sp>
        <p:sp>
          <p:nvSpPr>
            <p:cNvPr id="50" name="Line 36">
              <a:extLst>
                <a:ext uri="{FF2B5EF4-FFF2-40B4-BE49-F238E27FC236}">
                  <a16:creationId xmlns:a16="http://schemas.microsoft.com/office/drawing/2014/main" id="{5816F0FD-59B0-45C9-83ED-7F4129410F4D}"/>
                </a:ext>
              </a:extLst>
            </p:cNvPr>
            <p:cNvSpPr>
              <a:spLocks noChangeShapeType="1"/>
            </p:cNvSpPr>
            <p:nvPr/>
          </p:nvSpPr>
          <p:spPr bwMode="auto">
            <a:xfrm flipH="1">
              <a:off x="7155849" y="2800098"/>
              <a:ext cx="132579" cy="0"/>
            </a:xfrm>
            <a:prstGeom prst="line">
              <a:avLst/>
            </a:prstGeom>
            <a:noFill/>
            <a:ln w="1587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89642" tIns="44821" rIns="89642" bIns="44821" numCol="1" anchor="t" anchorCtr="0" compatLnSpc="1">
              <a:prstTxWarp prst="textNoShape">
                <a:avLst/>
              </a:prstTxWarp>
            </a:bodyPr>
            <a:lstStyle/>
            <a:p>
              <a:pPr marL="0" marR="0" lvl="0" indent="0" algn="ctr" defTabSz="896386"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505050"/>
                </a:solidFill>
                <a:effectLst/>
                <a:uLnTx/>
                <a:uFillTx/>
                <a:latin typeface="Segoe UI"/>
                <a:ea typeface="+mn-ea"/>
                <a:cs typeface="+mn-cs"/>
              </a:endParaRPr>
            </a:p>
          </p:txBody>
        </p:sp>
        <p:sp>
          <p:nvSpPr>
            <p:cNvPr id="51" name="Line 37">
              <a:extLst>
                <a:ext uri="{FF2B5EF4-FFF2-40B4-BE49-F238E27FC236}">
                  <a16:creationId xmlns:a16="http://schemas.microsoft.com/office/drawing/2014/main" id="{6656BC09-BB6B-43A5-B62C-259B4CD50DFD}"/>
                </a:ext>
              </a:extLst>
            </p:cNvPr>
            <p:cNvSpPr>
              <a:spLocks noChangeShapeType="1"/>
            </p:cNvSpPr>
            <p:nvPr/>
          </p:nvSpPr>
          <p:spPr bwMode="auto">
            <a:xfrm flipH="1">
              <a:off x="7155849" y="2884430"/>
              <a:ext cx="175708" cy="0"/>
            </a:xfrm>
            <a:prstGeom prst="line">
              <a:avLst/>
            </a:prstGeom>
            <a:noFill/>
            <a:ln w="1587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89642" tIns="44821" rIns="89642" bIns="44821" numCol="1" anchor="t" anchorCtr="0" compatLnSpc="1">
              <a:prstTxWarp prst="textNoShape">
                <a:avLst/>
              </a:prstTxWarp>
            </a:bodyPr>
            <a:lstStyle/>
            <a:p>
              <a:pPr marL="0" marR="0" lvl="0" indent="0" algn="ctr" defTabSz="896386"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505050"/>
                </a:solidFill>
                <a:effectLst/>
                <a:uLnTx/>
                <a:uFillTx/>
                <a:latin typeface="Segoe UI"/>
                <a:ea typeface="+mn-ea"/>
                <a:cs typeface="+mn-cs"/>
              </a:endParaRPr>
            </a:p>
          </p:txBody>
        </p:sp>
        <p:sp>
          <p:nvSpPr>
            <p:cNvPr id="52" name="Line 38">
              <a:extLst>
                <a:ext uri="{FF2B5EF4-FFF2-40B4-BE49-F238E27FC236}">
                  <a16:creationId xmlns:a16="http://schemas.microsoft.com/office/drawing/2014/main" id="{6940BA8A-B6FD-4D23-B23C-4219C81A637A}"/>
                </a:ext>
              </a:extLst>
            </p:cNvPr>
            <p:cNvSpPr>
              <a:spLocks noChangeShapeType="1"/>
            </p:cNvSpPr>
            <p:nvPr/>
          </p:nvSpPr>
          <p:spPr bwMode="auto">
            <a:xfrm flipH="1">
              <a:off x="7449759" y="2709631"/>
              <a:ext cx="175708" cy="0"/>
            </a:xfrm>
            <a:prstGeom prst="line">
              <a:avLst/>
            </a:prstGeom>
            <a:noFill/>
            <a:ln w="1587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89642" tIns="44821" rIns="89642" bIns="44821" numCol="1" anchor="t" anchorCtr="0" compatLnSpc="1">
              <a:prstTxWarp prst="textNoShape">
                <a:avLst/>
              </a:prstTxWarp>
            </a:bodyPr>
            <a:lstStyle/>
            <a:p>
              <a:pPr marL="0" marR="0" lvl="0" indent="0" algn="ctr" defTabSz="896386"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505050"/>
                </a:solidFill>
                <a:effectLst/>
                <a:uLnTx/>
                <a:uFillTx/>
                <a:latin typeface="Segoe UI"/>
                <a:ea typeface="+mn-ea"/>
                <a:cs typeface="+mn-cs"/>
              </a:endParaRPr>
            </a:p>
          </p:txBody>
        </p:sp>
        <p:sp>
          <p:nvSpPr>
            <p:cNvPr id="53" name="Line 39">
              <a:extLst>
                <a:ext uri="{FF2B5EF4-FFF2-40B4-BE49-F238E27FC236}">
                  <a16:creationId xmlns:a16="http://schemas.microsoft.com/office/drawing/2014/main" id="{F08D7FBC-0304-4A0C-B763-A164AE5BBE15}"/>
                </a:ext>
              </a:extLst>
            </p:cNvPr>
            <p:cNvSpPr>
              <a:spLocks noChangeShapeType="1"/>
            </p:cNvSpPr>
            <p:nvPr/>
          </p:nvSpPr>
          <p:spPr bwMode="auto">
            <a:xfrm flipH="1">
              <a:off x="7449759" y="2800098"/>
              <a:ext cx="134177" cy="0"/>
            </a:xfrm>
            <a:prstGeom prst="line">
              <a:avLst/>
            </a:prstGeom>
            <a:noFill/>
            <a:ln w="1587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89642" tIns="44821" rIns="89642" bIns="44821" numCol="1" anchor="t" anchorCtr="0" compatLnSpc="1">
              <a:prstTxWarp prst="textNoShape">
                <a:avLst/>
              </a:prstTxWarp>
            </a:bodyPr>
            <a:lstStyle/>
            <a:p>
              <a:pPr marL="0" marR="0" lvl="0" indent="0" algn="ctr" defTabSz="896386"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505050"/>
                </a:solidFill>
                <a:effectLst/>
                <a:uLnTx/>
                <a:uFillTx/>
                <a:latin typeface="Segoe UI"/>
                <a:ea typeface="+mn-ea"/>
                <a:cs typeface="+mn-cs"/>
              </a:endParaRPr>
            </a:p>
          </p:txBody>
        </p:sp>
        <p:sp>
          <p:nvSpPr>
            <p:cNvPr id="54" name="Line 40">
              <a:extLst>
                <a:ext uri="{FF2B5EF4-FFF2-40B4-BE49-F238E27FC236}">
                  <a16:creationId xmlns:a16="http://schemas.microsoft.com/office/drawing/2014/main" id="{5A7A56DA-1ADD-4185-AD2B-02D23A5E8C6B}"/>
                </a:ext>
              </a:extLst>
            </p:cNvPr>
            <p:cNvSpPr>
              <a:spLocks noChangeShapeType="1"/>
            </p:cNvSpPr>
            <p:nvPr/>
          </p:nvSpPr>
          <p:spPr bwMode="auto">
            <a:xfrm flipH="1">
              <a:off x="7449759" y="2884430"/>
              <a:ext cx="175708" cy="0"/>
            </a:xfrm>
            <a:prstGeom prst="line">
              <a:avLst/>
            </a:prstGeom>
            <a:noFill/>
            <a:ln w="1587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89642" tIns="44821" rIns="89642" bIns="44821" numCol="1" anchor="t" anchorCtr="0" compatLnSpc="1">
              <a:prstTxWarp prst="textNoShape">
                <a:avLst/>
              </a:prstTxWarp>
            </a:bodyPr>
            <a:lstStyle/>
            <a:p>
              <a:pPr marL="0" marR="0" lvl="0" indent="0" algn="ctr" defTabSz="896386"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505050"/>
                </a:solidFill>
                <a:effectLst/>
                <a:uLnTx/>
                <a:uFillTx/>
                <a:latin typeface="Segoe UI"/>
                <a:ea typeface="+mn-ea"/>
                <a:cs typeface="+mn-cs"/>
              </a:endParaRPr>
            </a:p>
          </p:txBody>
        </p:sp>
      </p:grpSp>
      <p:sp>
        <p:nvSpPr>
          <p:cNvPr id="55" name="Oval 19">
            <a:extLst>
              <a:ext uri="{FF2B5EF4-FFF2-40B4-BE49-F238E27FC236}">
                <a16:creationId xmlns:a16="http://schemas.microsoft.com/office/drawing/2014/main" id="{3F45A377-1E42-498B-A469-B2765119F898}"/>
              </a:ext>
            </a:extLst>
          </p:cNvPr>
          <p:cNvSpPr/>
          <p:nvPr/>
        </p:nvSpPr>
        <p:spPr>
          <a:xfrm>
            <a:off x="4759682" y="2447730"/>
            <a:ext cx="869182" cy="86929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78D7"/>
          </a:solidFill>
          <a:ln w="10795" cap="flat" cmpd="sng" algn="ctr">
            <a:noFill/>
            <a:prstDash val="solid"/>
          </a:ln>
          <a:effectLst>
            <a:outerShdw blurRad="254000" dist="50800" dir="2700000" sx="101000" sy="101000" algn="tl" rotWithShape="0">
              <a:prstClr val="black">
                <a:alpha val="25000"/>
              </a:prstClr>
            </a:outerShdw>
          </a:effectLst>
        </p:spPr>
        <p:txBody>
          <a:bodyPr vert="horz" wrap="square" lIns="0" tIns="45720" rIns="0" bIns="45720" numCol="1" rtlCol="0" anchor="ctr" anchorCtr="0" compatLnSpc="1">
            <a:prstTxWarp prst="textNoShape">
              <a:avLst/>
            </a:prstTxWarp>
          </a:bodyPr>
          <a:lstStyle/>
          <a:p>
            <a:pPr marL="0" marR="0" lvl="0" indent="0" algn="ctr" defTabSz="914102" rtl="0"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mn-ea"/>
              <a:cs typeface="+mn-cs"/>
            </a:endParaRPr>
          </a:p>
        </p:txBody>
      </p:sp>
      <p:sp>
        <p:nvSpPr>
          <p:cNvPr id="56" name="Oval 16">
            <a:extLst>
              <a:ext uri="{FF2B5EF4-FFF2-40B4-BE49-F238E27FC236}">
                <a16:creationId xmlns:a16="http://schemas.microsoft.com/office/drawing/2014/main" id="{8EC49304-5BD1-401D-9D0B-247FE34EE685}"/>
              </a:ext>
            </a:extLst>
          </p:cNvPr>
          <p:cNvSpPr/>
          <p:nvPr/>
        </p:nvSpPr>
        <p:spPr>
          <a:xfrm>
            <a:off x="4759682" y="3853840"/>
            <a:ext cx="869182" cy="86929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78D7"/>
          </a:solidFill>
          <a:ln w="10795" cap="flat" cmpd="sng" algn="ctr">
            <a:noFill/>
            <a:prstDash val="solid"/>
          </a:ln>
          <a:effectLst>
            <a:outerShdw blurRad="254000" dist="50800" dir="2700000" sx="101000" sy="101000" algn="tl" rotWithShape="0">
              <a:prstClr val="black">
                <a:alpha val="25000"/>
              </a:prstClr>
            </a:outerShdw>
          </a:effectLst>
        </p:spPr>
        <p:txBody>
          <a:bodyPr vert="horz" wrap="square" lIns="0" tIns="45720" rIns="0" bIns="45720" numCol="1" rtlCol="0" anchor="ctr" anchorCtr="0" compatLnSpc="1">
            <a:prstTxWarp prst="textNoShape">
              <a:avLst/>
            </a:prstTxWarp>
          </a:bodyPr>
          <a:lstStyle/>
          <a:p>
            <a:pPr marL="0" marR="0" lvl="0" indent="0" algn="ctr" defTabSz="914102" rtl="0"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mn-ea"/>
              <a:cs typeface="+mn-cs"/>
            </a:endParaRPr>
          </a:p>
        </p:txBody>
      </p:sp>
      <p:sp>
        <p:nvSpPr>
          <p:cNvPr id="57" name="Rectangle 56">
            <a:extLst>
              <a:ext uri="{FF2B5EF4-FFF2-40B4-BE49-F238E27FC236}">
                <a16:creationId xmlns:a16="http://schemas.microsoft.com/office/drawing/2014/main" id="{91DFBD17-DDD3-489A-A9B7-25606191DF04}"/>
              </a:ext>
            </a:extLst>
          </p:cNvPr>
          <p:cNvSpPr/>
          <p:nvPr/>
        </p:nvSpPr>
        <p:spPr>
          <a:xfrm>
            <a:off x="5836524" y="5322317"/>
            <a:ext cx="5968203" cy="687936"/>
          </a:xfrm>
          <a:prstGeom prst="rect">
            <a:avLst/>
          </a:prstGeom>
        </p:spPr>
        <p:txBody>
          <a:bodyPr wrap="square" lIns="268927" anchor="ctr" anchorCtr="0">
            <a:spAutoFit/>
          </a:bodyPr>
          <a:lstStyle/>
          <a:p>
            <a:pPr marL="0" marR="0" lvl="0" indent="0" algn="l" defTabSz="896214" rtl="0" eaLnBrk="1" fontAlgn="auto" latinLnBrk="0" hangingPunct="1">
              <a:lnSpc>
                <a:spcPct val="90000"/>
              </a:lnSpc>
              <a:spcBef>
                <a:spcPts val="1765"/>
              </a:spcBef>
              <a:spcAft>
                <a:spcPts val="2941"/>
              </a:spcAft>
              <a:buClrTx/>
              <a:buSzPct val="80000"/>
              <a:buFontTx/>
              <a:buNone/>
              <a:tabLst/>
              <a:defRPr/>
            </a:pPr>
            <a:r>
              <a:rPr kumimoji="0" lang="en-US" sz="2157" b="0" i="0" u="none" strike="noStrike" kern="0" cap="none" spc="0" normalizeH="0" baseline="0" noProof="0">
                <a:ln>
                  <a:noFill/>
                </a:ln>
                <a:gradFill>
                  <a:gsLst>
                    <a:gs pos="1250">
                      <a:srgbClr val="1A1A1A"/>
                    </a:gs>
                    <a:gs pos="100000">
                      <a:srgbClr val="1A1A1A"/>
                    </a:gs>
                  </a:gsLst>
                  <a:lin ang="5400000" scaled="0"/>
                </a:gradFill>
                <a:effectLst/>
                <a:uLnTx/>
                <a:uFillTx/>
                <a:latin typeface="Segoe UI Semilight" panose="020B0402040204020203" pitchFamily="34" charset="0"/>
                <a:ea typeface="Segoe UI Black" panose="020B0A02040204020203" pitchFamily="34" charset="0"/>
                <a:cs typeface="Segoe UI Semilight" panose="020B0402040204020203" pitchFamily="34" charset="0"/>
              </a:rPr>
              <a:t>Assess and adjust, based on ongoing monitoring of sensitive data, impact on users</a:t>
            </a:r>
          </a:p>
        </p:txBody>
      </p:sp>
      <p:sp>
        <p:nvSpPr>
          <p:cNvPr id="58" name="pencil" title="Icon of a pencil">
            <a:extLst>
              <a:ext uri="{FF2B5EF4-FFF2-40B4-BE49-F238E27FC236}">
                <a16:creationId xmlns:a16="http://schemas.microsoft.com/office/drawing/2014/main" id="{0F265794-7554-47C0-A28D-1EF1530277B5}"/>
              </a:ext>
            </a:extLst>
          </p:cNvPr>
          <p:cNvSpPr>
            <a:spLocks noChangeAspect="1" noEditPoints="1"/>
          </p:cNvSpPr>
          <p:nvPr/>
        </p:nvSpPr>
        <p:spPr bwMode="auto">
          <a:xfrm>
            <a:off x="5018558" y="2706666"/>
            <a:ext cx="351430" cy="351430"/>
          </a:xfrm>
          <a:custGeom>
            <a:avLst/>
            <a:gdLst>
              <a:gd name="T0" fmla="*/ 94 w 334"/>
              <a:gd name="T1" fmla="*/ 310 h 335"/>
              <a:gd name="T2" fmla="*/ 0 w 334"/>
              <a:gd name="T3" fmla="*/ 335 h 335"/>
              <a:gd name="T4" fmla="*/ 24 w 334"/>
              <a:gd name="T5" fmla="*/ 243 h 335"/>
              <a:gd name="T6" fmla="*/ 249 w 334"/>
              <a:gd name="T7" fmla="*/ 18 h 335"/>
              <a:gd name="T8" fmla="*/ 316 w 334"/>
              <a:gd name="T9" fmla="*/ 18 h 335"/>
              <a:gd name="T10" fmla="*/ 316 w 334"/>
              <a:gd name="T11" fmla="*/ 85 h 335"/>
              <a:gd name="T12" fmla="*/ 94 w 334"/>
              <a:gd name="T13" fmla="*/ 310 h 335"/>
              <a:gd name="T14" fmla="*/ 232 w 334"/>
              <a:gd name="T15" fmla="*/ 35 h 335"/>
              <a:gd name="T16" fmla="*/ 300 w 334"/>
              <a:gd name="T17" fmla="*/ 102 h 335"/>
              <a:gd name="T18" fmla="*/ 94 w 334"/>
              <a:gd name="T19" fmla="*/ 310 h 335"/>
              <a:gd name="T20" fmla="*/ 74 w 334"/>
              <a:gd name="T21" fmla="*/ 260 h 335"/>
              <a:gd name="T22" fmla="*/ 24 w 334"/>
              <a:gd name="T23" fmla="*/ 243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4" h="335">
                <a:moveTo>
                  <a:pt x="94" y="310"/>
                </a:moveTo>
                <a:cubicBezTo>
                  <a:pt x="0" y="335"/>
                  <a:pt x="0" y="335"/>
                  <a:pt x="0" y="335"/>
                </a:cubicBezTo>
                <a:cubicBezTo>
                  <a:pt x="24" y="243"/>
                  <a:pt x="24" y="243"/>
                  <a:pt x="24" y="243"/>
                </a:cubicBezTo>
                <a:cubicBezTo>
                  <a:pt x="249" y="18"/>
                  <a:pt x="249" y="18"/>
                  <a:pt x="249" y="18"/>
                </a:cubicBezTo>
                <a:cubicBezTo>
                  <a:pt x="268" y="0"/>
                  <a:pt x="298" y="0"/>
                  <a:pt x="316" y="18"/>
                </a:cubicBezTo>
                <a:cubicBezTo>
                  <a:pt x="334" y="36"/>
                  <a:pt x="334" y="66"/>
                  <a:pt x="316" y="85"/>
                </a:cubicBezTo>
                <a:lnTo>
                  <a:pt x="94" y="310"/>
                </a:lnTo>
                <a:close/>
                <a:moveTo>
                  <a:pt x="232" y="35"/>
                </a:moveTo>
                <a:cubicBezTo>
                  <a:pt x="300" y="102"/>
                  <a:pt x="300" y="102"/>
                  <a:pt x="300" y="102"/>
                </a:cubicBezTo>
                <a:moveTo>
                  <a:pt x="94" y="310"/>
                </a:moveTo>
                <a:cubicBezTo>
                  <a:pt x="94" y="310"/>
                  <a:pt x="98" y="287"/>
                  <a:pt x="74" y="260"/>
                </a:cubicBezTo>
                <a:cubicBezTo>
                  <a:pt x="50" y="233"/>
                  <a:pt x="24" y="243"/>
                  <a:pt x="24" y="243"/>
                </a:cubicBezTo>
              </a:path>
            </a:pathLst>
          </a:custGeom>
          <a:noFill/>
          <a:ln w="1587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7857" tIns="43929" rIns="87857" bIns="43929" numCol="1" anchor="t" anchorCtr="0" compatLnSpc="1">
            <a:prstTxWarp prst="textNoShape">
              <a:avLst/>
            </a:prstTxWarp>
          </a:bodyPr>
          <a:lstStyle/>
          <a:p>
            <a:pPr marL="0" marR="0" lvl="0" indent="0" algn="ctr" defTabSz="878548" rtl="0" eaLnBrk="1" fontAlgn="base" latinLnBrk="0" hangingPunct="1">
              <a:lnSpc>
                <a:spcPct val="100000"/>
              </a:lnSpc>
              <a:spcBef>
                <a:spcPts val="0"/>
              </a:spcBef>
              <a:spcAft>
                <a:spcPts val="0"/>
              </a:spcAft>
              <a:buClrTx/>
              <a:buSzTx/>
              <a:buFontTx/>
              <a:buNone/>
              <a:tabLst/>
              <a:defRPr/>
            </a:pPr>
            <a:endParaRPr kumimoji="0" lang="en-US" sz="1633" b="0" i="0" u="none" strike="noStrike" kern="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59" name="Freeform 5">
            <a:extLst>
              <a:ext uri="{FF2B5EF4-FFF2-40B4-BE49-F238E27FC236}">
                <a16:creationId xmlns:a16="http://schemas.microsoft.com/office/drawing/2014/main" id="{207488DD-4D95-42EE-9595-0DBCAF1FF28C}"/>
              </a:ext>
            </a:extLst>
          </p:cNvPr>
          <p:cNvSpPr>
            <a:spLocks/>
          </p:cNvSpPr>
          <p:nvPr/>
        </p:nvSpPr>
        <p:spPr bwMode="auto">
          <a:xfrm>
            <a:off x="4939203" y="4118630"/>
            <a:ext cx="510137" cy="326697"/>
          </a:xfrm>
          <a:custGeom>
            <a:avLst/>
            <a:gdLst>
              <a:gd name="T0" fmla="*/ 28 w 120"/>
              <a:gd name="T1" fmla="*/ 32 h 80"/>
              <a:gd name="T2" fmla="*/ 60 w 120"/>
              <a:gd name="T3" fmla="*/ 0 h 80"/>
              <a:gd name="T4" fmla="*/ 90 w 120"/>
              <a:gd name="T5" fmla="*/ 20 h 80"/>
              <a:gd name="T6" fmla="*/ 90 w 120"/>
              <a:gd name="T7" fmla="*/ 20 h 80"/>
              <a:gd name="T8" fmla="*/ 120 w 120"/>
              <a:gd name="T9" fmla="*/ 50 h 80"/>
              <a:gd name="T10" fmla="*/ 90 w 120"/>
              <a:gd name="T11" fmla="*/ 80 h 80"/>
              <a:gd name="T12" fmla="*/ 24 w 120"/>
              <a:gd name="T13" fmla="*/ 80 h 80"/>
              <a:gd name="T14" fmla="*/ 0 w 120"/>
              <a:gd name="T15" fmla="*/ 56 h 80"/>
              <a:gd name="T16" fmla="*/ 24 w 120"/>
              <a:gd name="T17" fmla="*/ 32 h 80"/>
              <a:gd name="T18" fmla="*/ 28 w 120"/>
              <a:gd name="T1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80">
                <a:moveTo>
                  <a:pt x="28" y="32"/>
                </a:moveTo>
                <a:cubicBezTo>
                  <a:pt x="28" y="14"/>
                  <a:pt x="42" y="0"/>
                  <a:pt x="60" y="0"/>
                </a:cubicBezTo>
                <a:cubicBezTo>
                  <a:pt x="73" y="0"/>
                  <a:pt x="85" y="8"/>
                  <a:pt x="90" y="20"/>
                </a:cubicBezTo>
                <a:cubicBezTo>
                  <a:pt x="90" y="20"/>
                  <a:pt x="90" y="20"/>
                  <a:pt x="90" y="20"/>
                </a:cubicBezTo>
                <a:cubicBezTo>
                  <a:pt x="107" y="20"/>
                  <a:pt x="120" y="33"/>
                  <a:pt x="120" y="50"/>
                </a:cubicBezTo>
                <a:cubicBezTo>
                  <a:pt x="120" y="67"/>
                  <a:pt x="107" y="80"/>
                  <a:pt x="90" y="80"/>
                </a:cubicBezTo>
                <a:cubicBezTo>
                  <a:pt x="24" y="80"/>
                  <a:pt x="24" y="80"/>
                  <a:pt x="24" y="80"/>
                </a:cubicBezTo>
                <a:cubicBezTo>
                  <a:pt x="11" y="80"/>
                  <a:pt x="0" y="69"/>
                  <a:pt x="0" y="56"/>
                </a:cubicBezTo>
                <a:cubicBezTo>
                  <a:pt x="0" y="43"/>
                  <a:pt x="11" y="32"/>
                  <a:pt x="24" y="32"/>
                </a:cubicBezTo>
                <a:cubicBezTo>
                  <a:pt x="25" y="32"/>
                  <a:pt x="27" y="32"/>
                  <a:pt x="28" y="32"/>
                </a:cubicBezTo>
                <a:close/>
              </a:path>
            </a:pathLst>
          </a:custGeom>
          <a:noFill/>
          <a:ln w="15875" cap="flat" cmpd="sng" algn="ctr">
            <a:solidFill>
              <a:srgbClr val="FFFFFF"/>
            </a:solidFill>
            <a:prstDash val="solid"/>
            <a:headEnd type="none" w="med" len="med"/>
            <a:tailEnd type="none" w="med" len="med"/>
          </a:ln>
          <a:effectLst/>
          <a:extLst/>
        </p:spPr>
        <p:txBody>
          <a:bodyPr rot="0" spcFirstLastPara="0" vertOverflow="overflow" horzOverflow="overflow" vert="horz" wrap="square" lIns="46623" tIns="46623" rIns="46623" bIns="46623" numCol="1" spcCol="0" rtlCol="0" fromWordArt="0" anchor="ctr" anchorCtr="0" forceAA="0" compatLnSpc="1">
            <a:prstTxWarp prst="textNoShape">
              <a:avLst/>
            </a:prstTxWarp>
            <a:noAutofit/>
          </a:bodyPr>
          <a:lstStyle/>
          <a:p>
            <a:pPr marL="0" marR="0" lvl="0" indent="0" algn="ctr" defTabSz="913662" rtl="0"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60" name="Rectangle 59">
            <a:extLst>
              <a:ext uri="{FF2B5EF4-FFF2-40B4-BE49-F238E27FC236}">
                <a16:creationId xmlns:a16="http://schemas.microsoft.com/office/drawing/2014/main" id="{75F87387-1F2A-44FF-9B58-525C6B580292}"/>
              </a:ext>
            </a:extLst>
          </p:cNvPr>
          <p:cNvSpPr/>
          <p:nvPr/>
        </p:nvSpPr>
        <p:spPr>
          <a:xfrm>
            <a:off x="5836524" y="1149181"/>
            <a:ext cx="5968203" cy="687936"/>
          </a:xfrm>
          <a:prstGeom prst="rect">
            <a:avLst/>
          </a:prstGeom>
        </p:spPr>
        <p:txBody>
          <a:bodyPr wrap="square" lIns="268927" anchor="ctr" anchorCtr="0">
            <a:spAutoFit/>
          </a:bodyPr>
          <a:lstStyle/>
          <a:p>
            <a:pPr marL="0" marR="0" lvl="0" indent="0" algn="l" defTabSz="896214" rtl="0" eaLnBrk="1" fontAlgn="auto" latinLnBrk="0" hangingPunct="1">
              <a:lnSpc>
                <a:spcPct val="90000"/>
              </a:lnSpc>
              <a:spcBef>
                <a:spcPts val="1765"/>
              </a:spcBef>
              <a:spcAft>
                <a:spcPts val="2941"/>
              </a:spcAft>
              <a:buClrTx/>
              <a:buSzPct val="80000"/>
              <a:buFontTx/>
              <a:buNone/>
              <a:tabLst/>
              <a:defRPr/>
            </a:pPr>
            <a:r>
              <a:rPr kumimoji="0" lang="en-US" sz="2157" b="0" i="0" u="none" strike="noStrike" kern="0" cap="none" spc="0" normalizeH="0" baseline="0" noProof="0">
                <a:ln>
                  <a:noFill/>
                </a:ln>
                <a:gradFill>
                  <a:gsLst>
                    <a:gs pos="1250">
                      <a:srgbClr val="1A1A1A"/>
                    </a:gs>
                    <a:gs pos="100000">
                      <a:srgbClr val="1A1A1A"/>
                    </a:gs>
                  </a:gsLst>
                  <a:lin ang="5400000" scaled="0"/>
                </a:gradFill>
                <a:effectLst/>
                <a:uLnTx/>
                <a:uFillTx/>
                <a:latin typeface="Segoe UI Semilight" panose="020B0402040204020203" pitchFamily="34" charset="0"/>
                <a:ea typeface="Segoe UI Black" panose="020B0A02040204020203" pitchFamily="34" charset="0"/>
                <a:cs typeface="Segoe UI Semilight" panose="020B0402040204020203" pitchFamily="34" charset="0"/>
              </a:rPr>
              <a:t>Define “sensitive data” for your company &amp; establish your label taxonomy</a:t>
            </a:r>
          </a:p>
        </p:txBody>
      </p:sp>
      <p:sp useBgFill="1">
        <p:nvSpPr>
          <p:cNvPr id="61" name="Oval 60">
            <a:extLst>
              <a:ext uri="{FF2B5EF4-FFF2-40B4-BE49-F238E27FC236}">
                <a16:creationId xmlns:a16="http://schemas.microsoft.com/office/drawing/2014/main" id="{DCD7EEAE-EE9E-4783-AD1D-0FBA201CEBD2}"/>
              </a:ext>
            </a:extLst>
          </p:cNvPr>
          <p:cNvSpPr/>
          <p:nvPr/>
        </p:nvSpPr>
        <p:spPr bwMode="auto">
          <a:xfrm>
            <a:off x="4718562" y="5209472"/>
            <a:ext cx="951420" cy="951420"/>
          </a:xfrm>
          <a:prstGeom prst="ellipse">
            <a:avLst/>
          </a:prstGeom>
          <a:solidFill>
            <a:srgbClr val="0078D4"/>
          </a:solidFill>
          <a:ln w="10795" cap="flat" cmpd="sng" algn="ctr">
            <a:noFill/>
            <a:prstDash val="solid"/>
            <a:headEnd type="none" w="med" len="med"/>
            <a:tailEnd type="none" w="med" len="med"/>
          </a:ln>
          <a:effectLst/>
        </p:spPr>
        <p:txBody>
          <a:bodyPr vert="horz" wrap="square" lIns="0" tIns="42799" rIns="0" bIns="42799" numCol="1" rtlCol="0" anchor="ctr" anchorCtr="0" compatLnSpc="1">
            <a:prstTxWarp prst="textNoShape">
              <a:avLst/>
            </a:prstTxWarp>
          </a:bodyPr>
          <a:lstStyle/>
          <a:p>
            <a:pPr marL="0" marR="0" lvl="0" indent="0" algn="ctr" defTabSz="855659" rtl="0" eaLnBrk="1" fontAlgn="base" latinLnBrk="0" hangingPunct="1">
              <a:lnSpc>
                <a:spcPct val="100000"/>
              </a:lnSpc>
              <a:spcBef>
                <a:spcPct val="0"/>
              </a:spcBef>
              <a:spcAft>
                <a:spcPct val="0"/>
              </a:spcAft>
              <a:buClrTx/>
              <a:buSzTx/>
              <a:buFontTx/>
              <a:buNone/>
              <a:tabLst/>
              <a:defRPr/>
            </a:pPr>
            <a:endParaRPr kumimoji="0" lang="en-US" sz="1468" b="0" i="0" u="none" strike="noStrike" kern="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p:nvSpPr>
          <p:cNvPr id="62" name="Oval 19">
            <a:extLst>
              <a:ext uri="{FF2B5EF4-FFF2-40B4-BE49-F238E27FC236}">
                <a16:creationId xmlns:a16="http://schemas.microsoft.com/office/drawing/2014/main" id="{48087A68-DAE7-4C20-BE27-3A960B982D49}"/>
              </a:ext>
            </a:extLst>
          </p:cNvPr>
          <p:cNvSpPr/>
          <p:nvPr/>
        </p:nvSpPr>
        <p:spPr>
          <a:xfrm>
            <a:off x="4759682" y="5250532"/>
            <a:ext cx="869182" cy="86929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78D7"/>
          </a:solidFill>
          <a:ln w="10795" cap="flat" cmpd="sng" algn="ctr">
            <a:noFill/>
            <a:prstDash val="solid"/>
          </a:ln>
          <a:effectLst>
            <a:outerShdw blurRad="254000" dist="50800" dir="2700000" sx="101000" sy="101000" algn="tl" rotWithShape="0">
              <a:prstClr val="black">
                <a:alpha val="25000"/>
              </a:prstClr>
            </a:outerShdw>
          </a:effectLst>
        </p:spPr>
        <p:txBody>
          <a:bodyPr vert="horz" wrap="square" lIns="0" tIns="45720" rIns="0" bIns="45720" numCol="1" rtlCol="0" anchor="ctr" anchorCtr="0" compatLnSpc="1">
            <a:prstTxWarp prst="textNoShape">
              <a:avLst/>
            </a:prstTxWarp>
          </a:bodyPr>
          <a:lstStyle/>
          <a:p>
            <a:pPr marL="0" marR="0" lvl="0" indent="0" algn="ctr" defTabSz="914102" rtl="0"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mn-ea"/>
              <a:cs typeface="+mn-cs"/>
            </a:endParaRPr>
          </a:p>
        </p:txBody>
      </p:sp>
      <p:sp>
        <p:nvSpPr>
          <p:cNvPr id="63" name="pencil" title="Icon of a pencil">
            <a:extLst>
              <a:ext uri="{FF2B5EF4-FFF2-40B4-BE49-F238E27FC236}">
                <a16:creationId xmlns:a16="http://schemas.microsoft.com/office/drawing/2014/main" id="{444D76F3-B84C-4EB1-ABE0-5129BFD268E2}"/>
              </a:ext>
            </a:extLst>
          </p:cNvPr>
          <p:cNvSpPr>
            <a:spLocks noChangeAspect="1" noEditPoints="1"/>
          </p:cNvSpPr>
          <p:nvPr/>
        </p:nvSpPr>
        <p:spPr bwMode="auto">
          <a:xfrm>
            <a:off x="5018558" y="5509468"/>
            <a:ext cx="351430" cy="351430"/>
          </a:xfrm>
          <a:custGeom>
            <a:avLst/>
            <a:gdLst>
              <a:gd name="T0" fmla="*/ 94 w 334"/>
              <a:gd name="T1" fmla="*/ 310 h 335"/>
              <a:gd name="T2" fmla="*/ 0 w 334"/>
              <a:gd name="T3" fmla="*/ 335 h 335"/>
              <a:gd name="T4" fmla="*/ 24 w 334"/>
              <a:gd name="T5" fmla="*/ 243 h 335"/>
              <a:gd name="T6" fmla="*/ 249 w 334"/>
              <a:gd name="T7" fmla="*/ 18 h 335"/>
              <a:gd name="T8" fmla="*/ 316 w 334"/>
              <a:gd name="T9" fmla="*/ 18 h 335"/>
              <a:gd name="T10" fmla="*/ 316 w 334"/>
              <a:gd name="T11" fmla="*/ 85 h 335"/>
              <a:gd name="T12" fmla="*/ 94 w 334"/>
              <a:gd name="T13" fmla="*/ 310 h 335"/>
              <a:gd name="T14" fmla="*/ 232 w 334"/>
              <a:gd name="T15" fmla="*/ 35 h 335"/>
              <a:gd name="T16" fmla="*/ 300 w 334"/>
              <a:gd name="T17" fmla="*/ 102 h 335"/>
              <a:gd name="T18" fmla="*/ 94 w 334"/>
              <a:gd name="T19" fmla="*/ 310 h 335"/>
              <a:gd name="T20" fmla="*/ 74 w 334"/>
              <a:gd name="T21" fmla="*/ 260 h 335"/>
              <a:gd name="T22" fmla="*/ 24 w 334"/>
              <a:gd name="T23" fmla="*/ 243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4" h="335">
                <a:moveTo>
                  <a:pt x="94" y="310"/>
                </a:moveTo>
                <a:cubicBezTo>
                  <a:pt x="0" y="335"/>
                  <a:pt x="0" y="335"/>
                  <a:pt x="0" y="335"/>
                </a:cubicBezTo>
                <a:cubicBezTo>
                  <a:pt x="24" y="243"/>
                  <a:pt x="24" y="243"/>
                  <a:pt x="24" y="243"/>
                </a:cubicBezTo>
                <a:cubicBezTo>
                  <a:pt x="249" y="18"/>
                  <a:pt x="249" y="18"/>
                  <a:pt x="249" y="18"/>
                </a:cubicBezTo>
                <a:cubicBezTo>
                  <a:pt x="268" y="0"/>
                  <a:pt x="298" y="0"/>
                  <a:pt x="316" y="18"/>
                </a:cubicBezTo>
                <a:cubicBezTo>
                  <a:pt x="334" y="36"/>
                  <a:pt x="334" y="66"/>
                  <a:pt x="316" y="85"/>
                </a:cubicBezTo>
                <a:lnTo>
                  <a:pt x="94" y="310"/>
                </a:lnTo>
                <a:close/>
                <a:moveTo>
                  <a:pt x="232" y="35"/>
                </a:moveTo>
                <a:cubicBezTo>
                  <a:pt x="300" y="102"/>
                  <a:pt x="300" y="102"/>
                  <a:pt x="300" y="102"/>
                </a:cubicBezTo>
                <a:moveTo>
                  <a:pt x="94" y="310"/>
                </a:moveTo>
                <a:cubicBezTo>
                  <a:pt x="94" y="310"/>
                  <a:pt x="98" y="287"/>
                  <a:pt x="74" y="260"/>
                </a:cubicBezTo>
                <a:cubicBezTo>
                  <a:pt x="50" y="233"/>
                  <a:pt x="24" y="243"/>
                  <a:pt x="24" y="243"/>
                </a:cubicBezTo>
              </a:path>
            </a:pathLst>
          </a:custGeom>
          <a:noFill/>
          <a:ln w="1587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7857" tIns="43929" rIns="87857" bIns="43929" numCol="1" anchor="t" anchorCtr="0" compatLnSpc="1">
            <a:prstTxWarp prst="textNoShape">
              <a:avLst/>
            </a:prstTxWarp>
          </a:bodyPr>
          <a:lstStyle/>
          <a:p>
            <a:pPr marL="0" marR="0" lvl="0" indent="0" algn="ctr" defTabSz="878548" rtl="0" eaLnBrk="1" fontAlgn="base" latinLnBrk="0" hangingPunct="1">
              <a:lnSpc>
                <a:spcPct val="100000"/>
              </a:lnSpc>
              <a:spcBef>
                <a:spcPts val="0"/>
              </a:spcBef>
              <a:spcAft>
                <a:spcPts val="0"/>
              </a:spcAft>
              <a:buClrTx/>
              <a:buSzTx/>
              <a:buFontTx/>
              <a:buNone/>
              <a:tabLst/>
              <a:defRPr/>
            </a:pPr>
            <a:endParaRPr kumimoji="0" lang="en-US" sz="1633" b="0" i="0" u="none" strike="noStrike" kern="0" cap="none" spc="0" normalizeH="0" baseline="0" noProof="0">
              <a:ln>
                <a:noFill/>
              </a:ln>
              <a:gradFill>
                <a:gsLst>
                  <a:gs pos="0">
                    <a:srgbClr val="505050"/>
                  </a:gs>
                  <a:gs pos="100000">
                    <a:srgbClr val="505050"/>
                  </a:gs>
                </a:gsLst>
              </a:gradFill>
              <a:effectLst/>
              <a:uLnTx/>
              <a:uFillTx/>
              <a:latin typeface="Segoe UI"/>
              <a:ea typeface="+mn-ea"/>
              <a:cs typeface="+mn-cs"/>
            </a:endParaRPr>
          </a:p>
        </p:txBody>
      </p:sp>
      <p:sp>
        <p:nvSpPr>
          <p:cNvPr id="64" name="TextBox 63">
            <a:extLst>
              <a:ext uri="{FF2B5EF4-FFF2-40B4-BE49-F238E27FC236}">
                <a16:creationId xmlns:a16="http://schemas.microsoft.com/office/drawing/2014/main" id="{87B4D52B-C316-40B3-B565-BE8D0F6536DD}"/>
              </a:ext>
            </a:extLst>
          </p:cNvPr>
          <p:cNvSpPr txBox="1"/>
          <p:nvPr/>
        </p:nvSpPr>
        <p:spPr>
          <a:xfrm>
            <a:off x="5836524" y="2308662"/>
            <a:ext cx="5384988" cy="1185785"/>
          </a:xfrm>
          <a:prstGeom prst="rect">
            <a:avLst/>
          </a:prstGeom>
          <a:noFill/>
        </p:spPr>
        <p:txBody>
          <a:bodyPr wrap="square" lIns="268927" tIns="143428" rIns="179285" bIns="143428" rtlCol="0" anchor="ctr" anchorCtr="0">
            <a:spAutoFit/>
          </a:bodyPr>
          <a:lstStyle/>
          <a:p>
            <a:pPr marL="0" marR="0" lvl="0" indent="0" algn="l" defTabSz="896214" rtl="0" eaLnBrk="1" fontAlgn="auto" latinLnBrk="0" hangingPunct="1">
              <a:lnSpc>
                <a:spcPct val="90000"/>
              </a:lnSpc>
              <a:spcBef>
                <a:spcPts val="1765"/>
              </a:spcBef>
              <a:spcAft>
                <a:spcPts val="2941"/>
              </a:spcAft>
              <a:buClrTx/>
              <a:buSzPct val="80000"/>
              <a:buFontTx/>
              <a:buNone/>
              <a:tabLst/>
              <a:defRPr/>
            </a:pPr>
            <a:r>
              <a:rPr kumimoji="0" lang="en-US" sz="2157" b="0" i="0" u="none" strike="noStrike" kern="0" cap="none" spc="0" normalizeH="0" baseline="0" noProof="0">
                <a:ln>
                  <a:noFill/>
                </a:ln>
                <a:gradFill>
                  <a:gsLst>
                    <a:gs pos="1250">
                      <a:srgbClr val="1A1A1A"/>
                    </a:gs>
                    <a:gs pos="100000">
                      <a:srgbClr val="1A1A1A"/>
                    </a:gs>
                  </a:gsLst>
                  <a:lin ang="5400000" scaled="0"/>
                </a:gradFill>
                <a:effectLst/>
                <a:uLnTx/>
                <a:uFillTx/>
                <a:latin typeface="Segoe UI Semilight" panose="020B0402040204020203" pitchFamily="34" charset="0"/>
                <a:ea typeface="Segoe UI Black" panose="020B0A02040204020203" pitchFamily="34" charset="0"/>
                <a:cs typeface="Segoe UI Semilight" panose="020B0402040204020203" pitchFamily="34" charset="0"/>
              </a:rPr>
              <a:t>Customize your protection policies – based on internal objectives and compliance requirements </a:t>
            </a:r>
          </a:p>
        </p:txBody>
      </p:sp>
    </p:spTree>
    <p:extLst>
      <p:ext uri="{BB962C8B-B14F-4D97-AF65-F5344CB8AC3E}">
        <p14:creationId xmlns:p14="http://schemas.microsoft.com/office/powerpoint/2010/main" val="1893440477"/>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 Placeholder 12">
            <a:extLst>
              <a:ext uri="{FF2B5EF4-FFF2-40B4-BE49-F238E27FC236}">
                <a16:creationId xmlns:a16="http://schemas.microsoft.com/office/drawing/2014/main" id="{403EBA58-7BCC-4607-82B9-88B42DE4F856}"/>
              </a:ext>
            </a:extLst>
          </p:cNvPr>
          <p:cNvSpPr txBox="1">
            <a:spLocks/>
          </p:cNvSpPr>
          <p:nvPr/>
        </p:nvSpPr>
        <p:spPr>
          <a:xfrm>
            <a:off x="4573495" y="1763296"/>
            <a:ext cx="2834640" cy="1828800"/>
          </a:xfrm>
          <a:prstGeom prst="roundRect">
            <a:avLst/>
          </a:prstGeom>
          <a:noFill/>
          <a:ln w="57150">
            <a:solidFill>
              <a:schemeClr val="accent1"/>
            </a:solidFill>
          </a:ln>
        </p:spPr>
        <p:txBody>
          <a:bodyPr vert="horz" wrap="square" lIns="89642" tIns="89617" rIns="89642" bIns="89617" rtlCol="0" anchor="ctr">
            <a:noAutofit/>
          </a:bodyPr>
          <a:lstStyle>
            <a:defPPr>
              <a:defRPr lang="en-US"/>
            </a:defPPr>
            <a:lvl1pPr marR="0" lvl="0" indent="0" algn="ctr" defTabSz="914016" fontAlgn="auto">
              <a:lnSpc>
                <a:spcPct val="90000"/>
              </a:lnSpc>
              <a:spcBef>
                <a:spcPct val="20000"/>
              </a:spcBef>
              <a:spcAft>
                <a:spcPts val="0"/>
              </a:spcAft>
              <a:buClrTx/>
              <a:buSzPct val="90000"/>
              <a:buFont typeface="Arial" pitchFamily="34" charset="0"/>
              <a:buNone/>
              <a:tabLst/>
              <a:defRPr kumimoji="0" sz="1567" b="0" i="0" u="none" strike="noStrike" kern="0" cap="none" spc="0" normalizeH="0" baseline="0">
                <a:ln>
                  <a:noFill/>
                </a:ln>
                <a:effectLst/>
                <a:uLnTx/>
                <a:uFillTx/>
                <a:latin typeface="Segoe UI Light" panose="020B0502040204020203" pitchFamily="34" charset="0"/>
                <a:ea typeface="Segoe UI" pitchFamily="34" charset="0"/>
                <a:cs typeface="Segoe UI Light" panose="020B0502040204020203" pitchFamily="34" charset="0"/>
              </a:defRPr>
            </a:lvl1pPr>
            <a:lvl2pPr marL="584088" marR="0" indent="-241253" defTabSz="932563" fontAlgn="auto">
              <a:lnSpc>
                <a:spcPct val="90000"/>
              </a:lnSpc>
              <a:spcBef>
                <a:spcPct val="20000"/>
              </a:spcBef>
              <a:spcAft>
                <a:spcPts val="0"/>
              </a:spcAft>
              <a:buClrTx/>
              <a:buSzPct val="90000"/>
              <a:buFont typeface="Arial" pitchFamily="34" charset="0"/>
              <a:buChar char="•"/>
              <a:tabLst/>
              <a:defRPr sz="2400" spc="0" baseline="0">
                <a:solidFill>
                  <a:schemeClr val="bg1"/>
                </a:solidFill>
              </a:defRPr>
            </a:lvl2pPr>
            <a:lvl3pPr marL="799946" marR="0" indent="-228557" defTabSz="932563" fontAlgn="auto">
              <a:lnSpc>
                <a:spcPct val="90000"/>
              </a:lnSpc>
              <a:spcBef>
                <a:spcPct val="20000"/>
              </a:spcBef>
              <a:spcAft>
                <a:spcPts val="0"/>
              </a:spcAft>
              <a:buClrTx/>
              <a:buSzPct val="90000"/>
              <a:buFont typeface="Arial" pitchFamily="34" charset="0"/>
              <a:buChar char="•"/>
              <a:tabLst/>
              <a:defRPr sz="2000" spc="0" baseline="0">
                <a:solidFill>
                  <a:schemeClr val="bg1"/>
                </a:solidFill>
              </a:defRPr>
            </a:lvl3pPr>
            <a:lvl4pPr marL="1028503" marR="0" indent="-228557" defTabSz="932563" fontAlgn="auto">
              <a:lnSpc>
                <a:spcPct val="90000"/>
              </a:lnSpc>
              <a:spcBef>
                <a:spcPct val="20000"/>
              </a:spcBef>
              <a:spcAft>
                <a:spcPts val="0"/>
              </a:spcAft>
              <a:buClrTx/>
              <a:buSzPct val="90000"/>
              <a:buFont typeface="Arial" pitchFamily="34" charset="0"/>
              <a:buChar char="•"/>
              <a:tabLst/>
              <a:defRPr sz="1800" spc="0" baseline="0">
                <a:solidFill>
                  <a:schemeClr val="bg1"/>
                </a:solidFill>
              </a:defRPr>
            </a:lvl4pPr>
            <a:lvl5pPr marL="1257058" marR="0" indent="-228557" defTabSz="932563" fontAlgn="auto">
              <a:lnSpc>
                <a:spcPct val="90000"/>
              </a:lnSpc>
              <a:spcBef>
                <a:spcPct val="20000"/>
              </a:spcBef>
              <a:spcAft>
                <a:spcPts val="0"/>
              </a:spcAft>
              <a:buClrTx/>
              <a:buSzPct val="90000"/>
              <a:buFont typeface="Arial" pitchFamily="34" charset="0"/>
              <a:buChar char="•"/>
              <a:tabLst/>
              <a:defRPr sz="1800" spc="0" baseline="0">
                <a:solidFill>
                  <a:schemeClr val="bg1"/>
                </a:solidFill>
              </a:defRPr>
            </a:lvl5pPr>
            <a:lvl6pPr marL="2564548" indent="-233141" defTabSz="932563">
              <a:spcBef>
                <a:spcPct val="20000"/>
              </a:spcBef>
              <a:buFont typeface="Arial" pitchFamily="34" charset="0"/>
              <a:buChar char="•"/>
              <a:defRPr sz="2000"/>
            </a:lvl6pPr>
            <a:lvl7pPr marL="3030830" indent="-233141" defTabSz="932563">
              <a:spcBef>
                <a:spcPct val="20000"/>
              </a:spcBef>
              <a:buFont typeface="Arial" pitchFamily="34" charset="0"/>
              <a:buChar char="•"/>
              <a:defRPr sz="2000"/>
            </a:lvl7pPr>
            <a:lvl8pPr marL="3497112" indent="-233141" defTabSz="932563">
              <a:spcBef>
                <a:spcPct val="20000"/>
              </a:spcBef>
              <a:buFont typeface="Arial" pitchFamily="34" charset="0"/>
              <a:buChar char="•"/>
              <a:defRPr sz="2000"/>
            </a:lvl8pPr>
            <a:lvl9pPr marL="3963394" indent="-233141" defTabSz="932563">
              <a:spcBef>
                <a:spcPct val="20000"/>
              </a:spcBef>
              <a:buFont typeface="Arial" pitchFamily="34" charset="0"/>
              <a:buChar char="•"/>
              <a:defRPr sz="2000"/>
            </a:lvl9pPr>
          </a:lstStyle>
          <a:p>
            <a:pPr marL="0" marR="0" lvl="0" indent="0" algn="ctr" defTabSz="914016" rtl="0" eaLnBrk="1" fontAlgn="auto" latinLnBrk="0" hangingPunct="1">
              <a:lnSpc>
                <a:spcPct val="90000"/>
              </a:lnSpc>
              <a:spcBef>
                <a:spcPct val="20000"/>
              </a:spcBef>
              <a:spcAft>
                <a:spcPts val="0"/>
              </a:spcAft>
              <a:buClrTx/>
              <a:buSzPct val="90000"/>
              <a:buFont typeface="Arial" pitchFamily="34" charset="0"/>
              <a:buNone/>
              <a:tabLst/>
              <a:defRPr/>
            </a:pPr>
            <a:r>
              <a:rPr kumimoji="0" lang="en-US" sz="2000" b="0" i="0" u="none" strike="noStrike" kern="0" cap="none" spc="0" normalizeH="0" baseline="0" noProof="0">
                <a:ln>
                  <a:noFill/>
                </a:ln>
                <a:solidFill>
                  <a:srgbClr val="505050"/>
                </a:solidFill>
                <a:effectLst/>
                <a:uLnTx/>
                <a:uFillTx/>
                <a:latin typeface="Segoe UI" panose="020B0502040204020203" pitchFamily="34" charset="0"/>
                <a:ea typeface="+mn-ea"/>
                <a:cs typeface="Segoe UI" pitchFamily="34" charset="0"/>
              </a:rPr>
              <a:t>“I can’t apply unified policies across various data sources or to a specific repository”</a:t>
            </a:r>
          </a:p>
        </p:txBody>
      </p:sp>
      <p:sp>
        <p:nvSpPr>
          <p:cNvPr id="63" name="Text Placeholder 11">
            <a:extLst>
              <a:ext uri="{FF2B5EF4-FFF2-40B4-BE49-F238E27FC236}">
                <a16:creationId xmlns:a16="http://schemas.microsoft.com/office/drawing/2014/main" id="{5C159ACA-648A-423C-A2AC-19C489099B00}"/>
              </a:ext>
            </a:extLst>
          </p:cNvPr>
          <p:cNvSpPr txBox="1">
            <a:spLocks/>
          </p:cNvSpPr>
          <p:nvPr/>
        </p:nvSpPr>
        <p:spPr>
          <a:xfrm>
            <a:off x="621682" y="1746442"/>
            <a:ext cx="2834640" cy="1828800"/>
          </a:xfrm>
          <a:prstGeom prst="roundRect">
            <a:avLst/>
          </a:prstGeom>
          <a:noFill/>
          <a:ln w="57150">
            <a:solidFill>
              <a:schemeClr val="accent1"/>
            </a:solidFill>
          </a:ln>
        </p:spPr>
        <p:txBody>
          <a:bodyPr vert="horz" wrap="square" lIns="89642" tIns="89617" rIns="89642" bIns="89617" rtlCol="0" anchor="ctr">
            <a:noAutofit/>
          </a:bodyPr>
          <a:lstStyle>
            <a:lvl1pPr marL="0" marR="0" indent="0" algn="l" defTabSz="932563" rtl="0" eaLnBrk="1" fontAlgn="auto" latinLnBrk="0" hangingPunct="1">
              <a:lnSpc>
                <a:spcPct val="90000"/>
              </a:lnSpc>
              <a:spcBef>
                <a:spcPct val="20000"/>
              </a:spcBef>
              <a:spcAft>
                <a:spcPts val="0"/>
              </a:spcAft>
              <a:buClrTx/>
              <a:buSzPct val="90000"/>
              <a:buFont typeface="Arial" pitchFamily="34" charset="0"/>
              <a:buNone/>
              <a:tabLst/>
              <a:defRPr kumimoji="0" lang="en-US" sz="1836" b="0" i="0" u="none" strike="noStrike" kern="0" cap="none" spc="0" normalizeH="0" baseline="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defRPr>
            </a:lvl1pPr>
            <a:lvl2pPr marL="584088" marR="0" indent="-241253"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solidFill>
                  <a:schemeClr val="bg1"/>
                </a:solidFill>
                <a:latin typeface="+mn-lt"/>
                <a:ea typeface="+mn-ea"/>
                <a:cs typeface="+mn-cs"/>
              </a:defRPr>
            </a:lvl2pPr>
            <a:lvl3pPr marL="799946"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solidFill>
                  <a:schemeClr val="bg1"/>
                </a:solidFill>
                <a:latin typeface="+mn-lt"/>
                <a:ea typeface="+mn-ea"/>
                <a:cs typeface="+mn-cs"/>
              </a:defRPr>
            </a:lvl3pPr>
            <a:lvl4pPr marL="1028503"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solidFill>
                  <a:schemeClr val="bg1"/>
                </a:solidFill>
                <a:latin typeface="+mn-lt"/>
                <a:ea typeface="+mn-ea"/>
                <a:cs typeface="+mn-cs"/>
              </a:defRPr>
            </a:lvl4pPr>
            <a:lvl5pPr marL="1257058"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solidFill>
                  <a:schemeClr val="bg1"/>
                </a:soli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016" rtl="0" eaLnBrk="1" fontAlgn="auto" latinLnBrk="0" hangingPunct="1">
              <a:lnSpc>
                <a:spcPct val="90000"/>
              </a:lnSpc>
              <a:spcBef>
                <a:spcPct val="20000"/>
              </a:spcBef>
              <a:spcAft>
                <a:spcPts val="0"/>
              </a:spcAft>
              <a:buClrTx/>
              <a:buSzPct val="90000"/>
              <a:buFont typeface="Arial" pitchFamily="34" charset="0"/>
              <a:buNone/>
              <a:tabLst/>
              <a:defRPr/>
            </a:pPr>
            <a:r>
              <a:rPr kumimoji="0" lang="en-US" sz="2000" b="0" i="0" u="none" strike="noStrike" kern="0" cap="none" spc="0" normalizeH="0" baseline="0" noProof="0">
                <a:ln>
                  <a:noFill/>
                </a:ln>
                <a:solidFill>
                  <a:srgbClr val="505050"/>
                </a:solidFill>
                <a:effectLst/>
                <a:uLnTx/>
                <a:uFillTx/>
                <a:latin typeface="Segoe UI Light" panose="020B0502040204020203" pitchFamily="34" charset="0"/>
                <a:cs typeface="Segoe UI Light" panose="020B0502040204020203" pitchFamily="34" charset="0"/>
              </a:rPr>
              <a:t>“</a:t>
            </a:r>
            <a:r>
              <a:rPr kumimoji="0" lang="en-US" sz="2000" b="0" i="0" u="none" strike="noStrike" kern="0" cap="none" spc="0" normalizeH="0" baseline="0" noProof="0">
                <a:ln>
                  <a:noFill/>
                </a:ln>
                <a:solidFill>
                  <a:srgbClr val="505050"/>
                </a:solidFill>
                <a:effectLst/>
                <a:uLnTx/>
                <a:uFillTx/>
                <a:latin typeface="Segoe UI" panose="020B0502040204020203" pitchFamily="34" charset="0"/>
                <a:ea typeface="+mn-ea"/>
                <a:cs typeface="Segoe UI" pitchFamily="34" charset="0"/>
              </a:rPr>
              <a:t>My data is </a:t>
            </a:r>
            <a:r>
              <a:rPr kumimoji="0" lang="en-US" sz="2000" b="1" i="0" u="none" strike="noStrike" kern="0" cap="none" spc="0" normalizeH="0" baseline="0" noProof="0">
                <a:ln>
                  <a:noFill/>
                </a:ln>
                <a:solidFill>
                  <a:srgbClr val="505050"/>
                </a:solidFill>
                <a:effectLst/>
                <a:uLnTx/>
                <a:uFillTx/>
                <a:latin typeface="Segoe UI" panose="020B0502040204020203" pitchFamily="34" charset="0"/>
                <a:ea typeface="+mn-ea"/>
                <a:cs typeface="Segoe UI" pitchFamily="34" charset="0"/>
              </a:rPr>
              <a:t>scattered across sources </a:t>
            </a:r>
            <a:r>
              <a:rPr kumimoji="0" lang="en-US" sz="2000" b="0" i="0" u="none" strike="noStrike" kern="0" cap="none" spc="0" normalizeH="0" baseline="0" noProof="0">
                <a:ln>
                  <a:noFill/>
                </a:ln>
                <a:solidFill>
                  <a:srgbClr val="505050"/>
                </a:solidFill>
                <a:effectLst/>
                <a:uLnTx/>
                <a:uFillTx/>
                <a:latin typeface="Segoe UI" panose="020B0502040204020203" pitchFamily="34" charset="0"/>
                <a:ea typeface="+mn-ea"/>
                <a:cs typeface="Segoe UI" pitchFamily="34" charset="0"/>
              </a:rPr>
              <a:t>and the data continues to grow”</a:t>
            </a:r>
          </a:p>
        </p:txBody>
      </p:sp>
      <p:sp>
        <p:nvSpPr>
          <p:cNvPr id="65" name="Text Placeholder 13">
            <a:extLst>
              <a:ext uri="{FF2B5EF4-FFF2-40B4-BE49-F238E27FC236}">
                <a16:creationId xmlns:a16="http://schemas.microsoft.com/office/drawing/2014/main" id="{41D83193-EF7F-4857-B081-5E59A6C8AA25}"/>
              </a:ext>
            </a:extLst>
          </p:cNvPr>
          <p:cNvSpPr txBox="1">
            <a:spLocks/>
          </p:cNvSpPr>
          <p:nvPr/>
        </p:nvSpPr>
        <p:spPr>
          <a:xfrm>
            <a:off x="4573494" y="4344920"/>
            <a:ext cx="2834640" cy="1828800"/>
          </a:xfrm>
          <a:prstGeom prst="roundRect">
            <a:avLst/>
          </a:prstGeom>
          <a:noFill/>
          <a:ln w="57150">
            <a:solidFill>
              <a:schemeClr val="accent1"/>
            </a:solidFill>
          </a:ln>
        </p:spPr>
        <p:txBody>
          <a:bodyPr vert="horz" wrap="square" lIns="89642" tIns="89617" rIns="89642" bIns="89617" rtlCol="0" anchor="ctr">
            <a:noAutofit/>
          </a:bodyPr>
          <a:lstStyle>
            <a:defPPr>
              <a:defRPr lang="en-US"/>
            </a:defPPr>
            <a:lvl1pPr marR="0" lvl="0" indent="0" algn="ctr" defTabSz="914016" fontAlgn="auto">
              <a:lnSpc>
                <a:spcPct val="90000"/>
              </a:lnSpc>
              <a:spcBef>
                <a:spcPct val="20000"/>
              </a:spcBef>
              <a:spcAft>
                <a:spcPts val="0"/>
              </a:spcAft>
              <a:buClrTx/>
              <a:buSzPct val="90000"/>
              <a:buFont typeface="Arial" pitchFamily="34" charset="0"/>
              <a:buNone/>
              <a:tabLst/>
              <a:defRPr kumimoji="0" sz="1567" b="0" i="0" u="none" strike="noStrike" kern="0" cap="none" spc="0" normalizeH="0" baseline="0">
                <a:ln>
                  <a:noFill/>
                </a:ln>
                <a:effectLst/>
                <a:uLnTx/>
                <a:uFillTx/>
                <a:latin typeface="Segoe UI Light" panose="020B0502040204020203" pitchFamily="34" charset="0"/>
                <a:ea typeface="Segoe UI" pitchFamily="34" charset="0"/>
                <a:cs typeface="Segoe UI Light" panose="020B0502040204020203" pitchFamily="34" charset="0"/>
              </a:defRPr>
            </a:lvl1pPr>
            <a:lvl2pPr marL="584088" marR="0" indent="-241253" defTabSz="932563" fontAlgn="auto">
              <a:lnSpc>
                <a:spcPct val="90000"/>
              </a:lnSpc>
              <a:spcBef>
                <a:spcPct val="20000"/>
              </a:spcBef>
              <a:spcAft>
                <a:spcPts val="0"/>
              </a:spcAft>
              <a:buClrTx/>
              <a:buSzPct val="90000"/>
              <a:buFont typeface="Arial" pitchFamily="34" charset="0"/>
              <a:buChar char="•"/>
              <a:tabLst/>
              <a:defRPr sz="2400" spc="0" baseline="0">
                <a:solidFill>
                  <a:schemeClr val="bg1"/>
                </a:solidFill>
              </a:defRPr>
            </a:lvl2pPr>
            <a:lvl3pPr marL="799946" marR="0" indent="-228557" defTabSz="932563" fontAlgn="auto">
              <a:lnSpc>
                <a:spcPct val="90000"/>
              </a:lnSpc>
              <a:spcBef>
                <a:spcPct val="20000"/>
              </a:spcBef>
              <a:spcAft>
                <a:spcPts val="0"/>
              </a:spcAft>
              <a:buClrTx/>
              <a:buSzPct val="90000"/>
              <a:buFont typeface="Arial" pitchFamily="34" charset="0"/>
              <a:buChar char="•"/>
              <a:tabLst/>
              <a:defRPr sz="2000" spc="0" baseline="0">
                <a:solidFill>
                  <a:schemeClr val="bg1"/>
                </a:solidFill>
              </a:defRPr>
            </a:lvl3pPr>
            <a:lvl4pPr marL="1028503" marR="0" indent="-228557" defTabSz="932563" fontAlgn="auto">
              <a:lnSpc>
                <a:spcPct val="90000"/>
              </a:lnSpc>
              <a:spcBef>
                <a:spcPct val="20000"/>
              </a:spcBef>
              <a:spcAft>
                <a:spcPts val="0"/>
              </a:spcAft>
              <a:buClrTx/>
              <a:buSzPct val="90000"/>
              <a:buFont typeface="Arial" pitchFamily="34" charset="0"/>
              <a:buChar char="•"/>
              <a:tabLst/>
              <a:defRPr sz="1800" spc="0" baseline="0">
                <a:solidFill>
                  <a:schemeClr val="bg1"/>
                </a:solidFill>
              </a:defRPr>
            </a:lvl4pPr>
            <a:lvl5pPr marL="1257058" marR="0" indent="-228557" defTabSz="932563" fontAlgn="auto">
              <a:lnSpc>
                <a:spcPct val="90000"/>
              </a:lnSpc>
              <a:spcBef>
                <a:spcPct val="20000"/>
              </a:spcBef>
              <a:spcAft>
                <a:spcPts val="0"/>
              </a:spcAft>
              <a:buClrTx/>
              <a:buSzPct val="90000"/>
              <a:buFont typeface="Arial" pitchFamily="34" charset="0"/>
              <a:buChar char="•"/>
              <a:tabLst/>
              <a:defRPr sz="1800" spc="0" baseline="0">
                <a:solidFill>
                  <a:schemeClr val="bg1"/>
                </a:solidFill>
              </a:defRPr>
            </a:lvl5pPr>
            <a:lvl6pPr marL="2564548" indent="-233141" defTabSz="932563">
              <a:spcBef>
                <a:spcPct val="20000"/>
              </a:spcBef>
              <a:buFont typeface="Arial" pitchFamily="34" charset="0"/>
              <a:buChar char="•"/>
              <a:defRPr sz="2000"/>
            </a:lvl6pPr>
            <a:lvl7pPr marL="3030830" indent="-233141" defTabSz="932563">
              <a:spcBef>
                <a:spcPct val="20000"/>
              </a:spcBef>
              <a:buFont typeface="Arial" pitchFamily="34" charset="0"/>
              <a:buChar char="•"/>
              <a:defRPr sz="2000"/>
            </a:lvl7pPr>
            <a:lvl8pPr marL="3497112" indent="-233141" defTabSz="932563">
              <a:spcBef>
                <a:spcPct val="20000"/>
              </a:spcBef>
              <a:buFont typeface="Arial" pitchFamily="34" charset="0"/>
              <a:buChar char="•"/>
              <a:defRPr sz="2000"/>
            </a:lvl8pPr>
            <a:lvl9pPr marL="3963394" indent="-233141" defTabSz="932563">
              <a:spcBef>
                <a:spcPct val="20000"/>
              </a:spcBef>
              <a:buFont typeface="Arial" pitchFamily="34" charset="0"/>
              <a:buChar char="•"/>
              <a:defRPr sz="2000"/>
            </a:lvl9pPr>
          </a:lstStyle>
          <a:p>
            <a:pPr marL="0" marR="0" lvl="0" indent="0" algn="ctr" defTabSz="914016" rtl="0" eaLnBrk="1" fontAlgn="auto" latinLnBrk="0" hangingPunct="1">
              <a:lnSpc>
                <a:spcPct val="90000"/>
              </a:lnSpc>
              <a:spcBef>
                <a:spcPct val="20000"/>
              </a:spcBef>
              <a:spcAft>
                <a:spcPts val="0"/>
              </a:spcAft>
              <a:buClrTx/>
              <a:buSzPct val="90000"/>
              <a:buFont typeface="Arial" pitchFamily="34" charset="0"/>
              <a:buNone/>
              <a:tabLst/>
              <a:defRPr/>
            </a:pPr>
            <a:r>
              <a:rPr kumimoji="0" lang="en-US" sz="2000" b="0" i="0" u="none" strike="noStrike" kern="0" cap="none" spc="0" normalizeH="0" baseline="0" noProof="0">
                <a:ln>
                  <a:noFill/>
                </a:ln>
                <a:solidFill>
                  <a:srgbClr val="505050"/>
                </a:solidFill>
                <a:effectLst/>
                <a:uLnTx/>
                <a:uFillTx/>
                <a:latin typeface="Segoe UI" panose="020B0502040204020203" pitchFamily="34" charset="0"/>
                <a:ea typeface="+mn-ea"/>
                <a:cs typeface="Segoe UI" pitchFamily="34" charset="0"/>
              </a:rPr>
              <a:t>“When enforcing compliance our business users’ productivity is disrupted”</a:t>
            </a:r>
          </a:p>
        </p:txBody>
      </p:sp>
      <p:sp>
        <p:nvSpPr>
          <p:cNvPr id="67" name="Text Placeholder 15">
            <a:extLst>
              <a:ext uri="{FF2B5EF4-FFF2-40B4-BE49-F238E27FC236}">
                <a16:creationId xmlns:a16="http://schemas.microsoft.com/office/drawing/2014/main" id="{B27E09A0-5313-4C5F-B25F-D44B0C498DC4}"/>
              </a:ext>
            </a:extLst>
          </p:cNvPr>
          <p:cNvSpPr txBox="1">
            <a:spLocks/>
          </p:cNvSpPr>
          <p:nvPr/>
        </p:nvSpPr>
        <p:spPr>
          <a:xfrm>
            <a:off x="621681" y="4344923"/>
            <a:ext cx="2834640" cy="1828800"/>
          </a:xfrm>
          <a:prstGeom prst="roundRect">
            <a:avLst/>
          </a:prstGeom>
          <a:noFill/>
          <a:ln w="57150">
            <a:solidFill>
              <a:schemeClr val="accent1"/>
            </a:solidFill>
          </a:ln>
        </p:spPr>
        <p:txBody>
          <a:bodyPr vert="horz" wrap="square" lIns="89642" tIns="89617" rIns="89642" bIns="89617" rtlCol="0" anchor="ctr">
            <a:noAutofit/>
          </a:bodyPr>
          <a:lstStyle>
            <a:defPPr>
              <a:defRPr lang="en-US"/>
            </a:defPPr>
            <a:lvl1pPr marR="0" lvl="0" indent="0" algn="ctr" defTabSz="914016" fontAlgn="auto">
              <a:lnSpc>
                <a:spcPct val="90000"/>
              </a:lnSpc>
              <a:spcBef>
                <a:spcPct val="20000"/>
              </a:spcBef>
              <a:spcAft>
                <a:spcPts val="0"/>
              </a:spcAft>
              <a:buClrTx/>
              <a:buSzPct val="90000"/>
              <a:buFont typeface="Arial" pitchFamily="34" charset="0"/>
              <a:buNone/>
              <a:tabLst/>
              <a:defRPr kumimoji="0" sz="1567" b="0" i="0" u="none" strike="noStrike" kern="0" cap="none" spc="0" normalizeH="0" baseline="0">
                <a:ln>
                  <a:noFill/>
                </a:ln>
                <a:effectLst/>
                <a:uLnTx/>
                <a:uFillTx/>
                <a:latin typeface="Segoe UI Light" panose="020B0502040204020203" pitchFamily="34" charset="0"/>
                <a:ea typeface="Segoe UI" pitchFamily="34" charset="0"/>
                <a:cs typeface="Segoe UI Light" panose="020B0502040204020203" pitchFamily="34" charset="0"/>
              </a:defRPr>
            </a:lvl1pPr>
            <a:lvl2pPr marL="584088" marR="0" indent="-241253" defTabSz="932563" fontAlgn="auto">
              <a:lnSpc>
                <a:spcPct val="90000"/>
              </a:lnSpc>
              <a:spcBef>
                <a:spcPct val="20000"/>
              </a:spcBef>
              <a:spcAft>
                <a:spcPts val="0"/>
              </a:spcAft>
              <a:buClrTx/>
              <a:buSzPct val="90000"/>
              <a:buFont typeface="Arial" pitchFamily="34" charset="0"/>
              <a:buChar char="•"/>
              <a:tabLst/>
              <a:defRPr sz="2400" spc="0" baseline="0">
                <a:solidFill>
                  <a:schemeClr val="bg1"/>
                </a:solidFill>
              </a:defRPr>
            </a:lvl2pPr>
            <a:lvl3pPr marL="799946" marR="0" indent="-228557" defTabSz="932563" fontAlgn="auto">
              <a:lnSpc>
                <a:spcPct val="90000"/>
              </a:lnSpc>
              <a:spcBef>
                <a:spcPct val="20000"/>
              </a:spcBef>
              <a:spcAft>
                <a:spcPts val="0"/>
              </a:spcAft>
              <a:buClrTx/>
              <a:buSzPct val="90000"/>
              <a:buFont typeface="Arial" pitchFamily="34" charset="0"/>
              <a:buChar char="•"/>
              <a:tabLst/>
              <a:defRPr sz="2000" spc="0" baseline="0">
                <a:solidFill>
                  <a:schemeClr val="bg1"/>
                </a:solidFill>
              </a:defRPr>
            </a:lvl3pPr>
            <a:lvl4pPr marL="1028503" marR="0" indent="-228557" defTabSz="932563" fontAlgn="auto">
              <a:lnSpc>
                <a:spcPct val="90000"/>
              </a:lnSpc>
              <a:spcBef>
                <a:spcPct val="20000"/>
              </a:spcBef>
              <a:spcAft>
                <a:spcPts val="0"/>
              </a:spcAft>
              <a:buClrTx/>
              <a:buSzPct val="90000"/>
              <a:buFont typeface="Arial" pitchFamily="34" charset="0"/>
              <a:buChar char="•"/>
              <a:tabLst/>
              <a:defRPr sz="1800" spc="0" baseline="0">
                <a:solidFill>
                  <a:schemeClr val="bg1"/>
                </a:solidFill>
              </a:defRPr>
            </a:lvl4pPr>
            <a:lvl5pPr marL="1257058" marR="0" indent="-228557" defTabSz="932563" fontAlgn="auto">
              <a:lnSpc>
                <a:spcPct val="90000"/>
              </a:lnSpc>
              <a:spcBef>
                <a:spcPct val="20000"/>
              </a:spcBef>
              <a:spcAft>
                <a:spcPts val="0"/>
              </a:spcAft>
              <a:buClrTx/>
              <a:buSzPct val="90000"/>
              <a:buFont typeface="Arial" pitchFamily="34" charset="0"/>
              <a:buChar char="•"/>
              <a:tabLst/>
              <a:defRPr sz="1800" spc="0" baseline="0">
                <a:solidFill>
                  <a:schemeClr val="bg1"/>
                </a:solidFill>
              </a:defRPr>
            </a:lvl5pPr>
            <a:lvl6pPr marL="2564548" indent="-233141" defTabSz="932563">
              <a:spcBef>
                <a:spcPct val="20000"/>
              </a:spcBef>
              <a:buFont typeface="Arial" pitchFamily="34" charset="0"/>
              <a:buChar char="•"/>
              <a:defRPr sz="2000"/>
            </a:lvl6pPr>
            <a:lvl7pPr marL="3030830" indent="-233141" defTabSz="932563">
              <a:spcBef>
                <a:spcPct val="20000"/>
              </a:spcBef>
              <a:buFont typeface="Arial" pitchFamily="34" charset="0"/>
              <a:buChar char="•"/>
              <a:defRPr sz="2000"/>
            </a:lvl7pPr>
            <a:lvl8pPr marL="3497112" indent="-233141" defTabSz="932563">
              <a:spcBef>
                <a:spcPct val="20000"/>
              </a:spcBef>
              <a:buFont typeface="Arial" pitchFamily="34" charset="0"/>
              <a:buChar char="•"/>
              <a:defRPr sz="2000"/>
            </a:lvl8pPr>
            <a:lvl9pPr marL="3963394" indent="-233141" defTabSz="932563">
              <a:spcBef>
                <a:spcPct val="20000"/>
              </a:spcBef>
              <a:buFont typeface="Arial" pitchFamily="34" charset="0"/>
              <a:buChar char="•"/>
              <a:defRPr sz="2000"/>
            </a:lvl9pPr>
          </a:lstStyle>
          <a:p>
            <a:pPr marL="0" marR="0" lvl="0" indent="0" algn="ctr" defTabSz="914016" rtl="0" eaLnBrk="1" fontAlgn="auto" latinLnBrk="0" hangingPunct="1">
              <a:lnSpc>
                <a:spcPct val="90000"/>
              </a:lnSpc>
              <a:spcBef>
                <a:spcPct val="20000"/>
              </a:spcBef>
              <a:spcAft>
                <a:spcPts val="0"/>
              </a:spcAft>
              <a:buClrTx/>
              <a:buSzPct val="90000"/>
              <a:buFont typeface="Arial" pitchFamily="34" charset="0"/>
              <a:buNone/>
              <a:tabLst/>
              <a:defRPr/>
            </a:pPr>
            <a:r>
              <a:rPr kumimoji="0" lang="en-US" sz="2000" b="0" i="0" u="none" strike="noStrike" kern="0" cap="none" spc="0" normalizeH="0" baseline="0" noProof="0">
                <a:ln>
                  <a:noFill/>
                </a:ln>
                <a:solidFill>
                  <a:srgbClr val="505050"/>
                </a:solidFill>
                <a:effectLst/>
                <a:uLnTx/>
                <a:uFillTx/>
                <a:latin typeface="Segoe UI" panose="020B0502040204020203" pitchFamily="34" charset="0"/>
                <a:ea typeface="+mn-ea"/>
                <a:cs typeface="Segoe UI" pitchFamily="34" charset="0"/>
              </a:rPr>
              <a:t>“I need complete coverage of all my devices and applications”</a:t>
            </a:r>
          </a:p>
        </p:txBody>
      </p:sp>
      <p:sp>
        <p:nvSpPr>
          <p:cNvPr id="68" name="Text Placeholder 16">
            <a:extLst>
              <a:ext uri="{FF2B5EF4-FFF2-40B4-BE49-F238E27FC236}">
                <a16:creationId xmlns:a16="http://schemas.microsoft.com/office/drawing/2014/main" id="{B990EEFF-456D-47C3-8FF5-91BFECAF6DD9}"/>
              </a:ext>
            </a:extLst>
          </p:cNvPr>
          <p:cNvSpPr txBox="1">
            <a:spLocks/>
          </p:cNvSpPr>
          <p:nvPr/>
        </p:nvSpPr>
        <p:spPr>
          <a:xfrm>
            <a:off x="8525307" y="1763010"/>
            <a:ext cx="2834640" cy="1828800"/>
          </a:xfrm>
          <a:prstGeom prst="roundRect">
            <a:avLst/>
          </a:prstGeom>
          <a:noFill/>
          <a:ln w="57150">
            <a:solidFill>
              <a:schemeClr val="accent1"/>
            </a:solidFill>
          </a:ln>
        </p:spPr>
        <p:txBody>
          <a:bodyPr vert="horz" wrap="square" lIns="89642" tIns="89617" rIns="89642" bIns="89617" rtlCol="0" anchor="ctr">
            <a:noAutofit/>
          </a:bodyPr>
          <a:lstStyle>
            <a:defPPr>
              <a:defRPr lang="en-US"/>
            </a:defPPr>
            <a:lvl1pPr marR="0" lvl="0" indent="0" algn="ctr" defTabSz="914016" fontAlgn="auto">
              <a:lnSpc>
                <a:spcPct val="90000"/>
              </a:lnSpc>
              <a:spcBef>
                <a:spcPct val="20000"/>
              </a:spcBef>
              <a:spcAft>
                <a:spcPts val="0"/>
              </a:spcAft>
              <a:buClrTx/>
              <a:buSzPct val="90000"/>
              <a:buFont typeface="Arial" pitchFamily="34" charset="0"/>
              <a:buNone/>
              <a:tabLst/>
              <a:defRPr kumimoji="0" sz="1567" b="0" i="0" u="none" strike="noStrike" kern="0" cap="none" spc="0" normalizeH="0" baseline="0">
                <a:ln>
                  <a:noFill/>
                </a:ln>
                <a:effectLst/>
                <a:uLnTx/>
                <a:uFillTx/>
                <a:latin typeface="Segoe UI Light" panose="020B0502040204020203" pitchFamily="34" charset="0"/>
                <a:ea typeface="Segoe UI" pitchFamily="34" charset="0"/>
                <a:cs typeface="Segoe UI Light" panose="020B0502040204020203" pitchFamily="34" charset="0"/>
              </a:defRPr>
            </a:lvl1pPr>
            <a:lvl2pPr marL="584088" marR="0" indent="-241253" defTabSz="932563" fontAlgn="auto">
              <a:lnSpc>
                <a:spcPct val="90000"/>
              </a:lnSpc>
              <a:spcBef>
                <a:spcPct val="20000"/>
              </a:spcBef>
              <a:spcAft>
                <a:spcPts val="0"/>
              </a:spcAft>
              <a:buClrTx/>
              <a:buSzPct val="90000"/>
              <a:buFont typeface="Arial" pitchFamily="34" charset="0"/>
              <a:buChar char="•"/>
              <a:tabLst/>
              <a:defRPr sz="2400" spc="0" baseline="0">
                <a:solidFill>
                  <a:schemeClr val="bg1"/>
                </a:solidFill>
              </a:defRPr>
            </a:lvl2pPr>
            <a:lvl3pPr marL="799946" marR="0" indent="-228557" defTabSz="932563" fontAlgn="auto">
              <a:lnSpc>
                <a:spcPct val="90000"/>
              </a:lnSpc>
              <a:spcBef>
                <a:spcPct val="20000"/>
              </a:spcBef>
              <a:spcAft>
                <a:spcPts val="0"/>
              </a:spcAft>
              <a:buClrTx/>
              <a:buSzPct val="90000"/>
              <a:buFont typeface="Arial" pitchFamily="34" charset="0"/>
              <a:buChar char="•"/>
              <a:tabLst/>
              <a:defRPr sz="2000" spc="0" baseline="0">
                <a:solidFill>
                  <a:schemeClr val="bg1"/>
                </a:solidFill>
              </a:defRPr>
            </a:lvl3pPr>
            <a:lvl4pPr marL="1028503" marR="0" indent="-228557" defTabSz="932563" fontAlgn="auto">
              <a:lnSpc>
                <a:spcPct val="90000"/>
              </a:lnSpc>
              <a:spcBef>
                <a:spcPct val="20000"/>
              </a:spcBef>
              <a:spcAft>
                <a:spcPts val="0"/>
              </a:spcAft>
              <a:buClrTx/>
              <a:buSzPct val="90000"/>
              <a:buFont typeface="Arial" pitchFamily="34" charset="0"/>
              <a:buChar char="•"/>
              <a:tabLst/>
              <a:defRPr sz="1800" spc="0" baseline="0">
                <a:solidFill>
                  <a:schemeClr val="bg1"/>
                </a:solidFill>
              </a:defRPr>
            </a:lvl4pPr>
            <a:lvl5pPr marL="1257058" marR="0" indent="-228557" defTabSz="932563" fontAlgn="auto">
              <a:lnSpc>
                <a:spcPct val="90000"/>
              </a:lnSpc>
              <a:spcBef>
                <a:spcPct val="20000"/>
              </a:spcBef>
              <a:spcAft>
                <a:spcPts val="0"/>
              </a:spcAft>
              <a:buClrTx/>
              <a:buSzPct val="90000"/>
              <a:buFont typeface="Arial" pitchFamily="34" charset="0"/>
              <a:buChar char="•"/>
              <a:tabLst/>
              <a:defRPr sz="1800" spc="0" baseline="0">
                <a:solidFill>
                  <a:schemeClr val="bg1"/>
                </a:solidFill>
              </a:defRPr>
            </a:lvl5pPr>
            <a:lvl6pPr marL="2564548" indent="-233141" defTabSz="932563">
              <a:spcBef>
                <a:spcPct val="20000"/>
              </a:spcBef>
              <a:buFont typeface="Arial" pitchFamily="34" charset="0"/>
              <a:buChar char="•"/>
              <a:defRPr sz="2000"/>
            </a:lvl6pPr>
            <a:lvl7pPr marL="3030830" indent="-233141" defTabSz="932563">
              <a:spcBef>
                <a:spcPct val="20000"/>
              </a:spcBef>
              <a:buFont typeface="Arial" pitchFamily="34" charset="0"/>
              <a:buChar char="•"/>
              <a:defRPr sz="2000"/>
            </a:lvl7pPr>
            <a:lvl8pPr marL="3497112" indent="-233141" defTabSz="932563">
              <a:spcBef>
                <a:spcPct val="20000"/>
              </a:spcBef>
              <a:buFont typeface="Arial" pitchFamily="34" charset="0"/>
              <a:buChar char="•"/>
              <a:defRPr sz="2000"/>
            </a:lvl8pPr>
            <a:lvl9pPr marL="3963394" indent="-233141" defTabSz="932563">
              <a:spcBef>
                <a:spcPct val="20000"/>
              </a:spcBef>
              <a:buFont typeface="Arial" pitchFamily="34" charset="0"/>
              <a:buChar char="•"/>
              <a:defRPr sz="2000"/>
            </a:lvl9pPr>
          </a:lstStyle>
          <a:p>
            <a:pPr marL="0" marR="0" lvl="0" indent="0" algn="ctr" defTabSz="914016" rtl="0" eaLnBrk="1" fontAlgn="auto" latinLnBrk="0" hangingPunct="1">
              <a:lnSpc>
                <a:spcPct val="90000"/>
              </a:lnSpc>
              <a:spcBef>
                <a:spcPct val="20000"/>
              </a:spcBef>
              <a:spcAft>
                <a:spcPts val="0"/>
              </a:spcAft>
              <a:buClrTx/>
              <a:buSzPct val="90000"/>
              <a:buFont typeface="Arial" pitchFamily="34" charset="0"/>
              <a:buNone/>
              <a:tabLst/>
              <a:defRPr/>
            </a:pPr>
            <a:r>
              <a:rPr kumimoji="0" lang="en-US" sz="2000" b="0" i="0" u="none" strike="noStrike" kern="0" cap="none" spc="0" normalizeH="0" baseline="0" noProof="0">
                <a:ln>
                  <a:noFill/>
                </a:ln>
                <a:solidFill>
                  <a:srgbClr val="505050"/>
                </a:solidFill>
                <a:effectLst/>
                <a:uLnTx/>
                <a:uFillTx/>
                <a:latin typeface="Segoe UI" panose="020B0502040204020203" pitchFamily="34" charset="0"/>
                <a:ea typeface="+mn-ea"/>
                <a:cs typeface="Segoe UI" pitchFamily="34" charset="0"/>
              </a:rPr>
              <a:t>“How do I protect sensitive information such as sensitive PII  data across my enterprise?”</a:t>
            </a:r>
          </a:p>
        </p:txBody>
      </p:sp>
      <p:sp>
        <p:nvSpPr>
          <p:cNvPr id="24" name="Text Placeholder 15">
            <a:extLst>
              <a:ext uri="{FF2B5EF4-FFF2-40B4-BE49-F238E27FC236}">
                <a16:creationId xmlns:a16="http://schemas.microsoft.com/office/drawing/2014/main" id="{A9A2D7BD-26DC-4D4B-8655-BF37D9FCB6C8}"/>
              </a:ext>
            </a:extLst>
          </p:cNvPr>
          <p:cNvSpPr txBox="1">
            <a:spLocks/>
          </p:cNvSpPr>
          <p:nvPr/>
        </p:nvSpPr>
        <p:spPr>
          <a:xfrm>
            <a:off x="8525307" y="4344921"/>
            <a:ext cx="2834640" cy="1828800"/>
          </a:xfrm>
          <a:prstGeom prst="roundRect">
            <a:avLst/>
          </a:prstGeom>
          <a:noFill/>
          <a:ln w="57150">
            <a:solidFill>
              <a:schemeClr val="accent1"/>
            </a:solidFill>
          </a:ln>
        </p:spPr>
        <p:txBody>
          <a:bodyPr vert="horz" wrap="square" lIns="89642" tIns="89617" rIns="89642" bIns="89617" rtlCol="0" anchor="ctr">
            <a:noAutofit/>
          </a:bodyPr>
          <a:lstStyle>
            <a:defPPr>
              <a:defRPr lang="en-US"/>
            </a:defPPr>
            <a:lvl1pPr marR="0" lvl="0" indent="0" algn="ctr" defTabSz="914016" fontAlgn="auto">
              <a:lnSpc>
                <a:spcPct val="90000"/>
              </a:lnSpc>
              <a:spcBef>
                <a:spcPct val="20000"/>
              </a:spcBef>
              <a:spcAft>
                <a:spcPts val="0"/>
              </a:spcAft>
              <a:buClrTx/>
              <a:buSzPct val="90000"/>
              <a:buFont typeface="Arial" pitchFamily="34" charset="0"/>
              <a:buNone/>
              <a:tabLst/>
              <a:defRPr kumimoji="0" sz="1567" b="0" i="0" u="none" strike="noStrike" kern="0" cap="none" spc="0" normalizeH="0" baseline="0">
                <a:ln>
                  <a:noFill/>
                </a:ln>
                <a:effectLst/>
                <a:uLnTx/>
                <a:uFillTx/>
                <a:latin typeface="Segoe UI Light" panose="020B0502040204020203" pitchFamily="34" charset="0"/>
                <a:ea typeface="Segoe UI" pitchFamily="34" charset="0"/>
                <a:cs typeface="Segoe UI Light" panose="020B0502040204020203" pitchFamily="34" charset="0"/>
              </a:defRPr>
            </a:lvl1pPr>
            <a:lvl2pPr marL="584088" marR="0" indent="-241253" defTabSz="932563" fontAlgn="auto">
              <a:lnSpc>
                <a:spcPct val="90000"/>
              </a:lnSpc>
              <a:spcBef>
                <a:spcPct val="20000"/>
              </a:spcBef>
              <a:spcAft>
                <a:spcPts val="0"/>
              </a:spcAft>
              <a:buClrTx/>
              <a:buSzPct val="90000"/>
              <a:buFont typeface="Arial" pitchFamily="34" charset="0"/>
              <a:buChar char="•"/>
              <a:tabLst/>
              <a:defRPr sz="2400" spc="0" baseline="0">
                <a:solidFill>
                  <a:schemeClr val="bg1"/>
                </a:solidFill>
              </a:defRPr>
            </a:lvl2pPr>
            <a:lvl3pPr marL="799946" marR="0" indent="-228557" defTabSz="932563" fontAlgn="auto">
              <a:lnSpc>
                <a:spcPct val="90000"/>
              </a:lnSpc>
              <a:spcBef>
                <a:spcPct val="20000"/>
              </a:spcBef>
              <a:spcAft>
                <a:spcPts val="0"/>
              </a:spcAft>
              <a:buClrTx/>
              <a:buSzPct val="90000"/>
              <a:buFont typeface="Arial" pitchFamily="34" charset="0"/>
              <a:buChar char="•"/>
              <a:tabLst/>
              <a:defRPr sz="2000" spc="0" baseline="0">
                <a:solidFill>
                  <a:schemeClr val="bg1"/>
                </a:solidFill>
              </a:defRPr>
            </a:lvl3pPr>
            <a:lvl4pPr marL="1028503" marR="0" indent="-228557" defTabSz="932563" fontAlgn="auto">
              <a:lnSpc>
                <a:spcPct val="90000"/>
              </a:lnSpc>
              <a:spcBef>
                <a:spcPct val="20000"/>
              </a:spcBef>
              <a:spcAft>
                <a:spcPts val="0"/>
              </a:spcAft>
              <a:buClrTx/>
              <a:buSzPct val="90000"/>
              <a:buFont typeface="Arial" pitchFamily="34" charset="0"/>
              <a:buChar char="•"/>
              <a:tabLst/>
              <a:defRPr sz="1800" spc="0" baseline="0">
                <a:solidFill>
                  <a:schemeClr val="bg1"/>
                </a:solidFill>
              </a:defRPr>
            </a:lvl4pPr>
            <a:lvl5pPr marL="1257058" marR="0" indent="-228557" defTabSz="932563" fontAlgn="auto">
              <a:lnSpc>
                <a:spcPct val="90000"/>
              </a:lnSpc>
              <a:spcBef>
                <a:spcPct val="20000"/>
              </a:spcBef>
              <a:spcAft>
                <a:spcPts val="0"/>
              </a:spcAft>
              <a:buClrTx/>
              <a:buSzPct val="90000"/>
              <a:buFont typeface="Arial" pitchFamily="34" charset="0"/>
              <a:buChar char="•"/>
              <a:tabLst/>
              <a:defRPr sz="1800" spc="0" baseline="0">
                <a:solidFill>
                  <a:schemeClr val="bg1"/>
                </a:solidFill>
              </a:defRPr>
            </a:lvl5pPr>
            <a:lvl6pPr marL="2564548" indent="-233141" defTabSz="932563">
              <a:spcBef>
                <a:spcPct val="20000"/>
              </a:spcBef>
              <a:buFont typeface="Arial" pitchFamily="34" charset="0"/>
              <a:buChar char="•"/>
              <a:defRPr sz="2000"/>
            </a:lvl6pPr>
            <a:lvl7pPr marL="3030830" indent="-233141" defTabSz="932563">
              <a:spcBef>
                <a:spcPct val="20000"/>
              </a:spcBef>
              <a:buFont typeface="Arial" pitchFamily="34" charset="0"/>
              <a:buChar char="•"/>
              <a:defRPr sz="2000"/>
            </a:lvl7pPr>
            <a:lvl8pPr marL="3497112" indent="-233141" defTabSz="932563">
              <a:spcBef>
                <a:spcPct val="20000"/>
              </a:spcBef>
              <a:buFont typeface="Arial" pitchFamily="34" charset="0"/>
              <a:buChar char="•"/>
              <a:defRPr sz="2000"/>
            </a:lvl8pPr>
            <a:lvl9pPr marL="3963394" indent="-233141" defTabSz="932563">
              <a:spcBef>
                <a:spcPct val="20000"/>
              </a:spcBef>
              <a:buFont typeface="Arial" pitchFamily="34" charset="0"/>
              <a:buChar char="•"/>
              <a:defRPr sz="2000"/>
            </a:lvl9pPr>
          </a:lstStyle>
          <a:p>
            <a:pPr marL="0" marR="0" lvl="0" indent="0" algn="ctr" defTabSz="914016" rtl="0" eaLnBrk="1" fontAlgn="auto" latinLnBrk="0" hangingPunct="1">
              <a:lnSpc>
                <a:spcPct val="90000"/>
              </a:lnSpc>
              <a:spcBef>
                <a:spcPct val="20000"/>
              </a:spcBef>
              <a:spcAft>
                <a:spcPts val="0"/>
              </a:spcAft>
              <a:buClrTx/>
              <a:buSzPct val="90000"/>
              <a:buFont typeface="Arial" pitchFamily="34" charset="0"/>
              <a:buNone/>
              <a:tabLst/>
              <a:defRPr/>
            </a:pPr>
            <a:r>
              <a:rPr kumimoji="0" lang="en-US" sz="2000" b="0" i="0" u="none" strike="noStrike" kern="0" cap="none" spc="0" normalizeH="0" baseline="0" noProof="0">
                <a:ln>
                  <a:noFill/>
                </a:ln>
                <a:solidFill>
                  <a:srgbClr val="505050"/>
                </a:solidFill>
                <a:effectLst/>
                <a:uLnTx/>
                <a:uFillTx/>
                <a:latin typeface="Segoe UI" panose="020B0502040204020203" pitchFamily="34" charset="0"/>
                <a:ea typeface="+mn-ea"/>
                <a:cs typeface="Segoe UI" pitchFamily="34" charset="0"/>
              </a:rPr>
              <a:t>“How do I find only relevant data when I need it?”</a:t>
            </a:r>
          </a:p>
        </p:txBody>
      </p:sp>
      <p:sp>
        <p:nvSpPr>
          <p:cNvPr id="10" name="TextBox 9">
            <a:extLst>
              <a:ext uri="{FF2B5EF4-FFF2-40B4-BE49-F238E27FC236}">
                <a16:creationId xmlns:a16="http://schemas.microsoft.com/office/drawing/2014/main" id="{765A44BC-76B7-4517-958F-3E363540E88A}"/>
              </a:ext>
            </a:extLst>
          </p:cNvPr>
          <p:cNvSpPr txBox="1"/>
          <p:nvPr/>
        </p:nvSpPr>
        <p:spPr>
          <a:xfrm>
            <a:off x="417275" y="222029"/>
            <a:ext cx="7819466" cy="635367"/>
          </a:xfrm>
          <a:prstGeom prst="rect">
            <a:avLst/>
          </a:prstGeom>
          <a:noFill/>
        </p:spPr>
        <p:txBody>
          <a:bodyPr wrap="square" rtlCol="0">
            <a:spAutoFit/>
          </a:bodyPr>
          <a:lstStyle/>
          <a:p>
            <a:pPr marL="0" marR="0" lvl="0" indent="0" algn="l" defTabSz="914192" rtl="0" eaLnBrk="1" fontAlgn="auto" latinLnBrk="0" hangingPunct="1">
              <a:lnSpc>
                <a:spcPct val="90000"/>
              </a:lnSpc>
              <a:spcBef>
                <a:spcPts val="0"/>
              </a:spcBef>
              <a:spcAft>
                <a:spcPts val="0"/>
              </a:spcAft>
              <a:buClrTx/>
              <a:buSzTx/>
              <a:buFontTx/>
              <a:buNone/>
              <a:tabLst/>
              <a:defRPr/>
            </a:pPr>
            <a:r>
              <a:rPr kumimoji="0" lang="en-US" sz="3921"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mn-ea"/>
                <a:cs typeface="Segoe UI" pitchFamily="34" charset="0"/>
              </a:rPr>
              <a:t>What we’ve heard from customers</a:t>
            </a:r>
          </a:p>
        </p:txBody>
      </p:sp>
    </p:spTree>
    <p:extLst>
      <p:ext uri="{BB962C8B-B14F-4D97-AF65-F5344CB8AC3E}">
        <p14:creationId xmlns:p14="http://schemas.microsoft.com/office/powerpoint/2010/main" val="27617913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7" grpId="0" animBg="1"/>
      <p:bldP spid="68" grpId="0" animBg="1"/>
      <p:bldP spid="24"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D729947-0943-4EAF-95B6-4744C7D3FCB1}"/>
              </a:ext>
            </a:extLst>
          </p:cNvPr>
          <p:cNvSpPr txBox="1"/>
          <p:nvPr/>
        </p:nvSpPr>
        <p:spPr>
          <a:xfrm>
            <a:off x="449547" y="1343452"/>
            <a:ext cx="10921976" cy="4982088"/>
          </a:xfrm>
          <a:prstGeom prst="rect">
            <a:avLst/>
          </a:prstGeom>
          <a:noFill/>
        </p:spPr>
        <p:txBody>
          <a:bodyPr wrap="square" lIns="0" tIns="91427" rIns="91427" bIns="91427" rtlCol="0">
            <a:spAutoFit/>
          </a:bodyPr>
          <a:lstStyle/>
          <a:p>
            <a:pPr marL="0" marR="0" lvl="0" indent="0" algn="l" defTabSz="932295" rtl="0" eaLnBrk="1" fontAlgn="auto" latinLnBrk="0" hangingPunct="1">
              <a:lnSpc>
                <a:spcPct val="100000"/>
              </a:lnSpc>
              <a:spcBef>
                <a:spcPts val="0"/>
              </a:spcBef>
              <a:spcAft>
                <a:spcPts val="588"/>
              </a:spcAft>
              <a:buClrTx/>
              <a:buSzTx/>
              <a:buFontTx/>
              <a:buNone/>
              <a:tabLst/>
              <a:defRPr sz="1800" b="0" i="0" u="none" strike="noStrike" kern="0" cap="none" spc="0" baseline="0">
                <a:solidFill>
                  <a:srgbClr val="000000"/>
                </a:solidFill>
                <a:uFillTx/>
              </a:defRPr>
            </a:pPr>
            <a:r>
              <a:rPr kumimoji="0" lang="en-US" sz="1372" b="0" i="0" u="none" strike="noStrike" kern="0" cap="none" spc="0" normalizeH="0" baseline="0" noProof="0">
                <a:ln>
                  <a:noFill/>
                </a:ln>
                <a:solidFill>
                  <a:srgbClr val="505050"/>
                </a:solidFill>
                <a:effectLst/>
                <a:uLnTx/>
                <a:uFillTx/>
                <a:latin typeface="Segoe UI"/>
                <a:ea typeface="+mn-ea"/>
                <a:cs typeface="+mn-cs"/>
                <a:hlinkClick r:id="rId3"/>
              </a:rPr>
              <a:t>Learn more about Azure Information Protection</a:t>
            </a:r>
            <a:endParaRPr kumimoji="0" lang="en-US" sz="1372" b="0" i="0" u="none" strike="noStrike" kern="0" cap="none" spc="0" normalizeH="0" baseline="0" noProof="0">
              <a:ln>
                <a:noFill/>
              </a:ln>
              <a:solidFill>
                <a:srgbClr val="505050"/>
              </a:solidFill>
              <a:effectLst/>
              <a:uLnTx/>
              <a:uFillTx/>
              <a:latin typeface="Segoe UI"/>
              <a:ea typeface="+mn-ea"/>
              <a:cs typeface="+mn-cs"/>
            </a:endParaRPr>
          </a:p>
          <a:p>
            <a:pPr marL="0" marR="0" lvl="0" indent="0" algn="l" defTabSz="932295" rtl="0" eaLnBrk="1" fontAlgn="auto" latinLnBrk="0" hangingPunct="1">
              <a:lnSpc>
                <a:spcPct val="100000"/>
              </a:lnSpc>
              <a:spcBef>
                <a:spcPts val="0"/>
              </a:spcBef>
              <a:spcAft>
                <a:spcPts val="588"/>
              </a:spcAft>
              <a:buClrTx/>
              <a:buSzTx/>
              <a:buFontTx/>
              <a:buNone/>
              <a:tabLst/>
              <a:defRPr sz="1800" b="0" i="0" u="none" strike="noStrike" kern="0" cap="none" spc="0" baseline="0">
                <a:solidFill>
                  <a:srgbClr val="000000"/>
                </a:solidFill>
                <a:uFillTx/>
              </a:defRPr>
            </a:pPr>
            <a:r>
              <a:rPr kumimoji="0" lang="en-US" sz="1372" b="0" i="0" u="none" strike="noStrike" kern="0" cap="none" spc="0" normalizeH="0" baseline="0" noProof="0">
                <a:ln>
                  <a:noFill/>
                </a:ln>
                <a:solidFill>
                  <a:srgbClr val="505050"/>
                </a:solidFill>
                <a:effectLst/>
                <a:uLnTx/>
                <a:uFillTx/>
                <a:latin typeface="Segoe UI"/>
                <a:ea typeface="+mn-ea"/>
                <a:cs typeface="+mn-cs"/>
                <a:hlinkClick r:id="rId4"/>
              </a:rPr>
              <a:t>Intro to Microsoft Cloud App Security</a:t>
            </a:r>
            <a:r>
              <a:rPr kumimoji="0" lang="en-US" sz="1372" b="0" i="0" u="none" strike="noStrike" kern="0" cap="none" spc="0" normalizeH="0" baseline="0" noProof="0">
                <a:ln>
                  <a:noFill/>
                </a:ln>
                <a:solidFill>
                  <a:srgbClr val="505050"/>
                </a:solidFill>
                <a:effectLst/>
                <a:uLnTx/>
                <a:uFillTx/>
                <a:latin typeface="Segoe UI"/>
                <a:ea typeface="+mn-ea"/>
                <a:cs typeface="+mn-cs"/>
              </a:rPr>
              <a:t> (video)</a:t>
            </a:r>
            <a:endParaRPr kumimoji="0" lang="en-US" sz="1372" b="1" i="0" u="none" strike="noStrike" kern="0" cap="none" spc="0" normalizeH="0" baseline="0" noProof="0">
              <a:ln>
                <a:noFill/>
              </a:ln>
              <a:solidFill>
                <a:srgbClr val="505050"/>
              </a:solidFill>
              <a:effectLst/>
              <a:uLnTx/>
              <a:uFillTx/>
              <a:latin typeface="Segoe UI"/>
              <a:ea typeface="+mn-ea"/>
              <a:cs typeface="+mn-cs"/>
            </a:endParaRPr>
          </a:p>
          <a:p>
            <a:pPr marL="0" marR="0" lvl="0" indent="0" algn="l" defTabSz="932295" rtl="0" eaLnBrk="1" fontAlgn="auto" latinLnBrk="0" hangingPunct="1">
              <a:lnSpc>
                <a:spcPct val="100000"/>
              </a:lnSpc>
              <a:spcBef>
                <a:spcPts val="0"/>
              </a:spcBef>
              <a:spcAft>
                <a:spcPts val="588"/>
              </a:spcAft>
              <a:buClrTx/>
              <a:buSzTx/>
              <a:buFontTx/>
              <a:buNone/>
              <a:tabLst/>
              <a:defRPr sz="1800" b="0" i="0" u="none" strike="noStrike" kern="0" cap="none" spc="0" baseline="0">
                <a:solidFill>
                  <a:srgbClr val="000000"/>
                </a:solidFill>
                <a:uFillTx/>
              </a:defRPr>
            </a:pPr>
            <a:r>
              <a:rPr kumimoji="0" lang="en-US" sz="1372" b="0" i="0" u="none" strike="noStrike" kern="0" cap="none" spc="0" normalizeH="0" baseline="0" noProof="0">
                <a:ln>
                  <a:noFill/>
                </a:ln>
                <a:solidFill>
                  <a:srgbClr val="505050"/>
                </a:solidFill>
                <a:effectLst/>
                <a:uLnTx/>
                <a:uFillTx/>
                <a:latin typeface="Segoe UI"/>
                <a:ea typeface="+mn-ea"/>
                <a:cs typeface="+mn-cs"/>
                <a:hlinkClick r:id="rId5"/>
              </a:rPr>
              <a:t>Overview of Office 365 Data Loss Prevention (DLP)</a:t>
            </a:r>
            <a:endParaRPr kumimoji="0" lang="en-US" sz="1372" b="1" i="0" u="none" strike="noStrike" kern="0" cap="none" spc="0" normalizeH="0" baseline="0" noProof="0">
              <a:ln>
                <a:noFill/>
              </a:ln>
              <a:solidFill>
                <a:srgbClr val="505050"/>
              </a:solidFill>
              <a:effectLst/>
              <a:uLnTx/>
              <a:uFillTx/>
              <a:latin typeface="Segoe UI"/>
              <a:ea typeface="+mn-ea"/>
              <a:cs typeface="+mn-cs"/>
            </a:endParaRPr>
          </a:p>
          <a:p>
            <a:pPr marL="0" marR="0" lvl="0" indent="0" algn="l" defTabSz="932295" rtl="0" eaLnBrk="1" fontAlgn="auto" latinLnBrk="0" hangingPunct="1">
              <a:lnSpc>
                <a:spcPct val="100000"/>
              </a:lnSpc>
              <a:spcBef>
                <a:spcPts val="0"/>
              </a:spcBef>
              <a:spcAft>
                <a:spcPts val="588"/>
              </a:spcAft>
              <a:buClrTx/>
              <a:buSzTx/>
              <a:buFontTx/>
              <a:buNone/>
              <a:tabLst/>
              <a:defRPr sz="1800" b="0" i="0" u="none" strike="noStrike" kern="0" cap="none" spc="0" baseline="0">
                <a:solidFill>
                  <a:srgbClr val="000000"/>
                </a:solidFill>
                <a:uFillTx/>
              </a:defRPr>
            </a:pPr>
            <a:r>
              <a:rPr kumimoji="0" lang="en-US" sz="1372" b="0" i="0" u="none" strike="noStrike" kern="0" cap="none" spc="0" normalizeH="0" baseline="0" noProof="0">
                <a:ln>
                  <a:noFill/>
                </a:ln>
                <a:solidFill>
                  <a:srgbClr val="505050"/>
                </a:solidFill>
                <a:effectLst/>
                <a:uLnTx/>
                <a:uFillTx/>
                <a:latin typeface="Segoe UI"/>
                <a:ea typeface="+mn-ea"/>
                <a:cs typeface="+mn-cs"/>
                <a:hlinkClick r:id="rId6"/>
              </a:rPr>
              <a:t>Protect your enterprise data using Windows Information Protection</a:t>
            </a:r>
            <a:endParaRPr kumimoji="0" lang="en-US" sz="1372" b="0" i="0" u="none" strike="noStrike" kern="0" cap="none" spc="0" normalizeH="0" baseline="0" noProof="0">
              <a:ln>
                <a:noFill/>
              </a:ln>
              <a:solidFill>
                <a:srgbClr val="505050"/>
              </a:solidFill>
              <a:effectLst/>
              <a:uLnTx/>
              <a:uFillTx/>
              <a:latin typeface="Segoe UI"/>
              <a:ea typeface="+mn-ea"/>
              <a:cs typeface="+mn-cs"/>
            </a:endParaRPr>
          </a:p>
          <a:p>
            <a:pPr marL="0" marR="0" lvl="0" indent="0" algn="l" defTabSz="932295" rtl="0" eaLnBrk="1" fontAlgn="auto" latinLnBrk="0" hangingPunct="1">
              <a:lnSpc>
                <a:spcPct val="100000"/>
              </a:lnSpc>
              <a:spcBef>
                <a:spcPts val="0"/>
              </a:spcBef>
              <a:spcAft>
                <a:spcPts val="588"/>
              </a:spcAft>
              <a:buClrTx/>
              <a:buSzTx/>
              <a:buFontTx/>
              <a:buNone/>
              <a:tabLst/>
              <a:defRPr sz="1800" b="0" i="0" u="none" strike="noStrike" kern="0" cap="none" spc="0" baseline="0">
                <a:solidFill>
                  <a:srgbClr val="000000"/>
                </a:solidFill>
                <a:uFillTx/>
              </a:defRPr>
            </a:pPr>
            <a:endParaRPr kumimoji="0" lang="en-US" sz="1372" b="0" i="0" u="none" strike="noStrike" kern="0" cap="none" spc="0" normalizeH="0" baseline="0" noProof="0">
              <a:ln>
                <a:noFill/>
              </a:ln>
              <a:solidFill>
                <a:srgbClr val="505050"/>
              </a:solidFill>
              <a:effectLst/>
              <a:uLnTx/>
              <a:uFillTx/>
              <a:latin typeface="Segoe UI"/>
              <a:ea typeface="+mn-ea"/>
              <a:cs typeface="+mn-cs"/>
            </a:endParaRPr>
          </a:p>
          <a:p>
            <a:pPr marL="0" marR="0" lvl="0" indent="0" algn="l" defTabSz="932295" rtl="0" eaLnBrk="1" fontAlgn="auto" latinLnBrk="0" hangingPunct="1">
              <a:lnSpc>
                <a:spcPct val="100000"/>
              </a:lnSpc>
              <a:spcBef>
                <a:spcPts val="0"/>
              </a:spcBef>
              <a:spcAft>
                <a:spcPts val="588"/>
              </a:spcAft>
              <a:buClrTx/>
              <a:buSzTx/>
              <a:buFontTx/>
              <a:buNone/>
              <a:tabLst/>
              <a:defRPr sz="1800" b="0" i="0" u="none" strike="noStrike" kern="0" cap="none" spc="0" baseline="0">
                <a:solidFill>
                  <a:srgbClr val="000000"/>
                </a:solidFill>
                <a:uFillTx/>
              </a:defRPr>
            </a:pPr>
            <a:r>
              <a:rPr kumimoji="0" lang="en-US" sz="1372" b="0" i="0" u="none" strike="noStrike" kern="0" cap="none" spc="0" normalizeH="0" baseline="0" noProof="0">
                <a:ln>
                  <a:noFill/>
                </a:ln>
                <a:solidFill>
                  <a:srgbClr val="505050"/>
                </a:solidFill>
                <a:effectLst/>
                <a:uLnTx/>
                <a:uFillTx/>
                <a:latin typeface="Segoe UI"/>
                <a:ea typeface="+mn-ea"/>
                <a:cs typeface="+mn-cs"/>
                <a:hlinkClick r:id="rId7"/>
              </a:rPr>
              <a:t>Video: What’s new in Information Protection (Feb. 2018) </a:t>
            </a:r>
            <a:endParaRPr kumimoji="0" lang="en-US" sz="1372" b="0" i="0" u="none" strike="noStrike" kern="0" cap="none" spc="0" normalizeH="0" baseline="0" noProof="0">
              <a:ln>
                <a:noFill/>
              </a:ln>
              <a:solidFill>
                <a:srgbClr val="505050"/>
              </a:solidFill>
              <a:effectLst/>
              <a:uLnTx/>
              <a:uFillTx/>
              <a:latin typeface="Segoe UI"/>
              <a:ea typeface="+mn-ea"/>
              <a:cs typeface="+mn-cs"/>
            </a:endParaRPr>
          </a:p>
          <a:p>
            <a:pPr marL="0" marR="0" lvl="0" indent="0" algn="l" defTabSz="932295" rtl="0" eaLnBrk="1" fontAlgn="auto" latinLnBrk="0" hangingPunct="1">
              <a:lnSpc>
                <a:spcPct val="100000"/>
              </a:lnSpc>
              <a:spcBef>
                <a:spcPts val="0"/>
              </a:spcBef>
              <a:spcAft>
                <a:spcPts val="588"/>
              </a:spcAft>
              <a:buClrTx/>
              <a:buSzTx/>
              <a:buFontTx/>
              <a:buNone/>
              <a:tabLst/>
              <a:defRPr sz="1800" b="0" i="0" u="none" strike="noStrike" kern="0" cap="none" spc="0" baseline="0">
                <a:solidFill>
                  <a:srgbClr val="000000"/>
                </a:solidFill>
                <a:uFillTx/>
              </a:defRPr>
            </a:pPr>
            <a:r>
              <a:rPr kumimoji="0" lang="en-US" sz="1372" b="0" i="0" u="none" strike="noStrike" kern="0" cap="none" spc="0" normalizeH="0" baseline="0" noProof="0">
                <a:ln>
                  <a:noFill/>
                </a:ln>
                <a:solidFill>
                  <a:srgbClr val="000000"/>
                </a:solidFill>
                <a:effectLst/>
                <a:uLnTx/>
                <a:uFillTx/>
                <a:latin typeface="Segoe UI"/>
                <a:ea typeface="+mn-ea"/>
                <a:cs typeface="+mn-cs"/>
              </a:rPr>
              <a:t>Blog: </a:t>
            </a:r>
            <a:r>
              <a:rPr kumimoji="0" lang="en-US" sz="1372" b="0" i="0" u="none" strike="noStrike" kern="0" cap="none" spc="0" normalizeH="0" baseline="0" noProof="0">
                <a:ln>
                  <a:noFill/>
                </a:ln>
                <a:solidFill>
                  <a:srgbClr val="000000"/>
                </a:solidFill>
                <a:effectLst/>
                <a:uLnTx/>
                <a:uFillTx/>
                <a:latin typeface="Segoe UI"/>
                <a:ea typeface="+mn-ea"/>
                <a:cs typeface="+mn-cs"/>
                <a:hlinkClick r:id="rId8"/>
              </a:rPr>
              <a:t>Information protection capabilities in preview </a:t>
            </a:r>
            <a:endParaRPr kumimoji="0" lang="en-US" sz="1372" b="0" i="0" u="none" strike="noStrike" kern="0" cap="none" spc="0" normalizeH="0" baseline="0" noProof="0">
              <a:ln>
                <a:noFill/>
              </a:ln>
              <a:solidFill>
                <a:srgbClr val="000000"/>
              </a:solidFill>
              <a:effectLst/>
              <a:uLnTx/>
              <a:uFillTx/>
              <a:latin typeface="Segoe UI"/>
              <a:ea typeface="+mn-ea"/>
              <a:cs typeface="+mn-cs"/>
            </a:endParaRPr>
          </a:p>
          <a:p>
            <a:pPr marL="0" marR="0" lvl="0" indent="0" algn="l" defTabSz="932295" rtl="0" eaLnBrk="1" fontAlgn="auto" latinLnBrk="0" hangingPunct="1">
              <a:lnSpc>
                <a:spcPct val="100000"/>
              </a:lnSpc>
              <a:spcBef>
                <a:spcPts val="0"/>
              </a:spcBef>
              <a:spcAft>
                <a:spcPts val="588"/>
              </a:spcAft>
              <a:buClrTx/>
              <a:buSzTx/>
              <a:buFontTx/>
              <a:buNone/>
              <a:tabLst/>
              <a:defRPr sz="1800" b="0" i="0" u="none" strike="noStrike" kern="0" cap="none" spc="0" baseline="0">
                <a:solidFill>
                  <a:srgbClr val="000000"/>
                </a:solidFill>
                <a:uFillTx/>
              </a:defRPr>
            </a:pPr>
            <a:r>
              <a:rPr kumimoji="0" lang="en-US" sz="1372" b="0" i="0" u="none" strike="noStrike" kern="0" cap="none" spc="0" normalizeH="0" baseline="0" noProof="0">
                <a:ln>
                  <a:noFill/>
                </a:ln>
                <a:solidFill>
                  <a:srgbClr val="000000"/>
                </a:solidFill>
                <a:effectLst/>
                <a:uLnTx/>
                <a:uFillTx/>
                <a:latin typeface="Segoe UI"/>
                <a:ea typeface="+mn-ea"/>
                <a:cs typeface="+mn-cs"/>
              </a:rPr>
              <a:t>Blog: </a:t>
            </a:r>
            <a:r>
              <a:rPr kumimoji="0" lang="en-US" sz="1372" b="0" i="0" u="none" strike="noStrike" kern="0" cap="none" spc="0" normalizeH="0" baseline="0" noProof="0">
                <a:ln>
                  <a:noFill/>
                </a:ln>
                <a:solidFill>
                  <a:srgbClr val="000000"/>
                </a:solidFill>
                <a:effectLst/>
                <a:uLnTx/>
                <a:uFillTx/>
                <a:latin typeface="Segoe UI"/>
                <a:ea typeface="+mn-ea"/>
                <a:cs typeface="+mn-cs"/>
                <a:hlinkClick r:id="rId9"/>
              </a:rPr>
              <a:t>Consistent labeling and protection in Office 365 and Azure Information Protection</a:t>
            </a:r>
            <a:endParaRPr kumimoji="0" lang="en-US" sz="1372" b="0" i="0" u="none" strike="noStrike" kern="0" cap="none" spc="0" normalizeH="0" baseline="0" noProof="0">
              <a:ln>
                <a:noFill/>
              </a:ln>
              <a:solidFill>
                <a:srgbClr val="505050"/>
              </a:solidFill>
              <a:effectLst/>
              <a:uLnTx/>
              <a:uFillTx/>
              <a:latin typeface="Segoe UI"/>
              <a:ea typeface="+mn-ea"/>
              <a:cs typeface="+mn-cs"/>
            </a:endParaRPr>
          </a:p>
          <a:p>
            <a:pPr marL="0" marR="0" lvl="0" indent="0" algn="l" defTabSz="932295" rtl="0" eaLnBrk="1" fontAlgn="auto" latinLnBrk="0" hangingPunct="1">
              <a:lnSpc>
                <a:spcPct val="100000"/>
              </a:lnSpc>
              <a:spcBef>
                <a:spcPts val="0"/>
              </a:spcBef>
              <a:spcAft>
                <a:spcPts val="588"/>
              </a:spcAft>
              <a:buClrTx/>
              <a:buSzTx/>
              <a:buFontTx/>
              <a:buNone/>
              <a:tabLst/>
              <a:defRPr sz="1800" b="0" i="0" u="none" strike="noStrike" kern="0" cap="none" spc="0" baseline="0">
                <a:solidFill>
                  <a:srgbClr val="000000"/>
                </a:solidFill>
                <a:uFillTx/>
              </a:defRPr>
            </a:pPr>
            <a:r>
              <a:rPr kumimoji="0" lang="en-US" sz="1372" b="0" i="0" u="none" strike="noStrike" kern="0" cap="none" spc="0" normalizeH="0" baseline="0" noProof="0">
                <a:ln>
                  <a:noFill/>
                </a:ln>
                <a:solidFill>
                  <a:srgbClr val="000000"/>
                </a:solidFill>
                <a:effectLst/>
                <a:uLnTx/>
                <a:uFillTx/>
                <a:latin typeface="Segoe UI"/>
                <a:ea typeface="+mn-ea"/>
                <a:cs typeface="+mn-cs"/>
              </a:rPr>
              <a:t>Blog: </a:t>
            </a:r>
            <a:r>
              <a:rPr kumimoji="0" lang="en-US" sz="1372" b="0" i="0" u="none" strike="noStrike" kern="0" cap="none" spc="0" normalizeH="0" baseline="0" noProof="0">
                <a:ln>
                  <a:noFill/>
                </a:ln>
                <a:solidFill>
                  <a:srgbClr val="000000"/>
                </a:solidFill>
                <a:effectLst/>
                <a:uLnTx/>
                <a:uFillTx/>
                <a:latin typeface="Segoe UI"/>
                <a:ea typeface="+mn-ea"/>
                <a:cs typeface="+mn-cs"/>
                <a:hlinkClick r:id="rId10"/>
              </a:rPr>
              <a:t>Information Protection SDK Preview</a:t>
            </a:r>
            <a:endParaRPr kumimoji="0" lang="en-US" sz="1372" b="0" i="0" u="none" strike="noStrike" kern="0" cap="none" spc="0" normalizeH="0" baseline="0" noProof="0">
              <a:ln>
                <a:noFill/>
              </a:ln>
              <a:solidFill>
                <a:srgbClr val="000000"/>
              </a:solidFill>
              <a:effectLst/>
              <a:uLnTx/>
              <a:uFillTx/>
              <a:latin typeface="Segoe UI"/>
              <a:ea typeface="+mn-ea"/>
              <a:cs typeface="+mn-cs"/>
            </a:endParaRPr>
          </a:p>
          <a:p>
            <a:pPr marL="0" marR="0" lvl="0" indent="0" algn="l" defTabSz="932295" rtl="0" eaLnBrk="1" fontAlgn="auto" latinLnBrk="0" hangingPunct="1">
              <a:lnSpc>
                <a:spcPct val="100000"/>
              </a:lnSpc>
              <a:spcBef>
                <a:spcPts val="0"/>
              </a:spcBef>
              <a:spcAft>
                <a:spcPts val="588"/>
              </a:spcAft>
              <a:buClrTx/>
              <a:buSzTx/>
              <a:buFontTx/>
              <a:buNone/>
              <a:tabLst/>
              <a:defRPr sz="1800" b="0" i="0" u="none" strike="noStrike" kern="0" cap="none" spc="0" baseline="0">
                <a:solidFill>
                  <a:srgbClr val="000000"/>
                </a:solidFill>
                <a:uFillTx/>
              </a:defRPr>
            </a:pPr>
            <a:r>
              <a:rPr kumimoji="0" lang="en-US" sz="1372" b="0" i="0" u="none" strike="noStrike" kern="0" cap="none" spc="0" normalizeH="0" baseline="0" noProof="0">
                <a:ln>
                  <a:noFill/>
                </a:ln>
                <a:solidFill>
                  <a:srgbClr val="000000"/>
                </a:solidFill>
                <a:effectLst/>
                <a:uLnTx/>
                <a:uFillTx/>
                <a:latin typeface="Segoe UI"/>
                <a:ea typeface="+mn-ea"/>
                <a:cs typeface="+mn-cs"/>
              </a:rPr>
              <a:t>Blog: </a:t>
            </a:r>
            <a:r>
              <a:rPr kumimoji="0" lang="en-US" sz="1372" b="0" i="0" u="none" strike="noStrike" kern="0" cap="none" spc="0" normalizeH="0" baseline="0" noProof="0">
                <a:ln>
                  <a:noFill/>
                </a:ln>
                <a:solidFill>
                  <a:srgbClr val="000000"/>
                </a:solidFill>
                <a:effectLst/>
                <a:uLnTx/>
                <a:uFillTx/>
                <a:latin typeface="Segoe UI"/>
                <a:ea typeface="+mn-ea"/>
                <a:cs typeface="+mn-cs"/>
                <a:hlinkClick r:id="rId11"/>
              </a:rPr>
              <a:t>New GDPR sensitive information types</a:t>
            </a:r>
            <a:endParaRPr kumimoji="0" lang="en-US" sz="1372" b="0" i="0" u="none" strike="noStrike" kern="0" cap="none" spc="0" normalizeH="0" baseline="0" noProof="0">
              <a:ln>
                <a:noFill/>
              </a:ln>
              <a:solidFill>
                <a:srgbClr val="000000"/>
              </a:solidFill>
              <a:effectLst/>
              <a:uLnTx/>
              <a:uFillTx/>
              <a:latin typeface="Segoe UI"/>
              <a:ea typeface="+mn-ea"/>
              <a:cs typeface="+mn-cs"/>
            </a:endParaRPr>
          </a:p>
          <a:p>
            <a:pPr marL="0" marR="0" lvl="0" indent="0" algn="l" defTabSz="932295" rtl="0" eaLnBrk="1" fontAlgn="auto" latinLnBrk="0" hangingPunct="1">
              <a:lnSpc>
                <a:spcPct val="100000"/>
              </a:lnSpc>
              <a:spcBef>
                <a:spcPts val="0"/>
              </a:spcBef>
              <a:spcAft>
                <a:spcPts val="588"/>
              </a:spcAft>
              <a:buClrTx/>
              <a:buSzTx/>
              <a:buFontTx/>
              <a:buNone/>
              <a:tabLst/>
              <a:defRPr sz="1800" b="0" i="0" u="none" strike="noStrike" kern="0" cap="none" spc="0" baseline="0">
                <a:solidFill>
                  <a:srgbClr val="000000"/>
                </a:solidFill>
                <a:uFillTx/>
              </a:defRPr>
            </a:pPr>
            <a:r>
              <a:rPr kumimoji="0" lang="en-US" sz="1372" b="0" i="0" u="none" strike="noStrike" kern="0" cap="none" spc="0" normalizeH="0" baseline="0" noProof="0">
                <a:ln>
                  <a:noFill/>
                </a:ln>
                <a:solidFill>
                  <a:srgbClr val="000000"/>
                </a:solidFill>
                <a:effectLst/>
                <a:uLnTx/>
                <a:uFillTx/>
                <a:latin typeface="Segoe UI"/>
                <a:ea typeface="+mn-ea"/>
                <a:cs typeface="+mn-cs"/>
              </a:rPr>
              <a:t>Blog: </a:t>
            </a:r>
            <a:r>
              <a:rPr kumimoji="0" lang="en-US" sz="1372" b="0" i="0" u="none" strike="noStrike" kern="0" cap="none" spc="0" normalizeH="0" baseline="0" noProof="0">
                <a:ln>
                  <a:noFill/>
                </a:ln>
                <a:solidFill>
                  <a:srgbClr val="000000"/>
                </a:solidFill>
                <a:effectLst/>
                <a:uLnTx/>
                <a:uFillTx/>
                <a:latin typeface="Segoe UI"/>
                <a:ea typeface="+mn-ea"/>
                <a:cs typeface="+mn-cs"/>
                <a:hlinkClick r:id="rId12"/>
              </a:rPr>
              <a:t>Office 365 Message Encryption updates</a:t>
            </a:r>
            <a:endParaRPr kumimoji="0" lang="en-US" sz="1372" b="0" i="0" u="none" strike="noStrike" kern="0" cap="none" spc="0" normalizeH="0" baseline="0" noProof="0">
              <a:ln>
                <a:noFill/>
              </a:ln>
              <a:solidFill>
                <a:srgbClr val="000000"/>
              </a:solidFill>
              <a:effectLst/>
              <a:uLnTx/>
              <a:uFillTx/>
              <a:latin typeface="Segoe UI"/>
              <a:ea typeface="+mn-ea"/>
              <a:cs typeface="+mn-cs"/>
            </a:endParaRPr>
          </a:p>
          <a:p>
            <a:pPr marL="0" marR="0" lvl="0" indent="0" algn="l" defTabSz="932295" rtl="0" eaLnBrk="1" fontAlgn="auto" latinLnBrk="0" hangingPunct="1">
              <a:lnSpc>
                <a:spcPct val="100000"/>
              </a:lnSpc>
              <a:spcBef>
                <a:spcPts val="0"/>
              </a:spcBef>
              <a:spcAft>
                <a:spcPts val="588"/>
              </a:spcAft>
              <a:buClrTx/>
              <a:buSzTx/>
              <a:buFontTx/>
              <a:buNone/>
              <a:tabLst/>
              <a:defRPr sz="1800" b="0" i="0" u="none" strike="noStrike" kern="0" cap="none" spc="0" baseline="0">
                <a:solidFill>
                  <a:srgbClr val="000000"/>
                </a:solidFill>
                <a:uFillTx/>
              </a:defRPr>
            </a:pPr>
            <a:endParaRPr kumimoji="0" lang="en-US" sz="1372" b="0" i="0" u="none" strike="noStrike" kern="0" cap="none" spc="0" normalizeH="0" baseline="0" noProof="0">
              <a:ln>
                <a:noFill/>
              </a:ln>
              <a:solidFill>
                <a:srgbClr val="505050"/>
              </a:solidFill>
              <a:effectLst/>
              <a:uLnTx/>
              <a:uFillTx/>
              <a:latin typeface="Segoe UI"/>
              <a:ea typeface="+mn-ea"/>
              <a:cs typeface="+mn-cs"/>
            </a:endParaRPr>
          </a:p>
          <a:p>
            <a:pPr marL="0" marR="0" lvl="0" indent="0" algn="l" defTabSz="932295" rtl="0" eaLnBrk="1" fontAlgn="auto" latinLnBrk="0" hangingPunct="1">
              <a:lnSpc>
                <a:spcPct val="100000"/>
              </a:lnSpc>
              <a:spcBef>
                <a:spcPts val="0"/>
              </a:spcBef>
              <a:spcAft>
                <a:spcPts val="588"/>
              </a:spcAft>
              <a:buClrTx/>
              <a:buSzTx/>
              <a:buFontTx/>
              <a:buNone/>
              <a:tabLst/>
              <a:defRPr sz="1800" b="0" i="0" u="none" strike="noStrike" kern="0" cap="none" spc="0" baseline="0">
                <a:solidFill>
                  <a:srgbClr val="000000"/>
                </a:solidFill>
                <a:uFillTx/>
              </a:defRPr>
            </a:pPr>
            <a:r>
              <a:rPr kumimoji="0" lang="en-US" sz="1372" b="0" i="0" u="none" strike="noStrike" kern="0" cap="none" spc="0" normalizeH="0" baseline="0" noProof="0">
                <a:ln>
                  <a:noFill/>
                </a:ln>
                <a:solidFill>
                  <a:srgbClr val="000000"/>
                </a:solidFill>
                <a:effectLst/>
                <a:uLnTx/>
                <a:uFillTx/>
                <a:latin typeface="Segoe UI"/>
                <a:ea typeface="+mn-ea"/>
                <a:cs typeface="+mn-cs"/>
                <a:hlinkClick r:id="rId13"/>
              </a:rPr>
              <a:t>Ignite</a:t>
            </a:r>
            <a:r>
              <a:rPr kumimoji="0" lang="en-US" sz="1372" b="0" i="0" u="none" strike="noStrike" kern="0" cap="none" spc="0" normalizeH="0" baseline="0" noProof="0">
                <a:ln>
                  <a:noFill/>
                </a:ln>
                <a:solidFill>
                  <a:srgbClr val="000000"/>
                </a:solidFill>
                <a:effectLst/>
                <a:uLnTx/>
                <a:uFillTx/>
                <a:latin typeface="Segoe UI"/>
                <a:ea typeface="+mn-ea"/>
                <a:cs typeface="+mn-cs"/>
                <a:hlinkClick r:id="rId14"/>
              </a:rPr>
              <a:t> session</a:t>
            </a:r>
            <a:r>
              <a:rPr kumimoji="0" lang="en-US" sz="1372" b="0" i="0" u="none" strike="noStrike" kern="0" cap="none" spc="0" normalizeH="0" baseline="0" noProof="0">
                <a:ln>
                  <a:noFill/>
                </a:ln>
                <a:solidFill>
                  <a:srgbClr val="000000"/>
                </a:solidFill>
                <a:effectLst/>
                <a:uLnTx/>
                <a:uFillTx/>
                <a:latin typeface="Segoe UI"/>
                <a:ea typeface="+mn-ea"/>
                <a:cs typeface="+mn-cs"/>
                <a:hlinkClick r:id="rId13"/>
              </a:rPr>
              <a:t>: Protecting complete data lifecycle with Microsoft's information protection</a:t>
            </a:r>
            <a:endParaRPr kumimoji="0" lang="en-US" sz="1372" b="0" i="0" u="none" strike="noStrike" kern="0" cap="none" spc="0" normalizeH="0" baseline="0" noProof="0">
              <a:ln>
                <a:noFill/>
              </a:ln>
              <a:solidFill>
                <a:srgbClr val="000000"/>
              </a:solidFill>
              <a:effectLst/>
              <a:uLnTx/>
              <a:uFillTx/>
              <a:latin typeface="Segoe UI"/>
              <a:ea typeface="+mn-ea"/>
              <a:cs typeface="+mn-cs"/>
            </a:endParaRPr>
          </a:p>
          <a:p>
            <a:pPr marL="0" marR="0" lvl="0" indent="0" algn="l" defTabSz="932295" rtl="0" eaLnBrk="1" fontAlgn="auto" latinLnBrk="0" hangingPunct="1">
              <a:lnSpc>
                <a:spcPct val="100000"/>
              </a:lnSpc>
              <a:spcBef>
                <a:spcPts val="0"/>
              </a:spcBef>
              <a:spcAft>
                <a:spcPts val="588"/>
              </a:spcAft>
              <a:buClrTx/>
              <a:buSzTx/>
              <a:buFontTx/>
              <a:buNone/>
              <a:tabLst/>
              <a:defRPr sz="1800" b="0" i="0" u="none" strike="noStrike" kern="0" cap="none" spc="0" baseline="0">
                <a:solidFill>
                  <a:srgbClr val="000000"/>
                </a:solidFill>
                <a:uFillTx/>
              </a:defRPr>
            </a:pPr>
            <a:r>
              <a:rPr kumimoji="0" lang="en-US" sz="1372" b="0" i="0" u="none" strike="noStrike" kern="0" cap="none" spc="0" normalizeH="0" baseline="0" noProof="0">
                <a:ln>
                  <a:noFill/>
                </a:ln>
                <a:solidFill>
                  <a:srgbClr val="000000"/>
                </a:solidFill>
                <a:effectLst/>
                <a:uLnTx/>
                <a:uFillTx/>
                <a:latin typeface="Segoe UI"/>
                <a:ea typeface="+mn-ea"/>
                <a:cs typeface="+mn-cs"/>
                <a:hlinkClick r:id="rId15"/>
              </a:rPr>
              <a:t>Ignite</a:t>
            </a:r>
            <a:r>
              <a:rPr kumimoji="0" lang="en-US" sz="1372" b="0" i="0" u="none" strike="noStrike" kern="0" cap="none" spc="0" normalizeH="0" baseline="0" noProof="0">
                <a:ln>
                  <a:noFill/>
                </a:ln>
                <a:solidFill>
                  <a:srgbClr val="000000"/>
                </a:solidFill>
                <a:effectLst/>
                <a:uLnTx/>
                <a:uFillTx/>
                <a:latin typeface="Segoe UI"/>
                <a:ea typeface="+mn-ea"/>
                <a:cs typeface="+mn-cs"/>
                <a:hlinkClick r:id="rId14"/>
              </a:rPr>
              <a:t> session</a:t>
            </a:r>
            <a:r>
              <a:rPr kumimoji="0" lang="en-US" sz="1372" b="0" i="0" u="none" strike="noStrike" kern="0" cap="none" spc="0" normalizeH="0" baseline="0" noProof="0">
                <a:ln>
                  <a:noFill/>
                </a:ln>
                <a:solidFill>
                  <a:srgbClr val="000000"/>
                </a:solidFill>
                <a:effectLst/>
                <a:uLnTx/>
                <a:uFillTx/>
                <a:latin typeface="Segoe UI"/>
                <a:ea typeface="+mn-ea"/>
                <a:cs typeface="+mn-cs"/>
                <a:hlinkClick r:id="rId15"/>
              </a:rPr>
              <a:t>: Discover what's new in Azure Information Protection</a:t>
            </a:r>
            <a:endParaRPr kumimoji="0" lang="en-US" sz="1372" b="0" i="0" u="none" strike="noStrike" kern="0" cap="none" spc="0" normalizeH="0" baseline="0" noProof="0">
              <a:ln>
                <a:noFill/>
              </a:ln>
              <a:solidFill>
                <a:srgbClr val="000000"/>
              </a:solidFill>
              <a:effectLst/>
              <a:uLnTx/>
              <a:uFillTx/>
              <a:latin typeface="Segoe UI"/>
              <a:ea typeface="+mn-ea"/>
              <a:cs typeface="+mn-cs"/>
            </a:endParaRPr>
          </a:p>
          <a:p>
            <a:pPr marL="0" marR="0" lvl="0" indent="0" algn="l" defTabSz="932295" rtl="0" eaLnBrk="1" fontAlgn="auto" latinLnBrk="0" hangingPunct="1">
              <a:lnSpc>
                <a:spcPct val="100000"/>
              </a:lnSpc>
              <a:spcBef>
                <a:spcPts val="0"/>
              </a:spcBef>
              <a:spcAft>
                <a:spcPts val="588"/>
              </a:spcAft>
              <a:buClrTx/>
              <a:buSzTx/>
              <a:buFontTx/>
              <a:buNone/>
              <a:tabLst/>
              <a:defRPr sz="1800" b="0" i="0" u="none" strike="noStrike" kern="0" cap="none" spc="0" baseline="0">
                <a:solidFill>
                  <a:srgbClr val="000000"/>
                </a:solidFill>
                <a:uFillTx/>
              </a:defRPr>
            </a:pPr>
            <a:r>
              <a:rPr kumimoji="0" lang="en-US" sz="1372" b="0" i="0" u="none" strike="noStrike" kern="0" cap="none" spc="0" normalizeH="0" baseline="0" noProof="0">
                <a:ln>
                  <a:noFill/>
                </a:ln>
                <a:solidFill>
                  <a:srgbClr val="000000"/>
                </a:solidFill>
                <a:effectLst/>
                <a:uLnTx/>
                <a:uFillTx/>
                <a:latin typeface="Segoe UI"/>
                <a:ea typeface="+mn-ea"/>
                <a:cs typeface="+mn-cs"/>
                <a:hlinkClick r:id="rId16"/>
              </a:rPr>
              <a:t>Ignite</a:t>
            </a:r>
            <a:r>
              <a:rPr kumimoji="0" lang="en-US" sz="1372" b="0" i="0" u="none" strike="noStrike" kern="0" cap="none" spc="0" normalizeH="0" baseline="0" noProof="0">
                <a:ln>
                  <a:noFill/>
                </a:ln>
                <a:solidFill>
                  <a:srgbClr val="000000"/>
                </a:solidFill>
                <a:effectLst/>
                <a:uLnTx/>
                <a:uFillTx/>
                <a:latin typeface="Segoe UI"/>
                <a:ea typeface="+mn-ea"/>
                <a:cs typeface="+mn-cs"/>
                <a:hlinkClick r:id="rId14"/>
              </a:rPr>
              <a:t> session</a:t>
            </a:r>
            <a:r>
              <a:rPr kumimoji="0" lang="en-US" sz="1372" b="0" i="0" u="none" strike="noStrike" kern="0" cap="none" spc="0" normalizeH="0" baseline="0" noProof="0">
                <a:ln>
                  <a:noFill/>
                </a:ln>
                <a:solidFill>
                  <a:srgbClr val="000000"/>
                </a:solidFill>
                <a:effectLst/>
                <a:uLnTx/>
                <a:uFillTx/>
                <a:latin typeface="Segoe UI"/>
                <a:ea typeface="+mn-ea"/>
                <a:cs typeface="+mn-cs"/>
                <a:hlinkClick r:id="rId16"/>
              </a:rPr>
              <a:t>: Microsoft Cloud App Security</a:t>
            </a:r>
            <a:endParaRPr kumimoji="0" lang="en-US" sz="1372" b="0" i="0" u="none" strike="noStrike" kern="0" cap="none" spc="0" normalizeH="0" baseline="0" noProof="0">
              <a:ln>
                <a:noFill/>
              </a:ln>
              <a:solidFill>
                <a:srgbClr val="000000"/>
              </a:solidFill>
              <a:effectLst/>
              <a:uLnTx/>
              <a:uFillTx/>
              <a:latin typeface="Segoe UI"/>
              <a:ea typeface="+mn-ea"/>
              <a:cs typeface="+mn-cs"/>
            </a:endParaRPr>
          </a:p>
          <a:p>
            <a:pPr marL="0" marR="0" lvl="0" indent="0" algn="l" defTabSz="896386" rtl="0" eaLnBrk="1" fontAlgn="auto" latinLnBrk="0" hangingPunct="1">
              <a:lnSpc>
                <a:spcPct val="100000"/>
              </a:lnSpc>
              <a:spcBef>
                <a:spcPts val="0"/>
              </a:spcBef>
              <a:spcAft>
                <a:spcPts val="588"/>
              </a:spcAft>
              <a:buClrTx/>
              <a:buSzTx/>
              <a:buFontTx/>
              <a:buNone/>
              <a:tabLst/>
              <a:defRPr/>
            </a:pPr>
            <a:r>
              <a:rPr kumimoji="0" lang="en-US" sz="1372" b="0" i="0" u="none" strike="noStrike" kern="1200" cap="none" spc="0" normalizeH="0" baseline="0" noProof="0">
                <a:ln>
                  <a:noFill/>
                </a:ln>
                <a:solidFill>
                  <a:srgbClr val="505050"/>
                </a:solidFill>
                <a:effectLst/>
                <a:uLnTx/>
                <a:uFillTx/>
                <a:latin typeface="Segoe UI"/>
                <a:ea typeface="+mn-ea"/>
                <a:cs typeface="+mn-cs"/>
                <a:hlinkClick r:id="rId17"/>
              </a:rPr>
              <a:t>Ignite</a:t>
            </a:r>
            <a:r>
              <a:rPr kumimoji="0" lang="en-US" sz="1372" b="0" i="0" u="none" strike="noStrike" kern="1200" cap="none" spc="0" normalizeH="0" baseline="0" noProof="0">
                <a:ln>
                  <a:noFill/>
                </a:ln>
                <a:solidFill>
                  <a:srgbClr val="505050"/>
                </a:solidFill>
                <a:effectLst/>
                <a:uLnTx/>
                <a:uFillTx/>
                <a:latin typeface="Segoe UI"/>
                <a:ea typeface="+mn-ea"/>
                <a:cs typeface="+mn-cs"/>
                <a:hlinkClick r:id="rId14"/>
              </a:rPr>
              <a:t> session</a:t>
            </a:r>
            <a:r>
              <a:rPr kumimoji="0" lang="en-US" sz="1372" b="0" i="0" u="none" strike="noStrike" kern="1200" cap="none" spc="0" normalizeH="0" baseline="0" noProof="0">
                <a:ln>
                  <a:noFill/>
                </a:ln>
                <a:solidFill>
                  <a:srgbClr val="505050"/>
                </a:solidFill>
                <a:effectLst/>
                <a:uLnTx/>
                <a:uFillTx/>
                <a:latin typeface="Segoe UI"/>
                <a:ea typeface="+mn-ea"/>
                <a:cs typeface="+mn-cs"/>
                <a:hlinkClick r:id="rId17"/>
              </a:rPr>
              <a:t>: Protect sensitive information with Office 365 DLP</a:t>
            </a:r>
            <a:endParaRPr kumimoji="0" lang="en-US" sz="1372" b="0" i="0" u="none" strike="noStrike" kern="1200" cap="none" spc="0" normalizeH="0" baseline="0" noProof="0">
              <a:ln>
                <a:noFill/>
              </a:ln>
              <a:solidFill>
                <a:srgbClr val="505050"/>
              </a:solidFill>
              <a:effectLst/>
              <a:uLnTx/>
              <a:uFillTx/>
              <a:latin typeface="Segoe UI"/>
              <a:ea typeface="+mn-ea"/>
              <a:cs typeface="+mn-cs"/>
            </a:endParaRPr>
          </a:p>
          <a:p>
            <a:pPr marL="0" marR="0" lvl="0" indent="0" algn="l" defTabSz="896386" rtl="0" eaLnBrk="1" fontAlgn="auto" latinLnBrk="0" hangingPunct="1">
              <a:lnSpc>
                <a:spcPct val="100000"/>
              </a:lnSpc>
              <a:spcBef>
                <a:spcPts val="0"/>
              </a:spcBef>
              <a:spcAft>
                <a:spcPts val="588"/>
              </a:spcAft>
              <a:buClrTx/>
              <a:buSzTx/>
              <a:buFontTx/>
              <a:buNone/>
              <a:tabLst/>
              <a:defRPr/>
            </a:pPr>
            <a:r>
              <a:rPr kumimoji="0" lang="en-US" sz="1372" b="0" i="0" u="none" strike="noStrike" kern="1200" cap="none" spc="0" normalizeH="0" baseline="0" noProof="0">
                <a:ln>
                  <a:noFill/>
                </a:ln>
                <a:solidFill>
                  <a:srgbClr val="505050"/>
                </a:solidFill>
                <a:effectLst/>
                <a:uLnTx/>
                <a:uFillTx/>
                <a:latin typeface="Segoe UI"/>
                <a:ea typeface="+mn-ea"/>
                <a:cs typeface="+mn-cs"/>
                <a:hlinkClick r:id="rId18"/>
              </a:rPr>
              <a:t>Ignite</a:t>
            </a:r>
            <a:r>
              <a:rPr kumimoji="0" lang="en-US" sz="1372" b="0" i="0" u="none" strike="noStrike" kern="1200" cap="none" spc="0" normalizeH="0" baseline="0" noProof="0">
                <a:ln>
                  <a:noFill/>
                </a:ln>
                <a:solidFill>
                  <a:srgbClr val="505050"/>
                </a:solidFill>
                <a:effectLst/>
                <a:uLnTx/>
                <a:uFillTx/>
                <a:latin typeface="Segoe UI"/>
                <a:ea typeface="+mn-ea"/>
                <a:cs typeface="+mn-cs"/>
                <a:hlinkClick r:id="rId14"/>
              </a:rPr>
              <a:t> session</a:t>
            </a:r>
            <a:r>
              <a:rPr kumimoji="0" lang="en-US" sz="1372" b="0" i="0" u="none" strike="noStrike" kern="1200" cap="none" spc="0" normalizeH="0" baseline="0" noProof="0">
                <a:ln>
                  <a:noFill/>
                </a:ln>
                <a:solidFill>
                  <a:srgbClr val="505050"/>
                </a:solidFill>
                <a:effectLst/>
                <a:uLnTx/>
                <a:uFillTx/>
                <a:latin typeface="Segoe UI"/>
                <a:ea typeface="+mn-ea"/>
                <a:cs typeface="+mn-cs"/>
                <a:hlinkClick r:id="rId18"/>
              </a:rPr>
              <a:t>: Office 365 message encryption</a:t>
            </a:r>
            <a:endParaRPr kumimoji="0" lang="en-US" sz="1372" b="0" i="0" u="none" strike="noStrike" kern="1200" cap="none" spc="0" normalizeH="0" baseline="0" noProof="0">
              <a:ln>
                <a:noFill/>
              </a:ln>
              <a:solidFill>
                <a:srgbClr val="505050"/>
              </a:solidFill>
              <a:effectLst/>
              <a:uLnTx/>
              <a:uFillTx/>
              <a:latin typeface="Segoe UI"/>
              <a:ea typeface="+mn-ea"/>
              <a:cs typeface="+mn-cs"/>
            </a:endParaRPr>
          </a:p>
        </p:txBody>
      </p:sp>
      <p:sp>
        <p:nvSpPr>
          <p:cNvPr id="21" name="Title 1">
            <a:extLst>
              <a:ext uri="{FF2B5EF4-FFF2-40B4-BE49-F238E27FC236}">
                <a16:creationId xmlns:a16="http://schemas.microsoft.com/office/drawing/2014/main" id="{2B5B2E8E-66C5-43C1-8F12-58DCA3C1D988}"/>
              </a:ext>
            </a:extLst>
          </p:cNvPr>
          <p:cNvSpPr txBox="1">
            <a:spLocks/>
          </p:cNvSpPr>
          <p:nvPr/>
        </p:nvSpPr>
        <p:spPr>
          <a:xfrm>
            <a:off x="262055" y="569791"/>
            <a:ext cx="10580695" cy="601076"/>
          </a:xfrm>
          <a:prstGeom prst="rect">
            <a:avLst/>
          </a:prstGeom>
          <a:noFill/>
          <a:ln>
            <a:noFill/>
          </a:ln>
        </p:spPr>
        <p:txBody>
          <a:bodyPr vert="horz" wrap="square" lIns="143428" tIns="89642" rIns="0" bIns="89642" anchor="ctr" anchorCtr="0" compatLnSpc="1">
            <a:noAutofit/>
          </a:bodyPr>
          <a:lstStyle>
            <a:lvl1pPr marL="0" marR="0" lvl="0" indent="0" algn="l" defTabSz="932742" rtl="0" fontAlgn="auto" hangingPunct="1">
              <a:lnSpc>
                <a:spcPct val="90000"/>
              </a:lnSpc>
              <a:spcBef>
                <a:spcPts val="0"/>
              </a:spcBef>
              <a:spcAft>
                <a:spcPts val="0"/>
              </a:spcAft>
              <a:buNone/>
              <a:tabLst/>
              <a:defRPr lang="en-US" sz="3200" b="0" i="0" u="none" strike="noStrike" kern="0" cap="all" spc="120" baseline="0">
                <a:solidFill>
                  <a:srgbClr val="000000"/>
                </a:solidFill>
                <a:uFillTx/>
                <a:latin typeface="Segoe UI"/>
                <a:ea typeface="Segoe UI Black" pitchFamily="34"/>
                <a:cs typeface="Segoe UI Black" pitchFamily="34"/>
              </a:defRPr>
            </a:lvl1pPr>
          </a:lstStyle>
          <a:p>
            <a:pPr marL="0" marR="0" lvl="0" indent="0" algn="l" defTabSz="914367"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Resources</a:t>
            </a:r>
          </a:p>
        </p:txBody>
      </p:sp>
    </p:spTree>
    <p:extLst>
      <p:ext uri="{BB962C8B-B14F-4D97-AF65-F5344CB8AC3E}">
        <p14:creationId xmlns:p14="http://schemas.microsoft.com/office/powerpoint/2010/main" val="4113703169"/>
      </p:ext>
    </p:extLst>
  </p:cSld>
  <p:clrMapOvr>
    <a:masterClrMapping/>
  </p:clrMapOvr>
  <p:transition>
    <p:fad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1E6AF-126C-43DC-A2EA-93B6646A838B}"/>
              </a:ext>
            </a:extLst>
          </p:cNvPr>
          <p:cNvSpPr>
            <a:spLocks noGrp="1"/>
          </p:cNvSpPr>
          <p:nvPr>
            <p:ph type="title"/>
          </p:nvPr>
        </p:nvSpPr>
        <p:spPr>
          <a:xfrm>
            <a:off x="426424" y="2975279"/>
            <a:ext cx="7477989" cy="1473396"/>
          </a:xfrm>
        </p:spPr>
        <p:txBody>
          <a:bodyPr/>
          <a:lstStyle/>
          <a:p>
            <a:r>
              <a:rPr lang="en-US"/>
              <a:t>Thank you</a:t>
            </a:r>
          </a:p>
        </p:txBody>
      </p:sp>
    </p:spTree>
    <p:extLst>
      <p:ext uri="{BB962C8B-B14F-4D97-AF65-F5344CB8AC3E}">
        <p14:creationId xmlns:p14="http://schemas.microsoft.com/office/powerpoint/2010/main" val="2389539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itle 1">
            <a:extLst>
              <a:ext uri="{FF2B5EF4-FFF2-40B4-BE49-F238E27FC236}">
                <a16:creationId xmlns:a16="http://schemas.microsoft.com/office/drawing/2014/main" id="{7B08C6F3-60C0-4824-A9E8-6AEA7BFB4962}"/>
              </a:ext>
            </a:extLst>
          </p:cNvPr>
          <p:cNvSpPr txBox="1">
            <a:spLocks/>
          </p:cNvSpPr>
          <p:nvPr/>
        </p:nvSpPr>
        <p:spPr>
          <a:xfrm>
            <a:off x="-393337" y="584661"/>
            <a:ext cx="11295575" cy="550955"/>
          </a:xfrm>
          <a:prstGeom prst="rect">
            <a:avLst/>
          </a:prstGeom>
          <a:noFill/>
          <a:ln>
            <a:noFill/>
          </a:ln>
        </p:spPr>
        <p:txBody>
          <a:bodyPr vert="horz" wrap="square" lIns="0" tIns="89642" rIns="0" bIns="89642" anchor="ctr" anchorCtr="0" compatLnSpc="1">
            <a:noAutofit/>
          </a:bodyPr>
          <a:lstStyle>
            <a:lvl1pPr marL="0" marR="0" lvl="0" indent="0" algn="l" defTabSz="932742" rtl="0" fontAlgn="auto" hangingPunct="1">
              <a:lnSpc>
                <a:spcPct val="90000"/>
              </a:lnSpc>
              <a:spcBef>
                <a:spcPts val="0"/>
              </a:spcBef>
              <a:spcAft>
                <a:spcPts val="0"/>
              </a:spcAft>
              <a:buNone/>
              <a:tabLst/>
              <a:defRPr lang="en-US" sz="3200" b="0" i="0" u="none" strike="noStrike" kern="0" cap="all" spc="120" baseline="0">
                <a:solidFill>
                  <a:srgbClr val="000000"/>
                </a:solidFill>
                <a:uFillTx/>
                <a:latin typeface="Segoe UI"/>
                <a:ea typeface="Segoe UI Black" pitchFamily="34"/>
                <a:cs typeface="Segoe UI Black" pitchFamily="34"/>
              </a:defRPr>
            </a:lvl1pPr>
          </a:lstStyle>
          <a:p>
            <a:pPr marL="896386" marR="0" lvl="0" indent="0" algn="l" defTabSz="914192"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Information protection solutions help you </a:t>
            </a:r>
            <a:br>
              <a:rPr kumimoji="0" lang="en-US" sz="3600"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br>
            <a:r>
              <a:rPr kumimoji="0" lang="en-US" sz="3600" b="0"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achieve </a:t>
            </a:r>
            <a:r>
              <a:rPr kumimoji="0" lang="en-US" sz="3600" b="1" i="0" u="none" strike="noStrike" kern="1200" cap="none" spc="-100" normalizeH="0" baseline="0" noProof="0">
                <a:ln w="3175">
                  <a:noFill/>
                </a:ln>
                <a:gradFill>
                  <a:gsLst>
                    <a:gs pos="1250">
                      <a:srgbClr val="505050"/>
                    </a:gs>
                    <a:gs pos="100000">
                      <a:srgbClr val="505050"/>
                    </a:gs>
                  </a:gsLst>
                  <a:lin ang="5400000" scaled="0"/>
                </a:gradFill>
                <a:effectLst/>
                <a:uLnTx/>
                <a:uFillTx/>
                <a:latin typeface="Segoe UI Light"/>
                <a:ea typeface="Segoe UI Black" pitchFamily="34"/>
                <a:cs typeface="Segoe UI" pitchFamily="34" charset="0"/>
              </a:rPr>
              <a:t>compliance requirements</a:t>
            </a:r>
          </a:p>
        </p:txBody>
      </p:sp>
      <p:sp>
        <p:nvSpPr>
          <p:cNvPr id="3" name="TextBox 2">
            <a:extLst>
              <a:ext uri="{FF2B5EF4-FFF2-40B4-BE49-F238E27FC236}">
                <a16:creationId xmlns:a16="http://schemas.microsoft.com/office/drawing/2014/main" id="{703F0ACA-ABA9-4410-BD9E-0EFD5FE2238A}"/>
              </a:ext>
            </a:extLst>
          </p:cNvPr>
          <p:cNvSpPr txBox="1"/>
          <p:nvPr/>
        </p:nvSpPr>
        <p:spPr>
          <a:xfrm>
            <a:off x="448213" y="1816236"/>
            <a:ext cx="4618537" cy="4939788"/>
          </a:xfrm>
          <a:prstGeom prst="rect">
            <a:avLst/>
          </a:prstGeom>
          <a:noFill/>
        </p:spPr>
        <p:txBody>
          <a:bodyPr wrap="square" lIns="0" tIns="91427" rIns="91427" bIns="91427" rtlCol="0">
            <a:spAutoFit/>
          </a:bodyPr>
          <a:lstStyle/>
          <a:p>
            <a:pPr marL="0" marR="0" lvl="0"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Discover compliance-related sensitive data across locations, including on-premises</a:t>
            </a:r>
          </a:p>
          <a:p>
            <a:pPr marL="0" marR="0" lvl="0"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GDPR-specific sensitive information types helps protect personal data in EU countries</a:t>
            </a:r>
          </a:p>
          <a:p>
            <a:pPr marL="0" marR="0" lvl="0"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Assess whether or not your cloud apps are GDPR compliant </a:t>
            </a:r>
          </a:p>
          <a:p>
            <a:pPr marL="0" marR="0" lvl="0"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Gain visibility into classification, labeling and protection of personal data (including endpoints, locations, users)</a:t>
            </a:r>
          </a:p>
          <a:p>
            <a:pPr marL="0" marR="0" lvl="0"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r>
              <a:rPr kumimoji="0" lang="en-US" sz="1800" b="0" i="0" u="none" strike="noStrike" kern="0" cap="none" spc="0" normalizeH="0" baseline="0" noProof="0">
                <a:ln>
                  <a:noFill/>
                </a:ln>
                <a:solidFill>
                  <a:srgbClr val="505050"/>
                </a:solidFill>
                <a:effectLst/>
                <a:uLnTx/>
                <a:uFillTx/>
                <a:latin typeface="Segoe UI"/>
                <a:ea typeface="+mn-ea"/>
                <a:cs typeface="+mn-cs"/>
              </a:rPr>
              <a:t>Guide end-users when working with personal data – with policy tips and recommendations</a:t>
            </a:r>
          </a:p>
          <a:p>
            <a:pPr marL="0" marR="0" lvl="0" indent="0" algn="l" defTabSz="932295" rtl="0" eaLnBrk="1" fontAlgn="auto" latinLnBrk="0" hangingPunct="1">
              <a:lnSpc>
                <a:spcPct val="100000"/>
              </a:lnSpc>
              <a:spcBef>
                <a:spcPts val="0"/>
              </a:spcBef>
              <a:spcAft>
                <a:spcPts val="1765"/>
              </a:spcAft>
              <a:buClrTx/>
              <a:buSzTx/>
              <a:buFontTx/>
              <a:buNone/>
              <a:tabLst/>
              <a:defRPr sz="1800" b="0" i="0" u="none" strike="noStrike" kern="0" cap="none" spc="0" baseline="0">
                <a:solidFill>
                  <a:srgbClr val="000000"/>
                </a:solidFill>
                <a:uFillTx/>
              </a:defRPr>
            </a:pPr>
            <a:endParaRPr kumimoji="0" lang="en-US" sz="1800" b="0" i="0" u="none" strike="noStrike" kern="0" cap="none" spc="0" normalizeH="0" baseline="0" noProof="0">
              <a:ln>
                <a:noFill/>
              </a:ln>
              <a:solidFill>
                <a:srgbClr val="505050"/>
              </a:solidFill>
              <a:effectLst/>
              <a:uLnTx/>
              <a:uFillTx/>
              <a:latin typeface="Segoe UI"/>
              <a:ea typeface="+mn-ea"/>
              <a:cs typeface="+mn-cs"/>
            </a:endParaRPr>
          </a:p>
        </p:txBody>
      </p:sp>
      <p:pic>
        <p:nvPicPr>
          <p:cNvPr id="4" name="Picture 3">
            <a:extLst>
              <a:ext uri="{FF2B5EF4-FFF2-40B4-BE49-F238E27FC236}">
                <a16:creationId xmlns:a16="http://schemas.microsoft.com/office/drawing/2014/main" id="{68D94A0A-9E18-4740-BFE2-D7B2B38ACEBC}"/>
              </a:ext>
            </a:extLst>
          </p:cNvPr>
          <p:cNvPicPr>
            <a:picLocks noChangeAspect="1"/>
          </p:cNvPicPr>
          <p:nvPr/>
        </p:nvPicPr>
        <p:blipFill>
          <a:blip r:embed="rId3"/>
          <a:stretch>
            <a:fillRect/>
          </a:stretch>
        </p:blipFill>
        <p:spPr>
          <a:xfrm>
            <a:off x="5254451" y="1893788"/>
            <a:ext cx="6489336" cy="3650252"/>
          </a:xfrm>
          <a:prstGeom prst="rect">
            <a:avLst/>
          </a:prstGeom>
          <a:ln>
            <a:noFill/>
          </a:ln>
          <a:effectLst>
            <a:outerShdw blurRad="292100" dist="139700" dir="2700000" algn="tl" rotWithShape="0">
              <a:srgbClr val="333333">
                <a:alpha val="65000"/>
              </a:srgbClr>
            </a:outerShdw>
          </a:effectLst>
        </p:spPr>
      </p:pic>
      <p:sp>
        <p:nvSpPr>
          <p:cNvPr id="5" name="Rectangle 4">
            <a:extLst>
              <a:ext uri="{FF2B5EF4-FFF2-40B4-BE49-F238E27FC236}">
                <a16:creationId xmlns:a16="http://schemas.microsoft.com/office/drawing/2014/main" id="{8B536316-5FA0-4937-AAF1-3B106B260204}"/>
              </a:ext>
            </a:extLst>
          </p:cNvPr>
          <p:cNvSpPr/>
          <p:nvPr/>
        </p:nvSpPr>
        <p:spPr>
          <a:xfrm>
            <a:off x="6297860" y="3527723"/>
            <a:ext cx="4858731" cy="1023095"/>
          </a:xfrm>
          <a:prstGeom prst="rect">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96386"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Tree>
    <p:extLst>
      <p:ext uri="{BB962C8B-B14F-4D97-AF65-F5344CB8AC3E}">
        <p14:creationId xmlns:p14="http://schemas.microsoft.com/office/powerpoint/2010/main" val="3029947498"/>
      </p:ext>
    </p:extLst>
  </p:cSld>
  <p:clrMapOvr>
    <a:masterClrMapping/>
  </p:clrMapOvr>
  <p:transition>
    <p:fad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D62132D-334D-46D1-9F32-51E4862E74E2}"/>
              </a:ext>
            </a:extLst>
          </p:cNvPr>
          <p:cNvSpPr>
            <a:spLocks noGrp="1"/>
          </p:cNvSpPr>
          <p:nvPr>
            <p:ph type="title"/>
          </p:nvPr>
        </p:nvSpPr>
        <p:spPr>
          <a:xfrm>
            <a:off x="269241" y="488"/>
            <a:ext cx="11655840" cy="899537"/>
          </a:xfrm>
        </p:spPr>
        <p:txBody>
          <a:bodyPr vert="horz" wrap="square" lIns="143428" tIns="89642" rIns="143428" bIns="89642" rtlCol="0" anchor="t">
            <a:noAutofit/>
          </a:bodyPr>
          <a:lstStyle/>
          <a:p>
            <a:pPr defTabSz="914192"/>
            <a:r>
              <a:rPr lang="en-US" sz="2353" dirty="0"/>
              <a:t>Information Protection in Microsoft 365</a:t>
            </a:r>
          </a:p>
        </p:txBody>
      </p:sp>
      <p:graphicFrame>
        <p:nvGraphicFramePr>
          <p:cNvPr id="35" name="Table 34">
            <a:extLst>
              <a:ext uri="{FF2B5EF4-FFF2-40B4-BE49-F238E27FC236}">
                <a16:creationId xmlns:a16="http://schemas.microsoft.com/office/drawing/2014/main" id="{101440C8-4578-4D51-BD75-62DC7E3ACCD9}"/>
              </a:ext>
            </a:extLst>
          </p:cNvPr>
          <p:cNvGraphicFramePr>
            <a:graphicFrameLocks noGrp="1"/>
          </p:cNvGraphicFramePr>
          <p:nvPr>
            <p:extLst/>
          </p:nvPr>
        </p:nvGraphicFramePr>
        <p:xfrm>
          <a:off x="370264" y="725455"/>
          <a:ext cx="11224796" cy="5471795"/>
        </p:xfrm>
        <a:graphic>
          <a:graphicData uri="http://schemas.openxmlformats.org/drawingml/2006/table">
            <a:tbl>
              <a:tblPr firstRow="1" bandRow="1"/>
              <a:tblGrid>
                <a:gridCol w="2036443">
                  <a:extLst>
                    <a:ext uri="{9D8B030D-6E8A-4147-A177-3AD203B41FA5}">
                      <a16:colId xmlns:a16="http://schemas.microsoft.com/office/drawing/2014/main" val="753757832"/>
                    </a:ext>
                  </a:extLst>
                </a:gridCol>
                <a:gridCol w="6401642">
                  <a:extLst>
                    <a:ext uri="{9D8B030D-6E8A-4147-A177-3AD203B41FA5}">
                      <a16:colId xmlns:a16="http://schemas.microsoft.com/office/drawing/2014/main" val="927735555"/>
                    </a:ext>
                  </a:extLst>
                </a:gridCol>
                <a:gridCol w="682063">
                  <a:extLst>
                    <a:ext uri="{9D8B030D-6E8A-4147-A177-3AD203B41FA5}">
                      <a16:colId xmlns:a16="http://schemas.microsoft.com/office/drawing/2014/main" val="2745304291"/>
                    </a:ext>
                  </a:extLst>
                </a:gridCol>
                <a:gridCol w="751080">
                  <a:extLst>
                    <a:ext uri="{9D8B030D-6E8A-4147-A177-3AD203B41FA5}">
                      <a16:colId xmlns:a16="http://schemas.microsoft.com/office/drawing/2014/main" val="1237204016"/>
                    </a:ext>
                  </a:extLst>
                </a:gridCol>
                <a:gridCol w="676784">
                  <a:extLst>
                    <a:ext uri="{9D8B030D-6E8A-4147-A177-3AD203B41FA5}">
                      <a16:colId xmlns:a16="http://schemas.microsoft.com/office/drawing/2014/main" val="3486694116"/>
                    </a:ext>
                  </a:extLst>
                </a:gridCol>
                <a:gridCol w="676784">
                  <a:extLst>
                    <a:ext uri="{9D8B030D-6E8A-4147-A177-3AD203B41FA5}">
                      <a16:colId xmlns:a16="http://schemas.microsoft.com/office/drawing/2014/main" val="3837351557"/>
                    </a:ext>
                  </a:extLst>
                </a:gridCol>
              </a:tblGrid>
              <a:tr h="448212">
                <a:tc>
                  <a:txBody>
                    <a:bodyPr/>
                    <a:lstStyle>
                      <a:lvl1pPr marL="0" algn="l" defTabSz="932742" rtl="0" eaLnBrk="1" latinLnBrk="0" hangingPunct="1">
                        <a:defRPr sz="1800" kern="1200">
                          <a:solidFill>
                            <a:schemeClr val="tx1"/>
                          </a:solidFill>
                          <a:latin typeface="Segoe UI"/>
                        </a:defRPr>
                      </a:lvl1pPr>
                      <a:lvl2pPr marL="466371" algn="l" defTabSz="932742" rtl="0" eaLnBrk="1" latinLnBrk="0" hangingPunct="1">
                        <a:defRPr sz="1800" kern="1200">
                          <a:solidFill>
                            <a:schemeClr val="tx1"/>
                          </a:solidFill>
                          <a:latin typeface="Segoe UI"/>
                        </a:defRPr>
                      </a:lvl2pPr>
                      <a:lvl3pPr marL="932742" algn="l" defTabSz="932742" rtl="0" eaLnBrk="1" latinLnBrk="0" hangingPunct="1">
                        <a:defRPr sz="1800" kern="1200">
                          <a:solidFill>
                            <a:schemeClr val="tx1"/>
                          </a:solidFill>
                          <a:latin typeface="Segoe UI"/>
                        </a:defRPr>
                      </a:lvl3pPr>
                      <a:lvl4pPr marL="1399113" algn="l" defTabSz="932742" rtl="0" eaLnBrk="1" latinLnBrk="0" hangingPunct="1">
                        <a:defRPr sz="1800" kern="1200">
                          <a:solidFill>
                            <a:schemeClr val="tx1"/>
                          </a:solidFill>
                          <a:latin typeface="Segoe UI"/>
                        </a:defRPr>
                      </a:lvl4pPr>
                      <a:lvl5pPr marL="1865484" algn="l" defTabSz="932742" rtl="0" eaLnBrk="1" latinLnBrk="0" hangingPunct="1">
                        <a:defRPr sz="1800" kern="1200">
                          <a:solidFill>
                            <a:schemeClr val="tx1"/>
                          </a:solidFill>
                          <a:latin typeface="Segoe UI"/>
                        </a:defRPr>
                      </a:lvl5pPr>
                      <a:lvl6pPr marL="2331856" algn="l" defTabSz="932742" rtl="0" eaLnBrk="1" latinLnBrk="0" hangingPunct="1">
                        <a:defRPr sz="1800" kern="1200">
                          <a:solidFill>
                            <a:schemeClr val="tx1"/>
                          </a:solidFill>
                          <a:latin typeface="Segoe UI"/>
                        </a:defRPr>
                      </a:lvl6pPr>
                      <a:lvl7pPr marL="2798226" algn="l" defTabSz="932742" rtl="0" eaLnBrk="1" latinLnBrk="0" hangingPunct="1">
                        <a:defRPr sz="1800" kern="1200">
                          <a:solidFill>
                            <a:schemeClr val="tx1"/>
                          </a:solidFill>
                          <a:latin typeface="Segoe UI"/>
                        </a:defRPr>
                      </a:lvl7pPr>
                      <a:lvl8pPr marL="3264597" algn="l" defTabSz="932742" rtl="0" eaLnBrk="1" latinLnBrk="0" hangingPunct="1">
                        <a:defRPr sz="1800" kern="1200">
                          <a:solidFill>
                            <a:schemeClr val="tx1"/>
                          </a:solidFill>
                          <a:latin typeface="Segoe UI"/>
                        </a:defRPr>
                      </a:lvl8pPr>
                      <a:lvl9pPr marL="3730969" algn="l" defTabSz="932742" rtl="0" eaLnBrk="1" latinLnBrk="0" hangingPunct="1">
                        <a:defRPr sz="1800" kern="1200">
                          <a:solidFill>
                            <a:schemeClr val="tx1"/>
                          </a:solidFill>
                          <a:latin typeface="Segoe UI"/>
                        </a:defRPr>
                      </a:lvl9pPr>
                    </a:lstStyle>
                    <a:p>
                      <a:endParaRPr lang="en-US" sz="1200" dirty="0"/>
                    </a:p>
                  </a:txBody>
                  <a:tcPr marL="89642" marR="89642" marT="44821" marB="44821"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Segoe UI"/>
                        </a:defRPr>
                      </a:lvl1pPr>
                      <a:lvl2pPr marL="466371" algn="l" defTabSz="932742" rtl="0" eaLnBrk="1" latinLnBrk="0" hangingPunct="1">
                        <a:defRPr sz="1800" kern="1200">
                          <a:solidFill>
                            <a:schemeClr val="tx1"/>
                          </a:solidFill>
                          <a:latin typeface="Segoe UI"/>
                        </a:defRPr>
                      </a:lvl2pPr>
                      <a:lvl3pPr marL="932742" algn="l" defTabSz="932742" rtl="0" eaLnBrk="1" latinLnBrk="0" hangingPunct="1">
                        <a:defRPr sz="1800" kern="1200">
                          <a:solidFill>
                            <a:schemeClr val="tx1"/>
                          </a:solidFill>
                          <a:latin typeface="Segoe UI"/>
                        </a:defRPr>
                      </a:lvl3pPr>
                      <a:lvl4pPr marL="1399113" algn="l" defTabSz="932742" rtl="0" eaLnBrk="1" latinLnBrk="0" hangingPunct="1">
                        <a:defRPr sz="1800" kern="1200">
                          <a:solidFill>
                            <a:schemeClr val="tx1"/>
                          </a:solidFill>
                          <a:latin typeface="Segoe UI"/>
                        </a:defRPr>
                      </a:lvl4pPr>
                      <a:lvl5pPr marL="1865484" algn="l" defTabSz="932742" rtl="0" eaLnBrk="1" latinLnBrk="0" hangingPunct="1">
                        <a:defRPr sz="1800" kern="1200">
                          <a:solidFill>
                            <a:schemeClr val="tx1"/>
                          </a:solidFill>
                          <a:latin typeface="Segoe UI"/>
                        </a:defRPr>
                      </a:lvl5pPr>
                      <a:lvl6pPr marL="2331856" algn="l" defTabSz="932742" rtl="0" eaLnBrk="1" latinLnBrk="0" hangingPunct="1">
                        <a:defRPr sz="1800" kern="1200">
                          <a:solidFill>
                            <a:schemeClr val="tx1"/>
                          </a:solidFill>
                          <a:latin typeface="Segoe UI"/>
                        </a:defRPr>
                      </a:lvl6pPr>
                      <a:lvl7pPr marL="2798226" algn="l" defTabSz="932742" rtl="0" eaLnBrk="1" latinLnBrk="0" hangingPunct="1">
                        <a:defRPr sz="1800" kern="1200">
                          <a:solidFill>
                            <a:schemeClr val="tx1"/>
                          </a:solidFill>
                          <a:latin typeface="Segoe UI"/>
                        </a:defRPr>
                      </a:lvl7pPr>
                      <a:lvl8pPr marL="3264597" algn="l" defTabSz="932742" rtl="0" eaLnBrk="1" latinLnBrk="0" hangingPunct="1">
                        <a:defRPr sz="1800" kern="1200">
                          <a:solidFill>
                            <a:schemeClr val="tx1"/>
                          </a:solidFill>
                          <a:latin typeface="Segoe UI"/>
                        </a:defRPr>
                      </a:lvl8pPr>
                      <a:lvl9pPr marL="3730969" algn="l" defTabSz="932742" rtl="0" eaLnBrk="1" latinLnBrk="0" hangingPunct="1">
                        <a:defRPr sz="1800" kern="1200">
                          <a:solidFill>
                            <a:schemeClr val="tx1"/>
                          </a:solidFill>
                          <a:latin typeface="Segoe UI"/>
                        </a:defRPr>
                      </a:lvl9pPr>
                    </a:lstStyle>
                    <a:p>
                      <a:pPr marL="0" marR="0" lvl="0" indent="0" algn="l" defTabSz="914367" rtl="0" eaLnBrk="1" fontAlgn="auto" latinLnBrk="0" hangingPunct="1">
                        <a:lnSpc>
                          <a:spcPct val="100000"/>
                        </a:lnSpc>
                        <a:spcBef>
                          <a:spcPts val="0"/>
                        </a:spcBef>
                        <a:spcAft>
                          <a:spcPts val="0"/>
                        </a:spcAft>
                        <a:buClrTx/>
                        <a:buSzTx/>
                        <a:buFontTx/>
                        <a:buNone/>
                        <a:tabLst/>
                        <a:defRPr/>
                      </a:pPr>
                      <a:r>
                        <a:rPr lang="en-US" sz="1200" kern="0" spc="-50" baseline="0" noProof="0" dirty="0">
                          <a:solidFill>
                            <a:schemeClr val="tx1"/>
                          </a:solidFill>
                          <a:latin typeface="Segoe UI Semibold" panose="020B0702040204020203" pitchFamily="34" charset="0"/>
                          <a:ea typeface="+mn-ea"/>
                          <a:cs typeface="Segoe UI Semibold" panose="020B0702040204020203" pitchFamily="34" charset="0"/>
                        </a:rPr>
                        <a:t>Capabilities</a:t>
                      </a:r>
                    </a:p>
                  </a:txBody>
                  <a:tcPr marL="89642" marR="89642" marT="44821" marB="44821"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kern="0" spc="-50" baseline="0" dirty="0">
                          <a:solidFill>
                            <a:schemeClr val="tx1"/>
                          </a:solidFill>
                          <a:latin typeface="Segoe UI Semibold" panose="020B0702040204020203" pitchFamily="34" charset="0"/>
                          <a:ea typeface="+mn-ea"/>
                          <a:cs typeface="Segoe UI Semibold" panose="020B0702040204020203" pitchFamily="34" charset="0"/>
                        </a:rPr>
                        <a:t>O365 E3</a:t>
                      </a:r>
                    </a:p>
                  </a:txBody>
                  <a:tcPr marL="89642" marR="89642" marT="44821" marB="44821"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kern="0" spc="-50" baseline="0" dirty="0">
                          <a:solidFill>
                            <a:schemeClr val="tx1"/>
                          </a:solidFill>
                          <a:latin typeface="Segoe UI Semibold" panose="020B0702040204020203" pitchFamily="34" charset="0"/>
                          <a:ea typeface="+mn-ea"/>
                          <a:cs typeface="Segoe UI Semibold" panose="020B0702040204020203" pitchFamily="34" charset="0"/>
                        </a:rPr>
                        <a:t>O365 </a:t>
                      </a:r>
                      <a:br>
                        <a:rPr lang="en-US" sz="1200" kern="0" spc="-50" baseline="0" dirty="0">
                          <a:solidFill>
                            <a:schemeClr val="tx1"/>
                          </a:solidFill>
                          <a:latin typeface="Segoe UI Semibold" panose="020B0702040204020203" pitchFamily="34" charset="0"/>
                          <a:ea typeface="+mn-ea"/>
                          <a:cs typeface="Segoe UI Semibold" panose="020B0702040204020203" pitchFamily="34" charset="0"/>
                        </a:rPr>
                      </a:br>
                      <a:r>
                        <a:rPr lang="en-US" sz="1200" kern="0" spc="-50" baseline="0" dirty="0">
                          <a:solidFill>
                            <a:schemeClr val="tx1"/>
                          </a:solidFill>
                          <a:latin typeface="Segoe UI Semibold" panose="020B0702040204020203" pitchFamily="34" charset="0"/>
                          <a:ea typeface="+mn-ea"/>
                          <a:cs typeface="Segoe UI Semibold" panose="020B0702040204020203" pitchFamily="34" charset="0"/>
                        </a:rPr>
                        <a:t>E5</a:t>
                      </a:r>
                    </a:p>
                  </a:txBody>
                  <a:tcPr marL="89642" marR="89642" marT="44821" marB="44821"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Segoe UI"/>
                        </a:defRPr>
                      </a:lvl1pPr>
                      <a:lvl2pPr marL="466371" algn="l" defTabSz="932742" rtl="0" eaLnBrk="1" latinLnBrk="0" hangingPunct="1">
                        <a:defRPr sz="1800" kern="1200">
                          <a:solidFill>
                            <a:schemeClr val="tx1"/>
                          </a:solidFill>
                          <a:latin typeface="Segoe UI"/>
                        </a:defRPr>
                      </a:lvl2pPr>
                      <a:lvl3pPr marL="932742" algn="l" defTabSz="932742" rtl="0" eaLnBrk="1" latinLnBrk="0" hangingPunct="1">
                        <a:defRPr sz="1800" kern="1200">
                          <a:solidFill>
                            <a:schemeClr val="tx1"/>
                          </a:solidFill>
                          <a:latin typeface="Segoe UI"/>
                        </a:defRPr>
                      </a:lvl3pPr>
                      <a:lvl4pPr marL="1399113" algn="l" defTabSz="932742" rtl="0" eaLnBrk="1" latinLnBrk="0" hangingPunct="1">
                        <a:defRPr sz="1800" kern="1200">
                          <a:solidFill>
                            <a:schemeClr val="tx1"/>
                          </a:solidFill>
                          <a:latin typeface="Segoe UI"/>
                        </a:defRPr>
                      </a:lvl4pPr>
                      <a:lvl5pPr marL="1865484" algn="l" defTabSz="932742" rtl="0" eaLnBrk="1" latinLnBrk="0" hangingPunct="1">
                        <a:defRPr sz="1800" kern="1200">
                          <a:solidFill>
                            <a:schemeClr val="tx1"/>
                          </a:solidFill>
                          <a:latin typeface="Segoe UI"/>
                        </a:defRPr>
                      </a:lvl5pPr>
                      <a:lvl6pPr marL="2331856" algn="l" defTabSz="932742" rtl="0" eaLnBrk="1" latinLnBrk="0" hangingPunct="1">
                        <a:defRPr sz="1800" kern="1200">
                          <a:solidFill>
                            <a:schemeClr val="tx1"/>
                          </a:solidFill>
                          <a:latin typeface="Segoe UI"/>
                        </a:defRPr>
                      </a:lvl6pPr>
                      <a:lvl7pPr marL="2798226" algn="l" defTabSz="932742" rtl="0" eaLnBrk="1" latinLnBrk="0" hangingPunct="1">
                        <a:defRPr sz="1800" kern="1200">
                          <a:solidFill>
                            <a:schemeClr val="tx1"/>
                          </a:solidFill>
                          <a:latin typeface="Segoe UI"/>
                        </a:defRPr>
                      </a:lvl7pPr>
                      <a:lvl8pPr marL="3264597" algn="l" defTabSz="932742" rtl="0" eaLnBrk="1" latinLnBrk="0" hangingPunct="1">
                        <a:defRPr sz="1800" kern="1200">
                          <a:solidFill>
                            <a:schemeClr val="tx1"/>
                          </a:solidFill>
                          <a:latin typeface="Segoe UI"/>
                        </a:defRPr>
                      </a:lvl8pPr>
                      <a:lvl9pPr marL="3730969" algn="l" defTabSz="932742" rtl="0" eaLnBrk="1" latinLnBrk="0" hangingPunct="1">
                        <a:defRPr sz="1800" kern="1200">
                          <a:solidFill>
                            <a:schemeClr val="tx1"/>
                          </a:solidFill>
                          <a:latin typeface="Segoe UI"/>
                        </a:defRPr>
                      </a:lvl9pPr>
                    </a:lstStyle>
                    <a:p>
                      <a:pPr algn="ctr"/>
                      <a:r>
                        <a:rPr lang="en-US" sz="1200" kern="0" spc="-50" baseline="0" dirty="0">
                          <a:solidFill>
                            <a:schemeClr val="accent1"/>
                          </a:solidFill>
                          <a:latin typeface="Segoe UI Semibold" panose="020B0702040204020203" pitchFamily="34" charset="0"/>
                          <a:ea typeface="+mn-ea"/>
                          <a:cs typeface="Segoe UI Semibold" panose="020B0702040204020203" pitchFamily="34" charset="0"/>
                        </a:rPr>
                        <a:t>EMS </a:t>
                      </a:r>
                      <a:br>
                        <a:rPr lang="en-US" sz="1200" kern="0" spc="-50" baseline="0" dirty="0">
                          <a:solidFill>
                            <a:schemeClr val="accent1"/>
                          </a:solidFill>
                          <a:latin typeface="Segoe UI Semibold" panose="020B0702040204020203" pitchFamily="34" charset="0"/>
                          <a:ea typeface="+mn-ea"/>
                          <a:cs typeface="Segoe UI Semibold" panose="020B0702040204020203" pitchFamily="34" charset="0"/>
                        </a:rPr>
                      </a:br>
                      <a:r>
                        <a:rPr lang="en-US" sz="1200" kern="0" spc="-50" baseline="0" dirty="0">
                          <a:solidFill>
                            <a:schemeClr val="accent1"/>
                          </a:solidFill>
                          <a:latin typeface="Segoe UI Semibold" panose="020B0702040204020203" pitchFamily="34" charset="0"/>
                          <a:ea typeface="+mn-ea"/>
                          <a:cs typeface="Segoe UI Semibold" panose="020B0702040204020203" pitchFamily="34" charset="0"/>
                        </a:rPr>
                        <a:t>E3</a:t>
                      </a:r>
                    </a:p>
                  </a:txBody>
                  <a:tcPr marL="89642" marR="89642" marT="44821" marB="44821"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Segoe UI"/>
                        </a:defRPr>
                      </a:lvl1pPr>
                      <a:lvl2pPr marL="466371" algn="l" defTabSz="932742" rtl="0" eaLnBrk="1" latinLnBrk="0" hangingPunct="1">
                        <a:defRPr sz="1800" kern="1200">
                          <a:solidFill>
                            <a:schemeClr val="tx1"/>
                          </a:solidFill>
                          <a:latin typeface="Segoe UI"/>
                        </a:defRPr>
                      </a:lvl2pPr>
                      <a:lvl3pPr marL="932742" algn="l" defTabSz="932742" rtl="0" eaLnBrk="1" latinLnBrk="0" hangingPunct="1">
                        <a:defRPr sz="1800" kern="1200">
                          <a:solidFill>
                            <a:schemeClr val="tx1"/>
                          </a:solidFill>
                          <a:latin typeface="Segoe UI"/>
                        </a:defRPr>
                      </a:lvl3pPr>
                      <a:lvl4pPr marL="1399113" algn="l" defTabSz="932742" rtl="0" eaLnBrk="1" latinLnBrk="0" hangingPunct="1">
                        <a:defRPr sz="1800" kern="1200">
                          <a:solidFill>
                            <a:schemeClr val="tx1"/>
                          </a:solidFill>
                          <a:latin typeface="Segoe UI"/>
                        </a:defRPr>
                      </a:lvl4pPr>
                      <a:lvl5pPr marL="1865484" algn="l" defTabSz="932742" rtl="0" eaLnBrk="1" latinLnBrk="0" hangingPunct="1">
                        <a:defRPr sz="1800" kern="1200">
                          <a:solidFill>
                            <a:schemeClr val="tx1"/>
                          </a:solidFill>
                          <a:latin typeface="Segoe UI"/>
                        </a:defRPr>
                      </a:lvl5pPr>
                      <a:lvl6pPr marL="2331856" algn="l" defTabSz="932742" rtl="0" eaLnBrk="1" latinLnBrk="0" hangingPunct="1">
                        <a:defRPr sz="1800" kern="1200">
                          <a:solidFill>
                            <a:schemeClr val="tx1"/>
                          </a:solidFill>
                          <a:latin typeface="Segoe UI"/>
                        </a:defRPr>
                      </a:lvl6pPr>
                      <a:lvl7pPr marL="2798226" algn="l" defTabSz="932742" rtl="0" eaLnBrk="1" latinLnBrk="0" hangingPunct="1">
                        <a:defRPr sz="1800" kern="1200">
                          <a:solidFill>
                            <a:schemeClr val="tx1"/>
                          </a:solidFill>
                          <a:latin typeface="Segoe UI"/>
                        </a:defRPr>
                      </a:lvl7pPr>
                      <a:lvl8pPr marL="3264597" algn="l" defTabSz="932742" rtl="0" eaLnBrk="1" latinLnBrk="0" hangingPunct="1">
                        <a:defRPr sz="1800" kern="1200">
                          <a:solidFill>
                            <a:schemeClr val="tx1"/>
                          </a:solidFill>
                          <a:latin typeface="Segoe UI"/>
                        </a:defRPr>
                      </a:lvl8pPr>
                      <a:lvl9pPr marL="3730969" algn="l" defTabSz="932742" rtl="0" eaLnBrk="1" latinLnBrk="0" hangingPunct="1">
                        <a:defRPr sz="1800" kern="1200">
                          <a:solidFill>
                            <a:schemeClr val="tx1"/>
                          </a:solidFill>
                          <a:latin typeface="Segoe UI"/>
                        </a:defRPr>
                      </a:lvl9pPr>
                    </a:lstStyle>
                    <a:p>
                      <a:pPr algn="ctr"/>
                      <a:r>
                        <a:rPr lang="en-US" sz="1200" kern="0" spc="-50" baseline="0" dirty="0">
                          <a:solidFill>
                            <a:schemeClr val="accent1"/>
                          </a:solidFill>
                          <a:latin typeface="Segoe UI Semibold" panose="020B0702040204020203" pitchFamily="34" charset="0"/>
                          <a:ea typeface="+mn-ea"/>
                          <a:cs typeface="Segoe UI Semibold" panose="020B0702040204020203" pitchFamily="34" charset="0"/>
                        </a:rPr>
                        <a:t>EMS </a:t>
                      </a:r>
                      <a:br>
                        <a:rPr lang="en-US" sz="1200" kern="0" spc="-50" baseline="0" dirty="0">
                          <a:solidFill>
                            <a:schemeClr val="accent1"/>
                          </a:solidFill>
                          <a:latin typeface="Segoe UI Semibold" panose="020B0702040204020203" pitchFamily="34" charset="0"/>
                          <a:ea typeface="+mn-ea"/>
                          <a:cs typeface="Segoe UI Semibold" panose="020B0702040204020203" pitchFamily="34" charset="0"/>
                        </a:rPr>
                      </a:br>
                      <a:r>
                        <a:rPr lang="en-US" sz="1200" kern="0" spc="-50" baseline="0" dirty="0">
                          <a:solidFill>
                            <a:schemeClr val="accent1"/>
                          </a:solidFill>
                          <a:latin typeface="Segoe UI Semibold" panose="020B0702040204020203" pitchFamily="34" charset="0"/>
                          <a:ea typeface="+mn-ea"/>
                          <a:cs typeface="Segoe UI Semibold" panose="020B0702040204020203" pitchFamily="34" charset="0"/>
                        </a:rPr>
                        <a:t>E5</a:t>
                      </a:r>
                    </a:p>
                  </a:txBody>
                  <a:tcPr marL="89642" marR="89642" marT="44821" marB="44821"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60052357"/>
                  </a:ext>
                </a:extLst>
              </a:tr>
              <a:tr h="281013">
                <a:tc rowSpan="10">
                  <a:txBody>
                    <a:bodyPr/>
                    <a:lstStyle>
                      <a:lvl1pPr marL="0" algn="l" defTabSz="932742" rtl="0" eaLnBrk="1" latinLnBrk="0" hangingPunct="1">
                        <a:defRPr sz="1800" kern="1200">
                          <a:solidFill>
                            <a:schemeClr val="tx1"/>
                          </a:solidFill>
                          <a:latin typeface="Segoe UI"/>
                        </a:defRPr>
                      </a:lvl1pPr>
                      <a:lvl2pPr marL="466371" algn="l" defTabSz="932742" rtl="0" eaLnBrk="1" latinLnBrk="0" hangingPunct="1">
                        <a:defRPr sz="1800" kern="1200">
                          <a:solidFill>
                            <a:schemeClr val="tx1"/>
                          </a:solidFill>
                          <a:latin typeface="Segoe UI"/>
                        </a:defRPr>
                      </a:lvl2pPr>
                      <a:lvl3pPr marL="932742" algn="l" defTabSz="932742" rtl="0" eaLnBrk="1" latinLnBrk="0" hangingPunct="1">
                        <a:defRPr sz="1800" kern="1200">
                          <a:solidFill>
                            <a:schemeClr val="tx1"/>
                          </a:solidFill>
                          <a:latin typeface="Segoe UI"/>
                        </a:defRPr>
                      </a:lvl3pPr>
                      <a:lvl4pPr marL="1399113" algn="l" defTabSz="932742" rtl="0" eaLnBrk="1" latinLnBrk="0" hangingPunct="1">
                        <a:defRPr sz="1800" kern="1200">
                          <a:solidFill>
                            <a:schemeClr val="tx1"/>
                          </a:solidFill>
                          <a:latin typeface="Segoe UI"/>
                        </a:defRPr>
                      </a:lvl4pPr>
                      <a:lvl5pPr marL="1865484" algn="l" defTabSz="932742" rtl="0" eaLnBrk="1" latinLnBrk="0" hangingPunct="1">
                        <a:defRPr sz="1800" kern="1200">
                          <a:solidFill>
                            <a:schemeClr val="tx1"/>
                          </a:solidFill>
                          <a:latin typeface="Segoe UI"/>
                        </a:defRPr>
                      </a:lvl5pPr>
                      <a:lvl6pPr marL="2331856" algn="l" defTabSz="932742" rtl="0" eaLnBrk="1" latinLnBrk="0" hangingPunct="1">
                        <a:defRPr sz="1800" kern="1200">
                          <a:solidFill>
                            <a:schemeClr val="tx1"/>
                          </a:solidFill>
                          <a:latin typeface="Segoe UI"/>
                        </a:defRPr>
                      </a:lvl6pPr>
                      <a:lvl7pPr marL="2798226" algn="l" defTabSz="932742" rtl="0" eaLnBrk="1" latinLnBrk="0" hangingPunct="1">
                        <a:defRPr sz="1800" kern="1200">
                          <a:solidFill>
                            <a:schemeClr val="tx1"/>
                          </a:solidFill>
                          <a:latin typeface="Segoe UI"/>
                        </a:defRPr>
                      </a:lvl7pPr>
                      <a:lvl8pPr marL="3264597" algn="l" defTabSz="932742" rtl="0" eaLnBrk="1" latinLnBrk="0" hangingPunct="1">
                        <a:defRPr sz="1800" kern="1200">
                          <a:solidFill>
                            <a:schemeClr val="tx1"/>
                          </a:solidFill>
                          <a:latin typeface="Segoe UI"/>
                        </a:defRPr>
                      </a:lvl8pPr>
                      <a:lvl9pPr marL="3730969" algn="l" defTabSz="932742" rtl="0" eaLnBrk="1" latinLnBrk="0" hangingPunct="1">
                        <a:defRPr sz="1800" kern="1200">
                          <a:solidFill>
                            <a:schemeClr val="tx1"/>
                          </a:solidFill>
                          <a:latin typeface="Segoe UI"/>
                        </a:defRPr>
                      </a:lvl9pPr>
                    </a:lstStyle>
                    <a:p>
                      <a:r>
                        <a:rPr lang="en-US" sz="1200" b="1" dirty="0">
                          <a:latin typeface="+mj-lt"/>
                        </a:rPr>
                        <a:t>Classification &amp; labeling of </a:t>
                      </a:r>
                      <a:br>
                        <a:rPr lang="en-US" sz="1200" b="1" dirty="0">
                          <a:latin typeface="+mj-lt"/>
                        </a:rPr>
                      </a:br>
                      <a:r>
                        <a:rPr lang="en-US" sz="1200" b="1" dirty="0">
                          <a:latin typeface="+mj-lt"/>
                        </a:rPr>
                        <a:t>sensitive data</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Segoe UI"/>
                        </a:defRPr>
                      </a:lvl1pPr>
                      <a:lvl2pPr marL="466371" algn="l" defTabSz="932742" rtl="0" eaLnBrk="1" latinLnBrk="0" hangingPunct="1">
                        <a:defRPr sz="1800" kern="1200">
                          <a:solidFill>
                            <a:schemeClr val="tx1"/>
                          </a:solidFill>
                          <a:latin typeface="Segoe UI"/>
                        </a:defRPr>
                      </a:lvl2pPr>
                      <a:lvl3pPr marL="932742" algn="l" defTabSz="932742" rtl="0" eaLnBrk="1" latinLnBrk="0" hangingPunct="1">
                        <a:defRPr sz="1800" kern="1200">
                          <a:solidFill>
                            <a:schemeClr val="tx1"/>
                          </a:solidFill>
                          <a:latin typeface="Segoe UI"/>
                        </a:defRPr>
                      </a:lvl3pPr>
                      <a:lvl4pPr marL="1399113" algn="l" defTabSz="932742" rtl="0" eaLnBrk="1" latinLnBrk="0" hangingPunct="1">
                        <a:defRPr sz="1800" kern="1200">
                          <a:solidFill>
                            <a:schemeClr val="tx1"/>
                          </a:solidFill>
                          <a:latin typeface="Segoe UI"/>
                        </a:defRPr>
                      </a:lvl4pPr>
                      <a:lvl5pPr marL="1865484" algn="l" defTabSz="932742" rtl="0" eaLnBrk="1" latinLnBrk="0" hangingPunct="1">
                        <a:defRPr sz="1800" kern="1200">
                          <a:solidFill>
                            <a:schemeClr val="tx1"/>
                          </a:solidFill>
                          <a:latin typeface="Segoe UI"/>
                        </a:defRPr>
                      </a:lvl5pPr>
                      <a:lvl6pPr marL="2331856" algn="l" defTabSz="932742" rtl="0" eaLnBrk="1" latinLnBrk="0" hangingPunct="1">
                        <a:defRPr sz="1800" kern="1200">
                          <a:solidFill>
                            <a:schemeClr val="tx1"/>
                          </a:solidFill>
                          <a:latin typeface="Segoe UI"/>
                        </a:defRPr>
                      </a:lvl6pPr>
                      <a:lvl7pPr marL="2798226" algn="l" defTabSz="932742" rtl="0" eaLnBrk="1" latinLnBrk="0" hangingPunct="1">
                        <a:defRPr sz="1800" kern="1200">
                          <a:solidFill>
                            <a:schemeClr val="tx1"/>
                          </a:solidFill>
                          <a:latin typeface="Segoe UI"/>
                        </a:defRPr>
                      </a:lvl7pPr>
                      <a:lvl8pPr marL="3264597" algn="l" defTabSz="932742" rtl="0" eaLnBrk="1" latinLnBrk="0" hangingPunct="1">
                        <a:defRPr sz="1800" kern="1200">
                          <a:solidFill>
                            <a:schemeClr val="tx1"/>
                          </a:solidFill>
                          <a:latin typeface="Segoe UI"/>
                        </a:defRPr>
                      </a:lvl8pPr>
                      <a:lvl9pPr marL="3730969" algn="l" defTabSz="932742" rtl="0" eaLnBrk="1" latinLnBrk="0" hangingPunct="1">
                        <a:defRPr sz="1800" kern="1200">
                          <a:solidFill>
                            <a:schemeClr val="tx1"/>
                          </a:solidFill>
                          <a:latin typeface="Segoe UI"/>
                        </a:defRPr>
                      </a:lvl9pPr>
                    </a:lstStyle>
                    <a:p>
                      <a:pPr marL="0" marR="0" lvl="0" indent="0" algn="l" defTabSz="914367" rtl="0" eaLnBrk="1" fontAlgn="auto" latinLnBrk="0" hangingPunct="1">
                        <a:lnSpc>
                          <a:spcPct val="100000"/>
                        </a:lnSpc>
                        <a:spcBef>
                          <a:spcPts val="0"/>
                        </a:spcBef>
                        <a:spcAft>
                          <a:spcPts val="0"/>
                        </a:spcAft>
                        <a:buClrTx/>
                        <a:buSzTx/>
                        <a:buFontTx/>
                        <a:buNone/>
                        <a:tabLst/>
                        <a:defRPr/>
                      </a:pPr>
                      <a:r>
                        <a:rPr lang="en-US" sz="1200" kern="0" spc="-50" baseline="0" noProof="0" dirty="0">
                          <a:solidFill>
                            <a:schemeClr val="tx1"/>
                          </a:solidFill>
                          <a:latin typeface="+mj-lt"/>
                          <a:ea typeface="+mn-ea"/>
                          <a:cs typeface="Segoe UI Semibold" panose="020B0702040204020203" pitchFamily="34" charset="0"/>
                        </a:rPr>
                        <a:t>Create and manage sensitivity labels in Security &amp; Compliance Center unified labeling experience</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accent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accent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1661543966"/>
                  </a:ext>
                </a:extLst>
              </a:tr>
              <a:tr h="268927">
                <a:tc vMerge="1">
                  <a:txBody>
                    <a:bodyPr/>
                    <a:lstStyle/>
                    <a:p>
                      <a:endParaRPr lang="en-US"/>
                    </a:p>
                  </a:txBody>
                  <a:tcPr/>
                </a:tc>
                <a:tc>
                  <a:txBody>
                    <a:bodyPr/>
                    <a:lstStyle>
                      <a:lvl1pPr marL="0" algn="l" defTabSz="932742" rtl="0" eaLnBrk="1" latinLnBrk="0" hangingPunct="1">
                        <a:defRPr sz="1800" kern="1200">
                          <a:solidFill>
                            <a:schemeClr val="tx1"/>
                          </a:solidFill>
                          <a:latin typeface="Segoe UI"/>
                        </a:defRPr>
                      </a:lvl1pPr>
                      <a:lvl2pPr marL="466371" algn="l" defTabSz="932742" rtl="0" eaLnBrk="1" latinLnBrk="0" hangingPunct="1">
                        <a:defRPr sz="1800" kern="1200">
                          <a:solidFill>
                            <a:schemeClr val="tx1"/>
                          </a:solidFill>
                          <a:latin typeface="Segoe UI"/>
                        </a:defRPr>
                      </a:lvl2pPr>
                      <a:lvl3pPr marL="932742" algn="l" defTabSz="932742" rtl="0" eaLnBrk="1" latinLnBrk="0" hangingPunct="1">
                        <a:defRPr sz="1800" kern="1200">
                          <a:solidFill>
                            <a:schemeClr val="tx1"/>
                          </a:solidFill>
                          <a:latin typeface="Segoe UI"/>
                        </a:defRPr>
                      </a:lvl3pPr>
                      <a:lvl4pPr marL="1399113" algn="l" defTabSz="932742" rtl="0" eaLnBrk="1" latinLnBrk="0" hangingPunct="1">
                        <a:defRPr sz="1800" kern="1200">
                          <a:solidFill>
                            <a:schemeClr val="tx1"/>
                          </a:solidFill>
                          <a:latin typeface="Segoe UI"/>
                        </a:defRPr>
                      </a:lvl4pPr>
                      <a:lvl5pPr marL="1865484" algn="l" defTabSz="932742" rtl="0" eaLnBrk="1" latinLnBrk="0" hangingPunct="1">
                        <a:defRPr sz="1800" kern="1200">
                          <a:solidFill>
                            <a:schemeClr val="tx1"/>
                          </a:solidFill>
                          <a:latin typeface="Segoe UI"/>
                        </a:defRPr>
                      </a:lvl5pPr>
                      <a:lvl6pPr marL="2331856" algn="l" defTabSz="932742" rtl="0" eaLnBrk="1" latinLnBrk="0" hangingPunct="1">
                        <a:defRPr sz="1800" kern="1200">
                          <a:solidFill>
                            <a:schemeClr val="tx1"/>
                          </a:solidFill>
                          <a:latin typeface="Segoe UI"/>
                        </a:defRPr>
                      </a:lvl6pPr>
                      <a:lvl7pPr marL="2798226" algn="l" defTabSz="932742" rtl="0" eaLnBrk="1" latinLnBrk="0" hangingPunct="1">
                        <a:defRPr sz="1800" kern="1200">
                          <a:solidFill>
                            <a:schemeClr val="tx1"/>
                          </a:solidFill>
                          <a:latin typeface="Segoe UI"/>
                        </a:defRPr>
                      </a:lvl7pPr>
                      <a:lvl8pPr marL="3264597" algn="l" defTabSz="932742" rtl="0" eaLnBrk="1" latinLnBrk="0" hangingPunct="1">
                        <a:defRPr sz="1800" kern="1200">
                          <a:solidFill>
                            <a:schemeClr val="tx1"/>
                          </a:solidFill>
                          <a:latin typeface="Segoe UI"/>
                        </a:defRPr>
                      </a:lvl8pPr>
                      <a:lvl9pPr marL="3730969" algn="l" defTabSz="932742" rtl="0" eaLnBrk="1" latinLnBrk="0" hangingPunct="1">
                        <a:defRPr sz="1800" kern="1200">
                          <a:solidFill>
                            <a:schemeClr val="tx1"/>
                          </a:solidFill>
                          <a:latin typeface="Segoe UI"/>
                        </a:defRPr>
                      </a:lvl9pPr>
                    </a:lstStyle>
                    <a:p>
                      <a:pPr marL="0" marR="0" lvl="0" indent="0" algn="l" defTabSz="914367" rtl="0" eaLnBrk="1" fontAlgn="auto" latinLnBrk="0" hangingPunct="1">
                        <a:lnSpc>
                          <a:spcPct val="100000"/>
                        </a:lnSpc>
                        <a:spcBef>
                          <a:spcPts val="0"/>
                        </a:spcBef>
                        <a:spcAft>
                          <a:spcPts val="0"/>
                        </a:spcAft>
                        <a:buClrTx/>
                        <a:buSzTx/>
                        <a:buFontTx/>
                        <a:buNone/>
                        <a:tabLst/>
                        <a:defRPr/>
                      </a:pPr>
                      <a:r>
                        <a:rPr lang="en-US" sz="1200" kern="0" spc="-50" baseline="0" noProof="0" dirty="0">
                          <a:solidFill>
                            <a:schemeClr val="tx1"/>
                          </a:solidFill>
                          <a:latin typeface="+mj-lt"/>
                          <a:ea typeface="+mn-ea"/>
                          <a:cs typeface="Segoe UI Semibold" panose="020B0702040204020203" pitchFamily="34" charset="0"/>
                        </a:rPr>
                        <a:t>Manual labeling of files in Office 365 services (Exchange Online, SharePoint Online, OneDrive for Business)</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32742" rtl="0" eaLnBrk="1" latinLnBrk="0" hangingPunct="1">
                        <a:defRPr sz="1800" kern="1200">
                          <a:solidFill>
                            <a:schemeClr val="tx1"/>
                          </a:solidFill>
                          <a:latin typeface="Segoe UI"/>
                        </a:defRPr>
                      </a:lvl1pPr>
                      <a:lvl2pPr marL="466371" algn="l" defTabSz="932742" rtl="0" eaLnBrk="1" latinLnBrk="0" hangingPunct="1">
                        <a:defRPr sz="1800" kern="1200">
                          <a:solidFill>
                            <a:schemeClr val="tx1"/>
                          </a:solidFill>
                          <a:latin typeface="Segoe UI"/>
                        </a:defRPr>
                      </a:lvl2pPr>
                      <a:lvl3pPr marL="932742" algn="l" defTabSz="932742" rtl="0" eaLnBrk="1" latinLnBrk="0" hangingPunct="1">
                        <a:defRPr sz="1800" kern="1200">
                          <a:solidFill>
                            <a:schemeClr val="tx1"/>
                          </a:solidFill>
                          <a:latin typeface="Segoe UI"/>
                        </a:defRPr>
                      </a:lvl3pPr>
                      <a:lvl4pPr marL="1399113" algn="l" defTabSz="932742" rtl="0" eaLnBrk="1" latinLnBrk="0" hangingPunct="1">
                        <a:defRPr sz="1800" kern="1200">
                          <a:solidFill>
                            <a:schemeClr val="tx1"/>
                          </a:solidFill>
                          <a:latin typeface="Segoe UI"/>
                        </a:defRPr>
                      </a:lvl4pPr>
                      <a:lvl5pPr marL="1865484" algn="l" defTabSz="932742" rtl="0" eaLnBrk="1" latinLnBrk="0" hangingPunct="1">
                        <a:defRPr sz="1800" kern="1200">
                          <a:solidFill>
                            <a:schemeClr val="tx1"/>
                          </a:solidFill>
                          <a:latin typeface="Segoe UI"/>
                        </a:defRPr>
                      </a:lvl5pPr>
                      <a:lvl6pPr marL="2331856" algn="l" defTabSz="932742" rtl="0" eaLnBrk="1" latinLnBrk="0" hangingPunct="1">
                        <a:defRPr sz="1800" kern="1200">
                          <a:solidFill>
                            <a:schemeClr val="tx1"/>
                          </a:solidFill>
                          <a:latin typeface="Segoe UI"/>
                        </a:defRPr>
                      </a:lvl6pPr>
                      <a:lvl7pPr marL="2798226" algn="l" defTabSz="932742" rtl="0" eaLnBrk="1" latinLnBrk="0" hangingPunct="1">
                        <a:defRPr sz="1800" kern="1200">
                          <a:solidFill>
                            <a:schemeClr val="tx1"/>
                          </a:solidFill>
                          <a:latin typeface="Segoe UI"/>
                        </a:defRPr>
                      </a:lvl7pPr>
                      <a:lvl8pPr marL="3264597" algn="l" defTabSz="932742" rtl="0" eaLnBrk="1" latinLnBrk="0" hangingPunct="1">
                        <a:defRPr sz="1800" kern="1200">
                          <a:solidFill>
                            <a:schemeClr val="tx1"/>
                          </a:solidFill>
                          <a:latin typeface="Segoe UI"/>
                        </a:defRPr>
                      </a:lvl8pPr>
                      <a:lvl9pPr marL="3730969" algn="l" defTabSz="932742" rtl="0" eaLnBrk="1" latinLnBrk="0" hangingPunct="1">
                        <a:defRPr sz="1800" kern="1200">
                          <a:solidFill>
                            <a:schemeClr val="tx1"/>
                          </a:solidFill>
                          <a:latin typeface="Segoe UI"/>
                        </a:defRPr>
                      </a:lvl9p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accent1"/>
                        </a:solidFill>
                        <a:effectLst/>
                        <a:uLnTx/>
                        <a:uFillTx/>
                        <a:latin typeface="Segoe UI"/>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32742" rtl="0" eaLnBrk="1" latinLnBrk="0" hangingPunct="1">
                        <a:defRPr sz="1800" kern="1200">
                          <a:solidFill>
                            <a:schemeClr val="tx1"/>
                          </a:solidFill>
                          <a:latin typeface="Segoe UI"/>
                        </a:defRPr>
                      </a:lvl1pPr>
                      <a:lvl2pPr marL="466371" algn="l" defTabSz="932742" rtl="0" eaLnBrk="1" latinLnBrk="0" hangingPunct="1">
                        <a:defRPr sz="1800" kern="1200">
                          <a:solidFill>
                            <a:schemeClr val="tx1"/>
                          </a:solidFill>
                          <a:latin typeface="Segoe UI"/>
                        </a:defRPr>
                      </a:lvl2pPr>
                      <a:lvl3pPr marL="932742" algn="l" defTabSz="932742" rtl="0" eaLnBrk="1" latinLnBrk="0" hangingPunct="1">
                        <a:defRPr sz="1800" kern="1200">
                          <a:solidFill>
                            <a:schemeClr val="tx1"/>
                          </a:solidFill>
                          <a:latin typeface="Segoe UI"/>
                        </a:defRPr>
                      </a:lvl3pPr>
                      <a:lvl4pPr marL="1399113" algn="l" defTabSz="932742" rtl="0" eaLnBrk="1" latinLnBrk="0" hangingPunct="1">
                        <a:defRPr sz="1800" kern="1200">
                          <a:solidFill>
                            <a:schemeClr val="tx1"/>
                          </a:solidFill>
                          <a:latin typeface="Segoe UI"/>
                        </a:defRPr>
                      </a:lvl4pPr>
                      <a:lvl5pPr marL="1865484" algn="l" defTabSz="932742" rtl="0" eaLnBrk="1" latinLnBrk="0" hangingPunct="1">
                        <a:defRPr sz="1800" kern="1200">
                          <a:solidFill>
                            <a:schemeClr val="tx1"/>
                          </a:solidFill>
                          <a:latin typeface="Segoe UI"/>
                        </a:defRPr>
                      </a:lvl5pPr>
                      <a:lvl6pPr marL="2331856" algn="l" defTabSz="932742" rtl="0" eaLnBrk="1" latinLnBrk="0" hangingPunct="1">
                        <a:defRPr sz="1800" kern="1200">
                          <a:solidFill>
                            <a:schemeClr val="tx1"/>
                          </a:solidFill>
                          <a:latin typeface="Segoe UI"/>
                        </a:defRPr>
                      </a:lvl6pPr>
                      <a:lvl7pPr marL="2798226" algn="l" defTabSz="932742" rtl="0" eaLnBrk="1" latinLnBrk="0" hangingPunct="1">
                        <a:defRPr sz="1800" kern="1200">
                          <a:solidFill>
                            <a:schemeClr val="tx1"/>
                          </a:solidFill>
                          <a:latin typeface="Segoe UI"/>
                        </a:defRPr>
                      </a:lvl7pPr>
                      <a:lvl8pPr marL="3264597" algn="l" defTabSz="932742" rtl="0" eaLnBrk="1" latinLnBrk="0" hangingPunct="1">
                        <a:defRPr sz="1800" kern="1200">
                          <a:solidFill>
                            <a:schemeClr val="tx1"/>
                          </a:solidFill>
                          <a:latin typeface="Segoe UI"/>
                        </a:defRPr>
                      </a:lvl8pPr>
                      <a:lvl9pPr marL="3730969" algn="l" defTabSz="932742" rtl="0" eaLnBrk="1" latinLnBrk="0" hangingPunct="1">
                        <a:defRPr sz="1800" kern="1200">
                          <a:solidFill>
                            <a:schemeClr val="tx1"/>
                          </a:solidFill>
                          <a:latin typeface="Segoe UI"/>
                        </a:defRPr>
                      </a:lvl9p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accent1"/>
                        </a:solidFill>
                        <a:effectLst/>
                        <a:uLnTx/>
                        <a:uFillTx/>
                        <a:latin typeface="Segoe UI"/>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1727756909"/>
                  </a:ext>
                </a:extLst>
              </a:tr>
              <a:tr h="268927">
                <a:tc vMerge="1">
                  <a:txBody>
                    <a:bodyPr/>
                    <a:lstStyle/>
                    <a:p>
                      <a:endParaRPr lang="en-US"/>
                    </a:p>
                  </a:txBody>
                  <a:tcPr/>
                </a:tc>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lang="en-US" sz="1200" kern="0" spc="-50" baseline="0" noProof="0" dirty="0">
                          <a:solidFill>
                            <a:schemeClr val="tx1"/>
                          </a:solidFill>
                          <a:latin typeface="+mj-lt"/>
                          <a:ea typeface="+mn-ea"/>
                          <a:cs typeface="Segoe UI Semibold" panose="020B0702040204020203" pitchFamily="34" charset="0"/>
                        </a:rPr>
                        <a:t>Manual labeling in Office apps (Word, PowerPoint, Excel, Outlook) using native labeling</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accent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accent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2673229593"/>
                  </a:ext>
                </a:extLst>
              </a:tr>
              <a:tr h="268927">
                <a:tc vMerge="1">
                  <a:txBody>
                    <a:bodyPr/>
                    <a:lstStyle/>
                    <a:p>
                      <a:endParaRPr lang="en-US"/>
                    </a:p>
                  </a:txBody>
                  <a:tcPr/>
                </a:tc>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lang="en-US" sz="1200" kern="0" spc="-50" baseline="0" noProof="0" dirty="0">
                          <a:solidFill>
                            <a:schemeClr val="tx1"/>
                          </a:solidFill>
                          <a:latin typeface="+mj-lt"/>
                          <a:ea typeface="+mn-ea"/>
                          <a:cs typeface="Segoe UI Semibold" panose="020B0702040204020203" pitchFamily="34" charset="0"/>
                        </a:rPr>
                        <a:t>Manual labeling in Office apps on Windows using AIP client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accent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accent1"/>
                        </a:solidFill>
                        <a:effectLst/>
                        <a:uLnTx/>
                        <a:uFillTx/>
                        <a:latin typeface="+mn-lt"/>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2285957309"/>
                  </a:ext>
                </a:extLst>
              </a:tr>
              <a:tr h="448212">
                <a:tc vMerge="1">
                  <a:txBody>
                    <a:bodyPr/>
                    <a:lstStyle/>
                    <a:p>
                      <a:endParaRPr lang="en-US"/>
                    </a:p>
                  </a:txBody>
                  <a:tcPr/>
                </a:tc>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lang="en-US" sz="1200" u="sng" kern="0" spc="-50" baseline="0" noProof="0" dirty="0">
                          <a:solidFill>
                            <a:schemeClr val="tx1"/>
                          </a:solidFill>
                          <a:latin typeface="+mj-lt"/>
                          <a:ea typeface="+mn-ea"/>
                          <a:cs typeface="Segoe UI Semibold" panose="020B0702040204020203" pitchFamily="34" charset="0"/>
                        </a:rPr>
                        <a:t>Automated</a:t>
                      </a:r>
                      <a:r>
                        <a:rPr lang="en-US" sz="1200" kern="0" spc="-50" baseline="0" noProof="0" dirty="0">
                          <a:solidFill>
                            <a:schemeClr val="tx1"/>
                          </a:solidFill>
                          <a:latin typeface="+mj-lt"/>
                          <a:ea typeface="+mn-ea"/>
                          <a:cs typeface="Segoe UI Semibold" panose="020B0702040204020203" pitchFamily="34" charset="0"/>
                        </a:rPr>
                        <a:t> classification and labeling of files in Office 365 services (Exchange Online, SharePoint Online, OneDrive for Business)</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rgbClr val="FFFFFF"/>
                        </a:solidFill>
                        <a:effectLst/>
                        <a:uLnTx/>
                        <a:uFillTx/>
                        <a:latin typeface="Segoe UI"/>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chemeClr val="accent1"/>
                        </a:solidFill>
                        <a:effectLst/>
                        <a:uLnTx/>
                        <a:uFillTx/>
                        <a:latin typeface="Segoe UI"/>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accent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1885166965"/>
                  </a:ext>
                </a:extLst>
              </a:tr>
              <a:tr h="268927">
                <a:tc vMerge="1">
                  <a:txBody>
                    <a:bodyPr/>
                    <a:lstStyle/>
                    <a:p>
                      <a:endParaRPr lang="en-US"/>
                    </a:p>
                  </a:txBody>
                  <a:tcPr/>
                </a:tc>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lang="en-US" sz="1200" kern="0" spc="-50" baseline="0" noProof="0" dirty="0">
                          <a:solidFill>
                            <a:schemeClr val="tx1"/>
                          </a:solidFill>
                          <a:latin typeface="+mj-lt"/>
                          <a:ea typeface="+mn-ea"/>
                          <a:cs typeface="Segoe UI Semibold" panose="020B0702040204020203" pitchFamily="34" charset="0"/>
                        </a:rPr>
                        <a:t>Discover sensitive data in on-premises file servers, apply label to entire repository or folder </a:t>
                      </a:r>
                      <a:r>
                        <a:rPr lang="en-US" sz="1200" kern="0" spc="-50" baseline="30000" noProof="0" dirty="0">
                          <a:solidFill>
                            <a:schemeClr val="tx1"/>
                          </a:solidFill>
                          <a:latin typeface="+mj-lt"/>
                          <a:ea typeface="+mn-ea"/>
                          <a:cs typeface="Segoe UI Semibold" panose="020B0702040204020203" pitchFamily="34" charset="0"/>
                        </a:rPr>
                        <a:t>1</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rgbClr val="FFFFFF"/>
                        </a:solidFill>
                        <a:effectLst/>
                        <a:uLnTx/>
                        <a:uFillTx/>
                        <a:latin typeface="Segoe UI"/>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accent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accent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2566561839"/>
                  </a:ext>
                </a:extLst>
              </a:tr>
              <a:tr h="268927">
                <a:tc vMerge="1">
                  <a:txBody>
                    <a:bodyPr/>
                    <a:lstStyle/>
                    <a:p>
                      <a:endParaRPr lang="en-US"/>
                    </a:p>
                  </a:txBody>
                  <a:tcPr/>
                </a:tc>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lang="en-US" sz="1200" u="sng" kern="0" spc="-50" baseline="0" noProof="0" dirty="0">
                          <a:solidFill>
                            <a:schemeClr val="tx1"/>
                          </a:solidFill>
                          <a:latin typeface="+mj-lt"/>
                          <a:ea typeface="+mn-ea"/>
                          <a:cs typeface="Segoe UI Semibold" panose="020B0702040204020203" pitchFamily="34" charset="0"/>
                        </a:rPr>
                        <a:t>Automated</a:t>
                      </a:r>
                      <a:r>
                        <a:rPr lang="en-US" sz="1200" kern="0" spc="-50" baseline="0" noProof="0" dirty="0">
                          <a:solidFill>
                            <a:schemeClr val="tx1"/>
                          </a:solidFill>
                          <a:latin typeface="+mj-lt"/>
                          <a:ea typeface="+mn-ea"/>
                          <a:cs typeface="Segoe UI Semibold" panose="020B0702040204020203" pitchFamily="34" charset="0"/>
                        </a:rPr>
                        <a:t> classification and labeling of files in on-premises file servers (AIP scanner)</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rgbClr val="FFFFFF"/>
                        </a:solidFill>
                        <a:effectLst/>
                        <a:uLnTx/>
                        <a:uFillTx/>
                        <a:latin typeface="Segoe UI"/>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chemeClr val="accent1"/>
                        </a:solidFill>
                        <a:effectLst/>
                        <a:uLnTx/>
                        <a:uFillTx/>
                        <a:latin typeface="Segoe UI"/>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accent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4011356139"/>
                  </a:ext>
                </a:extLst>
              </a:tr>
              <a:tr h="268927">
                <a:tc vMerge="1">
                  <a:txBody>
                    <a:bodyPr/>
                    <a:lstStyle/>
                    <a:p>
                      <a:endParaRPr lang="en-US"/>
                    </a:p>
                  </a:txBody>
                  <a:tcPr/>
                </a:tc>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lang="en-US" sz="1200" u="sng" kern="0" spc="-50" baseline="0" noProof="0" dirty="0">
                          <a:solidFill>
                            <a:schemeClr val="tx1"/>
                          </a:solidFill>
                          <a:latin typeface="+mj-lt"/>
                          <a:ea typeface="+mn-ea"/>
                          <a:cs typeface="Segoe UI Semibold" panose="020B0702040204020203" pitchFamily="34" charset="0"/>
                        </a:rPr>
                        <a:t>Automated</a:t>
                      </a:r>
                      <a:r>
                        <a:rPr lang="en-US" sz="1200" kern="0" spc="-50" baseline="0" noProof="0" dirty="0">
                          <a:solidFill>
                            <a:schemeClr val="tx1"/>
                          </a:solidFill>
                          <a:latin typeface="+mj-lt"/>
                          <a:ea typeface="+mn-ea"/>
                          <a:cs typeface="Segoe UI Semibold" panose="020B0702040204020203" pitchFamily="34" charset="0"/>
                        </a:rPr>
                        <a:t> classification and labeling in Office apps (Word, PowerPoint, Excel, Outlook) using native labeling</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accent1"/>
                        </a:solidFill>
                        <a:effectLst/>
                        <a:uLnTx/>
                        <a:uFillTx/>
                        <a:latin typeface="+mn-lt"/>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accent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105495892"/>
                  </a:ext>
                </a:extLst>
              </a:tr>
              <a:tr h="268927">
                <a:tc vMerge="1">
                  <a:txBody>
                    <a:bodyPr/>
                    <a:lstStyle/>
                    <a:p>
                      <a:endParaRPr lang="en-US"/>
                    </a:p>
                  </a:txBody>
                  <a:tcPr/>
                </a:tc>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lang="en-US" sz="1200" u="sng" kern="0" spc="-50" baseline="0" noProof="0" dirty="0">
                          <a:solidFill>
                            <a:schemeClr val="tx1"/>
                          </a:solidFill>
                          <a:latin typeface="+mj-lt"/>
                          <a:ea typeface="+mn-ea"/>
                          <a:cs typeface="Segoe UI Semibold" panose="020B0702040204020203" pitchFamily="34" charset="0"/>
                        </a:rPr>
                        <a:t>Automated</a:t>
                      </a:r>
                      <a:r>
                        <a:rPr lang="en-US" sz="1200" kern="0" spc="-50" baseline="0" noProof="0" dirty="0">
                          <a:solidFill>
                            <a:schemeClr val="tx1"/>
                          </a:solidFill>
                          <a:latin typeface="+mj-lt"/>
                          <a:ea typeface="+mn-ea"/>
                          <a:cs typeface="Segoe UI Semibold" panose="020B0702040204020203" pitchFamily="34" charset="0"/>
                        </a:rPr>
                        <a:t> classification and labeling inf Office apps on Windows using AIP client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accent1"/>
                        </a:solidFill>
                        <a:effectLst/>
                        <a:uLnTx/>
                        <a:uFillTx/>
                        <a:latin typeface="+mn-lt"/>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accent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3175"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1652270649"/>
                  </a:ext>
                </a:extLst>
              </a:tr>
              <a:tr h="268927">
                <a:tc vMerge="1">
                  <a:txBody>
                    <a:bodyPr/>
                    <a:lstStyle/>
                    <a:p>
                      <a:endParaRPr lang="en-US"/>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rgbClr val="505050"/>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lang="en-US" sz="1200" kern="0" spc="-50" baseline="0" noProof="0" dirty="0">
                          <a:solidFill>
                            <a:schemeClr val="tx1"/>
                          </a:solidFill>
                          <a:latin typeface="+mj-lt"/>
                          <a:ea typeface="+mn-ea"/>
                          <a:cs typeface="Segoe UI Semibold" panose="020B0702040204020203" pitchFamily="34" charset="0"/>
                        </a:rPr>
                        <a:t>Information Protection SDK to apply labels to files</a:t>
                      </a:r>
                    </a:p>
                  </a:txBody>
                  <a:tcPr marL="89642" marR="89642" marT="44821" marB="44821" anchor="ctr">
                    <a:lnL w="3175" cap="flat" cmpd="sng" algn="ctr">
                      <a:solidFill>
                        <a:schemeClr val="tx1"/>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accent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accent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3175" cap="flat" cmpd="sng" algn="ctr">
                      <a:solidFill>
                        <a:srgbClr val="505050"/>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1901436963"/>
                  </a:ext>
                </a:extLst>
              </a:tr>
              <a:tr h="321977">
                <a:tc rowSpan="2">
                  <a:txBody>
                    <a:bodyPr/>
                    <a:lstStyle>
                      <a:lvl1pPr marL="0" algn="l" defTabSz="932742" rtl="0" eaLnBrk="1" latinLnBrk="0" hangingPunct="1">
                        <a:defRPr sz="1800" kern="1200">
                          <a:solidFill>
                            <a:schemeClr val="tx1"/>
                          </a:solidFill>
                          <a:latin typeface="Segoe UI"/>
                        </a:defRPr>
                      </a:lvl1pPr>
                      <a:lvl2pPr marL="466371" algn="l" defTabSz="932742" rtl="0" eaLnBrk="1" latinLnBrk="0" hangingPunct="1">
                        <a:defRPr sz="1800" kern="1200">
                          <a:solidFill>
                            <a:schemeClr val="tx1"/>
                          </a:solidFill>
                          <a:latin typeface="Segoe UI"/>
                        </a:defRPr>
                      </a:lvl2pPr>
                      <a:lvl3pPr marL="932742" algn="l" defTabSz="932742" rtl="0" eaLnBrk="1" latinLnBrk="0" hangingPunct="1">
                        <a:defRPr sz="1800" kern="1200">
                          <a:solidFill>
                            <a:schemeClr val="tx1"/>
                          </a:solidFill>
                          <a:latin typeface="Segoe UI"/>
                        </a:defRPr>
                      </a:lvl3pPr>
                      <a:lvl4pPr marL="1399113" algn="l" defTabSz="932742" rtl="0" eaLnBrk="1" latinLnBrk="0" hangingPunct="1">
                        <a:defRPr sz="1800" kern="1200">
                          <a:solidFill>
                            <a:schemeClr val="tx1"/>
                          </a:solidFill>
                          <a:latin typeface="Segoe UI"/>
                        </a:defRPr>
                      </a:lvl4pPr>
                      <a:lvl5pPr marL="1865484" algn="l" defTabSz="932742" rtl="0" eaLnBrk="1" latinLnBrk="0" hangingPunct="1">
                        <a:defRPr sz="1800" kern="1200">
                          <a:solidFill>
                            <a:schemeClr val="tx1"/>
                          </a:solidFill>
                          <a:latin typeface="Segoe UI"/>
                        </a:defRPr>
                      </a:lvl5pPr>
                      <a:lvl6pPr marL="2331856" algn="l" defTabSz="932742" rtl="0" eaLnBrk="1" latinLnBrk="0" hangingPunct="1">
                        <a:defRPr sz="1800" kern="1200">
                          <a:solidFill>
                            <a:schemeClr val="tx1"/>
                          </a:solidFill>
                          <a:latin typeface="Segoe UI"/>
                        </a:defRPr>
                      </a:lvl6pPr>
                      <a:lvl7pPr marL="2798226" algn="l" defTabSz="932742" rtl="0" eaLnBrk="1" latinLnBrk="0" hangingPunct="1">
                        <a:defRPr sz="1800" kern="1200">
                          <a:solidFill>
                            <a:schemeClr val="tx1"/>
                          </a:solidFill>
                          <a:latin typeface="Segoe UI"/>
                        </a:defRPr>
                      </a:lvl7pPr>
                      <a:lvl8pPr marL="3264597" algn="l" defTabSz="932742" rtl="0" eaLnBrk="1" latinLnBrk="0" hangingPunct="1">
                        <a:defRPr sz="1800" kern="1200">
                          <a:solidFill>
                            <a:schemeClr val="tx1"/>
                          </a:solidFill>
                          <a:latin typeface="Segoe UI"/>
                        </a:defRPr>
                      </a:lvl8pPr>
                      <a:lvl9pPr marL="3730969" algn="l" defTabSz="932742" rtl="0" eaLnBrk="1" latinLnBrk="0" hangingPunct="1">
                        <a:defRPr sz="1800" kern="1200">
                          <a:solidFill>
                            <a:schemeClr val="tx1"/>
                          </a:solidFill>
                          <a:latin typeface="Segoe UI"/>
                        </a:defRPr>
                      </a:lvl9pPr>
                    </a:lstStyle>
                    <a:p>
                      <a:r>
                        <a:rPr lang="en-US" sz="1200" b="1" dirty="0">
                          <a:latin typeface="+mj-lt"/>
                        </a:rPr>
                        <a:t>Encryption &amp; rights-based restrictions</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Segoe UI"/>
                        </a:defRPr>
                      </a:lvl1pPr>
                      <a:lvl2pPr marL="466371" algn="l" defTabSz="932742" rtl="0" eaLnBrk="1" latinLnBrk="0" hangingPunct="1">
                        <a:defRPr sz="1800" kern="1200">
                          <a:solidFill>
                            <a:schemeClr val="tx1"/>
                          </a:solidFill>
                          <a:latin typeface="Segoe UI"/>
                        </a:defRPr>
                      </a:lvl2pPr>
                      <a:lvl3pPr marL="932742" algn="l" defTabSz="932742" rtl="0" eaLnBrk="1" latinLnBrk="0" hangingPunct="1">
                        <a:defRPr sz="1800" kern="1200">
                          <a:solidFill>
                            <a:schemeClr val="tx1"/>
                          </a:solidFill>
                          <a:latin typeface="Segoe UI"/>
                        </a:defRPr>
                      </a:lvl3pPr>
                      <a:lvl4pPr marL="1399113" algn="l" defTabSz="932742" rtl="0" eaLnBrk="1" latinLnBrk="0" hangingPunct="1">
                        <a:defRPr sz="1800" kern="1200">
                          <a:solidFill>
                            <a:schemeClr val="tx1"/>
                          </a:solidFill>
                          <a:latin typeface="Segoe UI"/>
                        </a:defRPr>
                      </a:lvl4pPr>
                      <a:lvl5pPr marL="1865484" algn="l" defTabSz="932742" rtl="0" eaLnBrk="1" latinLnBrk="0" hangingPunct="1">
                        <a:defRPr sz="1800" kern="1200">
                          <a:solidFill>
                            <a:schemeClr val="tx1"/>
                          </a:solidFill>
                          <a:latin typeface="Segoe UI"/>
                        </a:defRPr>
                      </a:lvl5pPr>
                      <a:lvl6pPr marL="2331856" algn="l" defTabSz="932742" rtl="0" eaLnBrk="1" latinLnBrk="0" hangingPunct="1">
                        <a:defRPr sz="1800" kern="1200">
                          <a:solidFill>
                            <a:schemeClr val="tx1"/>
                          </a:solidFill>
                          <a:latin typeface="Segoe UI"/>
                        </a:defRPr>
                      </a:lvl6pPr>
                      <a:lvl7pPr marL="2798226" algn="l" defTabSz="932742" rtl="0" eaLnBrk="1" latinLnBrk="0" hangingPunct="1">
                        <a:defRPr sz="1800" kern="1200">
                          <a:solidFill>
                            <a:schemeClr val="tx1"/>
                          </a:solidFill>
                          <a:latin typeface="Segoe UI"/>
                        </a:defRPr>
                      </a:lvl7pPr>
                      <a:lvl8pPr marL="3264597" algn="l" defTabSz="932742" rtl="0" eaLnBrk="1" latinLnBrk="0" hangingPunct="1">
                        <a:defRPr sz="1800" kern="1200">
                          <a:solidFill>
                            <a:schemeClr val="tx1"/>
                          </a:solidFill>
                          <a:latin typeface="Segoe UI"/>
                        </a:defRPr>
                      </a:lvl8pPr>
                      <a:lvl9pPr marL="3730969" algn="l" defTabSz="932742" rtl="0" eaLnBrk="1" latinLnBrk="0" hangingPunct="1">
                        <a:defRPr sz="1800" kern="1200">
                          <a:solidFill>
                            <a:schemeClr val="tx1"/>
                          </a:solidFill>
                          <a:latin typeface="Segoe UI"/>
                        </a:defRPr>
                      </a:lvl9pPr>
                    </a:lstStyle>
                    <a:p>
                      <a:r>
                        <a:rPr lang="en-US" sz="1200" kern="0" spc="-50" baseline="0" dirty="0">
                          <a:solidFill>
                            <a:schemeClr val="tx1"/>
                          </a:solidFill>
                          <a:latin typeface="+mj-lt"/>
                          <a:ea typeface="+mn-ea"/>
                          <a:cs typeface="Segoe UI Semibold" panose="020B0702040204020203" pitchFamily="34" charset="0"/>
                        </a:rPr>
                        <a:t>Add ad-hoc protection to Office documents</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accent1"/>
                        </a:solidFill>
                        <a:effectLst/>
                        <a:uLnTx/>
                        <a:uFillTx/>
                        <a:latin typeface="+mn-lt"/>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32742" rtl="0" eaLnBrk="1" latinLnBrk="0" hangingPunct="1">
                        <a:defRPr sz="1800" kern="1200">
                          <a:solidFill>
                            <a:schemeClr val="tx1"/>
                          </a:solidFill>
                          <a:latin typeface="Segoe UI"/>
                        </a:defRPr>
                      </a:lvl1pPr>
                      <a:lvl2pPr marL="466371" algn="l" defTabSz="932742" rtl="0" eaLnBrk="1" latinLnBrk="0" hangingPunct="1">
                        <a:defRPr sz="1800" kern="1200">
                          <a:solidFill>
                            <a:schemeClr val="tx1"/>
                          </a:solidFill>
                          <a:latin typeface="Segoe UI"/>
                        </a:defRPr>
                      </a:lvl2pPr>
                      <a:lvl3pPr marL="932742" algn="l" defTabSz="932742" rtl="0" eaLnBrk="1" latinLnBrk="0" hangingPunct="1">
                        <a:defRPr sz="1800" kern="1200">
                          <a:solidFill>
                            <a:schemeClr val="tx1"/>
                          </a:solidFill>
                          <a:latin typeface="Segoe UI"/>
                        </a:defRPr>
                      </a:lvl3pPr>
                      <a:lvl4pPr marL="1399113" algn="l" defTabSz="932742" rtl="0" eaLnBrk="1" latinLnBrk="0" hangingPunct="1">
                        <a:defRPr sz="1800" kern="1200">
                          <a:solidFill>
                            <a:schemeClr val="tx1"/>
                          </a:solidFill>
                          <a:latin typeface="Segoe UI"/>
                        </a:defRPr>
                      </a:lvl4pPr>
                      <a:lvl5pPr marL="1865484" algn="l" defTabSz="932742" rtl="0" eaLnBrk="1" latinLnBrk="0" hangingPunct="1">
                        <a:defRPr sz="1800" kern="1200">
                          <a:solidFill>
                            <a:schemeClr val="tx1"/>
                          </a:solidFill>
                          <a:latin typeface="Segoe UI"/>
                        </a:defRPr>
                      </a:lvl5pPr>
                      <a:lvl6pPr marL="2331856" algn="l" defTabSz="932742" rtl="0" eaLnBrk="1" latinLnBrk="0" hangingPunct="1">
                        <a:defRPr sz="1800" kern="1200">
                          <a:solidFill>
                            <a:schemeClr val="tx1"/>
                          </a:solidFill>
                          <a:latin typeface="Segoe UI"/>
                        </a:defRPr>
                      </a:lvl6pPr>
                      <a:lvl7pPr marL="2798226" algn="l" defTabSz="932742" rtl="0" eaLnBrk="1" latinLnBrk="0" hangingPunct="1">
                        <a:defRPr sz="1800" kern="1200">
                          <a:solidFill>
                            <a:schemeClr val="tx1"/>
                          </a:solidFill>
                          <a:latin typeface="Segoe UI"/>
                        </a:defRPr>
                      </a:lvl7pPr>
                      <a:lvl8pPr marL="3264597" algn="l" defTabSz="932742" rtl="0" eaLnBrk="1" latinLnBrk="0" hangingPunct="1">
                        <a:defRPr sz="1800" kern="1200">
                          <a:solidFill>
                            <a:schemeClr val="tx1"/>
                          </a:solidFill>
                          <a:latin typeface="Segoe UI"/>
                        </a:defRPr>
                      </a:lvl8pPr>
                      <a:lvl9pPr marL="3730969" algn="l" defTabSz="932742" rtl="0" eaLnBrk="1" latinLnBrk="0" hangingPunct="1">
                        <a:defRPr sz="1800" kern="1200">
                          <a:solidFill>
                            <a:schemeClr val="tx1"/>
                          </a:solidFill>
                          <a:latin typeface="Segoe UI"/>
                        </a:defRPr>
                      </a:lvl9p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accent1"/>
                        </a:solidFill>
                        <a:effectLst/>
                        <a:uLnTx/>
                        <a:uFillTx/>
                        <a:latin typeface="Segoe UI"/>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470689915"/>
                  </a:ext>
                </a:extLst>
              </a:tr>
              <a:tr h="321977">
                <a:tc vMerge="1">
                  <a:txBody>
                    <a:bodyPr/>
                    <a:lstStyle/>
                    <a:p>
                      <a:endParaRPr lang="en-US" sz="1200" dirty="0">
                        <a:latin typeface="+mj-lt"/>
                      </a:endParaRPr>
                    </a:p>
                  </a:txBody>
                  <a:tcPr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kern="0" spc="-50" baseline="0" dirty="0">
                          <a:solidFill>
                            <a:schemeClr val="tx1"/>
                          </a:solidFill>
                          <a:latin typeface="+mj-lt"/>
                          <a:ea typeface="+mn-ea"/>
                          <a:cs typeface="Segoe UI Semibold" panose="020B0702040204020203" pitchFamily="34" charset="0"/>
                        </a:rPr>
                        <a:t>Encrypt emails to internal or external recipients</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accent1"/>
                        </a:solidFill>
                        <a:effectLst/>
                        <a:uLnTx/>
                        <a:uFillTx/>
                        <a:latin typeface="+mn-lt"/>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32742" rtl="0" eaLnBrk="1" latinLnBrk="0" hangingPunct="1">
                        <a:defRPr sz="1800" kern="1200">
                          <a:solidFill>
                            <a:schemeClr val="tx1"/>
                          </a:solidFill>
                          <a:latin typeface="Segoe UI"/>
                        </a:defRPr>
                      </a:lvl1pPr>
                      <a:lvl2pPr marL="466371" algn="l" defTabSz="932742" rtl="0" eaLnBrk="1" latinLnBrk="0" hangingPunct="1">
                        <a:defRPr sz="1800" kern="1200">
                          <a:solidFill>
                            <a:schemeClr val="tx1"/>
                          </a:solidFill>
                          <a:latin typeface="Segoe UI"/>
                        </a:defRPr>
                      </a:lvl2pPr>
                      <a:lvl3pPr marL="932742" algn="l" defTabSz="932742" rtl="0" eaLnBrk="1" latinLnBrk="0" hangingPunct="1">
                        <a:defRPr sz="1800" kern="1200">
                          <a:solidFill>
                            <a:schemeClr val="tx1"/>
                          </a:solidFill>
                          <a:latin typeface="Segoe UI"/>
                        </a:defRPr>
                      </a:lvl3pPr>
                      <a:lvl4pPr marL="1399113" algn="l" defTabSz="932742" rtl="0" eaLnBrk="1" latinLnBrk="0" hangingPunct="1">
                        <a:defRPr sz="1800" kern="1200">
                          <a:solidFill>
                            <a:schemeClr val="tx1"/>
                          </a:solidFill>
                          <a:latin typeface="Segoe UI"/>
                        </a:defRPr>
                      </a:lvl4pPr>
                      <a:lvl5pPr marL="1865484" algn="l" defTabSz="932742" rtl="0" eaLnBrk="1" latinLnBrk="0" hangingPunct="1">
                        <a:defRPr sz="1800" kern="1200">
                          <a:solidFill>
                            <a:schemeClr val="tx1"/>
                          </a:solidFill>
                          <a:latin typeface="Segoe UI"/>
                        </a:defRPr>
                      </a:lvl5pPr>
                      <a:lvl6pPr marL="2331856" algn="l" defTabSz="932742" rtl="0" eaLnBrk="1" latinLnBrk="0" hangingPunct="1">
                        <a:defRPr sz="1800" kern="1200">
                          <a:solidFill>
                            <a:schemeClr val="tx1"/>
                          </a:solidFill>
                          <a:latin typeface="Segoe UI"/>
                        </a:defRPr>
                      </a:lvl6pPr>
                      <a:lvl7pPr marL="2798226" algn="l" defTabSz="932742" rtl="0" eaLnBrk="1" latinLnBrk="0" hangingPunct="1">
                        <a:defRPr sz="1800" kern="1200">
                          <a:solidFill>
                            <a:schemeClr val="tx1"/>
                          </a:solidFill>
                          <a:latin typeface="Segoe UI"/>
                        </a:defRPr>
                      </a:lvl7pPr>
                      <a:lvl8pPr marL="3264597" algn="l" defTabSz="932742" rtl="0" eaLnBrk="1" latinLnBrk="0" hangingPunct="1">
                        <a:defRPr sz="1800" kern="1200">
                          <a:solidFill>
                            <a:schemeClr val="tx1"/>
                          </a:solidFill>
                          <a:latin typeface="Segoe UI"/>
                        </a:defRPr>
                      </a:lvl8pPr>
                      <a:lvl9pPr marL="3730969" algn="l" defTabSz="932742" rtl="0" eaLnBrk="1" latinLnBrk="0" hangingPunct="1">
                        <a:defRPr sz="1800" kern="1200">
                          <a:solidFill>
                            <a:schemeClr val="tx1"/>
                          </a:solidFill>
                          <a:latin typeface="Segoe UI"/>
                        </a:defRPr>
                      </a:lvl9p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accent1"/>
                        </a:solidFill>
                        <a:effectLst/>
                        <a:uLnTx/>
                        <a:uFillTx/>
                        <a:latin typeface="Segoe UI"/>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4007622878"/>
                  </a:ext>
                </a:extLst>
              </a:tr>
              <a:tr h="448212">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1200" b="1" dirty="0">
                          <a:latin typeface="+mj-lt"/>
                        </a:rPr>
                        <a:t>Data Loss Prevention (DLP)</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kern="0" spc="-50" baseline="0" dirty="0">
                          <a:solidFill>
                            <a:schemeClr val="tx1"/>
                          </a:solidFill>
                          <a:latin typeface="+mj-lt"/>
                          <a:ea typeface="+mn-ea"/>
                          <a:cs typeface="Segoe UI Semibold" panose="020B0702040204020203" pitchFamily="34" charset="0"/>
                        </a:rPr>
                        <a:t>Block sharing of sensitive files in Office 365 services (Exchange Online, SharePoint Online, OneDrive for Business) </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accent1"/>
                        </a:solidFill>
                        <a:effectLst/>
                        <a:uLnTx/>
                        <a:uFillTx/>
                        <a:latin typeface="+mn-lt"/>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accent1"/>
                        </a:solidFill>
                        <a:effectLst/>
                        <a:uLnTx/>
                        <a:uFillTx/>
                        <a:latin typeface="+mn-lt"/>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235125878"/>
                  </a:ext>
                </a:extLst>
              </a:tr>
              <a:tr h="268927">
                <a:tc>
                  <a:txBody>
                    <a:bodyPr/>
                    <a:lstStyle/>
                    <a:p>
                      <a:r>
                        <a:rPr lang="en-US" sz="1200" b="1" dirty="0">
                          <a:latin typeface="+mj-lt"/>
                        </a:rPr>
                        <a:t>Cloud App Security</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kern="0" spc="-50" baseline="0" dirty="0">
                          <a:solidFill>
                            <a:schemeClr val="tx1"/>
                          </a:solidFill>
                          <a:latin typeface="+mj-lt"/>
                          <a:ea typeface="+mn-ea"/>
                          <a:cs typeface="Segoe UI Semibold" panose="020B0702040204020203" pitchFamily="34" charset="0"/>
                        </a:rPr>
                        <a:t>Classify and label data in 3</a:t>
                      </a:r>
                      <a:r>
                        <a:rPr lang="en-US" sz="1200" kern="0" spc="-50" baseline="30000" dirty="0">
                          <a:solidFill>
                            <a:schemeClr val="tx1"/>
                          </a:solidFill>
                          <a:latin typeface="+mj-lt"/>
                          <a:ea typeface="+mn-ea"/>
                          <a:cs typeface="Segoe UI Semibold" panose="020B0702040204020203" pitchFamily="34" charset="0"/>
                        </a:rPr>
                        <a:t>rd</a:t>
                      </a:r>
                      <a:r>
                        <a:rPr lang="en-US" sz="1200" kern="0" spc="-50" baseline="0" dirty="0">
                          <a:solidFill>
                            <a:schemeClr val="tx1"/>
                          </a:solidFill>
                          <a:latin typeface="+mj-lt"/>
                          <a:ea typeface="+mn-ea"/>
                          <a:cs typeface="Segoe UI Semibold" panose="020B0702040204020203" pitchFamily="34" charset="0"/>
                        </a:rPr>
                        <a:t>-party SaaS apps and cloud services</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chemeClr val="tx1"/>
                        </a:solidFill>
                        <a:effectLst/>
                        <a:uLnTx/>
                        <a:uFillTx/>
                        <a:latin typeface="Segoe UI"/>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tx1"/>
                        </a:solidFill>
                        <a:effectLst/>
                        <a:uLnTx/>
                        <a:uFillTx/>
                        <a:latin typeface="Segoe UI"/>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chemeClr val="accent1"/>
                        </a:solidFill>
                        <a:effectLst/>
                        <a:uLnTx/>
                        <a:uFillTx/>
                        <a:latin typeface="Segoe UI"/>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accent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196378379"/>
                  </a:ext>
                </a:extLst>
              </a:tr>
              <a:tr h="448212">
                <a:tc rowSpan="2">
                  <a:txBody>
                    <a:bodyPr/>
                    <a:lstStyle>
                      <a:lvl1pPr marL="0" algn="l" defTabSz="932742" rtl="0" eaLnBrk="1" latinLnBrk="0" hangingPunct="1">
                        <a:defRPr sz="1800" kern="1200">
                          <a:solidFill>
                            <a:schemeClr val="tx1"/>
                          </a:solidFill>
                          <a:latin typeface="Segoe UI"/>
                        </a:defRPr>
                      </a:lvl1pPr>
                      <a:lvl2pPr marL="466371" algn="l" defTabSz="932742" rtl="0" eaLnBrk="1" latinLnBrk="0" hangingPunct="1">
                        <a:defRPr sz="1800" kern="1200">
                          <a:solidFill>
                            <a:schemeClr val="tx1"/>
                          </a:solidFill>
                          <a:latin typeface="Segoe UI"/>
                        </a:defRPr>
                      </a:lvl2pPr>
                      <a:lvl3pPr marL="932742" algn="l" defTabSz="932742" rtl="0" eaLnBrk="1" latinLnBrk="0" hangingPunct="1">
                        <a:defRPr sz="1800" kern="1200">
                          <a:solidFill>
                            <a:schemeClr val="tx1"/>
                          </a:solidFill>
                          <a:latin typeface="Segoe UI"/>
                        </a:defRPr>
                      </a:lvl3pPr>
                      <a:lvl4pPr marL="1399113" algn="l" defTabSz="932742" rtl="0" eaLnBrk="1" latinLnBrk="0" hangingPunct="1">
                        <a:defRPr sz="1800" kern="1200">
                          <a:solidFill>
                            <a:schemeClr val="tx1"/>
                          </a:solidFill>
                          <a:latin typeface="Segoe UI"/>
                        </a:defRPr>
                      </a:lvl4pPr>
                      <a:lvl5pPr marL="1865484" algn="l" defTabSz="932742" rtl="0" eaLnBrk="1" latinLnBrk="0" hangingPunct="1">
                        <a:defRPr sz="1800" kern="1200">
                          <a:solidFill>
                            <a:schemeClr val="tx1"/>
                          </a:solidFill>
                          <a:latin typeface="Segoe UI"/>
                        </a:defRPr>
                      </a:lvl5pPr>
                      <a:lvl6pPr marL="2331856" algn="l" defTabSz="932742" rtl="0" eaLnBrk="1" latinLnBrk="0" hangingPunct="1">
                        <a:defRPr sz="1800" kern="1200">
                          <a:solidFill>
                            <a:schemeClr val="tx1"/>
                          </a:solidFill>
                          <a:latin typeface="Segoe UI"/>
                        </a:defRPr>
                      </a:lvl6pPr>
                      <a:lvl7pPr marL="2798226" algn="l" defTabSz="932742" rtl="0" eaLnBrk="1" latinLnBrk="0" hangingPunct="1">
                        <a:defRPr sz="1800" kern="1200">
                          <a:solidFill>
                            <a:schemeClr val="tx1"/>
                          </a:solidFill>
                          <a:latin typeface="Segoe UI"/>
                        </a:defRPr>
                      </a:lvl7pPr>
                      <a:lvl8pPr marL="3264597" algn="l" defTabSz="932742" rtl="0" eaLnBrk="1" latinLnBrk="0" hangingPunct="1">
                        <a:defRPr sz="1800" kern="1200">
                          <a:solidFill>
                            <a:schemeClr val="tx1"/>
                          </a:solidFill>
                          <a:latin typeface="Segoe UI"/>
                        </a:defRPr>
                      </a:lvl8pPr>
                      <a:lvl9pPr marL="3730969" algn="l" defTabSz="932742" rtl="0" eaLnBrk="1" latinLnBrk="0" hangingPunct="1">
                        <a:defRPr sz="1800" kern="1200">
                          <a:solidFill>
                            <a:schemeClr val="tx1"/>
                          </a:solidFill>
                          <a:latin typeface="Segoe UI"/>
                        </a:defRPr>
                      </a:lvl9pPr>
                    </a:lstStyle>
                    <a:p>
                      <a:r>
                        <a:rPr lang="en-US" sz="1200" b="1" dirty="0">
                          <a:latin typeface="+mj-lt"/>
                        </a:rPr>
                        <a:t>Windows Information Protection</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32742" rtl="0" eaLnBrk="1" latinLnBrk="0" hangingPunct="1">
                        <a:defRPr sz="1800" kern="1200">
                          <a:solidFill>
                            <a:schemeClr val="tx1"/>
                          </a:solidFill>
                          <a:latin typeface="Segoe UI"/>
                        </a:defRPr>
                      </a:lvl1pPr>
                      <a:lvl2pPr marL="466371" algn="l" defTabSz="932742" rtl="0" eaLnBrk="1" latinLnBrk="0" hangingPunct="1">
                        <a:defRPr sz="1800" kern="1200">
                          <a:solidFill>
                            <a:schemeClr val="tx1"/>
                          </a:solidFill>
                          <a:latin typeface="Segoe UI"/>
                        </a:defRPr>
                      </a:lvl2pPr>
                      <a:lvl3pPr marL="932742" algn="l" defTabSz="932742" rtl="0" eaLnBrk="1" latinLnBrk="0" hangingPunct="1">
                        <a:defRPr sz="1800" kern="1200">
                          <a:solidFill>
                            <a:schemeClr val="tx1"/>
                          </a:solidFill>
                          <a:latin typeface="Segoe UI"/>
                        </a:defRPr>
                      </a:lvl3pPr>
                      <a:lvl4pPr marL="1399113" algn="l" defTabSz="932742" rtl="0" eaLnBrk="1" latinLnBrk="0" hangingPunct="1">
                        <a:defRPr sz="1800" kern="1200">
                          <a:solidFill>
                            <a:schemeClr val="tx1"/>
                          </a:solidFill>
                          <a:latin typeface="Segoe UI"/>
                        </a:defRPr>
                      </a:lvl4pPr>
                      <a:lvl5pPr marL="1865484" algn="l" defTabSz="932742" rtl="0" eaLnBrk="1" latinLnBrk="0" hangingPunct="1">
                        <a:defRPr sz="1800" kern="1200">
                          <a:solidFill>
                            <a:schemeClr val="tx1"/>
                          </a:solidFill>
                          <a:latin typeface="Segoe UI"/>
                        </a:defRPr>
                      </a:lvl5pPr>
                      <a:lvl6pPr marL="2331856" algn="l" defTabSz="932742" rtl="0" eaLnBrk="1" latinLnBrk="0" hangingPunct="1">
                        <a:defRPr sz="1800" kern="1200">
                          <a:solidFill>
                            <a:schemeClr val="tx1"/>
                          </a:solidFill>
                          <a:latin typeface="Segoe UI"/>
                        </a:defRPr>
                      </a:lvl6pPr>
                      <a:lvl7pPr marL="2798226" algn="l" defTabSz="932742" rtl="0" eaLnBrk="1" latinLnBrk="0" hangingPunct="1">
                        <a:defRPr sz="1800" kern="1200">
                          <a:solidFill>
                            <a:schemeClr val="tx1"/>
                          </a:solidFill>
                          <a:latin typeface="Segoe UI"/>
                        </a:defRPr>
                      </a:lvl7pPr>
                      <a:lvl8pPr marL="3264597" algn="l" defTabSz="932742" rtl="0" eaLnBrk="1" latinLnBrk="0" hangingPunct="1">
                        <a:defRPr sz="1800" kern="1200">
                          <a:solidFill>
                            <a:schemeClr val="tx1"/>
                          </a:solidFill>
                          <a:latin typeface="Segoe UI"/>
                        </a:defRPr>
                      </a:lvl8pPr>
                      <a:lvl9pPr marL="3730969" algn="l" defTabSz="932742" rtl="0" eaLnBrk="1" latinLnBrk="0" hangingPunct="1">
                        <a:defRPr sz="1800" kern="1200">
                          <a:solidFill>
                            <a:schemeClr val="tx1"/>
                          </a:solidFill>
                          <a:latin typeface="Segoe UI"/>
                        </a:defRPr>
                      </a:lvl9pPr>
                    </a:lstStyle>
                    <a:p>
                      <a:r>
                        <a:rPr lang="en-US" sz="1200" kern="0" spc="-50" baseline="0" dirty="0">
                          <a:solidFill>
                            <a:schemeClr val="tx1"/>
                          </a:solidFill>
                          <a:latin typeface="+mj-lt"/>
                          <a:ea typeface="+mn-ea"/>
                          <a:cs typeface="Segoe UI Semibold" panose="020B0702040204020203" pitchFamily="34" charset="0"/>
                        </a:rPr>
                        <a:t>Prevent copying and sharing of data from a business location to a non-business location on Windows 10 devices</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chemeClr val="tx1">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tx1"/>
                        </a:solidFill>
                        <a:effectLst/>
                        <a:uLnTx/>
                        <a:uFillTx/>
                        <a:latin typeface="Segoe UI"/>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chemeClr val="tx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tx1"/>
                        </a:solidFill>
                        <a:effectLst/>
                        <a:uLnTx/>
                        <a:uFillTx/>
                        <a:latin typeface="Segoe UI"/>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chemeClr val="tx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32742" rtl="0" eaLnBrk="1" latinLnBrk="0" hangingPunct="1">
                        <a:defRPr sz="1800" kern="1200">
                          <a:solidFill>
                            <a:schemeClr val="tx1"/>
                          </a:solidFill>
                          <a:latin typeface="Segoe UI"/>
                        </a:defRPr>
                      </a:lvl1pPr>
                      <a:lvl2pPr marL="466371" algn="l" defTabSz="932742" rtl="0" eaLnBrk="1" latinLnBrk="0" hangingPunct="1">
                        <a:defRPr sz="1800" kern="1200">
                          <a:solidFill>
                            <a:schemeClr val="tx1"/>
                          </a:solidFill>
                          <a:latin typeface="Segoe UI"/>
                        </a:defRPr>
                      </a:lvl2pPr>
                      <a:lvl3pPr marL="932742" algn="l" defTabSz="932742" rtl="0" eaLnBrk="1" latinLnBrk="0" hangingPunct="1">
                        <a:defRPr sz="1800" kern="1200">
                          <a:solidFill>
                            <a:schemeClr val="tx1"/>
                          </a:solidFill>
                          <a:latin typeface="Segoe UI"/>
                        </a:defRPr>
                      </a:lvl3pPr>
                      <a:lvl4pPr marL="1399113" algn="l" defTabSz="932742" rtl="0" eaLnBrk="1" latinLnBrk="0" hangingPunct="1">
                        <a:defRPr sz="1800" kern="1200">
                          <a:solidFill>
                            <a:schemeClr val="tx1"/>
                          </a:solidFill>
                          <a:latin typeface="Segoe UI"/>
                        </a:defRPr>
                      </a:lvl4pPr>
                      <a:lvl5pPr marL="1865484" algn="l" defTabSz="932742" rtl="0" eaLnBrk="1" latinLnBrk="0" hangingPunct="1">
                        <a:defRPr sz="1800" kern="1200">
                          <a:solidFill>
                            <a:schemeClr val="tx1"/>
                          </a:solidFill>
                          <a:latin typeface="Segoe UI"/>
                        </a:defRPr>
                      </a:lvl5pPr>
                      <a:lvl6pPr marL="2331856" algn="l" defTabSz="932742" rtl="0" eaLnBrk="1" latinLnBrk="0" hangingPunct="1">
                        <a:defRPr sz="1800" kern="1200">
                          <a:solidFill>
                            <a:schemeClr val="tx1"/>
                          </a:solidFill>
                          <a:latin typeface="Segoe UI"/>
                        </a:defRPr>
                      </a:lvl6pPr>
                      <a:lvl7pPr marL="2798226" algn="l" defTabSz="932742" rtl="0" eaLnBrk="1" latinLnBrk="0" hangingPunct="1">
                        <a:defRPr sz="1800" kern="1200">
                          <a:solidFill>
                            <a:schemeClr val="tx1"/>
                          </a:solidFill>
                          <a:latin typeface="Segoe UI"/>
                        </a:defRPr>
                      </a:lvl7pPr>
                      <a:lvl8pPr marL="3264597" algn="l" defTabSz="932742" rtl="0" eaLnBrk="1" latinLnBrk="0" hangingPunct="1">
                        <a:defRPr sz="1800" kern="1200">
                          <a:solidFill>
                            <a:schemeClr val="tx1"/>
                          </a:solidFill>
                          <a:latin typeface="Segoe UI"/>
                        </a:defRPr>
                      </a:lvl8pPr>
                      <a:lvl9pPr marL="3730969" algn="l" defTabSz="932742" rtl="0" eaLnBrk="1" latinLnBrk="0" hangingPunct="1">
                        <a:defRPr sz="1800" kern="1200">
                          <a:solidFill>
                            <a:schemeClr val="tx1"/>
                          </a:solidFill>
                          <a:latin typeface="Segoe UI"/>
                        </a:defRPr>
                      </a:lvl9p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accent1"/>
                          </a:solidFill>
                          <a:effectLst/>
                          <a:uLnTx/>
                          <a:uFillTx/>
                          <a:latin typeface="Segoe UI"/>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chemeClr val="tx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32742" rtl="0" eaLnBrk="1" latinLnBrk="0" hangingPunct="1">
                        <a:defRPr sz="1800" kern="1200">
                          <a:solidFill>
                            <a:schemeClr val="tx1"/>
                          </a:solidFill>
                          <a:latin typeface="Segoe UI"/>
                        </a:defRPr>
                      </a:lvl1pPr>
                      <a:lvl2pPr marL="466371" algn="l" defTabSz="932742" rtl="0" eaLnBrk="1" latinLnBrk="0" hangingPunct="1">
                        <a:defRPr sz="1800" kern="1200">
                          <a:solidFill>
                            <a:schemeClr val="tx1"/>
                          </a:solidFill>
                          <a:latin typeface="Segoe UI"/>
                        </a:defRPr>
                      </a:lvl2pPr>
                      <a:lvl3pPr marL="932742" algn="l" defTabSz="932742" rtl="0" eaLnBrk="1" latinLnBrk="0" hangingPunct="1">
                        <a:defRPr sz="1800" kern="1200">
                          <a:solidFill>
                            <a:schemeClr val="tx1"/>
                          </a:solidFill>
                          <a:latin typeface="Segoe UI"/>
                        </a:defRPr>
                      </a:lvl3pPr>
                      <a:lvl4pPr marL="1399113" algn="l" defTabSz="932742" rtl="0" eaLnBrk="1" latinLnBrk="0" hangingPunct="1">
                        <a:defRPr sz="1800" kern="1200">
                          <a:solidFill>
                            <a:schemeClr val="tx1"/>
                          </a:solidFill>
                          <a:latin typeface="Segoe UI"/>
                        </a:defRPr>
                      </a:lvl4pPr>
                      <a:lvl5pPr marL="1865484" algn="l" defTabSz="932742" rtl="0" eaLnBrk="1" latinLnBrk="0" hangingPunct="1">
                        <a:defRPr sz="1800" kern="1200">
                          <a:solidFill>
                            <a:schemeClr val="tx1"/>
                          </a:solidFill>
                          <a:latin typeface="Segoe UI"/>
                        </a:defRPr>
                      </a:lvl5pPr>
                      <a:lvl6pPr marL="2331856" algn="l" defTabSz="932742" rtl="0" eaLnBrk="1" latinLnBrk="0" hangingPunct="1">
                        <a:defRPr sz="1800" kern="1200">
                          <a:solidFill>
                            <a:schemeClr val="tx1"/>
                          </a:solidFill>
                          <a:latin typeface="Segoe UI"/>
                        </a:defRPr>
                      </a:lvl6pPr>
                      <a:lvl7pPr marL="2798226" algn="l" defTabSz="932742" rtl="0" eaLnBrk="1" latinLnBrk="0" hangingPunct="1">
                        <a:defRPr sz="1800" kern="1200">
                          <a:solidFill>
                            <a:schemeClr val="tx1"/>
                          </a:solidFill>
                          <a:latin typeface="Segoe UI"/>
                        </a:defRPr>
                      </a:lvl7pPr>
                      <a:lvl8pPr marL="3264597" algn="l" defTabSz="932742" rtl="0" eaLnBrk="1" latinLnBrk="0" hangingPunct="1">
                        <a:defRPr sz="1800" kern="1200">
                          <a:solidFill>
                            <a:schemeClr val="tx1"/>
                          </a:solidFill>
                          <a:latin typeface="Segoe UI"/>
                        </a:defRPr>
                      </a:lvl8pPr>
                      <a:lvl9pPr marL="3730969" algn="l" defTabSz="932742" rtl="0" eaLnBrk="1" latinLnBrk="0" hangingPunct="1">
                        <a:defRPr sz="1800" kern="1200">
                          <a:solidFill>
                            <a:schemeClr val="tx1"/>
                          </a:solidFill>
                          <a:latin typeface="Segoe UI"/>
                        </a:defRPr>
                      </a:lvl9p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accent1"/>
                          </a:solidFill>
                          <a:effectLst/>
                          <a:uLnTx/>
                          <a:uFillTx/>
                          <a:latin typeface="Segoe UI"/>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rgbClr val="505050"/>
                      </a:solidFill>
                      <a:prstDash val="solid"/>
                      <a:round/>
                      <a:headEnd type="none" w="med" len="med"/>
                      <a:tailEnd type="none" w="med" len="med"/>
                    </a:lnT>
                    <a:lnB w="12700" cap="flat" cmpd="sng" algn="ctr">
                      <a:solidFill>
                        <a:schemeClr val="tx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4094967081"/>
                  </a:ext>
                </a:extLst>
              </a:tr>
              <a:tr h="268927">
                <a:tc vMerge="1">
                  <a:txBody>
                    <a:bodyPr/>
                    <a:lstStyle/>
                    <a:p>
                      <a:endParaRPr lang="en-US" sz="1200" b="1" dirty="0">
                        <a:latin typeface="+mj-lt"/>
                      </a:endParaRPr>
                    </a:p>
                  </a:txBody>
                  <a:tcPr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chemeClr val="tx1">
                          <a:lumMod val="40000"/>
                          <a:lumOff val="60000"/>
                        </a:schemeClr>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kern="0" spc="-50" baseline="0" dirty="0">
                          <a:solidFill>
                            <a:schemeClr val="tx1"/>
                          </a:solidFill>
                          <a:latin typeface="+mj-lt"/>
                          <a:ea typeface="+mn-ea"/>
                          <a:cs typeface="Segoe UI Semibold" panose="020B0702040204020203" pitchFamily="34" charset="0"/>
                        </a:rPr>
                        <a:t>Apply Windows Information Protection policy based on sensitivity label in document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chemeClr val="tx1">
                          <a:lumMod val="40000"/>
                          <a:lumOff val="60000"/>
                        </a:schemeClr>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tx1"/>
                        </a:solidFill>
                        <a:effectLst/>
                        <a:uLnTx/>
                        <a:uFillTx/>
                        <a:latin typeface="Segoe UI"/>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chemeClr val="tx1">
                          <a:lumMod val="40000"/>
                          <a:lumOff val="60000"/>
                        </a:schemeClr>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tx1"/>
                        </a:solidFill>
                        <a:effectLst/>
                        <a:uLnTx/>
                        <a:uFillTx/>
                        <a:latin typeface="Segoe UI"/>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chemeClr val="tx1">
                          <a:lumMod val="40000"/>
                          <a:lumOff val="60000"/>
                        </a:schemeClr>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chemeClr val="accent1"/>
                        </a:solidFill>
                        <a:effectLst/>
                        <a:uLnTx/>
                        <a:uFillTx/>
                        <a:latin typeface="Segoe UI"/>
                        <a:ea typeface="Segoe UI" pitchFamily="34" charset="0"/>
                        <a:cs typeface="Segoe UI" pitchFamily="34" charset="0"/>
                      </a:endParaRP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chemeClr val="tx1">
                          <a:lumMod val="40000"/>
                          <a:lumOff val="60000"/>
                        </a:schemeClr>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ctr" defTabSz="932111"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chemeClr val="accent1"/>
                          </a:solidFill>
                          <a:effectLst/>
                          <a:uLnTx/>
                          <a:uFillTx/>
                          <a:latin typeface="+mn-lt"/>
                          <a:ea typeface="Segoe UI" pitchFamily="34" charset="0"/>
                          <a:cs typeface="Segoe UI" pitchFamily="34" charset="0"/>
                        </a:rPr>
                        <a:t>●</a:t>
                      </a:r>
                    </a:p>
                  </a:txBody>
                  <a:tcPr marL="89642" marR="89642" marT="44821" marB="44821" anchor="ctr">
                    <a:lnL w="3175" cap="flat" cmpd="sng" algn="ctr">
                      <a:solidFill>
                        <a:srgbClr val="505050"/>
                      </a:solidFill>
                      <a:prstDash val="solid"/>
                      <a:round/>
                      <a:headEnd type="none" w="med" len="med"/>
                      <a:tailEnd type="none" w="med" len="med"/>
                    </a:lnL>
                    <a:lnR w="3175" cap="flat" cmpd="sng" algn="ctr">
                      <a:solidFill>
                        <a:srgbClr val="505050"/>
                      </a:solidFill>
                      <a:prstDash val="solid"/>
                      <a:round/>
                      <a:headEnd type="none" w="med" len="med"/>
                      <a:tailEnd type="none" w="med" len="med"/>
                    </a:lnR>
                    <a:lnT w="12700" cap="flat" cmpd="sng" algn="ctr">
                      <a:solidFill>
                        <a:schemeClr val="tx1">
                          <a:lumMod val="40000"/>
                          <a:lumOff val="60000"/>
                        </a:schemeClr>
                      </a:solidFill>
                      <a:prstDash val="solid"/>
                      <a:round/>
                      <a:headEnd type="none" w="med" len="med"/>
                      <a:tailEnd type="none" w="med" len="med"/>
                    </a:lnT>
                    <a:lnB w="12700" cap="flat" cmpd="sng" algn="ctr">
                      <a:solidFill>
                        <a:srgbClr val="505050"/>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1471893089"/>
                  </a:ext>
                </a:extLst>
              </a:tr>
            </a:tbl>
          </a:graphicData>
        </a:graphic>
      </p:graphicFrame>
      <p:sp>
        <p:nvSpPr>
          <p:cNvPr id="4" name="TextBox 3">
            <a:extLst>
              <a:ext uri="{FF2B5EF4-FFF2-40B4-BE49-F238E27FC236}">
                <a16:creationId xmlns:a16="http://schemas.microsoft.com/office/drawing/2014/main" id="{3DDE481C-B96E-4B02-9340-44F809E6B9B3}"/>
              </a:ext>
            </a:extLst>
          </p:cNvPr>
          <p:cNvSpPr txBox="1"/>
          <p:nvPr/>
        </p:nvSpPr>
        <p:spPr>
          <a:xfrm>
            <a:off x="269241" y="6475420"/>
            <a:ext cx="10879817" cy="576471"/>
          </a:xfrm>
          <a:prstGeom prst="rect">
            <a:avLst/>
          </a:prstGeom>
          <a:noFill/>
        </p:spPr>
        <p:txBody>
          <a:bodyPr wrap="square" lIns="182854" tIns="146284" rIns="182854" bIns="146284" rtlCol="0">
            <a:spAutoFit/>
          </a:bodyPr>
          <a:lstStyle/>
          <a:p>
            <a:pPr defTabSz="914225">
              <a:lnSpc>
                <a:spcPct val="90000"/>
              </a:lnSpc>
              <a:defRPr/>
            </a:pPr>
            <a:r>
              <a:rPr lang="en-US" sz="1029" kern="0" spc="-49" baseline="30000" dirty="0">
                <a:solidFill>
                  <a:srgbClr val="505050"/>
                </a:solidFill>
                <a:latin typeface="Segoe UI"/>
                <a:cs typeface="Segoe UI Semibold" panose="020B0702040204020203" pitchFamily="34" charset="0"/>
              </a:rPr>
              <a:t>1 </a:t>
            </a:r>
            <a:r>
              <a:rPr lang="en-US" sz="1029" kern="0" spc="-49" dirty="0">
                <a:solidFill>
                  <a:srgbClr val="505050"/>
                </a:solidFill>
                <a:latin typeface="Segoe UI"/>
                <a:cs typeface="Segoe UI Semibold" panose="020B0702040204020203" pitchFamily="34" charset="0"/>
              </a:rPr>
              <a:t>Running AIP scanner in “Discover all” mode</a:t>
            </a:r>
          </a:p>
          <a:p>
            <a:pPr defTabSz="914225">
              <a:lnSpc>
                <a:spcPct val="90000"/>
              </a:lnSpc>
              <a:defRPr/>
            </a:pPr>
            <a:endParaRPr lang="en-US" sz="1000" dirty="0">
              <a:gradFill>
                <a:gsLst>
                  <a:gs pos="2917">
                    <a:srgbClr val="505050"/>
                  </a:gs>
                  <a:gs pos="30000">
                    <a:srgbClr val="505050"/>
                  </a:gs>
                </a:gsLst>
                <a:lin ang="5400000" scaled="0"/>
              </a:gradFill>
              <a:latin typeface="Segoe UI"/>
            </a:endParaRPr>
          </a:p>
        </p:txBody>
      </p:sp>
    </p:spTree>
    <p:extLst>
      <p:ext uri="{BB962C8B-B14F-4D97-AF65-F5344CB8AC3E}">
        <p14:creationId xmlns:p14="http://schemas.microsoft.com/office/powerpoint/2010/main" val="3045092037"/>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OFF14_Eve_LoganA_Max_Mercedes_01.jpg">
            <a:extLst>
              <a:ext uri="{FF2B5EF4-FFF2-40B4-BE49-F238E27FC236}">
                <a16:creationId xmlns:a16="http://schemas.microsoft.com/office/drawing/2014/main" id="{E185DC20-CCAC-4DCB-A125-900422F2109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33215"/>
          <a:stretch/>
        </p:blipFill>
        <p:spPr>
          <a:xfrm>
            <a:off x="6096001" y="487"/>
            <a:ext cx="6096000" cy="6857027"/>
          </a:xfrm>
          <a:prstGeom prst="rect">
            <a:avLst/>
          </a:prstGeom>
        </p:spPr>
      </p:pic>
      <p:sp>
        <p:nvSpPr>
          <p:cNvPr id="4" name="Title 1">
            <a:extLst>
              <a:ext uri="{FF2B5EF4-FFF2-40B4-BE49-F238E27FC236}">
                <a16:creationId xmlns:a16="http://schemas.microsoft.com/office/drawing/2014/main" id="{5576455E-50B9-4F19-9082-3A2B29892B82}"/>
              </a:ext>
            </a:extLst>
          </p:cNvPr>
          <p:cNvSpPr txBox="1">
            <a:spLocks/>
          </p:cNvSpPr>
          <p:nvPr/>
        </p:nvSpPr>
        <p:spPr>
          <a:xfrm>
            <a:off x="269242" y="1912103"/>
            <a:ext cx="5826758" cy="3033795"/>
          </a:xfrm>
          <a:prstGeom prst="rect">
            <a:avLst/>
          </a:prstGeom>
          <a:noFill/>
          <a:ln>
            <a:noFill/>
          </a:ln>
        </p:spPr>
        <p:txBody>
          <a:bodyPr vert="horz" wrap="square" lIns="143428" tIns="89642" rIns="143428" bIns="89642" anchor="ctr" anchorCtr="0" compatLnSpc="1">
            <a:noAutofit/>
          </a:bodyPr>
          <a:lstStyle>
            <a:lvl1pPr marL="0" marR="0" lvl="0" indent="0" algn="l" defTabSz="932742" rtl="0" fontAlgn="auto" hangingPunct="1">
              <a:lnSpc>
                <a:spcPct val="90000"/>
              </a:lnSpc>
              <a:spcBef>
                <a:spcPts val="0"/>
              </a:spcBef>
              <a:spcAft>
                <a:spcPts val="0"/>
              </a:spcAft>
              <a:buNone/>
              <a:tabLst/>
              <a:defRPr lang="en-US" sz="3200" b="0" i="0" u="none" strike="noStrike" kern="0" cap="all" spc="120" baseline="0">
                <a:solidFill>
                  <a:srgbClr val="000000"/>
                </a:solidFill>
                <a:uFillTx/>
                <a:latin typeface="Segoe UI"/>
                <a:ea typeface="Segoe UI Black" pitchFamily="34"/>
                <a:cs typeface="Segoe UI Black" pitchFamily="34"/>
              </a:defRPr>
            </a:lvl1pPr>
          </a:lstStyle>
          <a:p>
            <a:pPr marL="0" marR="0" lvl="0" indent="0" algn="l" defTabSz="932742" rtl="0" eaLnBrk="1" fontAlgn="auto" latinLnBrk="0" hangingPunct="1">
              <a:lnSpc>
                <a:spcPct val="90000"/>
              </a:lnSpc>
              <a:spcBef>
                <a:spcPct val="0"/>
              </a:spcBef>
              <a:spcAft>
                <a:spcPts val="0"/>
              </a:spcAft>
              <a:buClrTx/>
              <a:buSzTx/>
              <a:buFontTx/>
              <a:buNone/>
              <a:tabLst/>
              <a:defRPr/>
            </a:pPr>
            <a:r>
              <a:rPr kumimoji="0" lang="en-US" sz="3137" b="0" i="0" u="none" strike="noStrike" kern="0" cap="none" spc="-100" normalizeH="0" baseline="0" noProof="0">
                <a:ln w="3175">
                  <a:noFill/>
                </a:ln>
                <a:gradFill>
                  <a:gsLst>
                    <a:gs pos="1250">
                      <a:srgbClr val="505050"/>
                    </a:gs>
                    <a:gs pos="100000">
                      <a:srgbClr val="505050"/>
                    </a:gs>
                  </a:gsLst>
                  <a:lin ang="5400000" scaled="0"/>
                </a:gradFill>
                <a:effectLst/>
                <a:uLnTx/>
                <a:uFillTx/>
                <a:latin typeface="Segoe UI"/>
                <a:ea typeface="Segoe UI Black" pitchFamily="34"/>
                <a:cs typeface="Segoe UI" pitchFamily="34" charset="0"/>
              </a:rPr>
              <a:t>Microsoft Information Protection solutions help you protect sensitive data throughout its lifecycle – inside and outside the organization</a:t>
            </a:r>
          </a:p>
        </p:txBody>
      </p:sp>
    </p:spTree>
    <p:extLst>
      <p:ext uri="{BB962C8B-B14F-4D97-AF65-F5344CB8AC3E}">
        <p14:creationId xmlns:p14="http://schemas.microsoft.com/office/powerpoint/2010/main" val="2476936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00"/>
                                        <p:tgtEl>
                                          <p:spTgt spid="4"/>
                                        </p:tgtEl>
                                      </p:cBhvr>
                                    </p:animEffect>
                                  </p:childTnLst>
                                </p:cTn>
                              </p:par>
                              <p:par>
                                <p:cTn id="8" presetID="35" presetClass="path" presetSubtype="0" decel="100000" fill="hold" grpId="1" nodeType="withEffect">
                                  <p:stCondLst>
                                    <p:cond delay="0"/>
                                  </p:stCondLst>
                                  <p:childTnLst>
                                    <p:animMotion origin="layout" path="M 2.29167E-6 0 L -0.02865 0 " rAng="0" ptsTypes="AA">
                                      <p:cBhvr>
                                        <p:cTn id="9" dur="1000" spd="-100000" fill="hold"/>
                                        <p:tgtEl>
                                          <p:spTgt spid="4"/>
                                        </p:tgtEl>
                                        <p:attrNameLst>
                                          <p:attrName>ppt_x</p:attrName>
                                        </p:attrNameLst>
                                      </p:cBhvr>
                                      <p:rCtr x="-1432"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theme/theme1.xml><?xml version="1.0" encoding="utf-8"?>
<a:theme xmlns:a="http://schemas.openxmlformats.org/drawingml/2006/main" name="5-51015_Microsoft_Ignite_Tour_Template_Light">
  <a:themeElements>
    <a:clrScheme name="Ignite Tour">
      <a:dk1>
        <a:srgbClr val="1A1A1A"/>
      </a:dk1>
      <a:lt1>
        <a:srgbClr val="FFFFFF"/>
      </a:lt1>
      <a:dk2>
        <a:srgbClr val="0D0D0D"/>
      </a:dk2>
      <a:lt2>
        <a:srgbClr val="E6E6E6"/>
      </a:lt2>
      <a:accent1>
        <a:srgbClr val="0078D4"/>
      </a:accent1>
      <a:accent2>
        <a:srgbClr val="00BCF2"/>
      </a:accent2>
      <a:accent3>
        <a:srgbClr val="282828"/>
      </a:accent3>
      <a:accent4>
        <a:srgbClr val="505050"/>
      </a:accent4>
      <a:accent5>
        <a:srgbClr val="737373"/>
      </a:accent5>
      <a:accent6>
        <a:srgbClr val="D2D2D2"/>
      </a:accent6>
      <a:hlink>
        <a:srgbClr val="0078D4"/>
      </a:hlink>
      <a:folHlink>
        <a:srgbClr val="0078D4"/>
      </a:folHlink>
    </a:clrScheme>
    <a:fontScheme name="Segoe UI Semibold - Segoe UI">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1600" dirty="0">
            <a:gradFill>
              <a:gsLst>
                <a:gs pos="40075">
                  <a:srgbClr val="FFFFFF"/>
                </a:gs>
                <a:gs pos="3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Tour_Template_16x9.potx" id="{3684D0E4-1AB7-4635-8939-43F354FF4D74}" vid="{61D4C8A2-AA1C-40FD-BE83-98B787236EBC}"/>
    </a:ext>
  </a:extLst>
</a:theme>
</file>

<file path=ppt/theme/theme10.xml><?xml version="1.0" encoding="utf-8"?>
<a:theme xmlns:a="http://schemas.openxmlformats.org/drawingml/2006/main" name="1_5-50203_Microsoft_Ignite_Template">
  <a:themeElements>
    <a:clrScheme name="Microsoft Ignite">
      <a:dk1>
        <a:srgbClr val="1A1A1A"/>
      </a:dk1>
      <a:lt1>
        <a:srgbClr val="FFFFFF"/>
      </a:lt1>
      <a:dk2>
        <a:srgbClr val="0D0D0D"/>
      </a:dk2>
      <a:lt2>
        <a:srgbClr val="E6E6E6"/>
      </a:lt2>
      <a:accent1>
        <a:srgbClr val="0078D4"/>
      </a:accent1>
      <a:accent2>
        <a:srgbClr val="002050"/>
      </a:accent2>
      <a:accent3>
        <a:srgbClr val="D83B01"/>
      </a:accent3>
      <a:accent4>
        <a:srgbClr val="F37521"/>
      </a:accent4>
      <a:accent5>
        <a:srgbClr val="737373"/>
      </a:accent5>
      <a:accent6>
        <a:srgbClr val="D2D2D2"/>
      </a:accent6>
      <a:hlink>
        <a:srgbClr val="0078D4"/>
      </a:hlink>
      <a:folHlink>
        <a:srgbClr val="0078D4"/>
      </a:folHlink>
    </a:clrScheme>
    <a:fontScheme name="Segoe UI Semibold - Segoe UI">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1600" dirty="0">
            <a:gradFill>
              <a:gsLst>
                <a:gs pos="40075">
                  <a:srgbClr val="FFFFFF"/>
                </a:gs>
                <a:gs pos="3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8_16x9_Breakout_Template.potx" id="{C7000453-3526-4386-9DA2-46B29A4A4A92}" vid="{534B2013-2CEB-4777-BD7E-60DC2D4FD2E8}"/>
    </a:ext>
  </a:extLst>
</a:theme>
</file>

<file path=ppt/theme/theme11.xml><?xml version="1.0" encoding="utf-8"?>
<a:theme xmlns:a="http://schemas.openxmlformats.org/drawingml/2006/main" name="2_5-50203_Microsoft_Ignite_Template">
  <a:themeElements>
    <a:clrScheme name="Microsoft Ignite">
      <a:dk1>
        <a:srgbClr val="1A1A1A"/>
      </a:dk1>
      <a:lt1>
        <a:srgbClr val="FFFFFF"/>
      </a:lt1>
      <a:dk2>
        <a:srgbClr val="0D0D0D"/>
      </a:dk2>
      <a:lt2>
        <a:srgbClr val="E6E6E6"/>
      </a:lt2>
      <a:accent1>
        <a:srgbClr val="0078D4"/>
      </a:accent1>
      <a:accent2>
        <a:srgbClr val="002050"/>
      </a:accent2>
      <a:accent3>
        <a:srgbClr val="D83B01"/>
      </a:accent3>
      <a:accent4>
        <a:srgbClr val="F37521"/>
      </a:accent4>
      <a:accent5>
        <a:srgbClr val="737373"/>
      </a:accent5>
      <a:accent6>
        <a:srgbClr val="D2D2D2"/>
      </a:accent6>
      <a:hlink>
        <a:srgbClr val="0078D4"/>
      </a:hlink>
      <a:folHlink>
        <a:srgbClr val="0078D4"/>
      </a:folHlink>
    </a:clrScheme>
    <a:fontScheme name="Segoe UI Semibold - Segoe UI">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1600" dirty="0">
            <a:gradFill>
              <a:gsLst>
                <a:gs pos="40075">
                  <a:srgbClr val="FFFFFF"/>
                </a:gs>
                <a:gs pos="3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8_16x9_Breakout_Template_v03" id="{F4E7AC97-C3BC-4DAC-B23A-C0D4DABB7CB5}" vid="{F1FB81AB-2433-4475-9273-C3E09225E34D}"/>
    </a:ext>
  </a:extLst>
</a:theme>
</file>

<file path=ppt/theme/theme12.xml><?xml version="1.0" encoding="utf-8"?>
<a:theme xmlns:a="http://schemas.openxmlformats.org/drawingml/2006/main" name="14_Azure_PPT_template 1">
  <a:themeElements>
    <a:clrScheme name="Custom 3">
      <a:dk1>
        <a:srgbClr val="505050"/>
      </a:dk1>
      <a:lt1>
        <a:srgbClr val="FFFFFF"/>
      </a:lt1>
      <a:dk2>
        <a:srgbClr val="002050"/>
      </a:dk2>
      <a:lt2>
        <a:srgbClr val="D2D2D2"/>
      </a:lt2>
      <a:accent1>
        <a:srgbClr val="00BCF2"/>
      </a:accent1>
      <a:accent2>
        <a:srgbClr val="0072C6"/>
      </a:accent2>
      <a:accent3>
        <a:srgbClr val="00188F"/>
      </a:accent3>
      <a:accent4>
        <a:srgbClr val="008272"/>
      </a:accent4>
      <a:accent5>
        <a:srgbClr val="68217A"/>
      </a:accent5>
      <a:accent6>
        <a:srgbClr val="DC3C00"/>
      </a:accent6>
      <a:hlink>
        <a:srgbClr val="00BCF2"/>
      </a:hlink>
      <a:folHlink>
        <a:srgbClr val="00827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none" lIns="182880" tIns="146304" rIns="182880" bIns="146304" rtlCol="0">
        <a:spAutoFit/>
      </a:bodyPr>
      <a:lstStyle>
        <a:defPPr>
          <a:lnSpc>
            <a:spcPct val="90000"/>
          </a:lnSpc>
          <a:defRPr sz="2400" dirty="0" smtClean="0">
            <a:gradFill>
              <a:gsLst>
                <a:gs pos="2917">
                  <a:schemeClr val="tx1"/>
                </a:gs>
                <a:gs pos="30000">
                  <a:schemeClr val="tx1"/>
                </a:gs>
              </a:gsLst>
              <a:lin ang="5400000" scaled="0"/>
            </a:gradFill>
          </a:defRPr>
        </a:defPPr>
      </a:lstStyle>
    </a:txDef>
  </a:objectDefaults>
  <a:extraClrSchemeLst/>
</a:theme>
</file>

<file path=ppt/theme/theme13.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51015_Microsoft_Ignite_Tour_Template_Dark">
  <a:themeElements>
    <a:clrScheme name="Ignite Tour">
      <a:dk1>
        <a:srgbClr val="1A1A1A"/>
      </a:dk1>
      <a:lt1>
        <a:srgbClr val="FFFFFF"/>
      </a:lt1>
      <a:dk2>
        <a:srgbClr val="0D0D0D"/>
      </a:dk2>
      <a:lt2>
        <a:srgbClr val="E6E6E6"/>
      </a:lt2>
      <a:accent1>
        <a:srgbClr val="0078D4"/>
      </a:accent1>
      <a:accent2>
        <a:srgbClr val="00BCF2"/>
      </a:accent2>
      <a:accent3>
        <a:srgbClr val="282828"/>
      </a:accent3>
      <a:accent4>
        <a:srgbClr val="505050"/>
      </a:accent4>
      <a:accent5>
        <a:srgbClr val="737373"/>
      </a:accent5>
      <a:accent6>
        <a:srgbClr val="D2D2D2"/>
      </a:accent6>
      <a:hlink>
        <a:srgbClr val="0078D4"/>
      </a:hlink>
      <a:folHlink>
        <a:srgbClr val="0078D4"/>
      </a:folHlink>
    </a:clrScheme>
    <a:fontScheme name="Segoe UI Semibold - Segoe UI">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Tour_Template_16x9.potx" id="{3684D0E4-1AB7-4635-8939-43F354FF4D74}" vid="{95B10069-5E4D-42D1-A072-8EC892D88E4D}"/>
    </a:ext>
  </a:extLst>
</a:theme>
</file>

<file path=ppt/theme/theme3.xml><?xml version="1.0" encoding="utf-8"?>
<a:theme xmlns:a="http://schemas.openxmlformats.org/drawingml/2006/main" name="1_CloudOS">
  <a:themeElements>
    <a:clrScheme name="Custom 2">
      <a:dk1>
        <a:srgbClr val="505050"/>
      </a:dk1>
      <a:lt1>
        <a:srgbClr val="FFFFFF"/>
      </a:lt1>
      <a:dk2>
        <a:srgbClr val="0072C6"/>
      </a:dk2>
      <a:lt2>
        <a:srgbClr val="D2D2D2"/>
      </a:lt2>
      <a:accent1>
        <a:srgbClr val="0072C6"/>
      </a:accent1>
      <a:accent2>
        <a:srgbClr val="DC3C00"/>
      </a:accent2>
      <a:accent3>
        <a:srgbClr val="008272"/>
      </a:accent3>
      <a:accent4>
        <a:srgbClr val="68217A"/>
      </a:accent4>
      <a:accent5>
        <a:srgbClr val="002050"/>
      </a:accent5>
      <a:accent6>
        <a:srgbClr val="442359"/>
      </a:accent6>
      <a:hlink>
        <a:srgbClr val="FFFF00"/>
      </a:hlink>
      <a:folHlink>
        <a:srgbClr val="002050"/>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lumMod val="60000"/>
            <a:lumOff val="40000"/>
          </a:schemeClr>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TB_Template_16-9_Sept2013_v12.potx" id="{9C7765DE-A674-4011-A212-5D742AF30369}" vid="{81192D97-C069-469D-919F-BDBFA53A12D0}"/>
    </a:ext>
  </a:extLst>
</a:theme>
</file>

<file path=ppt/theme/theme4.xml><?xml version="1.0" encoding="utf-8"?>
<a:theme xmlns:a="http://schemas.openxmlformats.org/drawingml/2006/main" name="2_LIGHT COLOR TEMPLATE">
  <a:themeElements>
    <a:clrScheme name="Custom 19">
      <a:dk1>
        <a:srgbClr val="505050"/>
      </a:dk1>
      <a:lt1>
        <a:srgbClr val="FFFFFF"/>
      </a:lt1>
      <a:dk2>
        <a:srgbClr val="0078D7"/>
      </a:dk2>
      <a:lt2>
        <a:srgbClr val="EAEAEA"/>
      </a:lt2>
      <a:accent1>
        <a:srgbClr val="0078D7"/>
      </a:accent1>
      <a:accent2>
        <a:srgbClr val="B4009E"/>
      </a:accent2>
      <a:accent3>
        <a:srgbClr val="107C10"/>
      </a:accent3>
      <a:accent4>
        <a:srgbClr val="5C2D91"/>
      </a:accent4>
      <a:accent5>
        <a:srgbClr val="008272"/>
      </a:accent5>
      <a:accent6>
        <a:srgbClr val="D83B01"/>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SVID_TT_BRAND_16-9_LIGHT_Oct_2014.potx" id="{01585BF9-DAFB-4D05-AB61-D5E973BF12D0}" vid="{F7B22F6B-F826-443B-8C90-7F7D36D644D5}"/>
    </a:ext>
  </a:extLst>
</a:theme>
</file>

<file path=ppt/theme/theme5.xml><?xml version="1.0" encoding="utf-8"?>
<a:theme xmlns:a="http://schemas.openxmlformats.org/drawingml/2006/main" name="Server and Cloud 2013">
  <a:themeElements>
    <a:clrScheme name="STB Template">
      <a:dk1>
        <a:srgbClr val="505050"/>
      </a:dk1>
      <a:lt1>
        <a:srgbClr val="FFFFFF"/>
      </a:lt1>
      <a:dk2>
        <a:srgbClr val="008272"/>
      </a:dk2>
      <a:lt2>
        <a:srgbClr val="D2D2D2"/>
      </a:lt2>
      <a:accent1>
        <a:srgbClr val="0072C6"/>
      </a:accent1>
      <a:accent2>
        <a:srgbClr val="DC3C00"/>
      </a:accent2>
      <a:accent3>
        <a:srgbClr val="008272"/>
      </a:accent3>
      <a:accent4>
        <a:srgbClr val="68217A"/>
      </a:accent4>
      <a:accent5>
        <a:srgbClr val="002050"/>
      </a:accent5>
      <a:accent6>
        <a:srgbClr val="442359"/>
      </a:accent6>
      <a:hlink>
        <a:srgbClr val="002050"/>
      </a:hlink>
      <a:folHlink>
        <a:srgbClr val="002050"/>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TB_Template_16-9_Sept2013_v12.potx" id="{9C7765DE-A674-4011-A212-5D742AF30369}" vid="{5465D01F-9AE6-47ED-AC67-4D8944814AA9}"/>
    </a:ext>
  </a:extLst>
</a:theme>
</file>

<file path=ppt/theme/theme6.xml><?xml version="1.0" encoding="utf-8"?>
<a:theme xmlns:a="http://schemas.openxmlformats.org/drawingml/2006/main" name="1_COLOR TEMPLATE">
  <a:themeElements>
    <a:clrScheme name="MSVID Purple">
      <a:dk1>
        <a:srgbClr val="505050"/>
      </a:dk1>
      <a:lt1>
        <a:srgbClr val="FFFFFF"/>
      </a:lt1>
      <a:dk2>
        <a:srgbClr val="5C2D91"/>
      </a:dk2>
      <a:lt2>
        <a:srgbClr val="E7DCF4"/>
      </a:lt2>
      <a:accent1>
        <a:srgbClr val="32145A"/>
      </a:accent1>
      <a:accent2>
        <a:srgbClr val="B4009E"/>
      </a:accent2>
      <a:accent3>
        <a:srgbClr val="107C10"/>
      </a:accent3>
      <a:accent4>
        <a:srgbClr val="0078D7"/>
      </a:accent4>
      <a:accent5>
        <a:srgbClr val="008272"/>
      </a:accent5>
      <a:accent6>
        <a:srgbClr val="D83B01"/>
      </a:accent6>
      <a:hlink>
        <a:srgbClr val="E7DCF4"/>
      </a:hlink>
      <a:folHlink>
        <a:srgbClr val="E7DCF4"/>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Org_ID_template_16-9_Business_PURPLE_1.potx" id="{EA1C931B-0CA8-4C29-AF2A-5CCE0B71BADB}" vid="{779B47EC-C2D9-42C6-B399-0FB5A6F745BF}"/>
    </a:ext>
  </a:extLst>
</a:theme>
</file>

<file path=ppt/theme/theme7.xml><?xml version="1.0" encoding="utf-8"?>
<a:theme xmlns:a="http://schemas.openxmlformats.org/drawingml/2006/main" name="1_Default Design">
  <a:themeElements>
    <a:clrScheme name="Walmart">
      <a:dk1>
        <a:sysClr val="windowText" lastClr="000000"/>
      </a:dk1>
      <a:lt1>
        <a:sysClr val="window" lastClr="FFFFFF"/>
      </a:lt1>
      <a:dk2>
        <a:srgbClr val="004C91"/>
      </a:dk2>
      <a:lt2>
        <a:srgbClr val="EEECE1"/>
      </a:lt2>
      <a:accent1>
        <a:srgbClr val="007DC6"/>
      </a:accent1>
      <a:accent2>
        <a:srgbClr val="FFC220"/>
      </a:accent2>
      <a:accent3>
        <a:srgbClr val="76C043"/>
      </a:accent3>
      <a:accent4>
        <a:srgbClr val="F47321"/>
      </a:accent4>
      <a:accent5>
        <a:srgbClr val="004C91"/>
      </a:accent5>
      <a:accent6>
        <a:srgbClr val="367C2B"/>
      </a:accent6>
      <a:hlink>
        <a:srgbClr val="0000FF"/>
      </a:hlink>
      <a:folHlink>
        <a:srgbClr val="800080"/>
      </a:folHlink>
    </a:clrScheme>
    <a:fontScheme name="Custom 1">
      <a:majorFont>
        <a:latin typeface="Century Gothic"/>
        <a:ea typeface="Microsoft YaHei"/>
        <a:cs typeface=""/>
      </a:majorFont>
      <a:minorFont>
        <a:latin typeface="Calibri Light"/>
        <a:ea typeface="Microsoft YaHei"/>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ne Microsoft">
  <a:themeElements>
    <a:clrScheme name="Custom 19">
      <a:dk1>
        <a:srgbClr val="505050"/>
      </a:dk1>
      <a:lt1>
        <a:srgbClr val="FFFFFF"/>
      </a:lt1>
      <a:dk2>
        <a:srgbClr val="0078D7"/>
      </a:dk2>
      <a:lt2>
        <a:srgbClr val="EAEAEA"/>
      </a:lt2>
      <a:accent1>
        <a:srgbClr val="0078D7"/>
      </a:accent1>
      <a:accent2>
        <a:srgbClr val="B4009E"/>
      </a:accent2>
      <a:accent3>
        <a:srgbClr val="107C10"/>
      </a:accent3>
      <a:accent4>
        <a:srgbClr val="5C2D91"/>
      </a:accent4>
      <a:accent5>
        <a:srgbClr val="008272"/>
      </a:accent5>
      <a:accent6>
        <a:srgbClr val="D83B01"/>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SVID_TT_BRAND_16-9_LIGHT_Oct_2014.potx" id="{01585BF9-DAFB-4D05-AB61-D5E973BF12D0}" vid="{F7B22F6B-F826-443B-8C90-7F7D36D644D5}"/>
    </a:ext>
  </a:extLst>
</a:theme>
</file>

<file path=ppt/theme/theme9.xml><?xml version="1.0" encoding="utf-8"?>
<a:theme xmlns:a="http://schemas.openxmlformats.org/drawingml/2006/main" name="2_One Microsoft">
  <a:themeElements>
    <a:clrScheme name="Custom 19">
      <a:dk1>
        <a:srgbClr val="505050"/>
      </a:dk1>
      <a:lt1>
        <a:srgbClr val="FFFFFF"/>
      </a:lt1>
      <a:dk2>
        <a:srgbClr val="0078D7"/>
      </a:dk2>
      <a:lt2>
        <a:srgbClr val="EAEAEA"/>
      </a:lt2>
      <a:accent1>
        <a:srgbClr val="0078D7"/>
      </a:accent1>
      <a:accent2>
        <a:srgbClr val="B4009E"/>
      </a:accent2>
      <a:accent3>
        <a:srgbClr val="107C10"/>
      </a:accent3>
      <a:accent4>
        <a:srgbClr val="5C2D91"/>
      </a:accent4>
      <a:accent5>
        <a:srgbClr val="008272"/>
      </a:accent5>
      <a:accent6>
        <a:srgbClr val="D83B01"/>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SVID_TT_BRAND_16-9_LIGHT_Oct_2014.potx" id="{01585BF9-DAFB-4D05-AB61-D5E973BF12D0}" vid="{F7B22F6B-F826-443B-8C90-7F7D36D644D5}"/>
    </a:ext>
  </a:extLst>
</a:theme>
</file>

<file path=docProps/app.xml><?xml version="1.0" encoding="utf-8"?>
<Properties xmlns="http://schemas.openxmlformats.org/officeDocument/2006/extended-properties" xmlns:vt="http://schemas.openxmlformats.org/officeDocument/2006/docPropsVTypes">
  <Template>Microsoft_Ignite_Tour_Template_16x9</Template>
  <TotalTime>0</TotalTime>
  <Words>3554</Words>
  <Application>Microsoft Office PowerPoint</Application>
  <PresentationFormat>Widescreen</PresentationFormat>
  <Paragraphs>557</Paragraphs>
  <Slides>83</Slides>
  <Notes>37</Notes>
  <HiddenSlides>0</HiddenSlides>
  <MMClips>0</MMClips>
  <ScaleCrop>false</ScaleCrop>
  <HeadingPairs>
    <vt:vector size="6" baseType="variant">
      <vt:variant>
        <vt:lpstr>Fonts Used</vt:lpstr>
      </vt:variant>
      <vt:variant>
        <vt:i4>13</vt:i4>
      </vt:variant>
      <vt:variant>
        <vt:lpstr>Theme</vt:lpstr>
      </vt:variant>
      <vt:variant>
        <vt:i4>13</vt:i4>
      </vt:variant>
      <vt:variant>
        <vt:lpstr>Slide Titles</vt:lpstr>
      </vt:variant>
      <vt:variant>
        <vt:i4>83</vt:i4>
      </vt:variant>
    </vt:vector>
  </HeadingPairs>
  <TitlesOfParts>
    <vt:vector size="109" baseType="lpstr">
      <vt:lpstr>Arial</vt:lpstr>
      <vt:lpstr>Calibri</vt:lpstr>
      <vt:lpstr>Calibri Light</vt:lpstr>
      <vt:lpstr>Century Gothic</vt:lpstr>
      <vt:lpstr>Consolas</vt:lpstr>
      <vt:lpstr>Estrangelo Edessa</vt:lpstr>
      <vt:lpstr>Lato Light</vt:lpstr>
      <vt:lpstr>Segoe UI</vt:lpstr>
      <vt:lpstr>Segoe UI Light</vt:lpstr>
      <vt:lpstr>Segoe UI Semibold</vt:lpstr>
      <vt:lpstr>Segoe UI Semilight</vt:lpstr>
      <vt:lpstr>Times</vt:lpstr>
      <vt:lpstr>Wingdings</vt:lpstr>
      <vt:lpstr>5-51015_Microsoft_Ignite_Tour_Template_Light</vt:lpstr>
      <vt:lpstr>5-51015_Microsoft_Ignite_Tour_Template_Dark</vt:lpstr>
      <vt:lpstr>1_CloudOS</vt:lpstr>
      <vt:lpstr>2_LIGHT COLOR TEMPLATE</vt:lpstr>
      <vt:lpstr>Server and Cloud 2013</vt:lpstr>
      <vt:lpstr>1_COLOR TEMPLATE</vt:lpstr>
      <vt:lpstr>1_Default Design</vt:lpstr>
      <vt:lpstr>One Microsoft</vt:lpstr>
      <vt:lpstr>2_One Microsoft</vt:lpstr>
      <vt:lpstr>1_5-50203_Microsoft_Ignite_Template</vt:lpstr>
      <vt:lpstr>2_5-50203_Microsoft_Ignite_Template</vt:lpstr>
      <vt:lpstr>14_Azure_PPT_template 1</vt:lpstr>
      <vt:lpstr>1_office theme</vt:lpstr>
      <vt:lpstr>PowerPoint Presentation</vt:lpstr>
      <vt:lpstr>What’s new in Microsoft Information Protection solutions to help you protect your sensitive data</vt:lpstr>
      <vt:lpstr>Agenda</vt:lpstr>
      <vt:lpstr>PowerPoint Presentation</vt:lpstr>
      <vt:lpstr>PowerPoint Presentation</vt:lpstr>
      <vt:lpstr>PowerPoint Presentation</vt:lpstr>
      <vt:lpstr>Do you have a strategy for protecting and managing sensitive information?</vt:lpstr>
      <vt:lpstr>PowerPoint Presentation</vt:lpstr>
      <vt:lpstr>PowerPoint Presentation</vt:lpstr>
      <vt:lpstr> Protect your sensitive data – wherever it lives or travels</vt:lpstr>
      <vt:lpstr>Common use cases</vt:lpstr>
      <vt:lpstr>Data protection &amp; data governance go hand-in-hand</vt:lpstr>
      <vt:lpstr>PowerPoint Presentation</vt:lpstr>
      <vt:lpstr>PowerPoint Presentation</vt:lpstr>
      <vt:lpstr>PowerPoint Presentation</vt:lpstr>
      <vt:lpstr>PowerPoint Presentation</vt:lpstr>
      <vt:lpstr>PowerPoint Presentation</vt:lpstr>
      <vt:lpstr>PowerPoint Presentation</vt:lpstr>
      <vt:lpstr>Configuring and managing labels in the Security &amp; Compliance Center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Native labeling experiences built into Office applications</vt:lpstr>
      <vt:lpstr>Sensitivity labeling in Office apps on Mac</vt:lpstr>
      <vt:lpstr>PowerPoint Presentation</vt:lpstr>
      <vt:lpstr>PowerPoint Presentation</vt:lpstr>
      <vt:lpstr>PowerPoint Presentation</vt:lpstr>
      <vt:lpstr>PowerPoint Presentation</vt:lpstr>
      <vt:lpstr>PowerPoint Presentation</vt:lpstr>
      <vt:lpstr>PowerPoint Presentation</vt:lpstr>
      <vt:lpstr>Sensitivity labeling in Office apps on iOS</vt:lpstr>
      <vt:lpstr>PowerPoint Presentation</vt:lpstr>
      <vt:lpstr>PowerPoint Presentation</vt:lpstr>
      <vt:lpstr>PowerPoint Presentation</vt:lpstr>
      <vt:lpstr>Sensitivity labeling in Office apps on Android</vt:lpstr>
      <vt:lpstr>PowerPoint Presentation</vt:lpstr>
      <vt:lpstr>PowerPoint Presentation</vt:lpstr>
      <vt:lpstr>Sensitivity labeling in Office apps on Windows</vt:lpstr>
      <vt:lpstr>PowerPoint Presentation</vt:lpstr>
      <vt:lpstr>PowerPoint Presentation</vt:lpstr>
      <vt:lpstr>Office 365 Message Encryption</vt:lpstr>
      <vt:lpstr>PowerPoint Presentation</vt:lpstr>
      <vt:lpstr>PowerPoint Presentation</vt:lpstr>
      <vt:lpstr>PowerPoint Presentation</vt:lpstr>
      <vt:lpstr>PowerPoint Presentation</vt:lpstr>
      <vt:lpstr>Protect sensitive data on Windows 10 endpoints based on sensitivity labels</vt:lpstr>
      <vt:lpstr>PowerPoint Presentation</vt:lpstr>
      <vt:lpstr>PowerPoint Presentation</vt:lpstr>
      <vt:lpstr>PowerPoint Presentation</vt:lpstr>
      <vt:lpstr>PowerPoint Presentation</vt:lpstr>
      <vt:lpstr>Classify, label and protect sensitive files in cloud apps and on-premises</vt:lpstr>
      <vt:lpstr>Automatically classify, label and protect files in cloud apps with Microsoft Cloud App Security</vt:lpstr>
      <vt:lpstr>Discover, classify &amp; label files on-premises</vt:lpstr>
      <vt:lpstr>Azure Information Protection scanner – manage nodes at scale</vt:lpstr>
      <vt:lpstr>PowerPoint Presentation</vt:lpstr>
      <vt:lpstr>Extend labeling and protection with the  Microsoft Information Protection SDK</vt:lpstr>
      <vt:lpstr>Native support for PDF files on Adobe Acrobat Reader</vt:lpstr>
      <vt:lpstr>PowerPoint Presentation</vt:lpstr>
      <vt:lpstr>Enhanced information protection analytics</vt:lpstr>
      <vt:lpstr>Usage reports – labeled items</vt:lpstr>
      <vt:lpstr>Discover data &amp; its sensitivity</vt:lpstr>
      <vt:lpstr>Log analytics</vt:lpstr>
      <vt:lpstr>Data discovery – Repository level view</vt:lpstr>
      <vt:lpstr>Summary &amp; next steps</vt:lpstr>
      <vt:lpstr> Protect your sensitive data – wherever it lives or travels</vt:lpstr>
      <vt:lpstr>PowerPoint Presentation</vt:lpstr>
      <vt:lpstr>PowerPoint Presentation</vt:lpstr>
      <vt:lpstr>PowerPoint Presentation</vt:lpstr>
      <vt:lpstr>PowerPoint Presentation</vt:lpstr>
      <vt:lpstr>PowerPoint Presentation</vt:lpstr>
      <vt:lpstr>PowerPoint Presentation</vt:lpstr>
      <vt:lpstr>Thank you</vt:lpstr>
      <vt:lpstr>PowerPoint Presentation</vt:lpstr>
      <vt:lpstr>Information Protection in Microsoft 365</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2019-01-08T18:25:51Z</dcterms:created>
  <dcterms:modified xsi:type="dcterms:W3CDTF">2019-01-08T18:26:41Z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mgann@microsoft.com</vt:lpwstr>
  </property>
  <property fmtid="{D5CDD505-2E9C-101B-9397-08002B2CF9AE}" pid="5" name="MSIP_Label_f42aa342-8706-4288-bd11-ebb85995028c_SetDate">
    <vt:lpwstr>2019-01-08T18:26:39.7919880Z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ies>
</file>