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566AE-AC8E-47BF-B48F-4177CBC65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B4D845-5C7E-4EE6-BC68-400F3CEF65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FEFAE-AAB8-403B-8554-03841BED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D4129-149B-4039-81AB-6CF5C9310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78613-A0BE-42DF-8800-FEFA09C83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88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48D4D-D711-4A56-81E9-B25FCBE7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4A408B-FA15-4D63-9360-FC02B91DE3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A5DB4-F6B4-4B3C-8FBD-8F0FFA52A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6E7EF-5204-459C-823B-1A030118B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3ED8E-0D27-4508-A189-ED95A3D32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4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4BC999-4C5D-4034-9B5F-02BE8E6DE3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468F8E-BC95-48C8-B1CB-8F47D0BE4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C6A96-F566-42A7-B197-D28E63C72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1E15-FC41-4B99-88A4-C043D191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B33FC-A359-459B-8C9F-E717F60BD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3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1E15D-283D-45CD-B697-31D380D6C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A57C3-4B8D-44DE-8A20-0F7357A8C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645DB-0840-4B13-B86E-8413A2ED4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B3C83-8D9E-4EF6-A331-03DD80699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55356-BF27-499B-8B3B-0E3A17326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02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B155F-9CA7-428F-9703-3424AE329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A1E1D-1815-4A3E-977D-A4978F14A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36650-A18C-414F-9431-060D4BDF8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24203-B017-47A4-87A7-2095F4878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48A4E-8458-4A4D-B672-D4CEE6669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2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79A43-EB20-44A2-BBE8-5A7828236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179E9-EE40-4F26-9025-267860978B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EC26F-62EB-429A-A07A-ED8EA149D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8DE557-A75C-4B6F-9E68-A3F43800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C86D1-42E7-4059-86DC-FE529CDD4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E9AF7C-39B4-4AA4-9078-2E5D0092E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53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2AD31-3506-4865-BCCA-4BB7009B1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3E259-A80D-4DD2-9D5E-4CAD8944B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F1A15-15EF-4315-AB58-9E47704E0C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7CEBD4-0752-4910-A7F8-0E1E09B15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FDD893-EDAF-4B1D-9D97-70FB5EA01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D292C5-BCEC-47D7-A65A-24B0EC138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794E4-3D6C-457C-9A09-F734E259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A8FCF6-89D2-44FC-B547-AB95F4C42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91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200B0-087B-4076-90FB-28A2A43D6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7555A5-4D75-4AEA-AC6B-E73B6294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5711E-67B1-45BA-8445-64E9EF61B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F4E79-AB19-43C6-AF54-B1C43DE4A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39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E15496-15E0-46A3-A859-C119D9A69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049F15-3179-406C-A415-53BBD148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B7355-AD2A-4ADE-B331-1D0FBB90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66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E3C7D-87DE-4F5C-8ADE-ADFC4D3AC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A4EC7-CBE4-485B-BA95-33897C4C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F5EA5-BD16-48A0-ABD9-5AA4D8B28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E7173-994E-4C2C-8C44-0C68C6234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D19AA-8EA9-4CD8-AB99-BE9DA34D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A66C9-FCAF-42D3-94E7-4BEE8318A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17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4F8E5-322A-4B06-81D9-C075A340A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E2C354-5654-45EA-8B36-391E98B241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9083B-5306-4A9D-8790-BF3888E659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B289B-83D4-467A-A04D-1D4D25F79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970D7D-7116-46BD-A128-255FC895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FBC192-9914-4A78-ACD9-B0D4934E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693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F13798-86AC-4320-9D45-5444C00E6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48568-7589-48D5-A5A7-082E1D9CF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1394F-5AAC-433A-870E-024EDC41DE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35536-1295-43B4-9B77-6B34CBD20D50}" type="datetimeFigureOut">
              <a:rPr lang="en-GB" smtClean="0"/>
              <a:t>25/03/2021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3ECFC-E539-4539-8FD3-2212E29D48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3DD1A-9CAE-4FCD-85DC-CF5C590B9A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A9178-188D-41C2-B50C-A49FC4FD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51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F7866-4918-4015-AE33-3F3DAA04F0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D62CE-1E24-4DDA-8368-5972E69516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1E2C52CA-6341-42A9-9157-72CBE8A46DC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0836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8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146E1E94D85C448B963DAC3CBFA232" ma:contentTypeVersion="13" ma:contentTypeDescription="Create a new document." ma:contentTypeScope="" ma:versionID="9f15b02c6353897ac726e6b6123996a8">
  <xsd:schema xmlns:xsd="http://www.w3.org/2001/XMLSchema" xmlns:xs="http://www.w3.org/2001/XMLSchema" xmlns:p="http://schemas.microsoft.com/office/2006/metadata/properties" xmlns:ns3="f6bacd99-e8bf-4643-af08-aba89c692710" xmlns:ns4="c993743e-0c01-4312-a266-0c4499a32540" targetNamespace="http://schemas.microsoft.com/office/2006/metadata/properties" ma:root="true" ma:fieldsID="f3c9d42b8506a211d058efd88f3647e4" ns3:_="" ns4:_="">
    <xsd:import namespace="f6bacd99-e8bf-4643-af08-aba89c692710"/>
    <xsd:import namespace="c993743e-0c01-4312-a266-0c4499a3254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bacd99-e8bf-4643-af08-aba89c69271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93743e-0c01-4312-a266-0c4499a325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87C196-4A6F-4351-99AA-2489077757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bacd99-e8bf-4643-af08-aba89c692710"/>
    <ds:schemaRef ds:uri="c993743e-0c01-4312-a266-0c4499a325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64B5071-53A7-445D-A6C1-520A75727A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37BEAB-F827-489C-AD53-BA13DA8347C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5466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Whitaker, Kate</dc:creator>
  <cp:lastModifiedBy>Whitaker, Kate</cp:lastModifiedBy>
  <cp:revision>2</cp:revision>
  <dcterms:created xsi:type="dcterms:W3CDTF">2021-03-25T16:12:23Z</dcterms:created>
  <dcterms:modified xsi:type="dcterms:W3CDTF">2021-03-29T11:18:25Z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0x010100E1146E1E94D85C448B963DAC3CBFA232</vt:lpwstr>
  </property>
</Properties>
</file>