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24"/>
    <p:restoredTop sz="94676"/>
  </p:normalViewPr>
  <p:slideViewPr>
    <p:cSldViewPr snapToGrid="0">
      <p:cViewPr varScale="1">
        <p:scale>
          <a:sx n="102" d="100"/>
          <a:sy n="102" d="100"/>
        </p:scale>
        <p:origin x="1096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51DC6-F1D0-4FBE-C022-0BEF76E2A2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FDCD57-AF39-202E-5F10-91A6E635E8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04C60-B80C-F36B-FA9E-2636BFCFF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B287B-212F-8B7E-ED55-1E66FD46D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78C48-9D80-3E0A-74B9-D62526E32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495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DF3B9-E480-35AE-251F-2D444A6B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BAAB87-3486-7E33-AA7E-2D5B27C964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D4DC1-2BF4-9865-6BF3-A06268ECF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D15D6-A89B-EA6C-A089-31E5FED2B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15A0F-935C-E975-16AA-C52F84580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838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82CCBE-EFBD-5C45-3DC6-16FD572BA7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534EF2-CE47-FA21-439D-B52598191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2A389-B06D-843A-589C-60BD694AA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F7684-E4AB-6A35-8361-9769A0344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A8F69-D1FA-B15B-5965-8614A5013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66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2A5BB-C854-1E7A-6406-C1D1E3FF5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FBA5B-8C61-2A7D-21DE-77DB3ADF8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A09E5F-ECF1-2537-69F8-8CCDB786F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DBEAD-32A8-4910-D93E-AF9EA9E76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2BA38-CA22-23E5-A6DB-380308503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41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EDB65-4C4D-BD7C-6A72-2AFCBC5D0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E245F-1585-248B-960D-6D9BB5FC5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91AB0-2BB0-9E70-EB32-7E6971BB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2D61D-0A7D-F40F-3B7D-F67C0CE9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CDCAC-8938-1711-C3FB-07A2942E2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3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6641A-D65A-5514-6F13-E952C14C0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CA904-B17C-B82F-CBE1-144EDC0CC6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9F11B9-7C1A-C1D4-CAB8-213F33F689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A9A86C-3B92-42CF-F8CB-304E66910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7652B7-0501-6017-EB0E-6A7926345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7A5AE5-DD0F-1B49-305D-D3262A99F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73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78511-5954-1772-5976-AEE81B7F4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13067-76D6-82AC-F142-C09B63CCC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797783-D540-E7F8-C23C-5F1C24146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12575A-DB3A-E3CD-E04B-6B4F9A1325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82D331-371C-76EE-7181-4B6880A6EB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E0E8BB-CF16-C537-E259-4DDEC16B9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E07BDB-AE35-670E-6148-88B38158E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05997B-E494-BC3A-AA1D-63BBFD3A3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0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19038-304E-D371-F93A-8708E549D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C3AE93-DE94-E9D6-05BB-CEEEC7030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86C101-0F32-AF8F-15BB-B65E863A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666F9-270B-CE35-8EE3-AC1D15D6E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42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09BBFF-44CA-2D40-7876-186CBF9A2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FCF120-A27C-C45F-B4FD-00C0429E2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57B7CD-391D-84EA-11EF-C0F02C92D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44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2927B-CD15-7573-86C4-6146F527F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416EA-56C8-8E7A-26B8-76C6B8FF4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05E44E-7700-358F-967D-154525F33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DE99BE-823F-47F2-B4F5-A00135054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CD0114-AB2C-E62A-837B-10F999F78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10BEFA-5DEA-1788-E393-CBE684372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6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AC741-D7E5-6FE1-2D13-702DF8D58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40AEF0-698D-134E-573A-24ECF6E4F0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C8E567-5EBB-8BCD-C05F-7459F3901C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B3D46-5B04-04DB-CC16-3A15699E9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9E90D7-8B3B-AABF-B380-FFC0367C2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222F89-F02E-7AD3-85C4-CB2105367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6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5969F2-20E0-570B-43E6-88A23B3E3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EE7E0-00E5-3C53-266A-0001DD9F2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CEAA6-9232-3DDB-A992-BC9EBDC0F6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C505A9-4015-DF48-A251-68E73BE63D59}" type="datetimeFigureOut">
              <a:rPr lang="en-US" smtClean="0"/>
              <a:t>9/24/24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194F9-F9DC-4316-82BC-A1200D9E6C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A9406-1AA9-C326-4A24-612A62D54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6A0451-2777-B44D-91D4-0DB6E3CC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8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004AFB3D-9372-C729-22A1-4B5C91CAB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321"/>
            <a:ext cx="1060954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tried the requests in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Edge, signed in to AT account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I had to ask for the Excel the second time and then it returned “link removed” in its response. 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355BE45-7FBD-F9C1-FAC1-370B8BEFC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0259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0">
            <a:extLst>
              <a:ext uri="{FF2B5EF4-FFF2-40B4-BE49-F238E27FC236}">
                <a16:creationId xmlns:a16="http://schemas.microsoft.com/office/drawing/2014/main" id="{97786FEE-C155-F8C7-D30C-009695569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222" y="531747"/>
            <a:ext cx="7855502" cy="471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9">
            <a:extLst>
              <a:ext uri="{FF2B5EF4-FFF2-40B4-BE49-F238E27FC236}">
                <a16:creationId xmlns:a16="http://schemas.microsoft.com/office/drawing/2014/main" id="{19B7361B-88CA-6E81-AD87-A1086F936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723" y="1605366"/>
            <a:ext cx="9321861" cy="559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D4EB1E78-4020-81D3-1F25-3D618CE0CC65}"/>
              </a:ext>
            </a:extLst>
          </p:cNvPr>
          <p:cNvSpPr/>
          <p:nvPr/>
        </p:nvSpPr>
        <p:spPr>
          <a:xfrm>
            <a:off x="7791189" y="5248405"/>
            <a:ext cx="2480154" cy="3507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8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1050F43-51F0-5669-A839-743B4A6252BD}"/>
              </a:ext>
            </a:extLst>
          </p:cNvPr>
          <p:cNvSpPr txBox="1"/>
          <p:nvPr/>
        </p:nvSpPr>
        <p:spPr>
          <a:xfrm>
            <a:off x="2087" y="0"/>
            <a:ext cx="1063250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/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Before signing in 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 </a:t>
            </a: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Firefox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 used the Web version of CoPilot and was able to get an Excel file generated. Clicking on the response Excel icon, I was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promopted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sign in to O365 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 then the file was available in my personal </a:t>
            </a:r>
            <a:r>
              <a:rPr lang="en-US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Sharepoint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location: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A470CB-F5EA-093E-A835-4F97FE56EC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7498"/>
            <a:ext cx="7113015" cy="479292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535A9FA-C1AE-E91C-5F52-762FEADFF6AD}"/>
              </a:ext>
            </a:extLst>
          </p:cNvPr>
          <p:cNvSpPr/>
          <p:nvPr/>
        </p:nvSpPr>
        <p:spPr>
          <a:xfrm>
            <a:off x="5677469" y="1935458"/>
            <a:ext cx="1658608" cy="3507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A1E096-6EAA-2004-2560-F6033AD3B9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40" y="2169626"/>
            <a:ext cx="6721260" cy="508115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3A65E0B9-6466-AA71-371E-2FAF66250855}"/>
              </a:ext>
            </a:extLst>
          </p:cNvPr>
          <p:cNvSpPr/>
          <p:nvPr/>
        </p:nvSpPr>
        <p:spPr>
          <a:xfrm>
            <a:off x="4749953" y="2727066"/>
            <a:ext cx="408903" cy="3507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CF2C7E2-143B-85EB-FF20-E49F2BC1E571}"/>
              </a:ext>
            </a:extLst>
          </p:cNvPr>
          <p:cNvCxnSpPr>
            <a:stCxn id="10" idx="6"/>
          </p:cNvCxnSpPr>
          <p:nvPr/>
        </p:nvCxnSpPr>
        <p:spPr>
          <a:xfrm flipV="1">
            <a:off x="5158856" y="2538484"/>
            <a:ext cx="2838732" cy="3639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9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44D1F4-04A7-32CD-BB2D-3A36F192001D}"/>
              </a:ext>
            </a:extLst>
          </p:cNvPr>
          <p:cNvSpPr txBox="1"/>
          <p:nvPr/>
        </p:nvSpPr>
        <p:spPr>
          <a:xfrm>
            <a:off x="2088" y="0"/>
            <a:ext cx="118851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Request in </a:t>
            </a:r>
            <a:r>
              <a:rPr lang="en-US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CoPilot Desktop, signed in</a:t>
            </a: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generates a 404 on “Bing” opening in Safari when signed in:</a:t>
            </a:r>
            <a:b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Request &amp; response below</a:t>
            </a:r>
            <a:r>
              <a:rPr lang="en-US" sz="18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I hovered over the file link to show the “</a:t>
            </a:r>
            <a:r>
              <a:rPr lang="en-US" sz="18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bing</a:t>
            </a:r>
            <a:r>
              <a:rPr lang="en-US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.com</a:t>
            </a: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URL that attempts to open.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48BB39-29F0-BCA2-C8EA-C6E4F7FAC1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95" y="839845"/>
            <a:ext cx="5943600" cy="3537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E1FD58-045B-5C64-AF12-52E411EFB8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205" y="3429000"/>
            <a:ext cx="5943600" cy="313753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227AE26-B10F-1F98-1A71-BC1942749428}"/>
              </a:ext>
            </a:extLst>
          </p:cNvPr>
          <p:cNvSpPr/>
          <p:nvPr/>
        </p:nvSpPr>
        <p:spPr>
          <a:xfrm>
            <a:off x="1359992" y="2608637"/>
            <a:ext cx="1658608" cy="3507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50E5E5-0FA7-6A46-4796-3CA5A44332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287139"/>
            <a:ext cx="5943600" cy="213741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C057E42-E4FA-F3EE-F3E0-AB656D645C37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2189296" y="2959366"/>
            <a:ext cx="374795" cy="31534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0163ED3-CBEC-BAE2-6ADD-A0A1FF7E8B23}"/>
              </a:ext>
            </a:extLst>
          </p:cNvPr>
          <p:cNvCxnSpPr>
            <a:cxnSpLocks/>
          </p:cNvCxnSpPr>
          <p:nvPr/>
        </p:nvCxnSpPr>
        <p:spPr>
          <a:xfrm flipV="1">
            <a:off x="3289955" y="4609707"/>
            <a:ext cx="4392890" cy="15031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07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C00BBD-5114-6684-F986-9DAACB8F0160}"/>
              </a:ext>
            </a:extLst>
          </p:cNvPr>
          <p:cNvSpPr txBox="1"/>
          <p:nvPr/>
        </p:nvSpPr>
        <p:spPr>
          <a:xfrm>
            <a:off x="66271" y="0"/>
            <a:ext cx="107274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 Desktop when I do NOT sign in, I get a table that has an Excel icon. Clicking that icon then prompts me to log in and then opens in my OneDrive Excel: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A00A77-5875-BCFF-FA3E-1D5A0F998C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07" y="1197408"/>
            <a:ext cx="8080852" cy="497714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88C8AE4-8FA6-8C15-FBFD-3313C779CACC}"/>
              </a:ext>
            </a:extLst>
          </p:cNvPr>
          <p:cNvSpPr/>
          <p:nvPr/>
        </p:nvSpPr>
        <p:spPr>
          <a:xfrm>
            <a:off x="5331395" y="1680935"/>
            <a:ext cx="1229661" cy="3507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393B528-A1B3-EC85-1479-322F6E72EADD}"/>
              </a:ext>
            </a:extLst>
          </p:cNvPr>
          <p:cNvCxnSpPr>
            <a:cxnSpLocks/>
          </p:cNvCxnSpPr>
          <p:nvPr/>
        </p:nvCxnSpPr>
        <p:spPr>
          <a:xfrm flipH="1">
            <a:off x="5769204" y="2031664"/>
            <a:ext cx="443060" cy="18333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F294F1D-D056-B729-8EC1-63C3831294E9}"/>
              </a:ext>
            </a:extLst>
          </p:cNvPr>
          <p:cNvCxnSpPr>
            <a:cxnSpLocks/>
          </p:cNvCxnSpPr>
          <p:nvPr/>
        </p:nvCxnSpPr>
        <p:spPr>
          <a:xfrm flipH="1" flipV="1">
            <a:off x="3044858" y="2422689"/>
            <a:ext cx="2545237" cy="15271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4737DAD-C38C-B59A-07B2-FF4B41A25E02}"/>
              </a:ext>
            </a:extLst>
          </p:cNvPr>
          <p:cNvSpPr txBox="1"/>
          <p:nvPr/>
        </p:nvSpPr>
        <p:spPr>
          <a:xfrm>
            <a:off x="5429981" y="3954402"/>
            <a:ext cx="2350009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Clicking prompts for AgileThought login and then opens file.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96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179</Words>
  <Application>Microsoft Macintosh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 Neumann</dc:creator>
  <cp:lastModifiedBy>Dan Neumann</cp:lastModifiedBy>
  <cp:revision>1</cp:revision>
  <dcterms:created xsi:type="dcterms:W3CDTF">2024-09-24T15:28:40Z</dcterms:created>
  <dcterms:modified xsi:type="dcterms:W3CDTF">2024-09-24T15:41:29Z</dcterms:modified>
</cp:coreProperties>
</file>