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4"/>
  </p:sldMasterIdLst>
  <p:notesMasterIdLst>
    <p:notesMasterId r:id="rId8"/>
  </p:notesMasterIdLst>
  <p:sldIdLst>
    <p:sldId id="266" r:id="rId5"/>
    <p:sldId id="260" r:id="rId6"/>
    <p:sldId id="264" r:id="rId7"/>
  </p:sldIdLst>
  <p:sldSz cx="12192000" cy="16256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ons" id="{F539E112-AFBB-44D5-AE6D-D7664F3D811C}">
          <p14:sldIdLst>
            <p14:sldId id="266"/>
          </p14:sldIdLst>
        </p14:section>
        <p14:section name="For women to post" id="{6DF49949-E560-4F7D-95BF-582A76E809A2}">
          <p14:sldIdLst>
            <p14:sldId id="260"/>
          </p14:sldIdLst>
        </p14:section>
        <p14:section name="For men to post" id="{E6B82DA8-C87B-4ADF-9D27-D20EC64636CE}">
          <p14:sldIdLst>
            <p14:sldId id="26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D9F3"/>
    <a:srgbClr val="FFB900"/>
    <a:srgbClr val="3B2E5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FEE0E8-D837-4498-ACD2-BC42568AD0D6}" v="2" dt="2025-03-12T10:13:46.145"/>
    <p1510:client id="{C45CB718-2E20-7588-ADF4-3FE2CED68A4A}" v="1" dt="2025-03-14T08:19:31.5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1" d="100"/>
          <a:sy n="41" d="100"/>
        </p:scale>
        <p:origin x="2576" y="2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1F0DF3-7CD7-4213-A790-A4B808F4FFC0}" type="datetimeFigureOut">
              <a:rPr lang="en-FI" smtClean="0"/>
              <a:t>03/14/2025</a:t>
            </a:fld>
            <a:endParaRPr lang="en-FI"/>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F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72D0C2-E452-4852-9468-3E0F8D2CE0EB}" type="slidenum">
              <a:rPr lang="en-FI" smtClean="0"/>
              <a:t>‹#›</a:t>
            </a:fld>
            <a:endParaRPr lang="en-FI"/>
          </a:p>
        </p:txBody>
      </p:sp>
    </p:spTree>
    <p:extLst>
      <p:ext uri="{BB962C8B-B14F-4D97-AF65-F5344CB8AC3E}">
        <p14:creationId xmlns:p14="http://schemas.microsoft.com/office/powerpoint/2010/main" val="3984027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60416"/>
            <a:ext cx="10363200" cy="5659496"/>
          </a:xfrm>
        </p:spPr>
        <p:txBody>
          <a:bodyPr anchor="b"/>
          <a:lstStyle>
            <a:lvl1pPr algn="ctr">
              <a:defRPr sz="8000"/>
            </a:lvl1pPr>
          </a:lstStyle>
          <a:p>
            <a:r>
              <a:rPr lang="en-GB"/>
              <a:t>Click to edit Master title style</a:t>
            </a:r>
            <a:endParaRPr lang="en-US"/>
          </a:p>
        </p:txBody>
      </p:sp>
      <p:sp>
        <p:nvSpPr>
          <p:cNvPr id="3" name="Subtitle 2"/>
          <p:cNvSpPr>
            <a:spLocks noGrp="1"/>
          </p:cNvSpPr>
          <p:nvPr>
            <p:ph type="subTitle" idx="1"/>
          </p:nvPr>
        </p:nvSpPr>
        <p:spPr>
          <a:xfrm>
            <a:off x="1524000" y="8538164"/>
            <a:ext cx="9144000" cy="3924769"/>
          </a:xfrm>
        </p:spPr>
        <p:txBody>
          <a:bodyPr/>
          <a:lstStyle>
            <a:lvl1pPr marL="0" indent="0" algn="ctr">
              <a:buNone/>
              <a:defRPr sz="3200"/>
            </a:lvl1pPr>
            <a:lvl2pPr marL="609608" indent="0" algn="ctr">
              <a:buNone/>
              <a:defRPr sz="2667"/>
            </a:lvl2pPr>
            <a:lvl3pPr marL="1219215" indent="0" algn="ctr">
              <a:buNone/>
              <a:defRPr sz="2400"/>
            </a:lvl3pPr>
            <a:lvl4pPr marL="1828823" indent="0" algn="ctr">
              <a:buNone/>
              <a:defRPr sz="2133"/>
            </a:lvl4pPr>
            <a:lvl5pPr marL="2438430" indent="0" algn="ctr">
              <a:buNone/>
              <a:defRPr sz="2133"/>
            </a:lvl5pPr>
            <a:lvl6pPr marL="3048038" indent="0" algn="ctr">
              <a:buNone/>
              <a:defRPr sz="2133"/>
            </a:lvl6pPr>
            <a:lvl7pPr marL="3657646" indent="0" algn="ctr">
              <a:buNone/>
              <a:defRPr sz="2133"/>
            </a:lvl7pPr>
            <a:lvl8pPr marL="4267253" indent="0" algn="ctr">
              <a:buNone/>
              <a:defRPr sz="2133"/>
            </a:lvl8pPr>
            <a:lvl9pPr marL="4876861" indent="0" algn="ctr">
              <a:buNone/>
              <a:defRPr sz="2133"/>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C7DA9790-EC24-3B4B-A63D-A48753A6C90B}" type="datetimeFigureOut">
              <a:rPr lang="en-US" smtClean="0"/>
              <a:t>3/14/2025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CD285-39C6-404E-9B07-B9679BAD032F}" type="slidenum">
              <a:rPr lang="en-US" smtClean="0"/>
              <a:t>‹#›</a:t>
            </a:fld>
            <a:endParaRPr lang="en-US"/>
          </a:p>
        </p:txBody>
      </p:sp>
    </p:spTree>
    <p:extLst>
      <p:ext uri="{BB962C8B-B14F-4D97-AF65-F5344CB8AC3E}">
        <p14:creationId xmlns:p14="http://schemas.microsoft.com/office/powerpoint/2010/main" val="2121035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7DA9790-EC24-3B4B-A63D-A48753A6C90B}" type="datetimeFigureOut">
              <a:rPr lang="en-US" smtClean="0"/>
              <a:t>3/14/2025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CD285-39C6-404E-9B07-B9679BAD032F}" type="slidenum">
              <a:rPr lang="en-US" smtClean="0"/>
              <a:t>‹#›</a:t>
            </a:fld>
            <a:endParaRPr lang="en-US"/>
          </a:p>
        </p:txBody>
      </p:sp>
    </p:spTree>
    <p:extLst>
      <p:ext uri="{BB962C8B-B14F-4D97-AF65-F5344CB8AC3E}">
        <p14:creationId xmlns:p14="http://schemas.microsoft.com/office/powerpoint/2010/main" val="1853213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865482"/>
            <a:ext cx="2628900" cy="13776209"/>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1" y="865482"/>
            <a:ext cx="7734300" cy="1377620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7DA9790-EC24-3B4B-A63D-A48753A6C90B}" type="datetimeFigureOut">
              <a:rPr lang="en-US" smtClean="0"/>
              <a:t>3/14/2025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CD285-39C6-404E-9B07-B9679BAD032F}" type="slidenum">
              <a:rPr lang="en-US" smtClean="0"/>
              <a:t>‹#›</a:t>
            </a:fld>
            <a:endParaRPr lang="en-US"/>
          </a:p>
        </p:txBody>
      </p:sp>
    </p:spTree>
    <p:extLst>
      <p:ext uri="{BB962C8B-B14F-4D97-AF65-F5344CB8AC3E}">
        <p14:creationId xmlns:p14="http://schemas.microsoft.com/office/powerpoint/2010/main" val="3328413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7DA9790-EC24-3B4B-A63D-A48753A6C90B}" type="datetimeFigureOut">
              <a:rPr lang="en-US" smtClean="0"/>
              <a:t>3/14/2025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CD285-39C6-404E-9B07-B9679BAD032F}" type="slidenum">
              <a:rPr lang="en-US" smtClean="0"/>
              <a:t>‹#›</a:t>
            </a:fld>
            <a:endParaRPr lang="en-US"/>
          </a:p>
        </p:txBody>
      </p:sp>
    </p:spTree>
    <p:extLst>
      <p:ext uri="{BB962C8B-B14F-4D97-AF65-F5344CB8AC3E}">
        <p14:creationId xmlns:p14="http://schemas.microsoft.com/office/powerpoint/2010/main" val="3758222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4052717"/>
            <a:ext cx="10515600" cy="6762043"/>
          </a:xfrm>
        </p:spPr>
        <p:txBody>
          <a:bodyPr anchor="b"/>
          <a:lstStyle>
            <a:lvl1pPr>
              <a:defRPr sz="8000"/>
            </a:lvl1pPr>
          </a:lstStyle>
          <a:p>
            <a:r>
              <a:rPr lang="en-GB"/>
              <a:t>Click to edit Master title style</a:t>
            </a:r>
            <a:endParaRPr lang="en-US"/>
          </a:p>
        </p:txBody>
      </p:sp>
      <p:sp>
        <p:nvSpPr>
          <p:cNvPr id="3" name="Text Placeholder 2"/>
          <p:cNvSpPr>
            <a:spLocks noGrp="1"/>
          </p:cNvSpPr>
          <p:nvPr>
            <p:ph type="body" idx="1"/>
          </p:nvPr>
        </p:nvSpPr>
        <p:spPr>
          <a:xfrm>
            <a:off x="831851" y="10878731"/>
            <a:ext cx="10515600" cy="3555999"/>
          </a:xfrm>
        </p:spPr>
        <p:txBody>
          <a:bodyPr/>
          <a:lstStyle>
            <a:lvl1pPr marL="0" indent="0">
              <a:buNone/>
              <a:defRPr sz="3200">
                <a:solidFill>
                  <a:schemeClr val="tx1"/>
                </a:solidFill>
              </a:defRPr>
            </a:lvl1pPr>
            <a:lvl2pPr marL="609608" indent="0">
              <a:buNone/>
              <a:defRPr sz="2667">
                <a:solidFill>
                  <a:schemeClr val="tx1">
                    <a:tint val="75000"/>
                  </a:schemeClr>
                </a:solidFill>
              </a:defRPr>
            </a:lvl2pPr>
            <a:lvl3pPr marL="1219215" indent="0">
              <a:buNone/>
              <a:defRPr sz="2400">
                <a:solidFill>
                  <a:schemeClr val="tx1">
                    <a:tint val="75000"/>
                  </a:schemeClr>
                </a:solidFill>
              </a:defRPr>
            </a:lvl3pPr>
            <a:lvl4pPr marL="1828823" indent="0">
              <a:buNone/>
              <a:defRPr sz="2133">
                <a:solidFill>
                  <a:schemeClr val="tx1">
                    <a:tint val="75000"/>
                  </a:schemeClr>
                </a:solidFill>
              </a:defRPr>
            </a:lvl4pPr>
            <a:lvl5pPr marL="2438430" indent="0">
              <a:buNone/>
              <a:defRPr sz="2133">
                <a:solidFill>
                  <a:schemeClr val="tx1">
                    <a:tint val="75000"/>
                  </a:schemeClr>
                </a:solidFill>
              </a:defRPr>
            </a:lvl5pPr>
            <a:lvl6pPr marL="3048038" indent="0">
              <a:buNone/>
              <a:defRPr sz="2133">
                <a:solidFill>
                  <a:schemeClr val="tx1">
                    <a:tint val="75000"/>
                  </a:schemeClr>
                </a:solidFill>
              </a:defRPr>
            </a:lvl6pPr>
            <a:lvl7pPr marL="3657646" indent="0">
              <a:buNone/>
              <a:defRPr sz="2133">
                <a:solidFill>
                  <a:schemeClr val="tx1">
                    <a:tint val="75000"/>
                  </a:schemeClr>
                </a:solidFill>
              </a:defRPr>
            </a:lvl7pPr>
            <a:lvl8pPr marL="4267253" indent="0">
              <a:buNone/>
              <a:defRPr sz="2133">
                <a:solidFill>
                  <a:schemeClr val="tx1">
                    <a:tint val="75000"/>
                  </a:schemeClr>
                </a:solidFill>
              </a:defRPr>
            </a:lvl8pPr>
            <a:lvl9pPr marL="4876861" indent="0">
              <a:buNone/>
              <a:defRPr sz="2133">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7DA9790-EC24-3B4B-A63D-A48753A6C90B}" type="datetimeFigureOut">
              <a:rPr lang="en-US" smtClean="0"/>
              <a:t>3/14/2025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CD285-39C6-404E-9B07-B9679BAD032F}" type="slidenum">
              <a:rPr lang="en-US" smtClean="0"/>
              <a:t>‹#›</a:t>
            </a:fld>
            <a:endParaRPr lang="en-US"/>
          </a:p>
        </p:txBody>
      </p:sp>
    </p:spTree>
    <p:extLst>
      <p:ext uri="{BB962C8B-B14F-4D97-AF65-F5344CB8AC3E}">
        <p14:creationId xmlns:p14="http://schemas.microsoft.com/office/powerpoint/2010/main" val="2993767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4327408"/>
            <a:ext cx="5181600" cy="103142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4327408"/>
            <a:ext cx="5181600" cy="103142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C7DA9790-EC24-3B4B-A63D-A48753A6C90B}" type="datetimeFigureOut">
              <a:rPr lang="en-US" smtClean="0"/>
              <a:t>3/14/2025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CD285-39C6-404E-9B07-B9679BAD032F}" type="slidenum">
              <a:rPr lang="en-US" smtClean="0"/>
              <a:t>‹#›</a:t>
            </a:fld>
            <a:endParaRPr lang="en-US"/>
          </a:p>
        </p:txBody>
      </p:sp>
    </p:spTree>
    <p:extLst>
      <p:ext uri="{BB962C8B-B14F-4D97-AF65-F5344CB8AC3E}">
        <p14:creationId xmlns:p14="http://schemas.microsoft.com/office/powerpoint/2010/main" val="2385728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865485"/>
            <a:ext cx="10515600" cy="3142075"/>
          </a:xfrm>
        </p:spPr>
        <p:txBody>
          <a:bodyPr/>
          <a:lstStyle/>
          <a:p>
            <a:r>
              <a:rPr lang="en-GB"/>
              <a:t>Click to edit Master title style</a:t>
            </a:r>
            <a:endParaRPr lang="en-US"/>
          </a:p>
        </p:txBody>
      </p:sp>
      <p:sp>
        <p:nvSpPr>
          <p:cNvPr id="3" name="Text Placeholder 2"/>
          <p:cNvSpPr>
            <a:spLocks noGrp="1"/>
          </p:cNvSpPr>
          <p:nvPr>
            <p:ph type="body" idx="1"/>
          </p:nvPr>
        </p:nvSpPr>
        <p:spPr>
          <a:xfrm>
            <a:off x="839789" y="3984980"/>
            <a:ext cx="5157787" cy="1952977"/>
          </a:xfrm>
        </p:spPr>
        <p:txBody>
          <a:bodyPr anchor="b"/>
          <a:lstStyle>
            <a:lvl1pPr marL="0" indent="0">
              <a:buNone/>
              <a:defRPr sz="3200" b="1"/>
            </a:lvl1pPr>
            <a:lvl2pPr marL="609608" indent="0">
              <a:buNone/>
              <a:defRPr sz="2667" b="1"/>
            </a:lvl2pPr>
            <a:lvl3pPr marL="1219215" indent="0">
              <a:buNone/>
              <a:defRPr sz="2400" b="1"/>
            </a:lvl3pPr>
            <a:lvl4pPr marL="1828823" indent="0">
              <a:buNone/>
              <a:defRPr sz="2133" b="1"/>
            </a:lvl4pPr>
            <a:lvl5pPr marL="2438430" indent="0">
              <a:buNone/>
              <a:defRPr sz="2133" b="1"/>
            </a:lvl5pPr>
            <a:lvl6pPr marL="3048038" indent="0">
              <a:buNone/>
              <a:defRPr sz="2133" b="1"/>
            </a:lvl6pPr>
            <a:lvl7pPr marL="3657646" indent="0">
              <a:buNone/>
              <a:defRPr sz="2133" b="1"/>
            </a:lvl7pPr>
            <a:lvl8pPr marL="4267253" indent="0">
              <a:buNone/>
              <a:defRPr sz="2133" b="1"/>
            </a:lvl8pPr>
            <a:lvl9pPr marL="4876861" indent="0">
              <a:buNone/>
              <a:defRPr sz="2133" b="1"/>
            </a:lvl9pPr>
          </a:lstStyle>
          <a:p>
            <a:pPr lvl="0"/>
            <a:r>
              <a:rPr lang="en-GB"/>
              <a:t>Click to edit Master text styles</a:t>
            </a:r>
          </a:p>
        </p:txBody>
      </p:sp>
      <p:sp>
        <p:nvSpPr>
          <p:cNvPr id="4" name="Content Placeholder 3"/>
          <p:cNvSpPr>
            <a:spLocks noGrp="1"/>
          </p:cNvSpPr>
          <p:nvPr>
            <p:ph sz="half" idx="2"/>
          </p:nvPr>
        </p:nvSpPr>
        <p:spPr>
          <a:xfrm>
            <a:off x="839789" y="5937956"/>
            <a:ext cx="5157787" cy="87338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2" y="3984980"/>
            <a:ext cx="5183188" cy="1952977"/>
          </a:xfrm>
        </p:spPr>
        <p:txBody>
          <a:bodyPr anchor="b"/>
          <a:lstStyle>
            <a:lvl1pPr marL="0" indent="0">
              <a:buNone/>
              <a:defRPr sz="3200" b="1"/>
            </a:lvl1pPr>
            <a:lvl2pPr marL="609608" indent="0">
              <a:buNone/>
              <a:defRPr sz="2667" b="1"/>
            </a:lvl2pPr>
            <a:lvl3pPr marL="1219215" indent="0">
              <a:buNone/>
              <a:defRPr sz="2400" b="1"/>
            </a:lvl3pPr>
            <a:lvl4pPr marL="1828823" indent="0">
              <a:buNone/>
              <a:defRPr sz="2133" b="1"/>
            </a:lvl4pPr>
            <a:lvl5pPr marL="2438430" indent="0">
              <a:buNone/>
              <a:defRPr sz="2133" b="1"/>
            </a:lvl5pPr>
            <a:lvl6pPr marL="3048038" indent="0">
              <a:buNone/>
              <a:defRPr sz="2133" b="1"/>
            </a:lvl6pPr>
            <a:lvl7pPr marL="3657646" indent="0">
              <a:buNone/>
              <a:defRPr sz="2133" b="1"/>
            </a:lvl7pPr>
            <a:lvl8pPr marL="4267253" indent="0">
              <a:buNone/>
              <a:defRPr sz="2133" b="1"/>
            </a:lvl8pPr>
            <a:lvl9pPr marL="4876861" indent="0">
              <a:buNone/>
              <a:defRPr sz="2133" b="1"/>
            </a:lvl9pPr>
          </a:lstStyle>
          <a:p>
            <a:pPr lvl="0"/>
            <a:r>
              <a:rPr lang="en-GB"/>
              <a:t>Click to edit Master text styles</a:t>
            </a:r>
          </a:p>
        </p:txBody>
      </p:sp>
      <p:sp>
        <p:nvSpPr>
          <p:cNvPr id="6" name="Content Placeholder 5"/>
          <p:cNvSpPr>
            <a:spLocks noGrp="1"/>
          </p:cNvSpPr>
          <p:nvPr>
            <p:ph sz="quarter" idx="4"/>
          </p:nvPr>
        </p:nvSpPr>
        <p:spPr>
          <a:xfrm>
            <a:off x="6172202" y="5937956"/>
            <a:ext cx="5183188" cy="87338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C7DA9790-EC24-3B4B-A63D-A48753A6C90B}" type="datetimeFigureOut">
              <a:rPr lang="en-US" smtClean="0"/>
              <a:t>3/14/2025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CD285-39C6-404E-9B07-B9679BAD032F}" type="slidenum">
              <a:rPr lang="en-US" smtClean="0"/>
              <a:t>‹#›</a:t>
            </a:fld>
            <a:endParaRPr lang="en-US"/>
          </a:p>
        </p:txBody>
      </p:sp>
    </p:spTree>
    <p:extLst>
      <p:ext uri="{BB962C8B-B14F-4D97-AF65-F5344CB8AC3E}">
        <p14:creationId xmlns:p14="http://schemas.microsoft.com/office/powerpoint/2010/main" val="4257139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C7DA9790-EC24-3B4B-A63D-A48753A6C90B}" type="datetimeFigureOut">
              <a:rPr lang="en-US" smtClean="0"/>
              <a:t>3/14/2025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9CD285-39C6-404E-9B07-B9679BAD032F}" type="slidenum">
              <a:rPr lang="en-US" smtClean="0"/>
              <a:t>‹#›</a:t>
            </a:fld>
            <a:endParaRPr lang="en-US"/>
          </a:p>
        </p:txBody>
      </p:sp>
    </p:spTree>
    <p:extLst>
      <p:ext uri="{BB962C8B-B14F-4D97-AF65-F5344CB8AC3E}">
        <p14:creationId xmlns:p14="http://schemas.microsoft.com/office/powerpoint/2010/main" val="1474223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DA9790-EC24-3B4B-A63D-A48753A6C90B}" type="datetimeFigureOut">
              <a:rPr lang="en-US" smtClean="0"/>
              <a:t>3/14/2025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9CD285-39C6-404E-9B07-B9679BAD032F}" type="slidenum">
              <a:rPr lang="en-US" smtClean="0"/>
              <a:t>‹#›</a:t>
            </a:fld>
            <a:endParaRPr lang="en-US"/>
          </a:p>
        </p:txBody>
      </p:sp>
    </p:spTree>
    <p:extLst>
      <p:ext uri="{BB962C8B-B14F-4D97-AF65-F5344CB8AC3E}">
        <p14:creationId xmlns:p14="http://schemas.microsoft.com/office/powerpoint/2010/main" val="2322850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1083734"/>
            <a:ext cx="3932237" cy="3793067"/>
          </a:xfrm>
        </p:spPr>
        <p:txBody>
          <a:bodyPr anchor="b"/>
          <a:lstStyle>
            <a:lvl1pPr>
              <a:defRPr sz="4267"/>
            </a:lvl1pPr>
          </a:lstStyle>
          <a:p>
            <a:r>
              <a:rPr lang="en-GB"/>
              <a:t>Click to edit Master title style</a:t>
            </a:r>
            <a:endParaRPr lang="en-US"/>
          </a:p>
        </p:txBody>
      </p:sp>
      <p:sp>
        <p:nvSpPr>
          <p:cNvPr id="3" name="Content Placeholder 2"/>
          <p:cNvSpPr>
            <a:spLocks noGrp="1"/>
          </p:cNvSpPr>
          <p:nvPr>
            <p:ph idx="1"/>
          </p:nvPr>
        </p:nvSpPr>
        <p:spPr>
          <a:xfrm>
            <a:off x="5183189" y="2340567"/>
            <a:ext cx="6172200" cy="11552296"/>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9" y="4876800"/>
            <a:ext cx="3932237" cy="9034876"/>
          </a:xfrm>
        </p:spPr>
        <p:txBody>
          <a:bodyPr/>
          <a:lstStyle>
            <a:lvl1pPr marL="0" indent="0">
              <a:buNone/>
              <a:defRPr sz="2133"/>
            </a:lvl1pPr>
            <a:lvl2pPr marL="609608" indent="0">
              <a:buNone/>
              <a:defRPr sz="1867"/>
            </a:lvl2pPr>
            <a:lvl3pPr marL="1219215" indent="0">
              <a:buNone/>
              <a:defRPr sz="1600"/>
            </a:lvl3pPr>
            <a:lvl4pPr marL="1828823" indent="0">
              <a:buNone/>
              <a:defRPr sz="1333"/>
            </a:lvl4pPr>
            <a:lvl5pPr marL="2438430" indent="0">
              <a:buNone/>
              <a:defRPr sz="1333"/>
            </a:lvl5pPr>
            <a:lvl6pPr marL="3048038" indent="0">
              <a:buNone/>
              <a:defRPr sz="1333"/>
            </a:lvl6pPr>
            <a:lvl7pPr marL="3657646" indent="0">
              <a:buNone/>
              <a:defRPr sz="1333"/>
            </a:lvl7pPr>
            <a:lvl8pPr marL="4267253" indent="0">
              <a:buNone/>
              <a:defRPr sz="1333"/>
            </a:lvl8pPr>
            <a:lvl9pPr marL="4876861" indent="0">
              <a:buNone/>
              <a:defRPr sz="1333"/>
            </a:lvl9pPr>
          </a:lstStyle>
          <a:p>
            <a:pPr lvl="0"/>
            <a:r>
              <a:rPr lang="en-GB"/>
              <a:t>Click to edit Master text styles</a:t>
            </a:r>
          </a:p>
        </p:txBody>
      </p:sp>
      <p:sp>
        <p:nvSpPr>
          <p:cNvPr id="5" name="Date Placeholder 4"/>
          <p:cNvSpPr>
            <a:spLocks noGrp="1"/>
          </p:cNvSpPr>
          <p:nvPr>
            <p:ph type="dt" sz="half" idx="10"/>
          </p:nvPr>
        </p:nvSpPr>
        <p:spPr/>
        <p:txBody>
          <a:bodyPr/>
          <a:lstStyle/>
          <a:p>
            <a:fld id="{C7DA9790-EC24-3B4B-A63D-A48753A6C90B}" type="datetimeFigureOut">
              <a:rPr lang="en-US" smtClean="0"/>
              <a:t>3/14/2025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CD285-39C6-404E-9B07-B9679BAD032F}" type="slidenum">
              <a:rPr lang="en-US" smtClean="0"/>
              <a:t>‹#›</a:t>
            </a:fld>
            <a:endParaRPr lang="en-US"/>
          </a:p>
        </p:txBody>
      </p:sp>
    </p:spTree>
    <p:extLst>
      <p:ext uri="{BB962C8B-B14F-4D97-AF65-F5344CB8AC3E}">
        <p14:creationId xmlns:p14="http://schemas.microsoft.com/office/powerpoint/2010/main" val="527839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1083734"/>
            <a:ext cx="3932237" cy="3793067"/>
          </a:xfrm>
        </p:spPr>
        <p:txBody>
          <a:bodyPr anchor="b"/>
          <a:lstStyle>
            <a:lvl1pPr>
              <a:defRPr sz="4267"/>
            </a:lvl1pPr>
          </a:lstStyle>
          <a:p>
            <a:r>
              <a:rPr lang="en-GB"/>
              <a:t>Click to edit Master title style</a:t>
            </a:r>
            <a:endParaRPr lang="en-US"/>
          </a:p>
        </p:txBody>
      </p:sp>
      <p:sp>
        <p:nvSpPr>
          <p:cNvPr id="3" name="Picture Placeholder 2"/>
          <p:cNvSpPr>
            <a:spLocks noGrp="1" noChangeAspect="1"/>
          </p:cNvSpPr>
          <p:nvPr>
            <p:ph type="pic" idx="1"/>
          </p:nvPr>
        </p:nvSpPr>
        <p:spPr>
          <a:xfrm>
            <a:off x="5183189" y="2340567"/>
            <a:ext cx="6172200" cy="11552296"/>
          </a:xfrm>
        </p:spPr>
        <p:txBody>
          <a:bodyPr anchor="t"/>
          <a:lstStyle>
            <a:lvl1pPr marL="0" indent="0">
              <a:buNone/>
              <a:defRPr sz="4267"/>
            </a:lvl1pPr>
            <a:lvl2pPr marL="609608" indent="0">
              <a:buNone/>
              <a:defRPr sz="3733"/>
            </a:lvl2pPr>
            <a:lvl3pPr marL="1219215" indent="0">
              <a:buNone/>
              <a:defRPr sz="3200"/>
            </a:lvl3pPr>
            <a:lvl4pPr marL="1828823" indent="0">
              <a:buNone/>
              <a:defRPr sz="2667"/>
            </a:lvl4pPr>
            <a:lvl5pPr marL="2438430" indent="0">
              <a:buNone/>
              <a:defRPr sz="2667"/>
            </a:lvl5pPr>
            <a:lvl6pPr marL="3048038" indent="0">
              <a:buNone/>
              <a:defRPr sz="2667"/>
            </a:lvl6pPr>
            <a:lvl7pPr marL="3657646" indent="0">
              <a:buNone/>
              <a:defRPr sz="2667"/>
            </a:lvl7pPr>
            <a:lvl8pPr marL="4267253" indent="0">
              <a:buNone/>
              <a:defRPr sz="2667"/>
            </a:lvl8pPr>
            <a:lvl9pPr marL="4876861" indent="0">
              <a:buNone/>
              <a:defRPr sz="2667"/>
            </a:lvl9pPr>
          </a:lstStyle>
          <a:p>
            <a:r>
              <a:rPr lang="en-GB"/>
              <a:t>Click icon to add picture</a:t>
            </a:r>
            <a:endParaRPr lang="en-US"/>
          </a:p>
        </p:txBody>
      </p:sp>
      <p:sp>
        <p:nvSpPr>
          <p:cNvPr id="4" name="Text Placeholder 3"/>
          <p:cNvSpPr>
            <a:spLocks noGrp="1"/>
          </p:cNvSpPr>
          <p:nvPr>
            <p:ph type="body" sz="half" idx="2"/>
          </p:nvPr>
        </p:nvSpPr>
        <p:spPr>
          <a:xfrm>
            <a:off x="839789" y="4876800"/>
            <a:ext cx="3932237" cy="9034876"/>
          </a:xfrm>
        </p:spPr>
        <p:txBody>
          <a:bodyPr/>
          <a:lstStyle>
            <a:lvl1pPr marL="0" indent="0">
              <a:buNone/>
              <a:defRPr sz="2133"/>
            </a:lvl1pPr>
            <a:lvl2pPr marL="609608" indent="0">
              <a:buNone/>
              <a:defRPr sz="1867"/>
            </a:lvl2pPr>
            <a:lvl3pPr marL="1219215" indent="0">
              <a:buNone/>
              <a:defRPr sz="1600"/>
            </a:lvl3pPr>
            <a:lvl4pPr marL="1828823" indent="0">
              <a:buNone/>
              <a:defRPr sz="1333"/>
            </a:lvl4pPr>
            <a:lvl5pPr marL="2438430" indent="0">
              <a:buNone/>
              <a:defRPr sz="1333"/>
            </a:lvl5pPr>
            <a:lvl6pPr marL="3048038" indent="0">
              <a:buNone/>
              <a:defRPr sz="1333"/>
            </a:lvl6pPr>
            <a:lvl7pPr marL="3657646" indent="0">
              <a:buNone/>
              <a:defRPr sz="1333"/>
            </a:lvl7pPr>
            <a:lvl8pPr marL="4267253" indent="0">
              <a:buNone/>
              <a:defRPr sz="1333"/>
            </a:lvl8pPr>
            <a:lvl9pPr marL="4876861" indent="0">
              <a:buNone/>
              <a:defRPr sz="1333"/>
            </a:lvl9pPr>
          </a:lstStyle>
          <a:p>
            <a:pPr lvl="0"/>
            <a:r>
              <a:rPr lang="en-GB"/>
              <a:t>Click to edit Master text styles</a:t>
            </a:r>
          </a:p>
        </p:txBody>
      </p:sp>
      <p:sp>
        <p:nvSpPr>
          <p:cNvPr id="5" name="Date Placeholder 4"/>
          <p:cNvSpPr>
            <a:spLocks noGrp="1"/>
          </p:cNvSpPr>
          <p:nvPr>
            <p:ph type="dt" sz="half" idx="10"/>
          </p:nvPr>
        </p:nvSpPr>
        <p:spPr/>
        <p:txBody>
          <a:bodyPr/>
          <a:lstStyle/>
          <a:p>
            <a:fld id="{C7DA9790-EC24-3B4B-A63D-A48753A6C90B}" type="datetimeFigureOut">
              <a:rPr lang="en-US" smtClean="0"/>
              <a:t>3/14/2025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CD285-39C6-404E-9B07-B9679BAD032F}" type="slidenum">
              <a:rPr lang="en-US" smtClean="0"/>
              <a:t>‹#›</a:t>
            </a:fld>
            <a:endParaRPr lang="en-US"/>
          </a:p>
        </p:txBody>
      </p:sp>
    </p:spTree>
    <p:extLst>
      <p:ext uri="{BB962C8B-B14F-4D97-AF65-F5344CB8AC3E}">
        <p14:creationId xmlns:p14="http://schemas.microsoft.com/office/powerpoint/2010/main" val="2699847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65485"/>
            <a:ext cx="10515600" cy="3142075"/>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4327408"/>
            <a:ext cx="10515600" cy="1031428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15066908"/>
            <a:ext cx="2743200" cy="865481"/>
          </a:xfrm>
          <a:prstGeom prst="rect">
            <a:avLst/>
          </a:prstGeom>
        </p:spPr>
        <p:txBody>
          <a:bodyPr vert="horz" lIns="91440" tIns="45720" rIns="91440" bIns="45720" rtlCol="0" anchor="ctr"/>
          <a:lstStyle>
            <a:lvl1pPr algn="l">
              <a:defRPr sz="1600">
                <a:solidFill>
                  <a:schemeClr val="tx1">
                    <a:tint val="75000"/>
                  </a:schemeClr>
                </a:solidFill>
              </a:defRPr>
            </a:lvl1pPr>
          </a:lstStyle>
          <a:p>
            <a:fld id="{C7DA9790-EC24-3B4B-A63D-A48753A6C90B}" type="datetimeFigureOut">
              <a:rPr lang="en-US" smtClean="0"/>
              <a:t>3/14/2025</a:t>
            </a:fld>
            <a:endParaRPr lang="en-US"/>
          </a:p>
        </p:txBody>
      </p:sp>
      <p:sp>
        <p:nvSpPr>
          <p:cNvPr id="5" name="Footer Placeholder 4"/>
          <p:cNvSpPr>
            <a:spLocks noGrp="1"/>
          </p:cNvSpPr>
          <p:nvPr>
            <p:ph type="ftr" sz="quarter" idx="3"/>
          </p:nvPr>
        </p:nvSpPr>
        <p:spPr>
          <a:xfrm>
            <a:off x="4038600" y="15066908"/>
            <a:ext cx="4114800" cy="865481"/>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15066908"/>
            <a:ext cx="2743200" cy="865481"/>
          </a:xfrm>
          <a:prstGeom prst="rect">
            <a:avLst/>
          </a:prstGeom>
        </p:spPr>
        <p:txBody>
          <a:bodyPr vert="horz" lIns="91440" tIns="45720" rIns="91440" bIns="45720" rtlCol="0" anchor="ctr"/>
          <a:lstStyle>
            <a:lvl1pPr algn="r">
              <a:defRPr sz="1600">
                <a:solidFill>
                  <a:schemeClr val="tx1">
                    <a:tint val="75000"/>
                  </a:schemeClr>
                </a:solidFill>
              </a:defRPr>
            </a:lvl1pPr>
          </a:lstStyle>
          <a:p>
            <a:fld id="{0E9CD285-39C6-404E-9B07-B9679BAD032F}" type="slidenum">
              <a:rPr lang="en-US" smtClean="0"/>
              <a:t>‹#›</a:t>
            </a:fld>
            <a:endParaRPr lang="en-US"/>
          </a:p>
        </p:txBody>
      </p:sp>
    </p:spTree>
    <p:extLst>
      <p:ext uri="{BB962C8B-B14F-4D97-AF65-F5344CB8AC3E}">
        <p14:creationId xmlns:p14="http://schemas.microsoft.com/office/powerpoint/2010/main" val="135160054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1219215"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804" indent="-304804" algn="l" defTabSz="1219215"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411" indent="-304804" algn="l" defTabSz="1219215"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4019" indent="-304804" algn="l" defTabSz="1219215"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627" indent="-304804" algn="l" defTabSz="1219215"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234" indent="-304804" algn="l" defTabSz="1219215"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842" indent="-304804" algn="l" defTabSz="1219215"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450" indent="-304804" algn="l" defTabSz="1219215"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2057" indent="-304804" algn="l" defTabSz="1219215"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665" indent="-304804" algn="l" defTabSz="1219215"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215" rtl="0" eaLnBrk="1" latinLnBrk="0" hangingPunct="1">
        <a:defRPr sz="2400" kern="1200">
          <a:solidFill>
            <a:schemeClr val="tx1"/>
          </a:solidFill>
          <a:latin typeface="+mn-lt"/>
          <a:ea typeface="+mn-ea"/>
          <a:cs typeface="+mn-cs"/>
        </a:defRPr>
      </a:lvl1pPr>
      <a:lvl2pPr marL="609608" algn="l" defTabSz="1219215" rtl="0" eaLnBrk="1" latinLnBrk="0" hangingPunct="1">
        <a:defRPr sz="2400" kern="1200">
          <a:solidFill>
            <a:schemeClr val="tx1"/>
          </a:solidFill>
          <a:latin typeface="+mn-lt"/>
          <a:ea typeface="+mn-ea"/>
          <a:cs typeface="+mn-cs"/>
        </a:defRPr>
      </a:lvl2pPr>
      <a:lvl3pPr marL="1219215" algn="l" defTabSz="1219215" rtl="0" eaLnBrk="1" latinLnBrk="0" hangingPunct="1">
        <a:defRPr sz="2400" kern="1200">
          <a:solidFill>
            <a:schemeClr val="tx1"/>
          </a:solidFill>
          <a:latin typeface="+mn-lt"/>
          <a:ea typeface="+mn-ea"/>
          <a:cs typeface="+mn-cs"/>
        </a:defRPr>
      </a:lvl3pPr>
      <a:lvl4pPr marL="1828823" algn="l" defTabSz="1219215" rtl="0" eaLnBrk="1" latinLnBrk="0" hangingPunct="1">
        <a:defRPr sz="2400" kern="1200">
          <a:solidFill>
            <a:schemeClr val="tx1"/>
          </a:solidFill>
          <a:latin typeface="+mn-lt"/>
          <a:ea typeface="+mn-ea"/>
          <a:cs typeface="+mn-cs"/>
        </a:defRPr>
      </a:lvl4pPr>
      <a:lvl5pPr marL="2438430" algn="l" defTabSz="1219215" rtl="0" eaLnBrk="1" latinLnBrk="0" hangingPunct="1">
        <a:defRPr sz="2400" kern="1200">
          <a:solidFill>
            <a:schemeClr val="tx1"/>
          </a:solidFill>
          <a:latin typeface="+mn-lt"/>
          <a:ea typeface="+mn-ea"/>
          <a:cs typeface="+mn-cs"/>
        </a:defRPr>
      </a:lvl5pPr>
      <a:lvl6pPr marL="3048038" algn="l" defTabSz="1219215" rtl="0" eaLnBrk="1" latinLnBrk="0" hangingPunct="1">
        <a:defRPr sz="2400" kern="1200">
          <a:solidFill>
            <a:schemeClr val="tx1"/>
          </a:solidFill>
          <a:latin typeface="+mn-lt"/>
          <a:ea typeface="+mn-ea"/>
          <a:cs typeface="+mn-cs"/>
        </a:defRPr>
      </a:lvl6pPr>
      <a:lvl7pPr marL="3657646" algn="l" defTabSz="1219215" rtl="0" eaLnBrk="1" latinLnBrk="0" hangingPunct="1">
        <a:defRPr sz="2400" kern="1200">
          <a:solidFill>
            <a:schemeClr val="tx1"/>
          </a:solidFill>
          <a:latin typeface="+mn-lt"/>
          <a:ea typeface="+mn-ea"/>
          <a:cs typeface="+mn-cs"/>
        </a:defRPr>
      </a:lvl7pPr>
      <a:lvl8pPr marL="4267253" algn="l" defTabSz="1219215" rtl="0" eaLnBrk="1" latinLnBrk="0" hangingPunct="1">
        <a:defRPr sz="2400" kern="1200">
          <a:solidFill>
            <a:schemeClr val="tx1"/>
          </a:solidFill>
          <a:latin typeface="+mn-lt"/>
          <a:ea typeface="+mn-ea"/>
          <a:cs typeface="+mn-cs"/>
        </a:defRPr>
      </a:lvl8pPr>
      <a:lvl9pPr marL="4876861" algn="l" defTabSz="121921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ka.ms/MPWAForm" TargetMode="External"/><Relationship Id="rId2" Type="http://schemas.openxmlformats.org/officeDocument/2006/relationships/hyperlink" Target="https://aka.ms/MicrosoftPowerWomenAward" TargetMode="External"/><Relationship Id="rId1" Type="http://schemas.openxmlformats.org/officeDocument/2006/relationships/slideLayout" Target="../slideLayouts/slideLayout7.xml"/><Relationship Id="rId5" Type="http://schemas.openxmlformats.org/officeDocument/2006/relationships/hyperlink" Target="https://www.accenture.com/content/dam/accenture/final/a-com-migration/pdf/pdf-134/accenture-a4-gwc-report-final1.pdf" TargetMode="External"/><Relationship Id="rId4" Type="http://schemas.openxmlformats.org/officeDocument/2006/relationships/hyperlink" Target="https://www.youtube.com/watch?v=hIKuZ8XxY3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9E0591E-3D7E-25D5-DA90-66E248F64910}"/>
              </a:ext>
            </a:extLst>
          </p:cNvPr>
          <p:cNvSpPr/>
          <p:nvPr/>
        </p:nvSpPr>
        <p:spPr>
          <a:xfrm>
            <a:off x="0" y="6742340"/>
            <a:ext cx="12192000" cy="9555397"/>
          </a:xfrm>
          <a:prstGeom prst="rect">
            <a:avLst/>
          </a:prstGeom>
          <a:solidFill>
            <a:srgbClr val="E8D9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2" name="TextBox 1">
            <a:extLst>
              <a:ext uri="{FF2B5EF4-FFF2-40B4-BE49-F238E27FC236}">
                <a16:creationId xmlns:a16="http://schemas.microsoft.com/office/drawing/2014/main" id="{F81CAA08-1EAE-F2E4-8267-75EEA9E6C15A}"/>
              </a:ext>
            </a:extLst>
          </p:cNvPr>
          <p:cNvSpPr txBox="1"/>
          <p:nvPr/>
        </p:nvSpPr>
        <p:spPr>
          <a:xfrm>
            <a:off x="2783362" y="0"/>
            <a:ext cx="5896423" cy="901016"/>
          </a:xfrm>
          <a:prstGeom prst="rect">
            <a:avLst/>
          </a:prstGeom>
          <a:noFill/>
        </p:spPr>
        <p:txBody>
          <a:bodyPr wrap="square" rtlCol="0">
            <a:spAutoFit/>
          </a:bodyPr>
          <a:lstStyle/>
          <a:p>
            <a:pPr marL="0" marR="0" lvl="0" indent="0" algn="ctr" defTabSz="406405" rtl="0" eaLnBrk="1" fontAlgn="auto" latinLnBrk="0" hangingPunct="1">
              <a:lnSpc>
                <a:spcPct val="150000"/>
              </a:lnSpc>
              <a:spcBef>
                <a:spcPts val="0"/>
              </a:spcBef>
              <a:spcAft>
                <a:spcPts val="0"/>
              </a:spcAft>
              <a:buClrTx/>
              <a:buSzTx/>
              <a:buFontTx/>
              <a:buNone/>
              <a:tabLst/>
              <a:defRPr/>
            </a:pPr>
            <a:r>
              <a:rPr kumimoji="0" lang="en-FI" sz="4000" b="0" i="0" u="none" strike="noStrike" kern="1200" cap="none" spc="0" normalizeH="0" baseline="0" noProof="0">
                <a:ln>
                  <a:noFill/>
                </a:ln>
                <a:effectLst/>
                <a:uLnTx/>
                <a:uFillTx/>
                <a:latin typeface="Arial" panose="020B0604020202020204" pitchFamily="34" charset="0"/>
                <a:cs typeface="Arial" panose="020B0604020202020204" pitchFamily="34" charset="0"/>
              </a:rPr>
              <a:t>Instructions for posting</a:t>
            </a:r>
            <a:endParaRPr kumimoji="0" lang="en-US" sz="4000"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DA6B7BAD-3DA3-CAF9-4420-B6B637BFC861}"/>
              </a:ext>
            </a:extLst>
          </p:cNvPr>
          <p:cNvSpPr txBox="1"/>
          <p:nvPr/>
        </p:nvSpPr>
        <p:spPr>
          <a:xfrm>
            <a:off x="604810" y="1384431"/>
            <a:ext cx="10982380" cy="14919469"/>
          </a:xfrm>
          <a:prstGeom prst="rect">
            <a:avLst/>
          </a:prstGeom>
          <a:noFill/>
        </p:spPr>
        <p:txBody>
          <a:bodyPr wrap="square" lIns="91440" tIns="45720" rIns="91440" bIns="45720" rtlCol="0" anchor="t">
            <a:spAutoFit/>
          </a:bodyPr>
          <a:lstStyle/>
          <a:p>
            <a:pPr marL="0" marR="0" lvl="0" indent="0" defTabSz="406405" rtl="0" eaLnBrk="1" fontAlgn="auto" latinLnBrk="0" hangingPunct="1">
              <a:lnSpc>
                <a:spcPct val="150000"/>
              </a:lnSpc>
              <a:spcBef>
                <a:spcPts val="0"/>
              </a:spcBef>
              <a:spcAft>
                <a:spcPts val="0"/>
              </a:spcAft>
              <a:buClrTx/>
              <a:buSzTx/>
              <a:buFontTx/>
              <a:buNone/>
              <a:tabLst/>
              <a:defRPr/>
            </a:pPr>
            <a:r>
              <a:rPr kumimoji="0" lang="en-FI" sz="2000" b="0" i="0" u="none" strike="noStrike" kern="1200" cap="none" spc="0" normalizeH="0" baseline="0" noProof="0" dirty="0">
                <a:ln>
                  <a:noFill/>
                </a:ln>
                <a:effectLst/>
                <a:uLnTx/>
                <a:uFillTx/>
                <a:latin typeface="Arial" panose="020B0604020202020204" pitchFamily="34" charset="0"/>
                <a:cs typeface="Arial" panose="020B0604020202020204" pitchFamily="34" charset="0"/>
              </a:rPr>
              <a:t>Take the below body text and fill into it your Top 5 chosen persons, tagging them and their companies. Use that text as your post in LinkedIn, together with the purple image that you get on the following pages (</a:t>
            </a:r>
            <a:r>
              <a:rPr kumimoji="0" lang="en-FI" sz="2000" b="1" i="0" u="none" strike="noStrike" kern="1200" cap="none" spc="0" normalizeH="0" baseline="0" noProof="0" dirty="0">
                <a:ln>
                  <a:noFill/>
                </a:ln>
                <a:effectLst/>
                <a:uLnTx/>
                <a:uFillTx/>
                <a:latin typeface="Arial" panose="020B0604020202020204" pitchFamily="34" charset="0"/>
                <a:cs typeface="Arial" panose="020B0604020202020204" pitchFamily="34" charset="0"/>
              </a:rPr>
              <a:t>women: use slide 2, men: use slide 3</a:t>
            </a:r>
            <a:r>
              <a:rPr kumimoji="0" lang="en-FI" sz="2000" b="0" i="0" u="none" strike="noStrike" kern="1200" cap="none" spc="0" normalizeH="0" baseline="0" noProof="0" dirty="0">
                <a:ln>
                  <a:noFill/>
                </a:ln>
                <a:effectLst/>
                <a:uLnTx/>
                <a:uFillTx/>
                <a:latin typeface="Arial" panose="020B0604020202020204" pitchFamily="34" charset="0"/>
                <a:cs typeface="Arial" panose="020B0604020202020204" pitchFamily="34" charset="0"/>
              </a:rPr>
              <a:t>) like this:</a:t>
            </a:r>
          </a:p>
          <a:p>
            <a:pPr marL="0" marR="0" lvl="0" indent="0" defTabSz="406405" rtl="0" eaLnBrk="1" fontAlgn="auto" latinLnBrk="0" hangingPunct="1">
              <a:lnSpc>
                <a:spcPct val="150000"/>
              </a:lnSpc>
              <a:spcBef>
                <a:spcPts val="0"/>
              </a:spcBef>
              <a:spcAft>
                <a:spcPts val="0"/>
              </a:spcAft>
              <a:buClrTx/>
              <a:buSzTx/>
              <a:buFontTx/>
              <a:buNone/>
              <a:tabLst/>
              <a:defRPr/>
            </a:pPr>
            <a:endParaRPr kumimoji="0" lang="en-FI" sz="2000" b="0" i="0" u="none" strike="noStrike" kern="1200" cap="none" spc="0" normalizeH="0" baseline="0" noProof="0" dirty="0">
              <a:ln>
                <a:noFill/>
              </a:ln>
              <a:effectLst/>
              <a:uLnTx/>
              <a:uFillTx/>
              <a:latin typeface="Arial" panose="020B0604020202020204" pitchFamily="34" charset="0"/>
              <a:cs typeface="Arial" panose="020B0604020202020204" pitchFamily="34" charset="0"/>
            </a:endParaRPr>
          </a:p>
          <a:p>
            <a:pPr marL="457200" marR="0" lvl="0" indent="-457200" defTabSz="406405" rtl="0" eaLnBrk="1" fontAlgn="auto" latinLnBrk="0" hangingPunct="1">
              <a:lnSpc>
                <a:spcPct val="150000"/>
              </a:lnSpc>
              <a:spcBef>
                <a:spcPts val="0"/>
              </a:spcBef>
              <a:spcAft>
                <a:spcPts val="0"/>
              </a:spcAft>
              <a:buClrTx/>
              <a:buSzTx/>
              <a:buFont typeface="+mj-lt"/>
              <a:buAutoNum type="arabicPeriod"/>
              <a:tabLst/>
              <a:defRPr/>
            </a:pPr>
            <a:r>
              <a:rPr kumimoji="0" lang="en-FI" sz="2000" b="0" i="0" u="none" strike="noStrike" kern="1200" cap="none" spc="0" normalizeH="0" baseline="0" noProof="0" dirty="0">
                <a:ln>
                  <a:noFill/>
                </a:ln>
                <a:effectLst/>
                <a:uLnTx/>
                <a:uFillTx/>
                <a:latin typeface="Arial" panose="020B0604020202020204" pitchFamily="34" charset="0"/>
                <a:cs typeface="Arial" panose="020B0604020202020204" pitchFamily="34" charset="0"/>
              </a:rPr>
              <a:t>Save the profile pictures of your chosen 5 persons (f.ex. from their LinkedIn profiles) </a:t>
            </a:r>
          </a:p>
          <a:p>
            <a:pPr marL="457200" marR="0" lvl="0" indent="-457200" defTabSz="406405" rtl="0" eaLnBrk="1" fontAlgn="auto" latinLnBrk="0" hangingPunct="1">
              <a:lnSpc>
                <a:spcPct val="150000"/>
              </a:lnSpc>
              <a:spcBef>
                <a:spcPts val="0"/>
              </a:spcBef>
              <a:spcAft>
                <a:spcPts val="0"/>
              </a:spcAft>
              <a:buClrTx/>
              <a:buSzTx/>
              <a:buFont typeface="+mj-lt"/>
              <a:buAutoNum type="arabicPeriod"/>
              <a:tabLst/>
              <a:defRPr/>
            </a:pPr>
            <a:r>
              <a:rPr kumimoji="0" lang="en-FI" sz="2000" b="0" i="0" u="none" strike="noStrike" kern="1200" cap="none" spc="0" normalizeH="0" baseline="0" noProof="0" dirty="0">
                <a:ln>
                  <a:noFill/>
                </a:ln>
                <a:effectLst/>
                <a:uLnTx/>
                <a:uFillTx/>
                <a:latin typeface="Arial" panose="020B0604020202020204" pitchFamily="34" charset="0"/>
                <a:cs typeface="Arial" panose="020B0604020202020204" pitchFamily="34" charset="0"/>
              </a:rPr>
              <a:t>Add those images to purple template, next to their name, title, com</a:t>
            </a:r>
            <a:r>
              <a:rPr kumimoji="0" lang="en-US" sz="2000" b="0" i="0" u="none" strike="noStrike" kern="1200" cap="none" spc="0" normalizeH="0" baseline="0" noProof="0" dirty="0">
                <a:ln>
                  <a:noFill/>
                </a:ln>
                <a:effectLst/>
                <a:uLnTx/>
                <a:uFillTx/>
                <a:latin typeface="Arial" panose="020B0604020202020204" pitchFamily="34" charset="0"/>
                <a:cs typeface="Arial" panose="020B0604020202020204" pitchFamily="34" charset="0"/>
              </a:rPr>
              <a:t>pa</a:t>
            </a:r>
            <a:r>
              <a:rPr kumimoji="0" lang="en-FI" sz="2000" b="0" i="0" u="none" strike="noStrike" kern="1200" cap="none" spc="0" normalizeH="0" baseline="0" noProof="0" dirty="0">
                <a:ln>
                  <a:noFill/>
                </a:ln>
                <a:effectLst/>
                <a:uLnTx/>
                <a:uFillTx/>
                <a:latin typeface="Arial" panose="020B0604020202020204" pitchFamily="34" charset="0"/>
                <a:cs typeface="Arial" panose="020B0604020202020204" pitchFamily="34" charset="0"/>
              </a:rPr>
              <a:t>ny (</a:t>
            </a:r>
            <a:r>
              <a:rPr lang="en-US" sz="2000" b="0" i="0" dirty="0">
                <a:solidFill>
                  <a:srgbClr val="111111"/>
                </a:solidFill>
                <a:effectLst/>
                <a:latin typeface="Arial" panose="020B0604020202020204" pitchFamily="34" charset="0"/>
                <a:cs typeface="Arial" panose="020B0604020202020204" pitchFamily="34" charset="0"/>
              </a:rPr>
              <a:t>Select the image &gt; Crop &gt; Crop to shape &gt; Circle</a:t>
            </a:r>
            <a:r>
              <a:rPr lang="en-FI" sz="2000" b="0" i="0" dirty="0">
                <a:solidFill>
                  <a:srgbClr val="111111"/>
                </a:solidFill>
                <a:effectLst/>
                <a:latin typeface="Arial" panose="020B0604020202020204" pitchFamily="34" charset="0"/>
                <a:cs typeface="Arial" panose="020B0604020202020204" pitchFamily="34" charset="0"/>
              </a:rPr>
              <a:t>)</a:t>
            </a:r>
            <a:endParaRPr kumimoji="0" lang="en-FI" sz="2000" b="0" i="0" u="none" strike="noStrike" kern="1200" cap="none" spc="0" normalizeH="0" baseline="0" noProof="0" dirty="0">
              <a:ln>
                <a:noFill/>
              </a:ln>
              <a:effectLst/>
              <a:uLnTx/>
              <a:uFillTx/>
              <a:latin typeface="Arial" panose="020B0604020202020204" pitchFamily="34" charset="0"/>
              <a:cs typeface="Arial" panose="020B0604020202020204" pitchFamily="34" charset="0"/>
            </a:endParaRPr>
          </a:p>
          <a:p>
            <a:pPr marL="457200" marR="0" lvl="0" indent="-457200" defTabSz="406405" rtl="0" eaLnBrk="1" fontAlgn="auto" latinLnBrk="0" hangingPunct="1">
              <a:lnSpc>
                <a:spcPct val="150000"/>
              </a:lnSpc>
              <a:spcBef>
                <a:spcPts val="0"/>
              </a:spcBef>
              <a:spcAft>
                <a:spcPts val="0"/>
              </a:spcAft>
              <a:buClrTx/>
              <a:buSzTx/>
              <a:buFont typeface="+mj-lt"/>
              <a:buAutoNum type="arabicPeriod"/>
              <a:tabLst/>
              <a:defRPr/>
            </a:pPr>
            <a:r>
              <a:rPr lang="en-FI" sz="2000" dirty="0">
                <a:latin typeface="Arial"/>
                <a:cs typeface="Arial"/>
              </a:rPr>
              <a:t>S</a:t>
            </a:r>
            <a:r>
              <a:rPr lang="en-US" sz="2000" dirty="0">
                <a:latin typeface="Arial"/>
                <a:cs typeface="Arial"/>
              </a:rPr>
              <a:t>a</a:t>
            </a:r>
            <a:r>
              <a:rPr lang="en-FI" sz="2000" dirty="0">
                <a:latin typeface="Arial"/>
                <a:cs typeface="Arial"/>
              </a:rPr>
              <a:t>ve the ready template as image to your computer (</a:t>
            </a:r>
            <a:r>
              <a:rPr lang="en-US" sz="2000" dirty="0">
                <a:latin typeface="Arial"/>
                <a:cs typeface="Arial"/>
              </a:rPr>
              <a:t>Save a single slide as an image</a:t>
            </a:r>
            <a:r>
              <a:rPr lang="en-FI" sz="2000" dirty="0">
                <a:latin typeface="Arial"/>
                <a:cs typeface="Arial"/>
              </a:rPr>
              <a:t>: </a:t>
            </a:r>
            <a:r>
              <a:rPr lang="en-US" sz="2000" dirty="0">
                <a:latin typeface="Arial"/>
                <a:cs typeface="Arial"/>
              </a:rPr>
              <a:t>select the slide you want to save</a:t>
            </a:r>
            <a:r>
              <a:rPr lang="en-FI" sz="2000" dirty="0">
                <a:latin typeface="Arial"/>
                <a:cs typeface="Arial"/>
              </a:rPr>
              <a:t> </a:t>
            </a:r>
            <a:r>
              <a:rPr lang="en-US" sz="2000" dirty="0">
                <a:latin typeface="Arial"/>
                <a:cs typeface="Arial"/>
              </a:rPr>
              <a:t>&gt; File &gt; Save As (or Save a Copy</a:t>
            </a:r>
            <a:r>
              <a:rPr lang="en-FI" sz="2000" dirty="0">
                <a:latin typeface="Arial"/>
                <a:cs typeface="Arial"/>
              </a:rPr>
              <a:t>) </a:t>
            </a:r>
            <a:r>
              <a:rPr lang="en-US" sz="2000" dirty="0">
                <a:latin typeface="Arial"/>
                <a:cs typeface="Arial"/>
              </a:rPr>
              <a:t>&gt;</a:t>
            </a:r>
            <a:r>
              <a:rPr lang="en-FI" sz="2000" dirty="0">
                <a:latin typeface="Arial"/>
                <a:cs typeface="Arial"/>
              </a:rPr>
              <a:t> </a:t>
            </a:r>
            <a:r>
              <a:rPr lang="en-US" sz="2000" dirty="0">
                <a:latin typeface="Arial"/>
                <a:cs typeface="Arial"/>
              </a:rPr>
              <a:t>Save as Type </a:t>
            </a:r>
            <a:r>
              <a:rPr lang="en-FI" sz="2000" dirty="0">
                <a:latin typeface="Arial"/>
                <a:cs typeface="Arial"/>
              </a:rPr>
              <a:t>(.jpg or .png) </a:t>
            </a:r>
            <a:r>
              <a:rPr lang="en-US" sz="2000" dirty="0">
                <a:latin typeface="Arial"/>
                <a:cs typeface="Arial"/>
              </a:rPr>
              <a:t>&gt; </a:t>
            </a:r>
            <a:r>
              <a:rPr lang="en-FI" sz="2000" dirty="0">
                <a:solidFill>
                  <a:srgbClr val="1E1E1E"/>
                </a:solidFill>
                <a:latin typeface="Arial"/>
                <a:cs typeface="Arial"/>
              </a:rPr>
              <a:t>Save </a:t>
            </a:r>
            <a:r>
              <a:rPr lang="en-US" sz="2000" dirty="0">
                <a:latin typeface="Arial"/>
                <a:cs typeface="Arial"/>
              </a:rPr>
              <a:t>&gt; </a:t>
            </a:r>
            <a:r>
              <a:rPr lang="en-FI" sz="2000" dirty="0">
                <a:solidFill>
                  <a:srgbClr val="1E1E1E"/>
                </a:solidFill>
                <a:latin typeface="Arial"/>
                <a:cs typeface="Arial"/>
              </a:rPr>
              <a:t>Just this one)</a:t>
            </a:r>
            <a:r>
              <a:rPr lang="en-US" sz="2000" i="0" dirty="0">
                <a:solidFill>
                  <a:srgbClr val="1E1E1E"/>
                </a:solidFill>
                <a:effectLst/>
                <a:latin typeface="Arial"/>
                <a:cs typeface="Arial"/>
              </a:rPr>
              <a:t> </a:t>
            </a:r>
            <a:endParaRPr lang="en-FI" sz="2000" dirty="0">
              <a:latin typeface="Arial"/>
              <a:cs typeface="Arial"/>
            </a:endParaRPr>
          </a:p>
          <a:p>
            <a:pPr marL="457200" marR="0" lvl="0" indent="-457200" defTabSz="406405" rtl="0" eaLnBrk="1" fontAlgn="auto" latinLnBrk="0" hangingPunct="1">
              <a:lnSpc>
                <a:spcPct val="150000"/>
              </a:lnSpc>
              <a:spcBef>
                <a:spcPts val="0"/>
              </a:spcBef>
              <a:spcAft>
                <a:spcPts val="0"/>
              </a:spcAft>
              <a:buClrTx/>
              <a:buSzTx/>
              <a:buFont typeface="+mj-lt"/>
              <a:buAutoNum type="arabicPeriod"/>
              <a:tabLst/>
              <a:defRPr/>
            </a:pPr>
            <a:r>
              <a:rPr kumimoji="0" lang="en-FI" sz="2000" b="0" i="0" u="none" strike="noStrike" kern="1200" cap="none" spc="0" normalizeH="0" baseline="0" noProof="0" dirty="0">
                <a:ln>
                  <a:noFill/>
                </a:ln>
                <a:effectLst/>
                <a:uLnTx/>
                <a:uFillTx/>
                <a:latin typeface="Arial" panose="020B0604020202020204" pitchFamily="34" charset="0"/>
                <a:cs typeface="Arial" panose="020B0604020202020204" pitchFamily="34" charset="0"/>
              </a:rPr>
              <a:t>Use it as attachment to your LinkedIn post</a:t>
            </a:r>
            <a:r>
              <a:rPr lang="en-FI" sz="2000" noProof="0" dirty="0">
                <a:latin typeface="Arial" panose="020B0604020202020204" pitchFamily="34" charset="0"/>
                <a:cs typeface="Arial" panose="020B0604020202020204" pitchFamily="34" charset="0"/>
              </a:rPr>
              <a:t> (text below)</a:t>
            </a:r>
            <a:endParaRPr kumimoji="0" lang="en-FI" sz="2000" b="0" i="0" u="none" strike="noStrike" kern="1200" cap="none" spc="0" normalizeH="0" baseline="0" noProof="0" dirty="0">
              <a:ln>
                <a:noFill/>
              </a:ln>
              <a:effectLst/>
              <a:uLnTx/>
              <a:uFillTx/>
              <a:latin typeface="Arial" panose="020B0604020202020204" pitchFamily="34" charset="0"/>
              <a:cs typeface="Arial" panose="020B0604020202020204" pitchFamily="34" charset="0"/>
            </a:endParaRPr>
          </a:p>
          <a:p>
            <a:pPr marL="0" marR="0" lvl="0" indent="0" defTabSz="406405" rtl="0" eaLnBrk="1" fontAlgn="auto" latinLnBrk="0" hangingPunct="1">
              <a:lnSpc>
                <a:spcPct val="150000"/>
              </a:lnSpc>
              <a:spcBef>
                <a:spcPts val="0"/>
              </a:spcBef>
              <a:spcAft>
                <a:spcPts val="0"/>
              </a:spcAft>
              <a:buClrTx/>
              <a:buSzTx/>
              <a:buFontTx/>
              <a:buNone/>
              <a:tabLst/>
              <a:defRPr/>
            </a:pPr>
            <a:endParaRPr kumimoji="0" lang="en-FI" sz="20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endParaRPr>
          </a:p>
          <a:p>
            <a:pPr>
              <a:lnSpc>
                <a:spcPct val="115000"/>
              </a:lnSpc>
              <a:spcAft>
                <a:spcPts val="800"/>
              </a:spcAft>
            </a:pPr>
            <a:r>
              <a:rPr lang="en-US" sz="1600" kern="100" dirty="0">
                <a:effectLst/>
                <a:latin typeface="Arial" panose="020B0604020202020204" pitchFamily="34" charset="0"/>
                <a:ea typeface="Aptos" panose="020B0004020202020204" pitchFamily="34" charset="0"/>
                <a:cs typeface="Arial" panose="020B0604020202020204" pitchFamily="34" charset="0"/>
              </a:rPr>
              <a:t>🌟 Boosting Power Women in Tech Industry! 🌟</a:t>
            </a:r>
            <a:br>
              <a:rPr lang="en-US" sz="1600" kern="100" dirty="0">
                <a:effectLst/>
                <a:latin typeface="Arial" panose="020B0604020202020204" pitchFamily="34" charset="0"/>
                <a:ea typeface="Aptos" panose="020B0004020202020204" pitchFamily="34" charset="0"/>
                <a:cs typeface="Arial" panose="020B0604020202020204" pitchFamily="34" charset="0"/>
              </a:rPr>
            </a:br>
            <a:endParaRPr lang="en-US" sz="1600" kern="100" dirty="0">
              <a:effectLst/>
              <a:latin typeface="Arial" panose="020B0604020202020204" pitchFamily="34" charset="0"/>
              <a:ea typeface="Aptos" panose="020B0004020202020204" pitchFamily="34" charset="0"/>
              <a:cs typeface="Arial" panose="020B0604020202020204" pitchFamily="34" charset="0"/>
            </a:endParaRPr>
          </a:p>
          <a:p>
            <a:pPr>
              <a:lnSpc>
                <a:spcPct val="115000"/>
              </a:lnSpc>
              <a:spcAft>
                <a:spcPts val="800"/>
              </a:spcAft>
            </a:pPr>
            <a:r>
              <a:rPr lang="en-US" sz="1600" kern="100" dirty="0">
                <a:effectLst/>
                <a:latin typeface="Arial" panose="020B0604020202020204" pitchFamily="34" charset="0"/>
                <a:ea typeface="Aptos" panose="020B0004020202020204" pitchFamily="34" charset="0"/>
                <a:cs typeface="Arial" panose="020B0604020202020204" pitchFamily="34" charset="0"/>
              </a:rPr>
              <a:t>Only 21% of women believe the tech industry is a place they can thrive in*. This is why it's crucial to recognize and celebrate women in tech who inspire others to go further. These are my Top 5 women and men allies who have inspired me to achieve more:</a:t>
            </a:r>
          </a:p>
          <a:p>
            <a:pPr>
              <a:lnSpc>
                <a:spcPct val="115000"/>
              </a:lnSpc>
              <a:spcAft>
                <a:spcPts val="800"/>
              </a:spcAft>
            </a:pPr>
            <a:r>
              <a:rPr lang="en-US" sz="1600" kern="100" dirty="0">
                <a:effectLst/>
                <a:latin typeface="Arial" panose="020B0604020202020204" pitchFamily="34" charset="0"/>
                <a:ea typeface="Aptos" panose="020B0004020202020204" pitchFamily="34" charset="0"/>
                <a:cs typeface="Arial" panose="020B0604020202020204" pitchFamily="34" charset="0"/>
              </a:rPr>
              <a:t>1. @name @company (optional description why)</a:t>
            </a:r>
          </a:p>
          <a:p>
            <a:pPr>
              <a:lnSpc>
                <a:spcPct val="115000"/>
              </a:lnSpc>
              <a:spcAft>
                <a:spcPts val="800"/>
              </a:spcAft>
            </a:pPr>
            <a:r>
              <a:rPr lang="en-US" sz="1600" kern="100" dirty="0">
                <a:effectLst/>
                <a:latin typeface="Arial" panose="020B0604020202020204" pitchFamily="34" charset="0"/>
                <a:ea typeface="Aptos" panose="020B0004020202020204" pitchFamily="34" charset="0"/>
                <a:cs typeface="Arial" panose="020B0604020202020204" pitchFamily="34" charset="0"/>
              </a:rPr>
              <a:t>2. @name @company (optional description why)</a:t>
            </a:r>
          </a:p>
          <a:p>
            <a:pPr>
              <a:lnSpc>
                <a:spcPct val="115000"/>
              </a:lnSpc>
              <a:spcAft>
                <a:spcPts val="800"/>
              </a:spcAft>
            </a:pPr>
            <a:r>
              <a:rPr lang="en-US" sz="1600" kern="100" dirty="0">
                <a:effectLst/>
                <a:latin typeface="Arial" panose="020B0604020202020204" pitchFamily="34" charset="0"/>
                <a:ea typeface="Aptos" panose="020B0004020202020204" pitchFamily="34" charset="0"/>
                <a:cs typeface="Arial" panose="020B0604020202020204" pitchFamily="34" charset="0"/>
              </a:rPr>
              <a:t>3. @name @company (optional description why)</a:t>
            </a:r>
          </a:p>
          <a:p>
            <a:pPr>
              <a:lnSpc>
                <a:spcPct val="115000"/>
              </a:lnSpc>
              <a:spcAft>
                <a:spcPts val="800"/>
              </a:spcAft>
            </a:pPr>
            <a:r>
              <a:rPr lang="en-US" sz="1600" kern="100" dirty="0">
                <a:effectLst/>
                <a:latin typeface="Arial" panose="020B0604020202020204" pitchFamily="34" charset="0"/>
                <a:ea typeface="Aptos" panose="020B0004020202020204" pitchFamily="34" charset="0"/>
                <a:cs typeface="Arial" panose="020B0604020202020204" pitchFamily="34" charset="0"/>
              </a:rPr>
              <a:t>4. @name @company (optional description why)</a:t>
            </a:r>
          </a:p>
          <a:p>
            <a:pPr>
              <a:lnSpc>
                <a:spcPct val="115000"/>
              </a:lnSpc>
              <a:spcAft>
                <a:spcPts val="800"/>
              </a:spcAft>
            </a:pPr>
            <a:r>
              <a:rPr lang="en-US" sz="1600" kern="100" dirty="0">
                <a:effectLst/>
                <a:latin typeface="Arial" panose="020B0604020202020204" pitchFamily="34" charset="0"/>
                <a:ea typeface="Aptos" panose="020B0004020202020204" pitchFamily="34" charset="0"/>
                <a:cs typeface="Arial" panose="020B0604020202020204" pitchFamily="34" charset="0"/>
              </a:rPr>
              <a:t>5. @name @company (optional description why)</a:t>
            </a:r>
          </a:p>
          <a:p>
            <a:pPr>
              <a:lnSpc>
                <a:spcPct val="115000"/>
              </a:lnSpc>
              <a:spcAft>
                <a:spcPts val="800"/>
              </a:spcAft>
            </a:pPr>
            <a:r>
              <a:rPr lang="en-US" sz="1600" kern="100" dirty="0">
                <a:latin typeface="Arial" panose="020B0604020202020204" pitchFamily="34" charset="0"/>
                <a:cs typeface="Arial" panose="020B0604020202020204" pitchFamily="34" charset="0"/>
              </a:rPr>
              <a:t> </a:t>
            </a:r>
          </a:p>
          <a:p>
            <a:pPr fontAlgn="base">
              <a:spcAft>
                <a:spcPts val="800"/>
              </a:spcAft>
              <a:buNone/>
            </a:pPr>
            <a:r>
              <a:rPr lang="en-US" sz="1600" kern="100" dirty="0">
                <a:latin typeface="Arial" panose="020B0604020202020204" pitchFamily="34" charset="0"/>
                <a:cs typeface="Arial" panose="020B0604020202020204" pitchFamily="34" charset="0"/>
              </a:rPr>
              <a:t>@Microsoft's “Power Women Award” honors exceptional women who are making significant contributions to the tech industry. Their extraordinary career paths, innovative use of technology, and active promotion of women and girls in tech are truly inspiring. </a:t>
            </a:r>
          </a:p>
          <a:p>
            <a:pPr fontAlgn="base">
              <a:spcAft>
                <a:spcPts val="800"/>
              </a:spcAft>
              <a:buNone/>
            </a:pPr>
            <a:endParaRPr lang="en-US" sz="1600" kern="100" dirty="0">
              <a:effectLst/>
              <a:highlight>
                <a:srgbClr val="FFFF00"/>
              </a:highlight>
              <a:latin typeface="Arial" panose="020B0604020202020204" pitchFamily="34" charset="0"/>
              <a:ea typeface="Aptos" panose="020B0004020202020204" pitchFamily="34" charset="0"/>
              <a:cs typeface="Arial" panose="020B0604020202020204" pitchFamily="34" charset="0"/>
            </a:endParaRPr>
          </a:p>
          <a:p>
            <a:pPr fontAlgn="base">
              <a:spcAft>
                <a:spcPts val="800"/>
              </a:spcAft>
            </a:pPr>
            <a:r>
              <a:rPr lang="en-FI" sz="1600" b="0" i="0" dirty="0">
                <a:solidFill>
                  <a:srgbClr val="424242"/>
                </a:solidFill>
                <a:effectLst/>
                <a:latin typeface="Arial" panose="020B0604020202020204" pitchFamily="34" charset="0"/>
                <a:cs typeface="Arial" panose="020B0604020202020204" pitchFamily="34" charset="0"/>
              </a:rPr>
              <a:t>📣 </a:t>
            </a:r>
            <a:r>
              <a:rPr lang="en-US" sz="1600" kern="100" dirty="0">
                <a:latin typeface="Arial" panose="020B0604020202020204" pitchFamily="34" charset="0"/>
                <a:cs typeface="Arial" panose="020B0604020202020204" pitchFamily="34" charset="0"/>
              </a:rPr>
              <a:t>Join us as we continue our journey to inspire and empower the next generation of women in technology. If you’re a leader making an impact in tech, we want to hear your story. For more information about the awards, visit </a:t>
            </a:r>
            <a:r>
              <a:rPr lang="en-US" sz="1600" b="0" i="0" u="sng" strike="noStrike" dirty="0">
                <a:solidFill>
                  <a:srgbClr val="000000"/>
                </a:solidFill>
                <a:effectLst/>
                <a:latin typeface="Arial" panose="020B0604020202020204" pitchFamily="34" charset="0"/>
                <a:cs typeface="Arial" panose="020B0604020202020204" pitchFamily="34" charset="0"/>
                <a:hlinkClick r:id="rId2"/>
              </a:rPr>
              <a:t>https://aka.ms/MicrosoftPowerWomenAward</a:t>
            </a:r>
            <a:r>
              <a:rPr lang="en-US" sz="1600" b="0" i="0" dirty="0">
                <a:solidFill>
                  <a:srgbClr val="000000"/>
                </a:solidFill>
                <a:effectLst/>
                <a:latin typeface="Arial" panose="020B0604020202020204" pitchFamily="34" charset="0"/>
                <a:cs typeface="Arial" panose="020B0604020202020204" pitchFamily="34" charset="0"/>
              </a:rPr>
              <a:t> </a:t>
            </a:r>
            <a:r>
              <a:rPr lang="en-US" sz="1600" kern="100" dirty="0">
                <a:latin typeface="Arial" panose="020B0604020202020204" pitchFamily="34" charset="0"/>
                <a:cs typeface="Arial" panose="020B0604020202020204" pitchFamily="34" charset="0"/>
              </a:rPr>
              <a:t>or nominate yourself at </a:t>
            </a:r>
            <a:r>
              <a:rPr lang="en-US" sz="1600" b="0" i="0" u="sng" strike="noStrike" dirty="0">
                <a:solidFill>
                  <a:srgbClr val="000000"/>
                </a:solidFill>
                <a:effectLst/>
                <a:latin typeface="Arial" panose="020B0604020202020204" pitchFamily="34" charset="0"/>
                <a:cs typeface="Arial" panose="020B0604020202020204" pitchFamily="34" charset="0"/>
                <a:hlinkClick r:id="rId3"/>
              </a:rPr>
              <a:t>https://aka.ms/MPWAForm</a:t>
            </a:r>
            <a:r>
              <a:rPr lang="en-US" sz="1600" u="sng" strike="noStrike" dirty="0">
                <a:solidFill>
                  <a:srgbClr val="000000"/>
                </a:solidFill>
                <a:latin typeface="Arial" panose="020B0604020202020204" pitchFamily="34" charset="0"/>
                <a:cs typeface="Arial" panose="020B0604020202020204" pitchFamily="34" charset="0"/>
              </a:rPr>
              <a:t>.</a:t>
            </a:r>
            <a:endParaRPr lang="en-US" sz="1600" kern="100" dirty="0">
              <a:solidFill>
                <a:srgbClr val="000000"/>
              </a:solidFill>
              <a:highlight>
                <a:srgbClr val="FFFF00"/>
              </a:highlight>
              <a:latin typeface="Arial" panose="020B0604020202020204" pitchFamily="34" charset="0"/>
              <a:cs typeface="Arial" panose="020B0604020202020204" pitchFamily="34" charset="0"/>
            </a:endParaRPr>
          </a:p>
          <a:p>
            <a:pPr>
              <a:lnSpc>
                <a:spcPct val="115000"/>
              </a:lnSpc>
              <a:spcAft>
                <a:spcPts val="800"/>
              </a:spcAft>
            </a:pPr>
            <a:endParaRPr lang="en-US" sz="1600" kern="100" dirty="0">
              <a:latin typeface="Arial" panose="020B0604020202020204" pitchFamily="34" charset="0"/>
              <a:cs typeface="Arial" panose="020B0604020202020204" pitchFamily="34" charset="0"/>
            </a:endParaRPr>
          </a:p>
          <a:p>
            <a:pPr>
              <a:lnSpc>
                <a:spcPct val="115000"/>
              </a:lnSpc>
              <a:spcAft>
                <a:spcPts val="800"/>
              </a:spcAft>
            </a:pPr>
            <a:r>
              <a:rPr lang="en-US" sz="1600" kern="100" dirty="0">
                <a:effectLst/>
                <a:latin typeface="Arial" panose="020B0604020202020204" pitchFamily="34" charset="0"/>
                <a:ea typeface="Aptos" panose="020B0004020202020204" pitchFamily="34" charset="0"/>
                <a:cs typeface="Arial" panose="020B0604020202020204" pitchFamily="34" charset="0"/>
              </a:rPr>
              <a:t>✨ By celebrating women in tech and their men allies, we amplify women’s voices and the initiatives that matter to them. Let's continue to empower and uplift one another, creating a more inclusive and innovative industry. 💪</a:t>
            </a:r>
            <a:br>
              <a:rPr lang="en-US" sz="1600" kern="100" dirty="0">
                <a:highlight>
                  <a:srgbClr val="FFFF00"/>
                </a:highlight>
                <a:latin typeface="Arial" panose="020B0604020202020204" pitchFamily="34" charset="0"/>
                <a:cs typeface="Arial" panose="020B0604020202020204" pitchFamily="34" charset="0"/>
              </a:rPr>
            </a:br>
            <a:endParaRPr lang="en-US" sz="1600" kern="100" dirty="0">
              <a:latin typeface="Arial" panose="020B0604020202020204" pitchFamily="34" charset="0"/>
              <a:cs typeface="Arial" panose="020B0604020202020204" pitchFamily="34" charset="0"/>
            </a:endParaRPr>
          </a:p>
          <a:p>
            <a:pPr>
              <a:lnSpc>
                <a:spcPct val="115000"/>
              </a:lnSpc>
              <a:spcAft>
                <a:spcPts val="800"/>
              </a:spcAft>
            </a:pPr>
            <a:r>
              <a:rPr lang="en-FI" sz="1600" b="0" i="0" dirty="0">
                <a:solidFill>
                  <a:srgbClr val="424242"/>
                </a:solidFill>
                <a:effectLst/>
                <a:latin typeface="Arial" panose="020B0604020202020204" pitchFamily="34" charset="0"/>
                <a:cs typeface="Arial" panose="020B0604020202020204" pitchFamily="34" charset="0"/>
              </a:rPr>
              <a:t>🎥</a:t>
            </a:r>
            <a:r>
              <a:rPr lang="en-US" sz="1600" kern="100" dirty="0">
                <a:latin typeface="Arial" panose="020B0604020202020204" pitchFamily="34" charset="0"/>
                <a:cs typeface="Arial" panose="020B0604020202020204" pitchFamily="34" charset="0"/>
              </a:rPr>
              <a:t> The “Microsoft Power Women" event on 6th March featured inspiring speeches and discussions on female leadership is now available as online recording on </a:t>
            </a:r>
            <a:r>
              <a:rPr lang="fi-FI" sz="1600" dirty="0">
                <a:latin typeface="Arial" panose="020B0604020202020204" pitchFamily="34" charset="0"/>
                <a:cs typeface="Arial" panose="020B0604020202020204" pitchFamily="34" charset="0"/>
                <a:hlinkClick r:id="rId4" tooltip="https://www.youtube.com/watch?v=hikuz8xxy3k"/>
              </a:rPr>
              <a:t>https://www.youtube.com/watch?v=hIKuZ8XxY3k</a:t>
            </a:r>
            <a:r>
              <a:rPr lang="fi-FI" sz="1600" dirty="0"/>
              <a:t>.</a:t>
            </a:r>
            <a:endParaRPr lang="en-US" sz="1600" kern="100" dirty="0">
              <a:latin typeface="Arial" panose="020B0604020202020204" pitchFamily="34" charset="0"/>
              <a:cs typeface="Arial" panose="020B0604020202020204" pitchFamily="34" charset="0"/>
            </a:endParaRPr>
          </a:p>
          <a:p>
            <a:pPr>
              <a:lnSpc>
                <a:spcPct val="115000"/>
              </a:lnSpc>
              <a:spcAft>
                <a:spcPts val="800"/>
              </a:spcAft>
            </a:pPr>
            <a:endParaRPr lang="en-US" sz="1600" kern="100" dirty="0">
              <a:latin typeface="Arial" panose="020B0604020202020204" pitchFamily="34" charset="0"/>
              <a:cs typeface="Arial" panose="020B0604020202020204" pitchFamily="34" charset="0"/>
            </a:endParaRPr>
          </a:p>
          <a:p>
            <a:pPr>
              <a:lnSpc>
                <a:spcPct val="115000"/>
              </a:lnSpc>
              <a:spcAft>
                <a:spcPts val="800"/>
              </a:spcAft>
            </a:pPr>
            <a:r>
              <a:rPr lang="en-US" sz="1600" kern="100" dirty="0">
                <a:effectLst/>
                <a:latin typeface="Arial" panose="020B0604020202020204" pitchFamily="34" charset="0"/>
                <a:ea typeface="Aptos" panose="020B0004020202020204" pitchFamily="34" charset="0"/>
                <a:cs typeface="Arial" panose="020B0604020202020204" pitchFamily="34" charset="0"/>
              </a:rPr>
              <a:t>*@Accenture: </a:t>
            </a:r>
            <a:r>
              <a:rPr lang="en-US" sz="1600" u="sng" kern="100" dirty="0">
                <a:solidFill>
                  <a:srgbClr val="467886"/>
                </a:solidFill>
                <a:effectLst/>
                <a:latin typeface="Arial" panose="020B0604020202020204" pitchFamily="34" charset="0"/>
                <a:ea typeface="Aptos" panose="020B0004020202020204" pitchFamily="34" charset="0"/>
                <a:cs typeface="Arial" panose="020B0604020202020204" pitchFamily="34" charset="0"/>
                <a:hlinkClick r:id="rId5"/>
              </a:rPr>
              <a:t>Resetting Tech Culture </a:t>
            </a:r>
            <a:endParaRPr lang="en-US" sz="1600" kern="100" dirty="0">
              <a:effectLst/>
              <a:latin typeface="Arial" panose="020B0604020202020204" pitchFamily="34" charset="0"/>
              <a:ea typeface="Aptos" panose="020B0004020202020204" pitchFamily="34" charset="0"/>
              <a:cs typeface="Arial" panose="020B0604020202020204" pitchFamily="34" charset="0"/>
            </a:endParaRPr>
          </a:p>
          <a:p>
            <a:pPr>
              <a:lnSpc>
                <a:spcPct val="115000"/>
              </a:lnSpc>
              <a:spcAft>
                <a:spcPts val="800"/>
              </a:spcAft>
            </a:pPr>
            <a:r>
              <a:rPr lang="en-US" sz="1600" kern="100" dirty="0">
                <a:effectLst/>
                <a:latin typeface="Arial" panose="020B0604020202020204" pitchFamily="34" charset="0"/>
                <a:ea typeface="Aptos" panose="020B0004020202020204" pitchFamily="34" charset="0"/>
                <a:cs typeface="Arial" panose="020B0604020202020204" pitchFamily="34" charset="0"/>
              </a:rPr>
              <a:t>#</a:t>
            </a:r>
            <a:r>
              <a:rPr lang="en-US" sz="1600" kern="100" dirty="0">
                <a:latin typeface="Arial" panose="020B0604020202020204" pitchFamily="34" charset="0"/>
                <a:ea typeface="Aptos" panose="020B0004020202020204" pitchFamily="34" charset="0"/>
                <a:cs typeface="Arial" panose="020B0604020202020204" pitchFamily="34" charset="0"/>
              </a:rPr>
              <a:t>Microsoft</a:t>
            </a:r>
            <a:r>
              <a:rPr lang="en-US" sz="1600" kern="100" dirty="0">
                <a:effectLst/>
                <a:latin typeface="Arial" panose="020B0604020202020204" pitchFamily="34" charset="0"/>
                <a:ea typeface="Aptos" panose="020B0004020202020204" pitchFamily="34" charset="0"/>
                <a:cs typeface="Arial" panose="020B0604020202020204" pitchFamily="34" charset="0"/>
              </a:rPr>
              <a:t>PowerWomen #DiversityInTech #Leadership #MPWA</a:t>
            </a:r>
            <a:r>
              <a:rPr lang="en-US" sz="1600" kern="100" dirty="0">
                <a:latin typeface="Arial" panose="020B0604020202020204" pitchFamily="34" charset="0"/>
                <a:ea typeface="Aptos" panose="020B0004020202020204" pitchFamily="34" charset="0"/>
                <a:cs typeface="Arial" panose="020B0604020202020204" pitchFamily="34" charset="0"/>
              </a:rPr>
              <a:t> </a:t>
            </a:r>
            <a:r>
              <a:rPr lang="en-US" sz="1600" kern="100" dirty="0">
                <a:effectLst/>
                <a:latin typeface="Arial" panose="020B0604020202020204" pitchFamily="34" charset="0"/>
                <a:ea typeface="Aptos" panose="020B0004020202020204" pitchFamily="34" charset="0"/>
                <a:cs typeface="Arial" panose="020B0604020202020204" pitchFamily="34" charset="0"/>
              </a:rPr>
              <a:t>#SupportEachOther #Inspiration #Empowerment #IsletGroup #Microsoft</a:t>
            </a:r>
          </a:p>
        </p:txBody>
      </p:sp>
    </p:spTree>
    <p:extLst>
      <p:ext uri="{BB962C8B-B14F-4D97-AF65-F5344CB8AC3E}">
        <p14:creationId xmlns:p14="http://schemas.microsoft.com/office/powerpoint/2010/main" val="845277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B2E58"/>
        </a:solidFill>
        <a:effectLst/>
      </p:bgPr>
    </p:bg>
    <p:spTree>
      <p:nvGrpSpPr>
        <p:cNvPr id="1" name="">
          <a:extLst>
            <a:ext uri="{FF2B5EF4-FFF2-40B4-BE49-F238E27FC236}">
              <a16:creationId xmlns:a16="http://schemas.microsoft.com/office/drawing/2014/main" id="{DB6EE9F6-97E1-F999-AC5A-4AF29F649F7E}"/>
            </a:ext>
          </a:extLst>
        </p:cNvPr>
        <p:cNvGrpSpPr/>
        <p:nvPr/>
      </p:nvGrpSpPr>
      <p:grpSpPr>
        <a:xfrm>
          <a:off x="0" y="0"/>
          <a:ext cx="0" cy="0"/>
          <a:chOff x="0" y="0"/>
          <a:chExt cx="0" cy="0"/>
        </a:xfrm>
      </p:grpSpPr>
      <p:sp>
        <p:nvSpPr>
          <p:cNvPr id="5" name="Oval 4">
            <a:extLst>
              <a:ext uri="{FF2B5EF4-FFF2-40B4-BE49-F238E27FC236}">
                <a16:creationId xmlns:a16="http://schemas.microsoft.com/office/drawing/2014/main" id="{E913C07D-CA9B-452B-183D-F589F6674A98}"/>
              </a:ext>
            </a:extLst>
          </p:cNvPr>
          <p:cNvSpPr/>
          <p:nvPr/>
        </p:nvSpPr>
        <p:spPr>
          <a:xfrm>
            <a:off x="8261939" y="5881438"/>
            <a:ext cx="1597526" cy="159725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panose="020F0502020204030204"/>
                <a:ea typeface="+mn-ea"/>
                <a:cs typeface="+mn-cs"/>
              </a:rPr>
              <a:t>Add image here, crop it to a 1:1 circle</a:t>
            </a:r>
            <a:endParaRPr kumimoji="0" lang="en-US"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80BD6020-999F-647D-8189-BF89FB68EDA5}"/>
              </a:ext>
            </a:extLst>
          </p:cNvPr>
          <p:cNvSpPr txBox="1">
            <a:spLocks noGrp="1" noRot="1" noMove="1" noResize="1" noEditPoints="1" noAdjustHandles="1" noChangeArrowheads="1" noChangeShapeType="1"/>
          </p:cNvSpPr>
          <p:nvPr/>
        </p:nvSpPr>
        <p:spPr>
          <a:xfrm>
            <a:off x="2968437" y="2400228"/>
            <a:ext cx="5896423" cy="1818447"/>
          </a:xfrm>
          <a:prstGeom prst="rect">
            <a:avLst/>
          </a:prstGeom>
          <a:noFill/>
        </p:spPr>
        <p:txBody>
          <a:bodyPr wrap="square" rtlCol="0">
            <a:spAutoFit/>
          </a:bodyPr>
          <a:lstStyle/>
          <a:p>
            <a:pPr marL="0" marR="0" lvl="0" indent="0" algn="ctr" defTabSz="406405" rtl="0" eaLnBrk="1" fontAlgn="auto" latinLnBrk="0" hangingPunct="1">
              <a:lnSpc>
                <a:spcPct val="15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My Tech Women Allies</a:t>
            </a:r>
          </a:p>
          <a:p>
            <a:pPr marL="0" marR="0" lvl="0" indent="0" algn="ctr" defTabSz="406405" rtl="0" eaLnBrk="1" fontAlgn="auto" latinLnBrk="0" hangingPunct="1">
              <a:lnSpc>
                <a:spcPct val="100000"/>
              </a:lnSpc>
              <a:spcBef>
                <a:spcPts val="533"/>
              </a:spcBef>
              <a:spcAft>
                <a:spcPts val="0"/>
              </a:spcAft>
              <a:buClrTx/>
              <a:buSzTx/>
              <a:buFontTx/>
              <a:buNone/>
              <a:tabLst/>
              <a:defRPr/>
            </a:pPr>
            <a:r>
              <a:rPr kumimoji="0" lang="en-US" sz="4800" b="0" i="0" u="none" strike="noStrike" kern="1200" cap="none" spc="0" normalizeH="0" baseline="0" noProof="0">
                <a:ln>
                  <a:noFill/>
                </a:ln>
                <a:solidFill>
                  <a:srgbClr val="FFB900"/>
                </a:solidFill>
                <a:effectLst/>
                <a:uLnTx/>
                <a:uFillTx/>
                <a:latin typeface="Segoe UI Semibold" panose="020B0502040204020203" pitchFamily="34" charset="0"/>
                <a:ea typeface="+mn-ea"/>
                <a:cs typeface="Segoe UI Semibold" panose="020B0502040204020203" pitchFamily="34" charset="0"/>
              </a:rPr>
              <a:t>Top 5</a:t>
            </a:r>
          </a:p>
        </p:txBody>
      </p:sp>
      <p:sp>
        <p:nvSpPr>
          <p:cNvPr id="21" name="TextBox 20">
            <a:extLst>
              <a:ext uri="{FF2B5EF4-FFF2-40B4-BE49-F238E27FC236}">
                <a16:creationId xmlns:a16="http://schemas.microsoft.com/office/drawing/2014/main" id="{24004124-5A66-9208-A4C3-E878DDEC52D5}"/>
              </a:ext>
            </a:extLst>
          </p:cNvPr>
          <p:cNvSpPr txBox="1">
            <a:spLocks noGrp="1" noRot="1" noMove="1" noResize="1" noEditPoints="1" noAdjustHandles="1" noChangeArrowheads="1" noChangeShapeType="1"/>
          </p:cNvSpPr>
          <p:nvPr/>
        </p:nvSpPr>
        <p:spPr>
          <a:xfrm>
            <a:off x="1609368" y="4472904"/>
            <a:ext cx="9211733" cy="843629"/>
          </a:xfrm>
          <a:prstGeom prst="rect">
            <a:avLst/>
          </a:prstGeom>
          <a:noFill/>
        </p:spPr>
        <p:txBody>
          <a:bodyPr wrap="square" rtlCol="0">
            <a:spAutoFit/>
          </a:bodyPr>
          <a:lstStyle/>
          <a:p>
            <a:pPr marL="0" marR="0" lvl="0" indent="0" algn="ctr" defTabSz="406405" rtl="0" eaLnBrk="1" fontAlgn="auto" latinLnBrk="0" hangingPunct="1">
              <a:lnSpc>
                <a:spcPct val="120000"/>
              </a:lnSpc>
              <a:spcBef>
                <a:spcPts val="0"/>
              </a:spcBef>
              <a:spcAft>
                <a:spcPts val="0"/>
              </a:spcAft>
              <a:buClrTx/>
              <a:buSzTx/>
              <a:buFontTx/>
              <a:buNone/>
              <a:tabLst/>
              <a:defRPr/>
            </a:pPr>
            <a:r>
              <a:rPr kumimoji="0" lang="en-US" sz="2133"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In the spirit of promoting women working in technology and digitalization, </a:t>
            </a:r>
            <a:br>
              <a:rPr kumimoji="0" lang="en-US" sz="2133"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br>
            <a:r>
              <a:rPr kumimoji="0" lang="en-US" sz="2133"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here’s my top 5 women and men allies who have inspired me to go further.</a:t>
            </a:r>
          </a:p>
        </p:txBody>
      </p:sp>
      <p:sp>
        <p:nvSpPr>
          <p:cNvPr id="33" name="Oval 32">
            <a:extLst>
              <a:ext uri="{FF2B5EF4-FFF2-40B4-BE49-F238E27FC236}">
                <a16:creationId xmlns:a16="http://schemas.microsoft.com/office/drawing/2014/main" id="{C3FD59CA-944F-092F-989A-A27B4FAB40F6}"/>
              </a:ext>
            </a:extLst>
          </p:cNvPr>
          <p:cNvSpPr/>
          <p:nvPr/>
        </p:nvSpPr>
        <p:spPr>
          <a:xfrm>
            <a:off x="1160805" y="3209514"/>
            <a:ext cx="275008" cy="275008"/>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Oval 33">
            <a:extLst>
              <a:ext uri="{FF2B5EF4-FFF2-40B4-BE49-F238E27FC236}">
                <a16:creationId xmlns:a16="http://schemas.microsoft.com/office/drawing/2014/main" id="{1A5C82A7-16BD-DAF2-0FA0-9A838AE6FEC8}"/>
              </a:ext>
            </a:extLst>
          </p:cNvPr>
          <p:cNvSpPr/>
          <p:nvPr/>
        </p:nvSpPr>
        <p:spPr>
          <a:xfrm>
            <a:off x="3831028" y="2864200"/>
            <a:ext cx="275008" cy="275008"/>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Oval 34">
            <a:extLst>
              <a:ext uri="{FF2B5EF4-FFF2-40B4-BE49-F238E27FC236}">
                <a16:creationId xmlns:a16="http://schemas.microsoft.com/office/drawing/2014/main" id="{0263D74C-8860-4687-17F0-75967A48F3AE}"/>
              </a:ext>
            </a:extLst>
          </p:cNvPr>
          <p:cNvSpPr/>
          <p:nvPr/>
        </p:nvSpPr>
        <p:spPr>
          <a:xfrm>
            <a:off x="10514223" y="2769932"/>
            <a:ext cx="275008" cy="275008"/>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Oval 35">
            <a:extLst>
              <a:ext uri="{FF2B5EF4-FFF2-40B4-BE49-F238E27FC236}">
                <a16:creationId xmlns:a16="http://schemas.microsoft.com/office/drawing/2014/main" id="{55719439-95DD-DAB2-2412-8F5E2D080016}"/>
              </a:ext>
            </a:extLst>
          </p:cNvPr>
          <p:cNvSpPr/>
          <p:nvPr/>
        </p:nvSpPr>
        <p:spPr>
          <a:xfrm>
            <a:off x="8073634" y="1172642"/>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Oval 36">
            <a:extLst>
              <a:ext uri="{FF2B5EF4-FFF2-40B4-BE49-F238E27FC236}">
                <a16:creationId xmlns:a16="http://schemas.microsoft.com/office/drawing/2014/main" id="{3812CF4E-04B8-9B66-FAC1-791A271FE3FF}"/>
              </a:ext>
            </a:extLst>
          </p:cNvPr>
          <p:cNvSpPr/>
          <p:nvPr/>
        </p:nvSpPr>
        <p:spPr>
          <a:xfrm>
            <a:off x="5551580" y="5795311"/>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Oval 37">
            <a:extLst>
              <a:ext uri="{FF2B5EF4-FFF2-40B4-BE49-F238E27FC236}">
                <a16:creationId xmlns:a16="http://schemas.microsoft.com/office/drawing/2014/main" id="{CE2CB7AA-E51D-4BC6-2195-8556D63C6B1A}"/>
              </a:ext>
            </a:extLst>
          </p:cNvPr>
          <p:cNvSpPr>
            <a:spLocks noGrp="1" noRot="1" noMove="1" noResize="1" noEditPoints="1" noAdjustHandles="1" noChangeArrowheads="1" noChangeShapeType="1"/>
          </p:cNvSpPr>
          <p:nvPr/>
        </p:nvSpPr>
        <p:spPr>
          <a:xfrm>
            <a:off x="2298042" y="5905483"/>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Oval 38">
            <a:extLst>
              <a:ext uri="{FF2B5EF4-FFF2-40B4-BE49-F238E27FC236}">
                <a16:creationId xmlns:a16="http://schemas.microsoft.com/office/drawing/2014/main" id="{57B84BBE-563A-509F-EF45-C41ADB8DB379}"/>
              </a:ext>
            </a:extLst>
          </p:cNvPr>
          <p:cNvSpPr/>
          <p:nvPr/>
        </p:nvSpPr>
        <p:spPr>
          <a:xfrm>
            <a:off x="2885935" y="3725097"/>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Oval 39">
            <a:extLst>
              <a:ext uri="{FF2B5EF4-FFF2-40B4-BE49-F238E27FC236}">
                <a16:creationId xmlns:a16="http://schemas.microsoft.com/office/drawing/2014/main" id="{9E493FF7-EE4A-BC8F-1B96-6E9085C473AA}"/>
              </a:ext>
            </a:extLst>
          </p:cNvPr>
          <p:cNvSpPr/>
          <p:nvPr/>
        </p:nvSpPr>
        <p:spPr>
          <a:xfrm>
            <a:off x="4449646" y="1044306"/>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Oval 40">
            <a:extLst>
              <a:ext uri="{FF2B5EF4-FFF2-40B4-BE49-F238E27FC236}">
                <a16:creationId xmlns:a16="http://schemas.microsoft.com/office/drawing/2014/main" id="{69F4EEA7-E0FE-D46A-6C57-BB4832BB3927}"/>
              </a:ext>
            </a:extLst>
          </p:cNvPr>
          <p:cNvSpPr/>
          <p:nvPr/>
        </p:nvSpPr>
        <p:spPr>
          <a:xfrm>
            <a:off x="6469392" y="702074"/>
            <a:ext cx="342232" cy="342232"/>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Oval 41">
            <a:extLst>
              <a:ext uri="{FF2B5EF4-FFF2-40B4-BE49-F238E27FC236}">
                <a16:creationId xmlns:a16="http://schemas.microsoft.com/office/drawing/2014/main" id="{258E3C83-CDDD-1F13-BBD5-6EBB7945251D}"/>
              </a:ext>
            </a:extLst>
          </p:cNvPr>
          <p:cNvSpPr/>
          <p:nvPr/>
        </p:nvSpPr>
        <p:spPr>
          <a:xfrm>
            <a:off x="3797416" y="5635439"/>
            <a:ext cx="342232" cy="342232"/>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Oval 42">
            <a:extLst>
              <a:ext uri="{FF2B5EF4-FFF2-40B4-BE49-F238E27FC236}">
                <a16:creationId xmlns:a16="http://schemas.microsoft.com/office/drawing/2014/main" id="{287A6E73-6D31-0786-B7C0-1214C109DE7A}"/>
              </a:ext>
            </a:extLst>
          </p:cNvPr>
          <p:cNvSpPr/>
          <p:nvPr/>
        </p:nvSpPr>
        <p:spPr>
          <a:xfrm>
            <a:off x="9034378" y="2773797"/>
            <a:ext cx="146671" cy="146671"/>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Oval 43">
            <a:extLst>
              <a:ext uri="{FF2B5EF4-FFF2-40B4-BE49-F238E27FC236}">
                <a16:creationId xmlns:a16="http://schemas.microsoft.com/office/drawing/2014/main" id="{EEA42017-179B-DF53-8F23-2D733A563D71}"/>
              </a:ext>
            </a:extLst>
          </p:cNvPr>
          <p:cNvSpPr/>
          <p:nvPr/>
        </p:nvSpPr>
        <p:spPr>
          <a:xfrm>
            <a:off x="4428127" y="4258205"/>
            <a:ext cx="146671" cy="146671"/>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Oval 44">
            <a:extLst>
              <a:ext uri="{FF2B5EF4-FFF2-40B4-BE49-F238E27FC236}">
                <a16:creationId xmlns:a16="http://schemas.microsoft.com/office/drawing/2014/main" id="{2550B01B-450B-E2F3-94BB-FC59469CBB72}"/>
              </a:ext>
            </a:extLst>
          </p:cNvPr>
          <p:cNvSpPr/>
          <p:nvPr/>
        </p:nvSpPr>
        <p:spPr>
          <a:xfrm>
            <a:off x="1764039" y="4087782"/>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Oval 45">
            <a:extLst>
              <a:ext uri="{FF2B5EF4-FFF2-40B4-BE49-F238E27FC236}">
                <a16:creationId xmlns:a16="http://schemas.microsoft.com/office/drawing/2014/main" id="{656C93E7-4754-01E1-2E6D-F1F83E4AEC2D}"/>
              </a:ext>
            </a:extLst>
          </p:cNvPr>
          <p:cNvSpPr/>
          <p:nvPr/>
        </p:nvSpPr>
        <p:spPr>
          <a:xfrm>
            <a:off x="1264697" y="5342104"/>
            <a:ext cx="342232" cy="342232"/>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Oval 46">
            <a:extLst>
              <a:ext uri="{FF2B5EF4-FFF2-40B4-BE49-F238E27FC236}">
                <a16:creationId xmlns:a16="http://schemas.microsoft.com/office/drawing/2014/main" id="{C4065AED-B691-35D0-59BD-B5110B00CB5A}"/>
              </a:ext>
            </a:extLst>
          </p:cNvPr>
          <p:cNvSpPr/>
          <p:nvPr/>
        </p:nvSpPr>
        <p:spPr>
          <a:xfrm>
            <a:off x="1062240" y="5688937"/>
            <a:ext cx="146671" cy="146671"/>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8" name="Oval 47">
            <a:extLst>
              <a:ext uri="{FF2B5EF4-FFF2-40B4-BE49-F238E27FC236}">
                <a16:creationId xmlns:a16="http://schemas.microsoft.com/office/drawing/2014/main" id="{789AAAF0-7844-6DE7-5AA9-9118D1CD65E2}"/>
              </a:ext>
            </a:extLst>
          </p:cNvPr>
          <p:cNvSpPr/>
          <p:nvPr/>
        </p:nvSpPr>
        <p:spPr>
          <a:xfrm>
            <a:off x="9615019" y="3583541"/>
            <a:ext cx="275008" cy="275008"/>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 name="Oval 48">
            <a:extLst>
              <a:ext uri="{FF2B5EF4-FFF2-40B4-BE49-F238E27FC236}">
                <a16:creationId xmlns:a16="http://schemas.microsoft.com/office/drawing/2014/main" id="{3A56C7EE-9BE7-45B0-A9E6-4D7032434C56}"/>
              </a:ext>
            </a:extLst>
          </p:cNvPr>
          <p:cNvSpPr/>
          <p:nvPr/>
        </p:nvSpPr>
        <p:spPr>
          <a:xfrm>
            <a:off x="10260214" y="5420908"/>
            <a:ext cx="275008" cy="275008"/>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Oval 49">
            <a:extLst>
              <a:ext uri="{FF2B5EF4-FFF2-40B4-BE49-F238E27FC236}">
                <a16:creationId xmlns:a16="http://schemas.microsoft.com/office/drawing/2014/main" id="{474E9F86-5CD4-D6B2-B5A5-1A9AEFB79170}"/>
              </a:ext>
            </a:extLst>
          </p:cNvPr>
          <p:cNvSpPr/>
          <p:nvPr/>
        </p:nvSpPr>
        <p:spPr>
          <a:xfrm>
            <a:off x="11390345" y="3455206"/>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Oval 50">
            <a:extLst>
              <a:ext uri="{FF2B5EF4-FFF2-40B4-BE49-F238E27FC236}">
                <a16:creationId xmlns:a16="http://schemas.microsoft.com/office/drawing/2014/main" id="{A810ACE9-9D73-AD8F-0BCC-D7BB5AF1BF85}"/>
              </a:ext>
            </a:extLst>
          </p:cNvPr>
          <p:cNvSpPr/>
          <p:nvPr/>
        </p:nvSpPr>
        <p:spPr>
          <a:xfrm>
            <a:off x="6913837" y="5552937"/>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92E27C73-DE95-6F87-1A1E-E3737D72D72B}"/>
              </a:ext>
            </a:extLst>
          </p:cNvPr>
          <p:cNvSpPr txBox="1">
            <a:spLocks noGrp="1" noRot="1" noMove="1" noResize="1" noEditPoints="1" noAdjustHandles="1" noChangeArrowheads="1" noChangeShapeType="1"/>
          </p:cNvSpPr>
          <p:nvPr/>
        </p:nvSpPr>
        <p:spPr>
          <a:xfrm>
            <a:off x="1785245" y="6377811"/>
            <a:ext cx="429926" cy="639534"/>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3556" b="0" i="0" u="none" strike="noStrike" kern="1200" cap="none" spc="0" normalizeH="0" baseline="0" noProof="0">
                <a:ln>
                  <a:noFill/>
                </a:ln>
                <a:solidFill>
                  <a:srgbClr val="D59DFF"/>
                </a:solidFill>
                <a:effectLst/>
                <a:uLnTx/>
                <a:uFillTx/>
                <a:latin typeface="Segoe UI" panose="020B0502040204020203" pitchFamily="34" charset="0"/>
                <a:ea typeface="+mn-ea"/>
                <a:cs typeface="Segoe UI" panose="020B0502040204020203" pitchFamily="34" charset="0"/>
              </a:rPr>
              <a:t>1</a:t>
            </a:r>
          </a:p>
        </p:txBody>
      </p:sp>
      <p:cxnSp>
        <p:nvCxnSpPr>
          <p:cNvPr id="24" name="Straight Connector 23">
            <a:extLst>
              <a:ext uri="{FF2B5EF4-FFF2-40B4-BE49-F238E27FC236}">
                <a16:creationId xmlns:a16="http://schemas.microsoft.com/office/drawing/2014/main" id="{02C8FF96-46D9-5D93-BDB1-73AA25D4E1CF}"/>
              </a:ext>
            </a:extLst>
          </p:cNvPr>
          <p:cNvCxnSpPr>
            <a:cxnSpLocks noGrp="1" noRot="1" noMove="1" noResize="1" noEditPoints="1" noAdjustHandles="1" noChangeArrowheads="1" noChangeShapeType="1"/>
          </p:cNvCxnSpPr>
          <p:nvPr/>
        </p:nvCxnSpPr>
        <p:spPr>
          <a:xfrm>
            <a:off x="2472680" y="6363253"/>
            <a:ext cx="0" cy="654088"/>
          </a:xfrm>
          <a:prstGeom prst="line">
            <a:avLst/>
          </a:prstGeom>
          <a:ln>
            <a:solidFill>
              <a:srgbClr val="D59DFF"/>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B2148170-13E0-8EAD-D590-790619C2D6BB}"/>
              </a:ext>
            </a:extLst>
          </p:cNvPr>
          <p:cNvSpPr txBox="1">
            <a:spLocks noGrp="1" noRot="1" noMove="1" noResize="1" noEditPoints="1" noAdjustHandles="1" noChangeArrowheads="1" noChangeShapeType="1"/>
          </p:cNvSpPr>
          <p:nvPr/>
        </p:nvSpPr>
        <p:spPr>
          <a:xfrm>
            <a:off x="1743917" y="7975168"/>
            <a:ext cx="429926" cy="639534"/>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3556" b="0" i="0" u="none" strike="noStrike" kern="1200" cap="none" spc="0" normalizeH="0" baseline="0" noProof="0">
                <a:ln>
                  <a:noFill/>
                </a:ln>
                <a:solidFill>
                  <a:srgbClr val="D59DFF"/>
                </a:solidFill>
                <a:effectLst/>
                <a:uLnTx/>
                <a:uFillTx/>
                <a:latin typeface="Segoe UI" panose="020B0502040204020203" pitchFamily="34" charset="0"/>
                <a:ea typeface="+mn-ea"/>
                <a:cs typeface="Segoe UI" panose="020B0502040204020203" pitchFamily="34" charset="0"/>
              </a:rPr>
              <a:t>2</a:t>
            </a:r>
          </a:p>
        </p:txBody>
      </p:sp>
      <p:cxnSp>
        <p:nvCxnSpPr>
          <p:cNvPr id="59" name="Straight Connector 58">
            <a:extLst>
              <a:ext uri="{FF2B5EF4-FFF2-40B4-BE49-F238E27FC236}">
                <a16:creationId xmlns:a16="http://schemas.microsoft.com/office/drawing/2014/main" id="{65069187-683C-0C2D-4AAC-AC428AB581CA}"/>
              </a:ext>
            </a:extLst>
          </p:cNvPr>
          <p:cNvCxnSpPr>
            <a:cxnSpLocks noGrp="1" noRot="1" noMove="1" noResize="1" noEditPoints="1" noAdjustHandles="1" noChangeArrowheads="1" noChangeShapeType="1"/>
          </p:cNvCxnSpPr>
          <p:nvPr/>
        </p:nvCxnSpPr>
        <p:spPr>
          <a:xfrm>
            <a:off x="2431352" y="7960610"/>
            <a:ext cx="0" cy="654088"/>
          </a:xfrm>
          <a:prstGeom prst="line">
            <a:avLst/>
          </a:prstGeom>
          <a:ln>
            <a:solidFill>
              <a:srgbClr val="D59DFF"/>
            </a:solidFill>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D8596187-9DD7-6B00-750C-3E0A0532A10C}"/>
              </a:ext>
            </a:extLst>
          </p:cNvPr>
          <p:cNvSpPr txBox="1">
            <a:spLocks noGrp="1" noRot="1" noMove="1" noResize="1" noEditPoints="1" noAdjustHandles="1" noChangeArrowheads="1" noChangeShapeType="1"/>
          </p:cNvSpPr>
          <p:nvPr/>
        </p:nvSpPr>
        <p:spPr>
          <a:xfrm>
            <a:off x="1743917" y="9659760"/>
            <a:ext cx="429926" cy="639534"/>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3556" b="0" i="0" u="none" strike="noStrike" kern="1200" cap="none" spc="0" normalizeH="0" baseline="0" noProof="0">
                <a:ln>
                  <a:noFill/>
                </a:ln>
                <a:solidFill>
                  <a:srgbClr val="D59DFF"/>
                </a:solidFill>
                <a:effectLst/>
                <a:uLnTx/>
                <a:uFillTx/>
                <a:latin typeface="Segoe UI" panose="020B0502040204020203" pitchFamily="34" charset="0"/>
                <a:ea typeface="+mn-ea"/>
                <a:cs typeface="Segoe UI" panose="020B0502040204020203" pitchFamily="34" charset="0"/>
              </a:rPr>
              <a:t>3</a:t>
            </a:r>
          </a:p>
        </p:txBody>
      </p:sp>
      <p:cxnSp>
        <p:nvCxnSpPr>
          <p:cNvPr id="63" name="Straight Connector 62">
            <a:extLst>
              <a:ext uri="{FF2B5EF4-FFF2-40B4-BE49-F238E27FC236}">
                <a16:creationId xmlns:a16="http://schemas.microsoft.com/office/drawing/2014/main" id="{F4BA8322-1A0A-489D-9CF4-3F3E736B36C8}"/>
              </a:ext>
            </a:extLst>
          </p:cNvPr>
          <p:cNvCxnSpPr>
            <a:cxnSpLocks noGrp="1" noRot="1" noMove="1" noResize="1" noEditPoints="1" noAdjustHandles="1" noChangeArrowheads="1" noChangeShapeType="1"/>
          </p:cNvCxnSpPr>
          <p:nvPr/>
        </p:nvCxnSpPr>
        <p:spPr>
          <a:xfrm>
            <a:off x="2431352" y="9645202"/>
            <a:ext cx="0" cy="654088"/>
          </a:xfrm>
          <a:prstGeom prst="line">
            <a:avLst/>
          </a:prstGeom>
          <a:ln>
            <a:solidFill>
              <a:srgbClr val="D59DFF"/>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772F82A9-E4FB-45B9-BD8F-5E3E80CFAD9F}"/>
              </a:ext>
            </a:extLst>
          </p:cNvPr>
          <p:cNvSpPr txBox="1">
            <a:spLocks noGrp="1" noRot="1" noMove="1" noResize="1" noEditPoints="1" noAdjustHandles="1" noChangeArrowheads="1" noChangeShapeType="1"/>
          </p:cNvSpPr>
          <p:nvPr/>
        </p:nvSpPr>
        <p:spPr>
          <a:xfrm>
            <a:off x="1743917" y="11401456"/>
            <a:ext cx="429926" cy="639534"/>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3556" b="0" i="0" u="none" strike="noStrike" kern="1200" cap="none" spc="0" normalizeH="0" baseline="0" noProof="0">
                <a:ln>
                  <a:noFill/>
                </a:ln>
                <a:solidFill>
                  <a:srgbClr val="D59DFF"/>
                </a:solidFill>
                <a:effectLst/>
                <a:uLnTx/>
                <a:uFillTx/>
                <a:latin typeface="Segoe UI" panose="020B0502040204020203" pitchFamily="34" charset="0"/>
                <a:ea typeface="+mn-ea"/>
                <a:cs typeface="Segoe UI" panose="020B0502040204020203" pitchFamily="34" charset="0"/>
              </a:rPr>
              <a:t>4</a:t>
            </a:r>
          </a:p>
        </p:txBody>
      </p:sp>
      <p:cxnSp>
        <p:nvCxnSpPr>
          <p:cNvPr id="67" name="Straight Connector 66">
            <a:extLst>
              <a:ext uri="{FF2B5EF4-FFF2-40B4-BE49-F238E27FC236}">
                <a16:creationId xmlns:a16="http://schemas.microsoft.com/office/drawing/2014/main" id="{83993819-6606-6171-512A-E3498466920D}"/>
              </a:ext>
            </a:extLst>
          </p:cNvPr>
          <p:cNvCxnSpPr>
            <a:cxnSpLocks noGrp="1" noRot="1" noMove="1" noResize="1" noEditPoints="1" noAdjustHandles="1" noChangeArrowheads="1" noChangeShapeType="1"/>
          </p:cNvCxnSpPr>
          <p:nvPr/>
        </p:nvCxnSpPr>
        <p:spPr>
          <a:xfrm>
            <a:off x="2431352" y="11386898"/>
            <a:ext cx="0" cy="654088"/>
          </a:xfrm>
          <a:prstGeom prst="line">
            <a:avLst/>
          </a:prstGeom>
          <a:ln>
            <a:solidFill>
              <a:srgbClr val="D59DFF"/>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13BED63-605E-5F3B-DF6E-4185B0BC4F53}"/>
              </a:ext>
            </a:extLst>
          </p:cNvPr>
          <p:cNvSpPr txBox="1">
            <a:spLocks noGrp="1" noRot="1" noMove="1" noResize="1" noEditPoints="1" noAdjustHandles="1" noChangeArrowheads="1" noChangeShapeType="1"/>
          </p:cNvSpPr>
          <p:nvPr/>
        </p:nvSpPr>
        <p:spPr>
          <a:xfrm>
            <a:off x="1743917" y="13216238"/>
            <a:ext cx="429926" cy="639534"/>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3556" b="0" i="0" u="none" strike="noStrike" kern="1200" cap="none" spc="0" normalizeH="0" baseline="0" noProof="0">
                <a:ln>
                  <a:noFill/>
                </a:ln>
                <a:solidFill>
                  <a:srgbClr val="D59DFF"/>
                </a:solidFill>
                <a:effectLst/>
                <a:uLnTx/>
                <a:uFillTx/>
                <a:latin typeface="Segoe UI" panose="020B0502040204020203" pitchFamily="34" charset="0"/>
                <a:ea typeface="+mn-ea"/>
                <a:cs typeface="Segoe UI" panose="020B0502040204020203" pitchFamily="34" charset="0"/>
              </a:rPr>
              <a:t>5</a:t>
            </a:r>
          </a:p>
        </p:txBody>
      </p:sp>
      <p:cxnSp>
        <p:nvCxnSpPr>
          <p:cNvPr id="71" name="Straight Connector 70">
            <a:extLst>
              <a:ext uri="{FF2B5EF4-FFF2-40B4-BE49-F238E27FC236}">
                <a16:creationId xmlns:a16="http://schemas.microsoft.com/office/drawing/2014/main" id="{A2552FEF-AE3A-2FC2-2C2D-8465DABE271D}"/>
              </a:ext>
            </a:extLst>
          </p:cNvPr>
          <p:cNvCxnSpPr>
            <a:cxnSpLocks noGrp="1" noRot="1" noMove="1" noResize="1" noEditPoints="1" noAdjustHandles="1" noChangeArrowheads="1" noChangeShapeType="1"/>
          </p:cNvCxnSpPr>
          <p:nvPr/>
        </p:nvCxnSpPr>
        <p:spPr>
          <a:xfrm>
            <a:off x="2431352" y="13201684"/>
            <a:ext cx="0" cy="654088"/>
          </a:xfrm>
          <a:prstGeom prst="line">
            <a:avLst/>
          </a:prstGeom>
          <a:ln>
            <a:solidFill>
              <a:srgbClr val="D59DFF"/>
            </a:solidFill>
          </a:ln>
        </p:spPr>
        <p:style>
          <a:lnRef idx="1">
            <a:schemeClr val="accent1"/>
          </a:lnRef>
          <a:fillRef idx="0">
            <a:schemeClr val="accent1"/>
          </a:fillRef>
          <a:effectRef idx="0">
            <a:schemeClr val="accent1"/>
          </a:effectRef>
          <a:fontRef idx="minor">
            <a:schemeClr val="tx1"/>
          </a:fontRef>
        </p:style>
      </p:cxnSp>
      <p:sp>
        <p:nvSpPr>
          <p:cNvPr id="2" name="Oval 1">
            <a:extLst>
              <a:ext uri="{FF2B5EF4-FFF2-40B4-BE49-F238E27FC236}">
                <a16:creationId xmlns:a16="http://schemas.microsoft.com/office/drawing/2014/main" id="{A4194838-B625-4479-6028-3E594F24203F}"/>
              </a:ext>
            </a:extLst>
          </p:cNvPr>
          <p:cNvSpPr/>
          <p:nvPr/>
        </p:nvSpPr>
        <p:spPr>
          <a:xfrm>
            <a:off x="8298961" y="7565235"/>
            <a:ext cx="1597526" cy="159725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panose="020F0502020204030204"/>
                <a:ea typeface="+mn-ea"/>
                <a:cs typeface="+mn-cs"/>
              </a:rPr>
              <a:t>Add image here, crop it to a 1:1 circle</a:t>
            </a:r>
            <a:endParaRPr kumimoji="0" lang="en-US"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Oval 2">
            <a:extLst>
              <a:ext uri="{FF2B5EF4-FFF2-40B4-BE49-F238E27FC236}">
                <a16:creationId xmlns:a16="http://schemas.microsoft.com/office/drawing/2014/main" id="{FC50FCCA-F0EE-85B2-42DA-801FA19F5C3B}"/>
              </a:ext>
            </a:extLst>
          </p:cNvPr>
          <p:cNvSpPr/>
          <p:nvPr/>
        </p:nvSpPr>
        <p:spPr>
          <a:xfrm>
            <a:off x="8298960" y="9341742"/>
            <a:ext cx="1597526" cy="159725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panose="020F0502020204030204"/>
                <a:ea typeface="+mn-ea"/>
                <a:cs typeface="+mn-cs"/>
              </a:rPr>
              <a:t>Add image here, crop it to a 1:1 circle</a:t>
            </a:r>
            <a:endParaRPr kumimoji="0" lang="en-US"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F2CB080F-D08F-1553-3D12-BD11C7C8FAF8}"/>
              </a:ext>
            </a:extLst>
          </p:cNvPr>
          <p:cNvSpPr/>
          <p:nvPr/>
        </p:nvSpPr>
        <p:spPr>
          <a:xfrm>
            <a:off x="8325855" y="11094254"/>
            <a:ext cx="1597526" cy="159725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panose="020F0502020204030204"/>
                <a:ea typeface="+mn-ea"/>
                <a:cs typeface="+mn-cs"/>
              </a:rPr>
              <a:t>Add image here, crop it to a 1:1 circle</a:t>
            </a:r>
            <a:endParaRPr kumimoji="0" lang="en-US"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9F1F4F43-5E40-F8FC-18B8-6D7D5BC6DCD2}"/>
              </a:ext>
            </a:extLst>
          </p:cNvPr>
          <p:cNvSpPr/>
          <p:nvPr/>
        </p:nvSpPr>
        <p:spPr>
          <a:xfrm>
            <a:off x="8306430" y="12867381"/>
            <a:ext cx="1597526" cy="159725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panose="020F0502020204030204"/>
                <a:ea typeface="+mn-ea"/>
                <a:cs typeface="+mn-cs"/>
              </a:rPr>
              <a:t>Add image here, crop it to a 1:1 circle</a:t>
            </a:r>
            <a:endParaRPr kumimoji="0" lang="en-US"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5994DE06-10BD-1921-CEC4-80D300EE929F}"/>
              </a:ext>
            </a:extLst>
          </p:cNvPr>
          <p:cNvSpPr/>
          <p:nvPr/>
        </p:nvSpPr>
        <p:spPr>
          <a:xfrm>
            <a:off x="8239754" y="5835608"/>
            <a:ext cx="1597525" cy="1597254"/>
          </a:xfrm>
          <a:prstGeom prst="ellipse">
            <a:avLst/>
          </a:prstGeom>
          <a:noFill/>
          <a:ln w="57150">
            <a:solidFill>
              <a:srgbClr val="FFB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Oval 9">
            <a:extLst>
              <a:ext uri="{FF2B5EF4-FFF2-40B4-BE49-F238E27FC236}">
                <a16:creationId xmlns:a16="http://schemas.microsoft.com/office/drawing/2014/main" id="{F6471442-3D61-478B-D883-50D8F0368A51}"/>
              </a:ext>
            </a:extLst>
          </p:cNvPr>
          <p:cNvSpPr/>
          <p:nvPr/>
        </p:nvSpPr>
        <p:spPr>
          <a:xfrm>
            <a:off x="8298962" y="7599889"/>
            <a:ext cx="1597525" cy="1597254"/>
          </a:xfrm>
          <a:prstGeom prst="ellipse">
            <a:avLst/>
          </a:prstGeom>
          <a:noFill/>
          <a:ln w="57150">
            <a:solidFill>
              <a:srgbClr val="FFB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Oval 10">
            <a:extLst>
              <a:ext uri="{FF2B5EF4-FFF2-40B4-BE49-F238E27FC236}">
                <a16:creationId xmlns:a16="http://schemas.microsoft.com/office/drawing/2014/main" id="{7DC60862-A68C-1D4E-0567-A5CDC6BDEC81}"/>
              </a:ext>
            </a:extLst>
          </p:cNvPr>
          <p:cNvSpPr/>
          <p:nvPr/>
        </p:nvSpPr>
        <p:spPr>
          <a:xfrm>
            <a:off x="8298961" y="9335290"/>
            <a:ext cx="1597525" cy="1597254"/>
          </a:xfrm>
          <a:prstGeom prst="ellipse">
            <a:avLst/>
          </a:prstGeom>
          <a:noFill/>
          <a:ln w="57150">
            <a:solidFill>
              <a:srgbClr val="FFB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B64424C9-67F9-D186-25D6-0078082FC1FF}"/>
              </a:ext>
            </a:extLst>
          </p:cNvPr>
          <p:cNvSpPr/>
          <p:nvPr/>
        </p:nvSpPr>
        <p:spPr>
          <a:xfrm>
            <a:off x="8298962" y="11103615"/>
            <a:ext cx="1597525" cy="1597254"/>
          </a:xfrm>
          <a:prstGeom prst="ellipse">
            <a:avLst/>
          </a:prstGeom>
          <a:noFill/>
          <a:ln w="57150">
            <a:solidFill>
              <a:srgbClr val="FFB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A971BD2B-EC6B-6DC1-F2A5-D7F525C0B4D2}"/>
              </a:ext>
            </a:extLst>
          </p:cNvPr>
          <p:cNvSpPr/>
          <p:nvPr/>
        </p:nvSpPr>
        <p:spPr>
          <a:xfrm>
            <a:off x="8312228" y="12892555"/>
            <a:ext cx="1597525" cy="1597254"/>
          </a:xfrm>
          <a:prstGeom prst="ellipse">
            <a:avLst/>
          </a:prstGeom>
          <a:noFill/>
          <a:ln w="57150">
            <a:solidFill>
              <a:srgbClr val="FFB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5EA85BF8-3E7A-6BC5-1751-E87279FD3C4F}"/>
              </a:ext>
            </a:extLst>
          </p:cNvPr>
          <p:cNvSpPr txBox="1"/>
          <p:nvPr/>
        </p:nvSpPr>
        <p:spPr>
          <a:xfrm>
            <a:off x="3006063" y="6257669"/>
            <a:ext cx="1360181" cy="1077026"/>
          </a:xfrm>
          <a:prstGeom prst="rect">
            <a:avLst/>
          </a:prstGeom>
          <a:noFill/>
        </p:spPr>
        <p:txBody>
          <a:bodyPr wrap="none" rtlCol="0">
            <a:spAutoFit/>
          </a:bodyPr>
          <a:lstStyle/>
          <a:p>
            <a:pPr defTabSz="406405"/>
            <a:r>
              <a:rPr lang="en-US" sz="2133" b="1">
                <a:solidFill>
                  <a:prstClr val="white"/>
                </a:solidFill>
                <a:latin typeface="Segoe UI" panose="020B0502040204020203" pitchFamily="34" charset="0"/>
                <a:cs typeface="Segoe UI" panose="020B0502040204020203" pitchFamily="34" charset="0"/>
              </a:rPr>
              <a:t>Name, </a:t>
            </a:r>
          </a:p>
          <a:p>
            <a:pPr defTabSz="406405"/>
            <a:r>
              <a:rPr lang="en-US" sz="2133" b="1">
                <a:solidFill>
                  <a:prstClr val="white"/>
                </a:solidFill>
                <a:latin typeface="Segoe UI" panose="020B0502040204020203" pitchFamily="34" charset="0"/>
                <a:cs typeface="Segoe UI" panose="020B0502040204020203" pitchFamily="34" charset="0"/>
              </a:rPr>
              <a:t>Title,</a:t>
            </a:r>
          </a:p>
          <a:p>
            <a:pPr defTabSz="406405"/>
            <a:r>
              <a:rPr lang="en-US" sz="2133" b="1">
                <a:solidFill>
                  <a:prstClr val="white"/>
                </a:solidFill>
                <a:latin typeface="Segoe UI" panose="020B0502040204020203" pitchFamily="34" charset="0"/>
                <a:cs typeface="Segoe UI" panose="020B0502040204020203" pitchFamily="34" charset="0"/>
              </a:rPr>
              <a:t>company</a:t>
            </a:r>
          </a:p>
        </p:txBody>
      </p:sp>
      <p:sp>
        <p:nvSpPr>
          <p:cNvPr id="18" name="TextBox 17">
            <a:extLst>
              <a:ext uri="{FF2B5EF4-FFF2-40B4-BE49-F238E27FC236}">
                <a16:creationId xmlns:a16="http://schemas.microsoft.com/office/drawing/2014/main" id="{026D5000-F6FA-D09A-531E-FDC480205CF6}"/>
              </a:ext>
            </a:extLst>
          </p:cNvPr>
          <p:cNvSpPr txBox="1"/>
          <p:nvPr/>
        </p:nvSpPr>
        <p:spPr>
          <a:xfrm>
            <a:off x="2955733" y="7864482"/>
            <a:ext cx="1398653" cy="1077026"/>
          </a:xfrm>
          <a:prstGeom prst="rect">
            <a:avLst/>
          </a:prstGeom>
          <a:noFill/>
        </p:spPr>
        <p:txBody>
          <a:bodyPr wrap="none" rtlCol="0">
            <a:spAutoFit/>
          </a:bodyPr>
          <a:lstStyle/>
          <a:p>
            <a:pPr defTabSz="406405"/>
            <a:r>
              <a:rPr lang="en-US" sz="2133" b="1">
                <a:solidFill>
                  <a:prstClr val="white"/>
                </a:solidFill>
                <a:latin typeface="Segoe UI" panose="020B0502040204020203" pitchFamily="34" charset="0"/>
                <a:cs typeface="Segoe UI" panose="020B0502040204020203" pitchFamily="34" charset="0"/>
              </a:rPr>
              <a:t>Name, </a:t>
            </a:r>
          </a:p>
          <a:p>
            <a:pPr defTabSz="406405"/>
            <a:r>
              <a:rPr lang="en-US" sz="2133" b="1">
                <a:solidFill>
                  <a:prstClr val="white"/>
                </a:solidFill>
                <a:latin typeface="Segoe UI" panose="020B0502040204020203" pitchFamily="34" charset="0"/>
                <a:cs typeface="Segoe UI" panose="020B0502040204020203" pitchFamily="34" charset="0"/>
              </a:rPr>
              <a:t>Title, </a:t>
            </a:r>
          </a:p>
          <a:p>
            <a:pPr defTabSz="406405"/>
            <a:r>
              <a:rPr lang="en-US" sz="2133" b="1">
                <a:solidFill>
                  <a:prstClr val="white"/>
                </a:solidFill>
                <a:latin typeface="Segoe UI" panose="020B0502040204020203" pitchFamily="34" charset="0"/>
                <a:cs typeface="Segoe UI" panose="020B0502040204020203" pitchFamily="34" charset="0"/>
              </a:rPr>
              <a:t>Company</a:t>
            </a:r>
          </a:p>
        </p:txBody>
      </p:sp>
      <p:sp>
        <p:nvSpPr>
          <p:cNvPr id="23" name="TextBox 22">
            <a:extLst>
              <a:ext uri="{FF2B5EF4-FFF2-40B4-BE49-F238E27FC236}">
                <a16:creationId xmlns:a16="http://schemas.microsoft.com/office/drawing/2014/main" id="{3A8B3241-B704-AB21-DC49-5BAEF70DD3FC}"/>
              </a:ext>
            </a:extLst>
          </p:cNvPr>
          <p:cNvSpPr txBox="1"/>
          <p:nvPr/>
        </p:nvSpPr>
        <p:spPr>
          <a:xfrm>
            <a:off x="2951455" y="9546101"/>
            <a:ext cx="1398653" cy="1077026"/>
          </a:xfrm>
          <a:prstGeom prst="rect">
            <a:avLst/>
          </a:prstGeom>
          <a:noFill/>
        </p:spPr>
        <p:txBody>
          <a:bodyPr wrap="none" rtlCol="0">
            <a:spAutoFit/>
          </a:bodyPr>
          <a:lstStyle/>
          <a:p>
            <a:pPr defTabSz="406405"/>
            <a:r>
              <a:rPr lang="en-US" sz="2133" b="1">
                <a:solidFill>
                  <a:prstClr val="white"/>
                </a:solidFill>
                <a:latin typeface="Segoe UI" panose="020B0502040204020203" pitchFamily="34" charset="0"/>
                <a:cs typeface="Segoe UI" panose="020B0502040204020203" pitchFamily="34" charset="0"/>
              </a:rPr>
              <a:t>Name, </a:t>
            </a:r>
          </a:p>
          <a:p>
            <a:pPr defTabSz="406405"/>
            <a:r>
              <a:rPr lang="en-US" sz="2133" b="1">
                <a:solidFill>
                  <a:prstClr val="white"/>
                </a:solidFill>
                <a:latin typeface="Segoe UI" panose="020B0502040204020203" pitchFamily="34" charset="0"/>
                <a:cs typeface="Segoe UI" panose="020B0502040204020203" pitchFamily="34" charset="0"/>
              </a:rPr>
              <a:t>Title, </a:t>
            </a:r>
          </a:p>
          <a:p>
            <a:pPr defTabSz="406405"/>
            <a:r>
              <a:rPr lang="en-US" sz="2133" b="1">
                <a:solidFill>
                  <a:prstClr val="white"/>
                </a:solidFill>
                <a:latin typeface="Segoe UI" panose="020B0502040204020203" pitchFamily="34" charset="0"/>
                <a:cs typeface="Segoe UI" panose="020B0502040204020203" pitchFamily="34" charset="0"/>
              </a:rPr>
              <a:t>Company</a:t>
            </a:r>
          </a:p>
        </p:txBody>
      </p:sp>
      <p:sp>
        <p:nvSpPr>
          <p:cNvPr id="25" name="TextBox 24">
            <a:extLst>
              <a:ext uri="{FF2B5EF4-FFF2-40B4-BE49-F238E27FC236}">
                <a16:creationId xmlns:a16="http://schemas.microsoft.com/office/drawing/2014/main" id="{D2554C1F-715E-183D-6A38-CC28AAE2B924}"/>
              </a:ext>
            </a:extLst>
          </p:cNvPr>
          <p:cNvSpPr txBox="1"/>
          <p:nvPr/>
        </p:nvSpPr>
        <p:spPr>
          <a:xfrm>
            <a:off x="2951455" y="11301505"/>
            <a:ext cx="1398653" cy="1077026"/>
          </a:xfrm>
          <a:prstGeom prst="rect">
            <a:avLst/>
          </a:prstGeom>
          <a:noFill/>
        </p:spPr>
        <p:txBody>
          <a:bodyPr wrap="none" rtlCol="0">
            <a:spAutoFit/>
          </a:bodyPr>
          <a:lstStyle/>
          <a:p>
            <a:pPr defTabSz="406405"/>
            <a:r>
              <a:rPr lang="en-US" sz="2133" b="1">
                <a:solidFill>
                  <a:prstClr val="white"/>
                </a:solidFill>
                <a:latin typeface="Segoe UI" panose="020B0502040204020203" pitchFamily="34" charset="0"/>
                <a:cs typeface="Segoe UI" panose="020B0502040204020203" pitchFamily="34" charset="0"/>
              </a:rPr>
              <a:t>Name, </a:t>
            </a:r>
          </a:p>
          <a:p>
            <a:pPr defTabSz="406405"/>
            <a:r>
              <a:rPr lang="en-US" sz="2133" b="1">
                <a:solidFill>
                  <a:prstClr val="white"/>
                </a:solidFill>
                <a:latin typeface="Segoe UI" panose="020B0502040204020203" pitchFamily="34" charset="0"/>
                <a:cs typeface="Segoe UI" panose="020B0502040204020203" pitchFamily="34" charset="0"/>
              </a:rPr>
              <a:t>Title, </a:t>
            </a:r>
          </a:p>
          <a:p>
            <a:pPr defTabSz="406405"/>
            <a:r>
              <a:rPr lang="en-US" sz="2133" b="1">
                <a:solidFill>
                  <a:prstClr val="white"/>
                </a:solidFill>
                <a:latin typeface="Segoe UI" panose="020B0502040204020203" pitchFamily="34" charset="0"/>
                <a:cs typeface="Segoe UI" panose="020B0502040204020203" pitchFamily="34" charset="0"/>
              </a:rPr>
              <a:t>Company</a:t>
            </a:r>
          </a:p>
        </p:txBody>
      </p:sp>
      <p:sp>
        <p:nvSpPr>
          <p:cNvPr id="26" name="TextBox 25">
            <a:extLst>
              <a:ext uri="{FF2B5EF4-FFF2-40B4-BE49-F238E27FC236}">
                <a16:creationId xmlns:a16="http://schemas.microsoft.com/office/drawing/2014/main" id="{52603294-47BC-CB44-E0EF-FF8727BB5A1A}"/>
              </a:ext>
            </a:extLst>
          </p:cNvPr>
          <p:cNvSpPr txBox="1"/>
          <p:nvPr/>
        </p:nvSpPr>
        <p:spPr>
          <a:xfrm>
            <a:off x="2951455" y="13127253"/>
            <a:ext cx="1398653" cy="1077026"/>
          </a:xfrm>
          <a:prstGeom prst="rect">
            <a:avLst/>
          </a:prstGeom>
          <a:noFill/>
        </p:spPr>
        <p:txBody>
          <a:bodyPr wrap="none" rtlCol="0">
            <a:spAutoFit/>
          </a:bodyPr>
          <a:lstStyle/>
          <a:p>
            <a:pPr defTabSz="406405"/>
            <a:r>
              <a:rPr lang="en-US" sz="2133" b="1">
                <a:solidFill>
                  <a:prstClr val="white"/>
                </a:solidFill>
                <a:latin typeface="Segoe UI" panose="020B0502040204020203" pitchFamily="34" charset="0"/>
                <a:cs typeface="Segoe UI" panose="020B0502040204020203" pitchFamily="34" charset="0"/>
              </a:rPr>
              <a:t>Name, </a:t>
            </a:r>
          </a:p>
          <a:p>
            <a:pPr defTabSz="406405"/>
            <a:r>
              <a:rPr lang="en-US" sz="2133" b="1">
                <a:solidFill>
                  <a:prstClr val="white"/>
                </a:solidFill>
                <a:latin typeface="Segoe UI" panose="020B0502040204020203" pitchFamily="34" charset="0"/>
                <a:cs typeface="Segoe UI" panose="020B0502040204020203" pitchFamily="34" charset="0"/>
              </a:rPr>
              <a:t>Title, </a:t>
            </a:r>
          </a:p>
          <a:p>
            <a:pPr defTabSz="406405"/>
            <a:r>
              <a:rPr lang="en-US" sz="2133" b="1">
                <a:solidFill>
                  <a:prstClr val="white"/>
                </a:solidFill>
                <a:latin typeface="Segoe UI" panose="020B0502040204020203" pitchFamily="34" charset="0"/>
                <a:cs typeface="Segoe UI" panose="020B0502040204020203" pitchFamily="34" charset="0"/>
              </a:rPr>
              <a:t>Company</a:t>
            </a:r>
          </a:p>
        </p:txBody>
      </p:sp>
      <p:grpSp>
        <p:nvGrpSpPr>
          <p:cNvPr id="15" name="Group 14">
            <a:extLst>
              <a:ext uri="{FF2B5EF4-FFF2-40B4-BE49-F238E27FC236}">
                <a16:creationId xmlns:a16="http://schemas.microsoft.com/office/drawing/2014/main" id="{1678ABC7-F7BE-162F-C714-9921DB18F1AF}"/>
              </a:ext>
            </a:extLst>
          </p:cNvPr>
          <p:cNvGrpSpPr>
            <a:grpSpLocks noGrp="1" noUngrp="1" noRot="1" noMove="1" noResize="1"/>
          </p:cNvGrpSpPr>
          <p:nvPr/>
        </p:nvGrpSpPr>
        <p:grpSpPr>
          <a:xfrm>
            <a:off x="1127420" y="990820"/>
            <a:ext cx="10201330" cy="874414"/>
            <a:chOff x="824661" y="873190"/>
            <a:chExt cx="10201330" cy="874414"/>
          </a:xfrm>
        </p:grpSpPr>
        <p:pic>
          <p:nvPicPr>
            <p:cNvPr id="19" name="Graphic 18">
              <a:extLst>
                <a:ext uri="{FF2B5EF4-FFF2-40B4-BE49-F238E27FC236}">
                  <a16:creationId xmlns:a16="http://schemas.microsoft.com/office/drawing/2014/main" id="{A08478C5-4E6E-5F27-E5BE-FC98BB031108}"/>
                </a:ext>
              </a:extLst>
            </p:cNvPr>
            <p:cNvPicPr>
              <a:picLocks noGrp="1" noRot="1" noChangeAspect="1" noMove="1" noResize="1" noEditPoints="1" noAdjustHandles="1" noChangeArrowheads="1" noChangeShapeType="1" noCrop="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b="72381"/>
            <a:stretch/>
          </p:blipFill>
          <p:spPr>
            <a:xfrm>
              <a:off x="824661" y="898189"/>
              <a:ext cx="7006503" cy="849415"/>
            </a:xfrm>
            <a:prstGeom prst="rect">
              <a:avLst/>
            </a:prstGeom>
          </p:spPr>
        </p:pic>
        <p:sp>
          <p:nvSpPr>
            <p:cNvPr id="14" name="TextBox 13">
              <a:extLst>
                <a:ext uri="{FF2B5EF4-FFF2-40B4-BE49-F238E27FC236}">
                  <a16:creationId xmlns:a16="http://schemas.microsoft.com/office/drawing/2014/main" id="{D8A2D876-02A7-E541-B748-8F116ED2F3CC}"/>
                </a:ext>
              </a:extLst>
            </p:cNvPr>
            <p:cNvSpPr txBox="1">
              <a:spLocks noGrp="1" noRot="1" noMove="1" noResize="1" noEditPoints="1" noAdjustHandles="1" noChangeArrowheads="1" noChangeShapeType="1"/>
            </p:cNvSpPr>
            <p:nvPr/>
          </p:nvSpPr>
          <p:spPr>
            <a:xfrm>
              <a:off x="8648566" y="873190"/>
              <a:ext cx="2377425" cy="461665"/>
            </a:xfrm>
            <a:prstGeom prst="rect">
              <a:avLst/>
            </a:prstGeom>
            <a:noFill/>
          </p:spPr>
          <p:txBody>
            <a:bodyPr wrap="square" rtlCol="0">
              <a:spAutoFit/>
            </a:bodyPr>
            <a:lstStyle/>
            <a:p>
              <a:pPr marL="0" marR="0" lvl="0" indent="0" defTabSz="406405" rtl="0" eaLnBrk="1" fontAlgn="auto" latinLnBrk="0" hangingPunct="1">
                <a:spcBef>
                  <a:spcPts val="0"/>
                </a:spcBef>
                <a:spcAft>
                  <a:spcPts val="0"/>
                </a:spcAft>
                <a:buClrTx/>
                <a:buSzTx/>
                <a:buFontTx/>
                <a:buNone/>
                <a:tabLst/>
                <a:defRPr/>
              </a:pPr>
              <a:r>
                <a:rPr lang="en-US" sz="2400" kern="100">
                  <a:highlight>
                    <a:srgbClr val="FFFF00"/>
                  </a:highlight>
                  <a:latin typeface="Arial" panose="020B0604020202020204" pitchFamily="34" charset="0"/>
                  <a:cs typeface="Arial" panose="020B0604020202020204" pitchFamily="34" charset="0"/>
                </a:rPr>
                <a:t> </a:t>
              </a:r>
              <a:endParaRPr lang="en-US" sz="2400">
                <a:solidFill>
                  <a:schemeClr val="bg1"/>
                </a:solidFill>
                <a:latin typeface="Segoe UI" panose="020B0502040204020203" pitchFamily="34" charset="0"/>
                <a:cs typeface="Segoe UI" panose="020B0502040204020203" pitchFamily="34" charset="0"/>
              </a:endParaRPr>
            </a:p>
          </p:txBody>
        </p:sp>
      </p:grpSp>
      <p:sp>
        <p:nvSpPr>
          <p:cNvPr id="6" name="TextBox 5">
            <a:extLst>
              <a:ext uri="{FF2B5EF4-FFF2-40B4-BE49-F238E27FC236}">
                <a16:creationId xmlns:a16="http://schemas.microsoft.com/office/drawing/2014/main" id="{3D7FDF8E-0EB1-BA86-1489-BC675BE5AEEC}"/>
              </a:ext>
            </a:extLst>
          </p:cNvPr>
          <p:cNvSpPr txBox="1"/>
          <p:nvPr/>
        </p:nvSpPr>
        <p:spPr>
          <a:xfrm>
            <a:off x="6996339" y="591916"/>
            <a:ext cx="5060309" cy="1292662"/>
          </a:xfrm>
          <a:prstGeom prst="rect">
            <a:avLst/>
          </a:prstGeom>
          <a:solidFill>
            <a:srgbClr val="3B2E58"/>
          </a:solidFill>
        </p:spPr>
        <p:txBody>
          <a:bodyPr wrap="square">
            <a:spAutoFit/>
          </a:bodyPr>
          <a:lstStyle/>
          <a:p>
            <a:pPr marL="0" marR="0" lvl="0" indent="0" defTabSz="406405" rtl="0" eaLnBrk="1" fontAlgn="auto" latinLnBrk="0" hangingPunct="1">
              <a:spcBef>
                <a:spcPts val="0"/>
              </a:spcBef>
              <a:spcAft>
                <a:spcPts val="0"/>
              </a:spcAft>
              <a:buClrTx/>
              <a:buSzTx/>
              <a:buFontTx/>
              <a:buNone/>
              <a:tabLst/>
              <a:defRPr/>
            </a:pPr>
            <a:r>
              <a:rPr lang="en-US" sz="2600" kern="100" dirty="0">
                <a:solidFill>
                  <a:srgbClr val="FFB900"/>
                </a:solidFill>
                <a:latin typeface="Segoe UI Semibold" panose="020B0702040204020203" pitchFamily="34" charset="0"/>
                <a:cs typeface="Segoe UI Semibold" panose="020B0702040204020203" pitchFamily="34" charset="0"/>
              </a:rPr>
              <a:t>The “Microsoft Power Women" event on 6th March now as online recording!</a:t>
            </a:r>
            <a:endParaRPr lang="en-US" sz="2600" dirty="0">
              <a:solidFill>
                <a:srgbClr val="FFB900"/>
              </a:solidFill>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3452821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3B2E58"/>
        </a:solidFill>
        <a:effectLst/>
      </p:bgPr>
    </p:bg>
    <p:spTree>
      <p:nvGrpSpPr>
        <p:cNvPr id="1" name="">
          <a:extLst>
            <a:ext uri="{FF2B5EF4-FFF2-40B4-BE49-F238E27FC236}">
              <a16:creationId xmlns:a16="http://schemas.microsoft.com/office/drawing/2014/main" id="{F0FCAC30-8687-1F9E-3307-CF1AADB79BEC}"/>
            </a:ext>
          </a:extLst>
        </p:cNvPr>
        <p:cNvGrpSpPr/>
        <p:nvPr/>
      </p:nvGrpSpPr>
      <p:grpSpPr>
        <a:xfrm>
          <a:off x="0" y="0"/>
          <a:ext cx="0" cy="0"/>
          <a:chOff x="0" y="0"/>
          <a:chExt cx="0" cy="0"/>
        </a:xfrm>
      </p:grpSpPr>
      <p:sp>
        <p:nvSpPr>
          <p:cNvPr id="5" name="Oval 4">
            <a:extLst>
              <a:ext uri="{FF2B5EF4-FFF2-40B4-BE49-F238E27FC236}">
                <a16:creationId xmlns:a16="http://schemas.microsoft.com/office/drawing/2014/main" id="{BA3D4903-D0CC-7AE4-736E-64773E2F05F9}"/>
              </a:ext>
            </a:extLst>
          </p:cNvPr>
          <p:cNvSpPr/>
          <p:nvPr/>
        </p:nvSpPr>
        <p:spPr>
          <a:xfrm>
            <a:off x="8261939" y="5881438"/>
            <a:ext cx="1597526" cy="159725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panose="020F0502020204030204"/>
                <a:ea typeface="+mn-ea"/>
                <a:cs typeface="+mn-cs"/>
              </a:rPr>
              <a:t>Add image here, crop it to a 1:1 circle</a:t>
            </a:r>
            <a:endParaRPr kumimoji="0" lang="en-US"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FB98A1E5-2814-70C4-0C9B-109D53FBD49A}"/>
              </a:ext>
            </a:extLst>
          </p:cNvPr>
          <p:cNvSpPr txBox="1">
            <a:spLocks noGrp="1" noRot="1" noMove="1" noResize="1" noEditPoints="1" noAdjustHandles="1" noChangeArrowheads="1" noChangeShapeType="1"/>
          </p:cNvSpPr>
          <p:nvPr/>
        </p:nvSpPr>
        <p:spPr>
          <a:xfrm>
            <a:off x="2968437" y="2400228"/>
            <a:ext cx="5896423" cy="1818447"/>
          </a:xfrm>
          <a:prstGeom prst="rect">
            <a:avLst/>
          </a:prstGeom>
          <a:noFill/>
        </p:spPr>
        <p:txBody>
          <a:bodyPr wrap="square" rtlCol="0">
            <a:spAutoFit/>
          </a:bodyPr>
          <a:lstStyle/>
          <a:p>
            <a:pPr marL="0" marR="0" lvl="0" indent="0" algn="ctr" defTabSz="406405" rtl="0" eaLnBrk="1" fontAlgn="auto" latinLnBrk="0" hangingPunct="1">
              <a:lnSpc>
                <a:spcPct val="15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My Tech Women Allies</a:t>
            </a:r>
          </a:p>
          <a:p>
            <a:pPr marL="0" marR="0" lvl="0" indent="0" algn="ctr" defTabSz="406405" rtl="0" eaLnBrk="1" fontAlgn="auto" latinLnBrk="0" hangingPunct="1">
              <a:lnSpc>
                <a:spcPct val="100000"/>
              </a:lnSpc>
              <a:spcBef>
                <a:spcPts val="533"/>
              </a:spcBef>
              <a:spcAft>
                <a:spcPts val="0"/>
              </a:spcAft>
              <a:buClrTx/>
              <a:buSzTx/>
              <a:buFontTx/>
              <a:buNone/>
              <a:tabLst/>
              <a:defRPr/>
            </a:pPr>
            <a:r>
              <a:rPr kumimoji="0" lang="en-US" sz="4800" b="0" i="0" u="none" strike="noStrike" kern="1200" cap="none" spc="0" normalizeH="0" baseline="0" noProof="0">
                <a:ln>
                  <a:noFill/>
                </a:ln>
                <a:solidFill>
                  <a:srgbClr val="FFB900"/>
                </a:solidFill>
                <a:effectLst/>
                <a:uLnTx/>
                <a:uFillTx/>
                <a:latin typeface="Segoe UI Semibold" panose="020B0502040204020203" pitchFamily="34" charset="0"/>
                <a:ea typeface="+mn-ea"/>
                <a:cs typeface="Segoe UI Semibold" panose="020B0502040204020203" pitchFamily="34" charset="0"/>
              </a:rPr>
              <a:t>Top 5</a:t>
            </a:r>
          </a:p>
        </p:txBody>
      </p:sp>
      <p:sp>
        <p:nvSpPr>
          <p:cNvPr id="21" name="TextBox 20">
            <a:extLst>
              <a:ext uri="{FF2B5EF4-FFF2-40B4-BE49-F238E27FC236}">
                <a16:creationId xmlns:a16="http://schemas.microsoft.com/office/drawing/2014/main" id="{2DFA3DA0-89F5-E4E9-AFD3-60FA55B34C93}"/>
              </a:ext>
            </a:extLst>
          </p:cNvPr>
          <p:cNvSpPr txBox="1">
            <a:spLocks noGrp="1" noRot="1" noMove="1" noResize="1" noEditPoints="1" noAdjustHandles="1" noChangeArrowheads="1" noChangeShapeType="1"/>
          </p:cNvSpPr>
          <p:nvPr/>
        </p:nvSpPr>
        <p:spPr>
          <a:xfrm>
            <a:off x="1609368" y="4472904"/>
            <a:ext cx="9211733" cy="843629"/>
          </a:xfrm>
          <a:prstGeom prst="rect">
            <a:avLst/>
          </a:prstGeom>
          <a:noFill/>
        </p:spPr>
        <p:txBody>
          <a:bodyPr wrap="square" rtlCol="0">
            <a:spAutoFit/>
          </a:bodyPr>
          <a:lstStyle/>
          <a:p>
            <a:pPr marL="0" marR="0" lvl="0" indent="0" algn="ctr" defTabSz="406405" rtl="0" eaLnBrk="1" fontAlgn="auto" latinLnBrk="0" hangingPunct="1">
              <a:lnSpc>
                <a:spcPct val="120000"/>
              </a:lnSpc>
              <a:spcBef>
                <a:spcPts val="0"/>
              </a:spcBef>
              <a:spcAft>
                <a:spcPts val="0"/>
              </a:spcAft>
              <a:buClrTx/>
              <a:buSzTx/>
              <a:buFontTx/>
              <a:buNone/>
              <a:tabLst/>
              <a:defRPr/>
            </a:pPr>
            <a:r>
              <a:rPr kumimoji="0" lang="en-US" sz="2133"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In the spirit of promoting women working in technology and digitalization, </a:t>
            </a:r>
            <a:br>
              <a:rPr kumimoji="0" lang="en-US" sz="2133"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br>
            <a:r>
              <a:rPr kumimoji="0" lang="en-US" sz="2133" b="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here’s my top 5 women allies who have inspired me to go further.</a:t>
            </a:r>
          </a:p>
        </p:txBody>
      </p:sp>
      <p:sp>
        <p:nvSpPr>
          <p:cNvPr id="33" name="Oval 32">
            <a:extLst>
              <a:ext uri="{FF2B5EF4-FFF2-40B4-BE49-F238E27FC236}">
                <a16:creationId xmlns:a16="http://schemas.microsoft.com/office/drawing/2014/main" id="{D9C8A4D7-63BA-6CCE-B4AF-976541AD881A}"/>
              </a:ext>
            </a:extLst>
          </p:cNvPr>
          <p:cNvSpPr/>
          <p:nvPr/>
        </p:nvSpPr>
        <p:spPr>
          <a:xfrm>
            <a:off x="870039" y="2961360"/>
            <a:ext cx="275008" cy="275008"/>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Oval 33">
            <a:extLst>
              <a:ext uri="{FF2B5EF4-FFF2-40B4-BE49-F238E27FC236}">
                <a16:creationId xmlns:a16="http://schemas.microsoft.com/office/drawing/2014/main" id="{9523E3B1-6CE0-3754-A16F-CFA302B5E3B9}"/>
              </a:ext>
            </a:extLst>
          </p:cNvPr>
          <p:cNvSpPr/>
          <p:nvPr/>
        </p:nvSpPr>
        <p:spPr>
          <a:xfrm>
            <a:off x="3877715" y="1826512"/>
            <a:ext cx="275008" cy="275008"/>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Oval 34">
            <a:extLst>
              <a:ext uri="{FF2B5EF4-FFF2-40B4-BE49-F238E27FC236}">
                <a16:creationId xmlns:a16="http://schemas.microsoft.com/office/drawing/2014/main" id="{4560455B-B486-7B15-7B9E-208194FC83C1}"/>
              </a:ext>
            </a:extLst>
          </p:cNvPr>
          <p:cNvSpPr/>
          <p:nvPr/>
        </p:nvSpPr>
        <p:spPr>
          <a:xfrm>
            <a:off x="10413242" y="2400228"/>
            <a:ext cx="275008" cy="275008"/>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Oval 35">
            <a:extLst>
              <a:ext uri="{FF2B5EF4-FFF2-40B4-BE49-F238E27FC236}">
                <a16:creationId xmlns:a16="http://schemas.microsoft.com/office/drawing/2014/main" id="{67C5560C-B7D8-6C51-1781-0A7F74C8FE79}"/>
              </a:ext>
            </a:extLst>
          </p:cNvPr>
          <p:cNvSpPr/>
          <p:nvPr/>
        </p:nvSpPr>
        <p:spPr>
          <a:xfrm>
            <a:off x="8073634" y="1172642"/>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Oval 36">
            <a:extLst>
              <a:ext uri="{FF2B5EF4-FFF2-40B4-BE49-F238E27FC236}">
                <a16:creationId xmlns:a16="http://schemas.microsoft.com/office/drawing/2014/main" id="{ADC70B58-BB28-E5B4-A52D-28F12CA41E43}"/>
              </a:ext>
            </a:extLst>
          </p:cNvPr>
          <p:cNvSpPr/>
          <p:nvPr/>
        </p:nvSpPr>
        <p:spPr>
          <a:xfrm>
            <a:off x="5551580" y="5795311"/>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Oval 37">
            <a:extLst>
              <a:ext uri="{FF2B5EF4-FFF2-40B4-BE49-F238E27FC236}">
                <a16:creationId xmlns:a16="http://schemas.microsoft.com/office/drawing/2014/main" id="{8E905A23-7F2A-58D4-B59C-FFD9F61EA8C0}"/>
              </a:ext>
            </a:extLst>
          </p:cNvPr>
          <p:cNvSpPr/>
          <p:nvPr/>
        </p:nvSpPr>
        <p:spPr>
          <a:xfrm>
            <a:off x="2298042" y="5905483"/>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Oval 38">
            <a:extLst>
              <a:ext uri="{FF2B5EF4-FFF2-40B4-BE49-F238E27FC236}">
                <a16:creationId xmlns:a16="http://schemas.microsoft.com/office/drawing/2014/main" id="{6EE6A234-4B56-52CE-EC11-43D9C4209DFD}"/>
              </a:ext>
            </a:extLst>
          </p:cNvPr>
          <p:cNvSpPr/>
          <p:nvPr/>
        </p:nvSpPr>
        <p:spPr>
          <a:xfrm>
            <a:off x="2885935" y="3725097"/>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Oval 39">
            <a:extLst>
              <a:ext uri="{FF2B5EF4-FFF2-40B4-BE49-F238E27FC236}">
                <a16:creationId xmlns:a16="http://schemas.microsoft.com/office/drawing/2014/main" id="{6B031957-7681-CFCA-ECA6-F569F4ABE751}"/>
              </a:ext>
            </a:extLst>
          </p:cNvPr>
          <p:cNvSpPr/>
          <p:nvPr/>
        </p:nvSpPr>
        <p:spPr>
          <a:xfrm>
            <a:off x="4449646" y="1044306"/>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Oval 40">
            <a:extLst>
              <a:ext uri="{FF2B5EF4-FFF2-40B4-BE49-F238E27FC236}">
                <a16:creationId xmlns:a16="http://schemas.microsoft.com/office/drawing/2014/main" id="{E70920BC-6755-482A-7102-CC453988ACE3}"/>
              </a:ext>
            </a:extLst>
          </p:cNvPr>
          <p:cNvSpPr/>
          <p:nvPr/>
        </p:nvSpPr>
        <p:spPr>
          <a:xfrm>
            <a:off x="6469392" y="702074"/>
            <a:ext cx="342232" cy="342232"/>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Oval 41">
            <a:extLst>
              <a:ext uri="{FF2B5EF4-FFF2-40B4-BE49-F238E27FC236}">
                <a16:creationId xmlns:a16="http://schemas.microsoft.com/office/drawing/2014/main" id="{26D8D6AC-4536-554D-5180-0B4AA6BA924A}"/>
              </a:ext>
            </a:extLst>
          </p:cNvPr>
          <p:cNvSpPr/>
          <p:nvPr/>
        </p:nvSpPr>
        <p:spPr>
          <a:xfrm>
            <a:off x="3797416" y="5635439"/>
            <a:ext cx="342232" cy="342232"/>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Oval 42">
            <a:extLst>
              <a:ext uri="{FF2B5EF4-FFF2-40B4-BE49-F238E27FC236}">
                <a16:creationId xmlns:a16="http://schemas.microsoft.com/office/drawing/2014/main" id="{CBA0DDBD-F191-EFFD-26B5-259AFD9FA7A6}"/>
              </a:ext>
            </a:extLst>
          </p:cNvPr>
          <p:cNvSpPr/>
          <p:nvPr/>
        </p:nvSpPr>
        <p:spPr>
          <a:xfrm>
            <a:off x="9034378" y="2773797"/>
            <a:ext cx="146671" cy="146671"/>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Oval 43">
            <a:extLst>
              <a:ext uri="{FF2B5EF4-FFF2-40B4-BE49-F238E27FC236}">
                <a16:creationId xmlns:a16="http://schemas.microsoft.com/office/drawing/2014/main" id="{FDF8DC07-6939-8B34-5FD0-C7508E4D0DF9}"/>
              </a:ext>
            </a:extLst>
          </p:cNvPr>
          <p:cNvSpPr/>
          <p:nvPr/>
        </p:nvSpPr>
        <p:spPr>
          <a:xfrm>
            <a:off x="4428127" y="4258205"/>
            <a:ext cx="146671" cy="146671"/>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Oval 44">
            <a:extLst>
              <a:ext uri="{FF2B5EF4-FFF2-40B4-BE49-F238E27FC236}">
                <a16:creationId xmlns:a16="http://schemas.microsoft.com/office/drawing/2014/main" id="{26D1FBC5-CB0A-8477-BE79-0CD2F1EBFE79}"/>
              </a:ext>
            </a:extLst>
          </p:cNvPr>
          <p:cNvSpPr/>
          <p:nvPr/>
        </p:nvSpPr>
        <p:spPr>
          <a:xfrm>
            <a:off x="1764039" y="4087782"/>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Oval 45">
            <a:extLst>
              <a:ext uri="{FF2B5EF4-FFF2-40B4-BE49-F238E27FC236}">
                <a16:creationId xmlns:a16="http://schemas.microsoft.com/office/drawing/2014/main" id="{FD36E266-300A-BF1C-910C-C4C875070930}"/>
              </a:ext>
            </a:extLst>
          </p:cNvPr>
          <p:cNvSpPr/>
          <p:nvPr/>
        </p:nvSpPr>
        <p:spPr>
          <a:xfrm>
            <a:off x="1264697" y="5342104"/>
            <a:ext cx="342232" cy="342232"/>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Oval 46">
            <a:extLst>
              <a:ext uri="{FF2B5EF4-FFF2-40B4-BE49-F238E27FC236}">
                <a16:creationId xmlns:a16="http://schemas.microsoft.com/office/drawing/2014/main" id="{FCC85793-7BF7-AFEA-B77F-55721DB8ECE6}"/>
              </a:ext>
            </a:extLst>
          </p:cNvPr>
          <p:cNvSpPr/>
          <p:nvPr/>
        </p:nvSpPr>
        <p:spPr>
          <a:xfrm>
            <a:off x="1062240" y="5688937"/>
            <a:ext cx="146671" cy="146671"/>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8" name="Oval 47">
            <a:extLst>
              <a:ext uri="{FF2B5EF4-FFF2-40B4-BE49-F238E27FC236}">
                <a16:creationId xmlns:a16="http://schemas.microsoft.com/office/drawing/2014/main" id="{B86D4FD9-85D9-24EE-4645-43DC19DF71FB}"/>
              </a:ext>
            </a:extLst>
          </p:cNvPr>
          <p:cNvSpPr/>
          <p:nvPr/>
        </p:nvSpPr>
        <p:spPr>
          <a:xfrm>
            <a:off x="9615019" y="3583541"/>
            <a:ext cx="275008" cy="275008"/>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 name="Oval 48">
            <a:extLst>
              <a:ext uri="{FF2B5EF4-FFF2-40B4-BE49-F238E27FC236}">
                <a16:creationId xmlns:a16="http://schemas.microsoft.com/office/drawing/2014/main" id="{2ECA0B75-DD3F-49A5-336F-FD19C9BBE230}"/>
              </a:ext>
            </a:extLst>
          </p:cNvPr>
          <p:cNvSpPr/>
          <p:nvPr/>
        </p:nvSpPr>
        <p:spPr>
          <a:xfrm>
            <a:off x="10260214" y="5420908"/>
            <a:ext cx="275008" cy="275008"/>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Oval 49">
            <a:extLst>
              <a:ext uri="{FF2B5EF4-FFF2-40B4-BE49-F238E27FC236}">
                <a16:creationId xmlns:a16="http://schemas.microsoft.com/office/drawing/2014/main" id="{9AA605DC-5720-68D8-F239-C41FECD6ACC0}"/>
              </a:ext>
            </a:extLst>
          </p:cNvPr>
          <p:cNvSpPr/>
          <p:nvPr/>
        </p:nvSpPr>
        <p:spPr>
          <a:xfrm>
            <a:off x="11390345" y="3455206"/>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Oval 50">
            <a:extLst>
              <a:ext uri="{FF2B5EF4-FFF2-40B4-BE49-F238E27FC236}">
                <a16:creationId xmlns:a16="http://schemas.microsoft.com/office/drawing/2014/main" id="{9C4888D7-1C1F-7EB4-08B4-B79321CB43BF}"/>
              </a:ext>
            </a:extLst>
          </p:cNvPr>
          <p:cNvSpPr/>
          <p:nvPr/>
        </p:nvSpPr>
        <p:spPr>
          <a:xfrm>
            <a:off x="6913837" y="5552937"/>
            <a:ext cx="165004" cy="165004"/>
          </a:xfrm>
          <a:prstGeom prst="ellipse">
            <a:avLst/>
          </a:prstGeom>
          <a:gradFill flip="none" rotWithShape="1">
            <a:gsLst>
              <a:gs pos="57000">
                <a:schemeClr val="bg1">
                  <a:alpha val="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EE6D09A0-378E-4797-BA08-5209BB3E86C0}"/>
              </a:ext>
            </a:extLst>
          </p:cNvPr>
          <p:cNvSpPr txBox="1">
            <a:spLocks noGrp="1" noRot="1" noMove="1" noResize="1" noEditPoints="1" noAdjustHandles="1" noChangeArrowheads="1" noChangeShapeType="1"/>
          </p:cNvSpPr>
          <p:nvPr/>
        </p:nvSpPr>
        <p:spPr>
          <a:xfrm>
            <a:off x="1785245" y="6377811"/>
            <a:ext cx="429926" cy="639534"/>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3556" b="0" i="0" u="none" strike="noStrike" kern="1200" cap="none" spc="0" normalizeH="0" baseline="0" noProof="0">
                <a:ln>
                  <a:noFill/>
                </a:ln>
                <a:solidFill>
                  <a:srgbClr val="D59DFF"/>
                </a:solidFill>
                <a:effectLst/>
                <a:uLnTx/>
                <a:uFillTx/>
                <a:latin typeface="Segoe UI" panose="020B0502040204020203" pitchFamily="34" charset="0"/>
                <a:ea typeface="+mn-ea"/>
                <a:cs typeface="Segoe UI" panose="020B0502040204020203" pitchFamily="34" charset="0"/>
              </a:rPr>
              <a:t>1</a:t>
            </a:r>
          </a:p>
        </p:txBody>
      </p:sp>
      <p:cxnSp>
        <p:nvCxnSpPr>
          <p:cNvPr id="24" name="Straight Connector 23">
            <a:extLst>
              <a:ext uri="{FF2B5EF4-FFF2-40B4-BE49-F238E27FC236}">
                <a16:creationId xmlns:a16="http://schemas.microsoft.com/office/drawing/2014/main" id="{A40D80AA-2E94-01BE-2C34-46B51D06A09D}"/>
              </a:ext>
            </a:extLst>
          </p:cNvPr>
          <p:cNvCxnSpPr>
            <a:cxnSpLocks noGrp="1" noRot="1" noMove="1" noResize="1" noEditPoints="1" noAdjustHandles="1" noChangeArrowheads="1" noChangeShapeType="1"/>
          </p:cNvCxnSpPr>
          <p:nvPr/>
        </p:nvCxnSpPr>
        <p:spPr>
          <a:xfrm>
            <a:off x="2472680" y="6363253"/>
            <a:ext cx="0" cy="654088"/>
          </a:xfrm>
          <a:prstGeom prst="line">
            <a:avLst/>
          </a:prstGeom>
          <a:ln>
            <a:solidFill>
              <a:srgbClr val="D59DFF"/>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259007B8-543E-E6A7-00E6-7A5946A0A44A}"/>
              </a:ext>
            </a:extLst>
          </p:cNvPr>
          <p:cNvSpPr txBox="1">
            <a:spLocks noGrp="1" noRot="1" noMove="1" noResize="1" noEditPoints="1" noAdjustHandles="1" noChangeArrowheads="1" noChangeShapeType="1"/>
          </p:cNvSpPr>
          <p:nvPr/>
        </p:nvSpPr>
        <p:spPr>
          <a:xfrm>
            <a:off x="1743917" y="7975168"/>
            <a:ext cx="429926" cy="639534"/>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3556" b="0" i="0" u="none" strike="noStrike" kern="1200" cap="none" spc="0" normalizeH="0" baseline="0" noProof="0">
                <a:ln>
                  <a:noFill/>
                </a:ln>
                <a:solidFill>
                  <a:srgbClr val="D59DFF"/>
                </a:solidFill>
                <a:effectLst/>
                <a:uLnTx/>
                <a:uFillTx/>
                <a:latin typeface="Segoe UI" panose="020B0502040204020203" pitchFamily="34" charset="0"/>
                <a:ea typeface="+mn-ea"/>
                <a:cs typeface="Segoe UI" panose="020B0502040204020203" pitchFamily="34" charset="0"/>
              </a:rPr>
              <a:t>2</a:t>
            </a:r>
          </a:p>
        </p:txBody>
      </p:sp>
      <p:cxnSp>
        <p:nvCxnSpPr>
          <p:cNvPr id="59" name="Straight Connector 58">
            <a:extLst>
              <a:ext uri="{FF2B5EF4-FFF2-40B4-BE49-F238E27FC236}">
                <a16:creationId xmlns:a16="http://schemas.microsoft.com/office/drawing/2014/main" id="{BEAF5E34-47B8-823A-8588-D8BA37B1DA71}"/>
              </a:ext>
            </a:extLst>
          </p:cNvPr>
          <p:cNvCxnSpPr>
            <a:cxnSpLocks noGrp="1" noRot="1" noMove="1" noResize="1" noEditPoints="1" noAdjustHandles="1" noChangeArrowheads="1" noChangeShapeType="1"/>
          </p:cNvCxnSpPr>
          <p:nvPr/>
        </p:nvCxnSpPr>
        <p:spPr>
          <a:xfrm>
            <a:off x="2431352" y="7960610"/>
            <a:ext cx="0" cy="654088"/>
          </a:xfrm>
          <a:prstGeom prst="line">
            <a:avLst/>
          </a:prstGeom>
          <a:ln>
            <a:solidFill>
              <a:srgbClr val="D59DFF"/>
            </a:solidFill>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9C05E39F-378F-1A32-0377-6E1519A4EDF5}"/>
              </a:ext>
            </a:extLst>
          </p:cNvPr>
          <p:cNvSpPr txBox="1">
            <a:spLocks noGrp="1" noRot="1" noMove="1" noResize="1" noEditPoints="1" noAdjustHandles="1" noChangeArrowheads="1" noChangeShapeType="1"/>
          </p:cNvSpPr>
          <p:nvPr/>
        </p:nvSpPr>
        <p:spPr>
          <a:xfrm>
            <a:off x="1743917" y="9659760"/>
            <a:ext cx="429926" cy="639534"/>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3556" b="0" i="0" u="none" strike="noStrike" kern="1200" cap="none" spc="0" normalizeH="0" baseline="0" noProof="0">
                <a:ln>
                  <a:noFill/>
                </a:ln>
                <a:solidFill>
                  <a:srgbClr val="D59DFF"/>
                </a:solidFill>
                <a:effectLst/>
                <a:uLnTx/>
                <a:uFillTx/>
                <a:latin typeface="Segoe UI" panose="020B0502040204020203" pitchFamily="34" charset="0"/>
                <a:ea typeface="+mn-ea"/>
                <a:cs typeface="Segoe UI" panose="020B0502040204020203" pitchFamily="34" charset="0"/>
              </a:rPr>
              <a:t>3</a:t>
            </a:r>
          </a:p>
        </p:txBody>
      </p:sp>
      <p:cxnSp>
        <p:nvCxnSpPr>
          <p:cNvPr id="63" name="Straight Connector 62">
            <a:extLst>
              <a:ext uri="{FF2B5EF4-FFF2-40B4-BE49-F238E27FC236}">
                <a16:creationId xmlns:a16="http://schemas.microsoft.com/office/drawing/2014/main" id="{A934D63D-D274-0C3D-3596-B7C8009BA02D}"/>
              </a:ext>
            </a:extLst>
          </p:cNvPr>
          <p:cNvCxnSpPr>
            <a:cxnSpLocks noGrp="1" noRot="1" noMove="1" noResize="1" noEditPoints="1" noAdjustHandles="1" noChangeArrowheads="1" noChangeShapeType="1"/>
          </p:cNvCxnSpPr>
          <p:nvPr/>
        </p:nvCxnSpPr>
        <p:spPr>
          <a:xfrm>
            <a:off x="2431352" y="9645202"/>
            <a:ext cx="0" cy="654088"/>
          </a:xfrm>
          <a:prstGeom prst="line">
            <a:avLst/>
          </a:prstGeom>
          <a:ln>
            <a:solidFill>
              <a:srgbClr val="D59DFF"/>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ADD7191E-53C7-8F7B-44F8-5154DC45394D}"/>
              </a:ext>
            </a:extLst>
          </p:cNvPr>
          <p:cNvSpPr txBox="1">
            <a:spLocks noGrp="1" noRot="1" noMove="1" noResize="1" noEditPoints="1" noAdjustHandles="1" noChangeArrowheads="1" noChangeShapeType="1"/>
          </p:cNvSpPr>
          <p:nvPr/>
        </p:nvSpPr>
        <p:spPr>
          <a:xfrm>
            <a:off x="1743917" y="11401456"/>
            <a:ext cx="429926" cy="639534"/>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3556" b="0" i="0" u="none" strike="noStrike" kern="1200" cap="none" spc="0" normalizeH="0" baseline="0" noProof="0">
                <a:ln>
                  <a:noFill/>
                </a:ln>
                <a:solidFill>
                  <a:srgbClr val="D59DFF"/>
                </a:solidFill>
                <a:effectLst/>
                <a:uLnTx/>
                <a:uFillTx/>
                <a:latin typeface="Segoe UI" panose="020B0502040204020203" pitchFamily="34" charset="0"/>
                <a:ea typeface="+mn-ea"/>
                <a:cs typeface="Segoe UI" panose="020B0502040204020203" pitchFamily="34" charset="0"/>
              </a:rPr>
              <a:t>4</a:t>
            </a:r>
          </a:p>
        </p:txBody>
      </p:sp>
      <p:cxnSp>
        <p:nvCxnSpPr>
          <p:cNvPr id="67" name="Straight Connector 66">
            <a:extLst>
              <a:ext uri="{FF2B5EF4-FFF2-40B4-BE49-F238E27FC236}">
                <a16:creationId xmlns:a16="http://schemas.microsoft.com/office/drawing/2014/main" id="{6EBCED26-438C-5186-7747-17A85709C0BD}"/>
              </a:ext>
            </a:extLst>
          </p:cNvPr>
          <p:cNvCxnSpPr>
            <a:cxnSpLocks noGrp="1" noRot="1" noMove="1" noResize="1" noEditPoints="1" noAdjustHandles="1" noChangeArrowheads="1" noChangeShapeType="1"/>
          </p:cNvCxnSpPr>
          <p:nvPr/>
        </p:nvCxnSpPr>
        <p:spPr>
          <a:xfrm>
            <a:off x="2431352" y="11386898"/>
            <a:ext cx="0" cy="654088"/>
          </a:xfrm>
          <a:prstGeom prst="line">
            <a:avLst/>
          </a:prstGeom>
          <a:ln>
            <a:solidFill>
              <a:srgbClr val="D59DFF"/>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F44BF2FB-A174-AA58-3B52-19E12B5F557F}"/>
              </a:ext>
            </a:extLst>
          </p:cNvPr>
          <p:cNvSpPr txBox="1">
            <a:spLocks noGrp="1" noRot="1" noMove="1" noResize="1" noEditPoints="1" noAdjustHandles="1" noChangeArrowheads="1" noChangeShapeType="1"/>
          </p:cNvSpPr>
          <p:nvPr/>
        </p:nvSpPr>
        <p:spPr>
          <a:xfrm>
            <a:off x="1743917" y="13216238"/>
            <a:ext cx="429926" cy="639534"/>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3556" b="0" i="0" u="none" strike="noStrike" kern="1200" cap="none" spc="0" normalizeH="0" baseline="0" noProof="0">
                <a:ln>
                  <a:noFill/>
                </a:ln>
                <a:solidFill>
                  <a:srgbClr val="D59DFF"/>
                </a:solidFill>
                <a:effectLst/>
                <a:uLnTx/>
                <a:uFillTx/>
                <a:latin typeface="Segoe UI" panose="020B0502040204020203" pitchFamily="34" charset="0"/>
                <a:ea typeface="+mn-ea"/>
                <a:cs typeface="Segoe UI" panose="020B0502040204020203" pitchFamily="34" charset="0"/>
              </a:rPr>
              <a:t>5</a:t>
            </a:r>
          </a:p>
        </p:txBody>
      </p:sp>
      <p:cxnSp>
        <p:nvCxnSpPr>
          <p:cNvPr id="71" name="Straight Connector 70">
            <a:extLst>
              <a:ext uri="{FF2B5EF4-FFF2-40B4-BE49-F238E27FC236}">
                <a16:creationId xmlns:a16="http://schemas.microsoft.com/office/drawing/2014/main" id="{E61983E1-FD02-BF77-E4E0-66FD025946AC}"/>
              </a:ext>
            </a:extLst>
          </p:cNvPr>
          <p:cNvCxnSpPr>
            <a:cxnSpLocks noGrp="1" noRot="1" noMove="1" noResize="1" noEditPoints="1" noAdjustHandles="1" noChangeArrowheads="1" noChangeShapeType="1"/>
          </p:cNvCxnSpPr>
          <p:nvPr/>
        </p:nvCxnSpPr>
        <p:spPr>
          <a:xfrm>
            <a:off x="2431352" y="13201684"/>
            <a:ext cx="0" cy="654088"/>
          </a:xfrm>
          <a:prstGeom prst="line">
            <a:avLst/>
          </a:prstGeom>
          <a:ln>
            <a:solidFill>
              <a:srgbClr val="D59DFF"/>
            </a:solidFill>
          </a:ln>
        </p:spPr>
        <p:style>
          <a:lnRef idx="1">
            <a:schemeClr val="accent1"/>
          </a:lnRef>
          <a:fillRef idx="0">
            <a:schemeClr val="accent1"/>
          </a:fillRef>
          <a:effectRef idx="0">
            <a:schemeClr val="accent1"/>
          </a:effectRef>
          <a:fontRef idx="minor">
            <a:schemeClr val="tx1"/>
          </a:fontRef>
        </p:style>
      </p:cxnSp>
      <p:sp>
        <p:nvSpPr>
          <p:cNvPr id="2" name="Oval 1">
            <a:extLst>
              <a:ext uri="{FF2B5EF4-FFF2-40B4-BE49-F238E27FC236}">
                <a16:creationId xmlns:a16="http://schemas.microsoft.com/office/drawing/2014/main" id="{BBEC5858-9130-F443-138B-EE0815499F13}"/>
              </a:ext>
            </a:extLst>
          </p:cNvPr>
          <p:cNvSpPr/>
          <p:nvPr/>
        </p:nvSpPr>
        <p:spPr>
          <a:xfrm>
            <a:off x="8298961" y="7565235"/>
            <a:ext cx="1597526" cy="159725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panose="020F0502020204030204"/>
                <a:ea typeface="+mn-ea"/>
                <a:cs typeface="+mn-cs"/>
              </a:rPr>
              <a:t>Add image here, crop it to a 1:1 circle</a:t>
            </a:r>
            <a:endParaRPr kumimoji="0" lang="en-US"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Oval 2">
            <a:extLst>
              <a:ext uri="{FF2B5EF4-FFF2-40B4-BE49-F238E27FC236}">
                <a16:creationId xmlns:a16="http://schemas.microsoft.com/office/drawing/2014/main" id="{3B1BDF66-2CB1-4A68-BAE3-6A157E658038}"/>
              </a:ext>
            </a:extLst>
          </p:cNvPr>
          <p:cNvSpPr/>
          <p:nvPr/>
        </p:nvSpPr>
        <p:spPr>
          <a:xfrm>
            <a:off x="8298960" y="9341742"/>
            <a:ext cx="1597526" cy="159725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panose="020F0502020204030204"/>
                <a:ea typeface="+mn-ea"/>
                <a:cs typeface="+mn-cs"/>
              </a:rPr>
              <a:t>Add image here, crop it to a 1:1 circle</a:t>
            </a:r>
            <a:endParaRPr kumimoji="0" lang="en-US"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4F8EC508-5673-A45C-5E98-88C5AA7DD973}"/>
              </a:ext>
            </a:extLst>
          </p:cNvPr>
          <p:cNvSpPr/>
          <p:nvPr/>
        </p:nvSpPr>
        <p:spPr>
          <a:xfrm>
            <a:off x="8325855" y="11094254"/>
            <a:ext cx="1597526" cy="159725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panose="020F0502020204030204"/>
                <a:ea typeface="+mn-ea"/>
                <a:cs typeface="+mn-cs"/>
              </a:rPr>
              <a:t>Add image here, crop it to a 1:1 circle</a:t>
            </a:r>
            <a:endParaRPr kumimoji="0" lang="en-US"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5EFDE3A8-5D4F-5C22-96AF-2C976D2E7DBC}"/>
              </a:ext>
            </a:extLst>
          </p:cNvPr>
          <p:cNvSpPr/>
          <p:nvPr/>
        </p:nvSpPr>
        <p:spPr>
          <a:xfrm>
            <a:off x="8306430" y="12867381"/>
            <a:ext cx="1597526" cy="159725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06405"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white"/>
                </a:solidFill>
                <a:effectLst/>
                <a:uLnTx/>
                <a:uFillTx/>
                <a:latin typeface="Calibri" panose="020F0502020204030204"/>
                <a:ea typeface="+mn-ea"/>
                <a:cs typeface="+mn-cs"/>
              </a:rPr>
              <a:t>Add image here, crop it to a 1:1 circle</a:t>
            </a:r>
            <a:endParaRPr kumimoji="0" lang="en-US" sz="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78434158-07BE-CBFA-4A87-EFEEE6577716}"/>
              </a:ext>
            </a:extLst>
          </p:cNvPr>
          <p:cNvSpPr/>
          <p:nvPr/>
        </p:nvSpPr>
        <p:spPr>
          <a:xfrm>
            <a:off x="8239754" y="5835608"/>
            <a:ext cx="1597525" cy="1597254"/>
          </a:xfrm>
          <a:prstGeom prst="ellipse">
            <a:avLst/>
          </a:prstGeom>
          <a:noFill/>
          <a:ln w="57150">
            <a:solidFill>
              <a:srgbClr val="FFB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Oval 9">
            <a:extLst>
              <a:ext uri="{FF2B5EF4-FFF2-40B4-BE49-F238E27FC236}">
                <a16:creationId xmlns:a16="http://schemas.microsoft.com/office/drawing/2014/main" id="{F9DC832F-A411-A5B2-B0AD-61014E089687}"/>
              </a:ext>
            </a:extLst>
          </p:cNvPr>
          <p:cNvSpPr/>
          <p:nvPr/>
        </p:nvSpPr>
        <p:spPr>
          <a:xfrm>
            <a:off x="8298962" y="7599889"/>
            <a:ext cx="1597525" cy="1597254"/>
          </a:xfrm>
          <a:prstGeom prst="ellipse">
            <a:avLst/>
          </a:prstGeom>
          <a:noFill/>
          <a:ln w="57150">
            <a:solidFill>
              <a:srgbClr val="FFB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Oval 10">
            <a:extLst>
              <a:ext uri="{FF2B5EF4-FFF2-40B4-BE49-F238E27FC236}">
                <a16:creationId xmlns:a16="http://schemas.microsoft.com/office/drawing/2014/main" id="{E5C9C5B1-B9D9-BB68-CAEC-96EDE065EC0B}"/>
              </a:ext>
            </a:extLst>
          </p:cNvPr>
          <p:cNvSpPr/>
          <p:nvPr/>
        </p:nvSpPr>
        <p:spPr>
          <a:xfrm>
            <a:off x="8298961" y="9335290"/>
            <a:ext cx="1597525" cy="1597254"/>
          </a:xfrm>
          <a:prstGeom prst="ellipse">
            <a:avLst/>
          </a:prstGeom>
          <a:noFill/>
          <a:ln w="57150">
            <a:solidFill>
              <a:srgbClr val="FFB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271C52AF-238A-A17C-7618-D7898CB5CCB6}"/>
              </a:ext>
            </a:extLst>
          </p:cNvPr>
          <p:cNvSpPr/>
          <p:nvPr/>
        </p:nvSpPr>
        <p:spPr>
          <a:xfrm>
            <a:off x="8298962" y="11103615"/>
            <a:ext cx="1597525" cy="1597254"/>
          </a:xfrm>
          <a:prstGeom prst="ellipse">
            <a:avLst/>
          </a:prstGeom>
          <a:noFill/>
          <a:ln w="57150">
            <a:solidFill>
              <a:srgbClr val="FFB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340FCF9E-D8C8-F4E1-E940-1E3BF0E677C0}"/>
              </a:ext>
            </a:extLst>
          </p:cNvPr>
          <p:cNvSpPr/>
          <p:nvPr/>
        </p:nvSpPr>
        <p:spPr>
          <a:xfrm>
            <a:off x="8312228" y="12892555"/>
            <a:ext cx="1597525" cy="1597254"/>
          </a:xfrm>
          <a:prstGeom prst="ellipse">
            <a:avLst/>
          </a:prstGeom>
          <a:noFill/>
          <a:ln w="57150">
            <a:solidFill>
              <a:srgbClr val="FFB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E683263F-E09C-E77E-F2FE-B8F32F7EB409}"/>
              </a:ext>
            </a:extLst>
          </p:cNvPr>
          <p:cNvSpPr txBox="1"/>
          <p:nvPr/>
        </p:nvSpPr>
        <p:spPr>
          <a:xfrm>
            <a:off x="3006063" y="6257669"/>
            <a:ext cx="1360181" cy="1077026"/>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Name, </a:t>
            </a:r>
          </a:p>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Title,</a:t>
            </a:r>
          </a:p>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company</a:t>
            </a:r>
          </a:p>
        </p:txBody>
      </p:sp>
      <p:sp>
        <p:nvSpPr>
          <p:cNvPr id="18" name="TextBox 17">
            <a:extLst>
              <a:ext uri="{FF2B5EF4-FFF2-40B4-BE49-F238E27FC236}">
                <a16:creationId xmlns:a16="http://schemas.microsoft.com/office/drawing/2014/main" id="{1C8E5695-FA88-ADBD-7D0B-3D64D9B81644}"/>
              </a:ext>
            </a:extLst>
          </p:cNvPr>
          <p:cNvSpPr txBox="1"/>
          <p:nvPr/>
        </p:nvSpPr>
        <p:spPr>
          <a:xfrm>
            <a:off x="2955733" y="7864482"/>
            <a:ext cx="1398653" cy="1077026"/>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Name, </a:t>
            </a:r>
          </a:p>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Title, </a:t>
            </a:r>
          </a:p>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Company</a:t>
            </a:r>
          </a:p>
        </p:txBody>
      </p:sp>
      <p:sp>
        <p:nvSpPr>
          <p:cNvPr id="23" name="TextBox 22">
            <a:extLst>
              <a:ext uri="{FF2B5EF4-FFF2-40B4-BE49-F238E27FC236}">
                <a16:creationId xmlns:a16="http://schemas.microsoft.com/office/drawing/2014/main" id="{C5504020-CE9A-F48C-7BDF-A63A7D89C4DA}"/>
              </a:ext>
            </a:extLst>
          </p:cNvPr>
          <p:cNvSpPr txBox="1"/>
          <p:nvPr/>
        </p:nvSpPr>
        <p:spPr>
          <a:xfrm>
            <a:off x="2951455" y="9546101"/>
            <a:ext cx="1398653" cy="1077026"/>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Name, </a:t>
            </a:r>
          </a:p>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Title, </a:t>
            </a:r>
          </a:p>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Company</a:t>
            </a:r>
          </a:p>
        </p:txBody>
      </p:sp>
      <p:sp>
        <p:nvSpPr>
          <p:cNvPr id="25" name="TextBox 24">
            <a:extLst>
              <a:ext uri="{FF2B5EF4-FFF2-40B4-BE49-F238E27FC236}">
                <a16:creationId xmlns:a16="http://schemas.microsoft.com/office/drawing/2014/main" id="{D7685DBC-30DC-28ED-D87B-C096D67A3000}"/>
              </a:ext>
            </a:extLst>
          </p:cNvPr>
          <p:cNvSpPr txBox="1"/>
          <p:nvPr/>
        </p:nvSpPr>
        <p:spPr>
          <a:xfrm>
            <a:off x="2951455" y="11301505"/>
            <a:ext cx="1398653" cy="1077026"/>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Name, </a:t>
            </a:r>
          </a:p>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Title, </a:t>
            </a:r>
          </a:p>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Company</a:t>
            </a:r>
          </a:p>
        </p:txBody>
      </p:sp>
      <p:sp>
        <p:nvSpPr>
          <p:cNvPr id="26" name="TextBox 25">
            <a:extLst>
              <a:ext uri="{FF2B5EF4-FFF2-40B4-BE49-F238E27FC236}">
                <a16:creationId xmlns:a16="http://schemas.microsoft.com/office/drawing/2014/main" id="{F4A39D9A-3FCA-8EB9-DAB4-10082666A3EA}"/>
              </a:ext>
            </a:extLst>
          </p:cNvPr>
          <p:cNvSpPr txBox="1"/>
          <p:nvPr/>
        </p:nvSpPr>
        <p:spPr>
          <a:xfrm>
            <a:off x="2951455" y="13127253"/>
            <a:ext cx="1398653" cy="1077026"/>
          </a:xfrm>
          <a:prstGeom prst="rect">
            <a:avLst/>
          </a:prstGeom>
          <a:noFill/>
        </p:spPr>
        <p:txBody>
          <a:bodyPr wrap="none" rtlCol="0">
            <a:spAutoFit/>
          </a:bodyPr>
          <a:lstStyle/>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Name, </a:t>
            </a:r>
          </a:p>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Title, </a:t>
            </a:r>
          </a:p>
          <a:p>
            <a:pPr marL="0" marR="0" lvl="0" indent="0" algn="l" defTabSz="406405"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rPr>
              <a:t>Company</a:t>
            </a:r>
          </a:p>
        </p:txBody>
      </p:sp>
      <p:grpSp>
        <p:nvGrpSpPr>
          <p:cNvPr id="4" name="Group 3">
            <a:extLst>
              <a:ext uri="{FF2B5EF4-FFF2-40B4-BE49-F238E27FC236}">
                <a16:creationId xmlns:a16="http://schemas.microsoft.com/office/drawing/2014/main" id="{7E3910F5-F106-0096-4EE7-842E002D6F1D}"/>
              </a:ext>
            </a:extLst>
          </p:cNvPr>
          <p:cNvGrpSpPr>
            <a:grpSpLocks noGrp="1" noUngrp="1" noRot="1" noMove="1" noResize="1"/>
          </p:cNvGrpSpPr>
          <p:nvPr/>
        </p:nvGrpSpPr>
        <p:grpSpPr>
          <a:xfrm>
            <a:off x="1127420" y="990820"/>
            <a:ext cx="10201330" cy="874414"/>
            <a:chOff x="824661" y="873190"/>
            <a:chExt cx="10201330" cy="874414"/>
          </a:xfrm>
        </p:grpSpPr>
        <p:pic>
          <p:nvPicPr>
            <p:cNvPr id="6" name="Graphic 5">
              <a:extLst>
                <a:ext uri="{FF2B5EF4-FFF2-40B4-BE49-F238E27FC236}">
                  <a16:creationId xmlns:a16="http://schemas.microsoft.com/office/drawing/2014/main" id="{5CCADA5D-73A4-B3E0-00C6-4593A1A89481}"/>
                </a:ext>
              </a:extLst>
            </p:cNvPr>
            <p:cNvPicPr>
              <a:picLocks noGrp="1" noRot="1" noChangeAspect="1" noMove="1" noResize="1" noEditPoints="1" noAdjustHandles="1" noChangeArrowheads="1" noChangeShapeType="1" noCrop="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b="72381"/>
            <a:stretch/>
          </p:blipFill>
          <p:spPr>
            <a:xfrm>
              <a:off x="824661" y="898189"/>
              <a:ext cx="7006503" cy="849415"/>
            </a:xfrm>
            <a:prstGeom prst="rect">
              <a:avLst/>
            </a:prstGeom>
          </p:spPr>
        </p:pic>
        <p:sp>
          <p:nvSpPr>
            <p:cNvPr id="16" name="TextBox 15">
              <a:extLst>
                <a:ext uri="{FF2B5EF4-FFF2-40B4-BE49-F238E27FC236}">
                  <a16:creationId xmlns:a16="http://schemas.microsoft.com/office/drawing/2014/main" id="{A8C4B209-ABE4-7915-552E-16CF53EF04E5}"/>
                </a:ext>
              </a:extLst>
            </p:cNvPr>
            <p:cNvSpPr txBox="1">
              <a:spLocks noGrp="1" noRot="1" noMove="1" noResize="1" noEditPoints="1" noAdjustHandles="1" noChangeArrowheads="1" noChangeShapeType="1"/>
            </p:cNvSpPr>
            <p:nvPr/>
          </p:nvSpPr>
          <p:spPr>
            <a:xfrm>
              <a:off x="8648566" y="873190"/>
              <a:ext cx="2377425" cy="477054"/>
            </a:xfrm>
            <a:prstGeom prst="rect">
              <a:avLst/>
            </a:prstGeom>
            <a:noFill/>
          </p:spPr>
          <p:txBody>
            <a:bodyPr wrap="square" rtlCol="0">
              <a:spAutoFit/>
            </a:bodyPr>
            <a:lstStyle/>
            <a:p>
              <a:pPr marL="0" marR="0" lvl="0" indent="0" defTabSz="406405" rtl="0" eaLnBrk="1" fontAlgn="auto" latinLnBrk="0" hangingPunct="1">
                <a:spcBef>
                  <a:spcPts val="0"/>
                </a:spcBef>
                <a:spcAft>
                  <a:spcPts val="0"/>
                </a:spcAft>
                <a:buClrTx/>
                <a:buSzTx/>
                <a:buFontTx/>
                <a:buNone/>
                <a:tabLst/>
                <a:defRPr/>
              </a:pPr>
              <a:endParaRPr kumimoji="0" lang="en-US" sz="2500" i="0" u="none" strike="noStrike" kern="1200" cap="none" spc="0" normalizeH="0" baseline="0" noProof="0">
                <a:ln>
                  <a:noFill/>
                </a:ln>
                <a:solidFill>
                  <a:prstClr val="white"/>
                </a:solidFill>
                <a:effectLst/>
                <a:uLnTx/>
                <a:uFillTx/>
                <a:latin typeface="Segoe UI" panose="020B0502040204020203" pitchFamily="34" charset="0"/>
                <a:ea typeface="+mn-ea"/>
                <a:cs typeface="Segoe UI" panose="020B0502040204020203" pitchFamily="34" charset="0"/>
              </a:endParaRPr>
            </a:p>
          </p:txBody>
        </p:sp>
      </p:grpSp>
      <p:sp>
        <p:nvSpPr>
          <p:cNvPr id="15" name="TextBox 5">
            <a:extLst>
              <a:ext uri="{FF2B5EF4-FFF2-40B4-BE49-F238E27FC236}">
                <a16:creationId xmlns:a16="http://schemas.microsoft.com/office/drawing/2014/main" id="{57A5DEC3-6677-FAEC-8EE9-5C40F386BF83}"/>
              </a:ext>
            </a:extLst>
          </p:cNvPr>
          <p:cNvSpPr txBox="1"/>
          <p:nvPr/>
        </p:nvSpPr>
        <p:spPr>
          <a:xfrm>
            <a:off x="6996339" y="591916"/>
            <a:ext cx="5060309" cy="1292662"/>
          </a:xfrm>
          <a:prstGeom prst="rect">
            <a:avLst/>
          </a:prstGeom>
          <a:solidFill>
            <a:srgbClr val="3B2E58"/>
          </a:solidFill>
        </p:spPr>
        <p:txBody>
          <a:bodyPr wrap="square">
            <a:spAutoFit/>
          </a:bodyPr>
          <a:lstStyle/>
          <a:p>
            <a:pPr marL="0" marR="0" lvl="0" indent="0" defTabSz="406405" rtl="0" eaLnBrk="1" fontAlgn="auto" latinLnBrk="0" hangingPunct="1">
              <a:spcBef>
                <a:spcPts val="0"/>
              </a:spcBef>
              <a:spcAft>
                <a:spcPts val="0"/>
              </a:spcAft>
              <a:buClrTx/>
              <a:buSzTx/>
              <a:buFontTx/>
              <a:buNone/>
              <a:tabLst/>
              <a:defRPr/>
            </a:pPr>
            <a:r>
              <a:rPr lang="en-US" sz="2600" kern="100" dirty="0">
                <a:solidFill>
                  <a:srgbClr val="FFB900"/>
                </a:solidFill>
                <a:latin typeface="Segoe UI Semibold" panose="020B0702040204020203" pitchFamily="34" charset="0"/>
                <a:cs typeface="Segoe UI Semibold" panose="020B0702040204020203" pitchFamily="34" charset="0"/>
              </a:rPr>
              <a:t>The “Microsoft Power Women" event on 6th March now as online recording!</a:t>
            </a:r>
            <a:endParaRPr lang="en-US" sz="2600" dirty="0">
              <a:solidFill>
                <a:srgbClr val="FFB900"/>
              </a:solidFill>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1896556712"/>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3D8F3889849C847897495F0E8275D50" ma:contentTypeVersion="19" ma:contentTypeDescription="Create a new document." ma:contentTypeScope="" ma:versionID="a7601e6d6a96da2c133d331a971366ba">
  <xsd:schema xmlns:xsd="http://www.w3.org/2001/XMLSchema" xmlns:xs="http://www.w3.org/2001/XMLSchema" xmlns:p="http://schemas.microsoft.com/office/2006/metadata/properties" xmlns:ns2="d0228df8-13df-42af-834e-6cef2972c158" xmlns:ns3="0f38be7e-271a-4908-838a-2f840e0b176c" targetNamespace="http://schemas.microsoft.com/office/2006/metadata/properties" ma:root="true" ma:fieldsID="8c3e7b439ef6e2f5be0d138a1adde4ba" ns2:_="" ns3:_="">
    <xsd:import namespace="d0228df8-13df-42af-834e-6cef2972c158"/>
    <xsd:import namespace="0f38be7e-271a-4908-838a-2f840e0b176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ad1b"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228df8-13df-42af-834e-6cef2972c15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714263ee-ecdc-4014-8e67-a657bd8a73e7}" ma:internalName="TaxCatchAll" ma:showField="CatchAllData" ma:web="d0228df8-13df-42af-834e-6cef2972c15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f38be7e-271a-4908-838a-2f840e0b176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ad1b" ma:index="20" nillable="true" ma:displayName="Date and Time" ma:internalName="ad1b">
      <xsd:simpleType>
        <xsd:restriction base="dms:DateTime"/>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414bf610-06d6-43b8-b427-cc0f7a40aad1" ma:termSetId="09814cd3-568e-fe90-9814-8d621ff8fb84" ma:anchorId="fba54fb3-c3e1-fe81-a776-ca4b69148c4d" ma:open="true" ma:isKeyword="false">
      <xsd:complexType>
        <xsd:sequence>
          <xsd:element ref="pc:Terms" minOccurs="0" maxOccurs="1"/>
        </xsd:sequence>
      </xsd:complex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d1b xmlns="0f38be7e-271a-4908-838a-2f840e0b176c" xsi:nil="true"/>
    <TaxCatchAll xmlns="d0228df8-13df-42af-834e-6cef2972c158" xsi:nil="true"/>
    <lcf76f155ced4ddcb4097134ff3c332f xmlns="0f38be7e-271a-4908-838a-2f840e0b176c">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873391-3056-464B-BF22-5623AEEB978B}">
  <ds:schemaRefs>
    <ds:schemaRef ds:uri="0f38be7e-271a-4908-838a-2f840e0b176c"/>
    <ds:schemaRef ds:uri="d0228df8-13df-42af-834e-6cef2972c15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ACBC16F-5DBB-4845-BFE8-D4C493E450A8}">
  <ds:schemaRefs>
    <ds:schemaRef ds:uri="http://schemas.microsoft.com/office/2006/documentManagement/types"/>
    <ds:schemaRef ds:uri="http://schemas.openxmlformats.org/package/2006/metadata/core-properties"/>
    <ds:schemaRef ds:uri="http://purl.org/dc/terms/"/>
    <ds:schemaRef ds:uri="0f38be7e-271a-4908-838a-2f840e0b176c"/>
    <ds:schemaRef ds:uri="http://purl.org/dc/elements/1.1/"/>
    <ds:schemaRef ds:uri="http://www.w3.org/XML/1998/namespace"/>
    <ds:schemaRef ds:uri="http://schemas.microsoft.com/office/infopath/2007/PartnerControls"/>
    <ds:schemaRef ds:uri="d0228df8-13df-42af-834e-6cef2972c158"/>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A2532F71-3C29-4E23-AA50-B4A40AEDBBDB}">
  <ds:schemaRefs>
    <ds:schemaRef ds:uri="http://schemas.microsoft.com/sharepoint/v3/contenttype/forms"/>
  </ds:schemaRefs>
</ds:datastoreItem>
</file>

<file path=docMetadata/LabelInfo.xml><?xml version="1.0" encoding="utf-8"?>
<clbl:labelList xmlns:clbl="http://schemas.microsoft.com/office/2020/mipLabelMetadata">
  <clbl:label id="{1a19d03a-48bc-4359-8038-5b5f6d5847c3}"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emplate/>
  <TotalTime>0</TotalTime>
  <Words>768</Words>
  <Application>Microsoft Office PowerPoint</Application>
  <PresentationFormat>Mukautettu</PresentationFormat>
  <Paragraphs>84</Paragraphs>
  <Slides>3</Slides>
  <Notes>0</Notes>
  <HiddenSlides>0</HiddenSlides>
  <MMClips>0</MMClips>
  <ScaleCrop>false</ScaleCrop>
  <HeadingPairs>
    <vt:vector size="6" baseType="variant">
      <vt:variant>
        <vt:lpstr>Käytetyt fontit</vt:lpstr>
      </vt:variant>
      <vt:variant>
        <vt:i4>6</vt:i4>
      </vt:variant>
      <vt:variant>
        <vt:lpstr>Teema</vt:lpstr>
      </vt:variant>
      <vt:variant>
        <vt:i4>1</vt:i4>
      </vt:variant>
      <vt:variant>
        <vt:lpstr>Dian otsikot</vt:lpstr>
      </vt:variant>
      <vt:variant>
        <vt:i4>3</vt:i4>
      </vt:variant>
    </vt:vector>
  </HeadingPairs>
  <TitlesOfParts>
    <vt:vector size="10" baseType="lpstr">
      <vt:lpstr>Aptos</vt:lpstr>
      <vt:lpstr>Arial</vt:lpstr>
      <vt:lpstr>Calibri</vt:lpstr>
      <vt:lpstr>Calibri Light</vt:lpstr>
      <vt:lpstr>Segoe UI</vt:lpstr>
      <vt:lpstr>Segoe UI Semibold</vt:lpstr>
      <vt:lpstr>1_Office Theme</vt:lpstr>
      <vt:lpstr>PowerPoint-esitys</vt:lpstr>
      <vt:lpstr>PowerPoint-esitys</vt:lpstr>
      <vt:lpstr>PowerPoint-esitys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Teresa Virgínia</dc:creator>
  <cp:lastModifiedBy>Ringa Rusanen</cp:lastModifiedBy>
  <cp:revision>2</cp:revision>
  <dcterms:created xsi:type="dcterms:W3CDTF">2023-06-08T11:11:29Z</dcterms:created>
  <dcterms:modified xsi:type="dcterms:W3CDTF">2025-03-14T08:21:54Z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0x010100D3D8F3889849C847897495F0E8275D50</vt:lpwstr>
  </property>
  <property fmtid="{D5CDD505-2E9C-101B-9397-08002B2CF9AE}" pid="3" name="MediaServiceImageTags">
    <vt:lpwstr/>
  </property>
</Properties>
</file>