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4.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5.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6.xml" ContentType="application/vnd.openxmlformats-officedocument.theme+xml"/>
  <Override PartName="/ppt/tags/tag1.xml" ContentType="application/vnd.openxmlformats-officedocument.presentationml.tags+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7.xml" ContentType="application/vnd.openxmlformats-officedocument.theme+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theme/theme8.xml" ContentType="application/vnd.openxmlformats-officedocument.theme+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theme/theme9.xml" ContentType="application/vnd.openxmlformats-officedocument.theme+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theme/theme10.xml" ContentType="application/vnd.openxmlformats-officedocument.theme+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theme/theme11.xml" ContentType="application/vnd.openxmlformats-officedocument.theme+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theme/theme12.xml" ContentType="application/vnd.openxmlformats-officedocument.theme+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8" r:id="rId5"/>
    <p:sldMasterId id="2147483696" r:id="rId6"/>
    <p:sldMasterId id="2147483732" r:id="rId7"/>
    <p:sldMasterId id="2147484098" r:id="rId8"/>
    <p:sldMasterId id="2147484105" r:id="rId9"/>
    <p:sldMasterId id="2147483813" r:id="rId10"/>
    <p:sldMasterId id="2147484107" r:id="rId11"/>
    <p:sldMasterId id="2147483661" r:id="rId12"/>
    <p:sldMasterId id="2147484004" r:id="rId13"/>
    <p:sldMasterId id="2147484877" r:id="rId14"/>
    <p:sldMasterId id="2147485075" r:id="rId15"/>
    <p:sldMasterId id="2147485171" r:id="rId16"/>
  </p:sldMasterIdLst>
  <p:notesMasterIdLst>
    <p:notesMasterId r:id="rId58"/>
  </p:notesMasterIdLst>
  <p:sldIdLst>
    <p:sldId id="2076136057" r:id="rId17"/>
    <p:sldId id="2076136060" r:id="rId18"/>
    <p:sldId id="2076137417" r:id="rId19"/>
    <p:sldId id="2076137418" r:id="rId20"/>
    <p:sldId id="2076137384" r:id="rId21"/>
    <p:sldId id="10659" r:id="rId22"/>
    <p:sldId id="10660" r:id="rId23"/>
    <p:sldId id="2076137436" r:id="rId24"/>
    <p:sldId id="2076137429" r:id="rId25"/>
    <p:sldId id="2076137383" r:id="rId26"/>
    <p:sldId id="2076137397" r:id="rId27"/>
    <p:sldId id="2076137402" r:id="rId28"/>
    <p:sldId id="2076137403" r:id="rId29"/>
    <p:sldId id="2076137424" r:id="rId30"/>
    <p:sldId id="2076137381" r:id="rId31"/>
    <p:sldId id="10670" r:id="rId32"/>
    <p:sldId id="2076137437" r:id="rId33"/>
    <p:sldId id="10638" r:id="rId34"/>
    <p:sldId id="267" r:id="rId35"/>
    <p:sldId id="10640" r:id="rId36"/>
    <p:sldId id="10655" r:id="rId37"/>
    <p:sldId id="2076137393" r:id="rId38"/>
    <p:sldId id="2076137425" r:id="rId39"/>
    <p:sldId id="10657" r:id="rId40"/>
    <p:sldId id="10682" r:id="rId41"/>
    <p:sldId id="2076137391" r:id="rId42"/>
    <p:sldId id="2076137426" r:id="rId43"/>
    <p:sldId id="2076137395" r:id="rId44"/>
    <p:sldId id="2076137102" r:id="rId45"/>
    <p:sldId id="10702" r:id="rId46"/>
    <p:sldId id="10699" r:id="rId47"/>
    <p:sldId id="2076137438" r:id="rId48"/>
    <p:sldId id="2076137427" r:id="rId49"/>
    <p:sldId id="10616" r:id="rId50"/>
    <p:sldId id="10632" r:id="rId51"/>
    <p:sldId id="10688" r:id="rId52"/>
    <p:sldId id="2076137428" r:id="rId53"/>
    <p:sldId id="2076137097" r:id="rId54"/>
    <p:sldId id="2076136079" r:id="rId55"/>
    <p:sldId id="2076137431" r:id="rId56"/>
    <p:sldId id="1315"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354151B-3828-4C0E-A333-1F2FDF515D3F}">
          <p14:sldIdLst>
            <p14:sldId id="2076136057"/>
            <p14:sldId id="2076136060"/>
            <p14:sldId id="2076137417"/>
            <p14:sldId id="2076137418"/>
          </p14:sldIdLst>
        </p14:section>
        <p14:section name="Tech Overview" id="{B83E77E1-20A2-4188-8928-9A1B91E1B498}">
          <p14:sldIdLst>
            <p14:sldId id="2076137384"/>
            <p14:sldId id="10659"/>
            <p14:sldId id="10660"/>
            <p14:sldId id="2076137436"/>
            <p14:sldId id="2076137429"/>
            <p14:sldId id="2076137383"/>
            <p14:sldId id="2076137397"/>
            <p14:sldId id="2076137402"/>
            <p14:sldId id="2076137403"/>
            <p14:sldId id="2076137424"/>
            <p14:sldId id="2076137381"/>
            <p14:sldId id="10670"/>
            <p14:sldId id="2076137437"/>
            <p14:sldId id="10638"/>
            <p14:sldId id="267"/>
            <p14:sldId id="10640"/>
            <p14:sldId id="10655"/>
            <p14:sldId id="2076137393"/>
            <p14:sldId id="2076137425"/>
            <p14:sldId id="10657"/>
            <p14:sldId id="10682"/>
            <p14:sldId id="2076137391"/>
            <p14:sldId id="2076137426"/>
            <p14:sldId id="2076137395"/>
            <p14:sldId id="2076137102"/>
            <p14:sldId id="10702"/>
            <p14:sldId id="10699"/>
            <p14:sldId id="2076137438"/>
            <p14:sldId id="2076137427"/>
            <p14:sldId id="10616"/>
            <p14:sldId id="10632"/>
            <p14:sldId id="10688"/>
            <p14:sldId id="2076137428"/>
            <p14:sldId id="2076137097"/>
            <p14:sldId id="2076136079"/>
            <p14:sldId id="2076137431"/>
            <p14:sldId id="1315"/>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727F52D-F60B-5EEC-B367-EDE24FCF43AD}" name="Ines Khelifi" initials="IK" userId="S::inesk@microsoft.com::d228a1e6-28df-48ae-90e9-09c9e6d9d761" providerId="AD"/>
  <p188:author id="{0A8BCA32-0400-3E49-0F97-83EF054E4E79}" name="Elio Damaggio" initials="ED" userId="S::elioda@microsoft.com::68c15876-bbb9-409c-8a1c-acc83de7a562" providerId="AD"/>
  <p188:author id="{4F337133-16C8-CF84-FF21-9283FC6333E9}" name="Leandro Do Carmo Iwase" initials="LI" userId="S::liwase@microsoft.com::6ec57187-57e0-4b46-9fa3-d7e0740ce2ef" providerId="AD"/>
  <p188:author id="{0818223C-32FA-3CCB-D392-474B00315552}" name="Bob Butler" initials="BB" userId="S::robutler@microsoft.com::021307c7-1e73-42c0-a1b0-2b5799a10c1c" providerId="AD"/>
  <p188:author id="{76E1915A-0FB5-D1EF-46ED-B74F22AE0F92}" name="Alex Karcher" initials="AK" userId="S::alkarche@microsoft.com::aa2f4710-bfc0-42c0-a3a6-726d8a450250" providerId="AD"/>
  <p188:author id="{50600E8C-BA1E-4D4B-26F2-3B525C3C2CB3}" name="Nick Glassman" initials="NG" userId="S::nglass@microsoft.com::b5c3ce31-5ff3-41da-bfdc-aa0823c0bcc2" providerId="AD"/>
  <p188:author id="{4857128E-C867-96FB-241C-76B5598FB8A5}" name="Ajith Gande" initials="AG" userId="S-1-5-21-2127521184-1604012920-1887927527-2737365" providerId="AD"/>
  <p188:author id="{AB093E8F-3077-34F6-6C9C-E8E12527C372}" name="John Gallardo" initials="JG" userId="S::jgalla@microsoft.com::db330789-39e9-4d9f-b27f-99c5e6f69040" providerId="AD"/>
  <p188:author id="{84521F95-53DF-A196-9F00-DA82301E033A}" name="Brian Crawford" initials="BC" userId="S::briancr@microsoft.com::cadb55c4-94b0-4e8c-a773-c0bd510ff2f8" providerId="AD"/>
  <p188:author id="{E637C8B6-8E86-70C5-FFCD-C9264D452793}" name="Anil Kumar" initials="AK" userId="S::anilku@microsoft.com::640747fe-e8fa-4115-8afb-1d69c010af54" providerId="AD"/>
  <p188:author id="{1780BCC4-6ACC-A389-3AA2-216E4D8CE485}" name="Alina Stanciu" initials="AS" userId="S::alinast@microsoft.com::b74dc1d1-8381-4beb-bbd0-e15e7dc11799" providerId="AD"/>
  <p188:author id="{B244A3C6-24F9-F001-92B7-F88F7AB4F3CA}" name="Christian Schormann" initials="CS" userId="S::cschorm@microsoft.com::5d5a576e-56d8-46cc-82d2-9b09cec3b85c" providerId="AD"/>
  <p188:author id="{590A6DF9-F984-A93D-74DE-99BC4390468A}" name="Deepika Sadahiro" initials="DS" userId="S::deesa@microsoft.com::2b511682-3294-46ca-bf41-233a5bc6579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John Gallardo" initials="JG" lastIdx="2" clrIdx="6">
    <p:extLst>
      <p:ext uri="{19B8F6BF-5375-455C-9EA6-DF929625EA0E}">
        <p15:presenceInfo xmlns:p15="http://schemas.microsoft.com/office/powerpoint/2012/main" userId="S::jgalla@microsoft.com::db330789-39e9-4d9f-b27f-99c5e6f69040" providerId="AD"/>
      </p:ext>
    </p:extLst>
  </p:cmAuthor>
  <p:cmAuthor id="1" name="Nick Glassman" initials="NG" lastIdx="2" clrIdx="0">
    <p:extLst>
      <p:ext uri="{19B8F6BF-5375-455C-9EA6-DF929625EA0E}">
        <p15:presenceInfo xmlns:p15="http://schemas.microsoft.com/office/powerpoint/2012/main" userId="S::nglass@microsoft.com::b5c3ce31-5ff3-41da-bfdc-aa0823c0bcc2" providerId="AD"/>
      </p:ext>
    </p:extLst>
  </p:cmAuthor>
  <p:cmAuthor id="8" name="Ines Khelifi" initials="IK" lastIdx="6" clrIdx="7">
    <p:extLst>
      <p:ext uri="{19B8F6BF-5375-455C-9EA6-DF929625EA0E}">
        <p15:presenceInfo xmlns:p15="http://schemas.microsoft.com/office/powerpoint/2012/main" userId="S::inesk@microsoft.com::d228a1e6-28df-48ae-90e9-09c9e6d9d761" providerId="AD"/>
      </p:ext>
    </p:extLst>
  </p:cmAuthor>
  <p:cmAuthor id="2" name="Alina Stanciu" initials="AS" lastIdx="7" clrIdx="1">
    <p:extLst>
      <p:ext uri="{19B8F6BF-5375-455C-9EA6-DF929625EA0E}">
        <p15:presenceInfo xmlns:p15="http://schemas.microsoft.com/office/powerpoint/2012/main" userId="S::alinast@microsoft.com::b74dc1d1-8381-4beb-bbd0-e15e7dc11799" providerId="AD"/>
      </p:ext>
    </p:extLst>
  </p:cmAuthor>
  <p:cmAuthor id="3" name="Elio Damaggio" initials="ED" lastIdx="4" clrIdx="2">
    <p:extLst>
      <p:ext uri="{19B8F6BF-5375-455C-9EA6-DF929625EA0E}">
        <p15:presenceInfo xmlns:p15="http://schemas.microsoft.com/office/powerpoint/2012/main" userId="S::elioda@microsoft.com::68c15876-bbb9-409c-8a1c-acc83de7a562" providerId="AD"/>
      </p:ext>
    </p:extLst>
  </p:cmAuthor>
  <p:cmAuthor id="4" name="Ajith Gande" initials="AG" lastIdx="2" clrIdx="3">
    <p:extLst>
      <p:ext uri="{19B8F6BF-5375-455C-9EA6-DF929625EA0E}">
        <p15:presenceInfo xmlns:p15="http://schemas.microsoft.com/office/powerpoint/2012/main" userId="S-1-5-21-2127521184-1604012920-1887927527-2737365" providerId="AD"/>
      </p:ext>
    </p:extLst>
  </p:cmAuthor>
  <p:cmAuthor id="5" name="Christian Schormann" initials="CS" lastIdx="1" clrIdx="4">
    <p:extLst>
      <p:ext uri="{19B8F6BF-5375-455C-9EA6-DF929625EA0E}">
        <p15:presenceInfo xmlns:p15="http://schemas.microsoft.com/office/powerpoint/2012/main" userId="S::cschorm@microsoft.com::5d5a576e-56d8-46cc-82d2-9b09cec3b85c" providerId="AD"/>
      </p:ext>
    </p:extLst>
  </p:cmAuthor>
  <p:cmAuthor id="6" name="Bob Butler" initials="BB" lastIdx="1" clrIdx="5">
    <p:extLst>
      <p:ext uri="{19B8F6BF-5375-455C-9EA6-DF929625EA0E}">
        <p15:presenceInfo xmlns:p15="http://schemas.microsoft.com/office/powerpoint/2012/main" userId="S::robutler@microsoft.com::021307c7-1e73-42c0-a1b0-2b5799a10c1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C9E4"/>
    <a:srgbClr val="5AB9DE"/>
    <a:srgbClr val="C8DFED"/>
    <a:srgbClr val="0B305C"/>
    <a:srgbClr val="FFE48F"/>
    <a:srgbClr val="FFFF99"/>
    <a:srgbClr val="000000"/>
    <a:srgbClr val="F7B509"/>
    <a:srgbClr val="E77A31"/>
    <a:srgbClr val="6FA9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2493" autoAdjust="0"/>
  </p:normalViewPr>
  <p:slideViewPr>
    <p:cSldViewPr snapToGrid="0">
      <p:cViewPr varScale="1">
        <p:scale>
          <a:sx n="42" d="100"/>
          <a:sy n="42" d="100"/>
        </p:scale>
        <p:origin x="1584" y="3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slide" Target="slides/slide23.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slide" Target="slides/slide26.xml"/><Relationship Id="rId47" Type="http://schemas.openxmlformats.org/officeDocument/2006/relationships/slide" Target="slides/slide31.xml"/><Relationship Id="rId50" Type="http://schemas.openxmlformats.org/officeDocument/2006/relationships/slide" Target="slides/slide34.xml"/><Relationship Id="rId55" Type="http://schemas.openxmlformats.org/officeDocument/2006/relationships/slide" Target="slides/slide39.xml"/><Relationship Id="rId63"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13.xml"/><Relationship Id="rId11" Type="http://schemas.openxmlformats.org/officeDocument/2006/relationships/slideMaster" Target="slideMasters/slideMaster8.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slide" Target="slides/slide24.xml"/><Relationship Id="rId45" Type="http://schemas.openxmlformats.org/officeDocument/2006/relationships/slide" Target="slides/slide29.xml"/><Relationship Id="rId53" Type="http://schemas.openxmlformats.org/officeDocument/2006/relationships/slide" Target="slides/slide37.xml"/><Relationship Id="rId58" Type="http://schemas.openxmlformats.org/officeDocument/2006/relationships/notesMaster" Target="notesMasters/notesMaster1.xml"/><Relationship Id="rId5" Type="http://schemas.openxmlformats.org/officeDocument/2006/relationships/slideMaster" Target="slideMasters/slideMaster2.xml"/><Relationship Id="rId61" Type="http://schemas.openxmlformats.org/officeDocument/2006/relationships/viewProps" Target="viewProps.xml"/><Relationship Id="rId19" Type="http://schemas.openxmlformats.org/officeDocument/2006/relationships/slide" Target="slides/slide3.xml"/><Relationship Id="rId14" Type="http://schemas.openxmlformats.org/officeDocument/2006/relationships/slideMaster" Target="slideMasters/slideMaster11.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slide" Target="slides/slide32.xml"/><Relationship Id="rId56" Type="http://schemas.openxmlformats.org/officeDocument/2006/relationships/slide" Target="slides/slide40.xml"/><Relationship Id="rId64" Type="http://schemas.microsoft.com/office/2018/10/relationships/authors" Target="authors.xml"/><Relationship Id="rId8" Type="http://schemas.openxmlformats.org/officeDocument/2006/relationships/slideMaster" Target="slideMasters/slideMaster5.xml"/><Relationship Id="rId51" Type="http://schemas.openxmlformats.org/officeDocument/2006/relationships/slide" Target="slides/slide3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commentAuthors" Target="commentAuthors.xml"/><Relationship Id="rId20" Type="http://schemas.openxmlformats.org/officeDocument/2006/relationships/slide" Target="slides/slide4.xml"/><Relationship Id="rId41" Type="http://schemas.openxmlformats.org/officeDocument/2006/relationships/slide" Target="slides/slide25.xml"/><Relationship Id="rId54" Type="http://schemas.openxmlformats.org/officeDocument/2006/relationships/slide" Target="slides/slide38.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slide" Target="slides/slide41.xml"/><Relationship Id="rId10" Type="http://schemas.openxmlformats.org/officeDocument/2006/relationships/slideMaster" Target="slideMasters/slideMaster7.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FF73F2-E9C1-4946-B12C-8AEECF4135BE}" type="datetimeFigureOut">
              <a:rPr lang="en-US" smtClean="0"/>
              <a:t>6/29/2020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5593EA-EF01-4F71-9D7E-63EDE16CF19E}" type="slidenum">
              <a:rPr lang="en-US" smtClean="0"/>
              <a:t>‹#›</a:t>
            </a:fld>
            <a:endParaRPr lang="en-US"/>
          </a:p>
        </p:txBody>
      </p:sp>
    </p:spTree>
    <p:extLst>
      <p:ext uri="{BB962C8B-B14F-4D97-AF65-F5344CB8AC3E}">
        <p14:creationId xmlns:p14="http://schemas.microsoft.com/office/powerpoint/2010/main" val="1039606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849640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a:solidFill>
                  <a:srgbClr val="000000"/>
                </a:solidFill>
                <a:effectLst/>
                <a:latin typeface="Calibri" panose="020F0502020204030204" pitchFamily="34" charset="0"/>
              </a:rPr>
              <a:t>Flexible modeling</a:t>
            </a:r>
            <a:r>
              <a:rPr lang="en-US" sz="1800" b="0" i="0" u="none" strike="noStrike">
                <a:solidFill>
                  <a:srgbClr val="000000"/>
                </a:solidFill>
                <a:effectLst/>
                <a:latin typeface="Calibri" panose="020F0502020204030204" pitchFamily="34" charset="0"/>
              </a:rPr>
              <a:t> allows enterprises to model any asset, environment and business system with Azure Digital Twins. Microsoft is also adopting an open source approach by leveraging an open modeling language based on JSON-LD standard (Digital Twins Definition Language, or DTDL). Using DTDL, customers can model smart buildings, smart stadiums, electric distribution networks, railway networks, entire manufacturing plants including buildings – anything important to a business can be modeled. </a:t>
            </a:r>
          </a:p>
          <a:p>
            <a:endParaRPr lang="en-US"/>
          </a:p>
        </p:txBody>
      </p:sp>
      <p:sp>
        <p:nvSpPr>
          <p:cNvPr id="4" name="Slide Number Placeholder 3"/>
          <p:cNvSpPr>
            <a:spLocks noGrp="1"/>
          </p:cNvSpPr>
          <p:nvPr>
            <p:ph type="sldNum" sz="quarter" idx="5"/>
          </p:nvPr>
        </p:nvSpPr>
        <p:spPr/>
        <p:txBody>
          <a:bodyPr/>
          <a:lstStyle/>
          <a:p>
            <a:fld id="{DC5593EA-EF01-4F71-9D7E-63EDE16CF19E}" type="slidenum">
              <a:rPr lang="en-US" smtClean="0"/>
              <a:t>15</a:t>
            </a:fld>
            <a:endParaRPr lang="en-US"/>
          </a:p>
        </p:txBody>
      </p:sp>
    </p:spTree>
    <p:extLst>
      <p:ext uri="{BB962C8B-B14F-4D97-AF65-F5344CB8AC3E}">
        <p14:creationId xmlns:p14="http://schemas.microsoft.com/office/powerpoint/2010/main" val="285266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DTDL = </a:t>
            </a:r>
            <a:r>
              <a:rPr lang="en-US" dirty="0"/>
              <a:t>Twin types are described using a simple markup language</a:t>
            </a: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An interface describes a complete entity, such as a physical device or a space (like a room) and has a set of interfaces implemented by the entity.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Interfaces describe digital twin capabilities, Interfaces can inherit from other interfaces</a:t>
            </a:r>
          </a:p>
          <a:p>
            <a:pPr lvl="1"/>
            <a:r>
              <a:rPr lang="en-US" dirty="0"/>
              <a:t>Telemetry, Properties, and Commands</a:t>
            </a:r>
          </a:p>
          <a:p>
            <a:r>
              <a:rPr lang="en-US" dirty="0"/>
              <a:t>Digital twins can implement many interfaces</a:t>
            </a:r>
          </a:p>
          <a:p>
            <a:r>
              <a:rPr lang="en-US" dirty="0"/>
              <a:t>Most digital twins will define one interface for their core capabilities</a:t>
            </a:r>
          </a:p>
          <a:p>
            <a:pPr lvl="1"/>
            <a:r>
              <a:rPr lang="en-US" dirty="0"/>
              <a:t>STM32 </a:t>
            </a:r>
            <a:r>
              <a:rPr lang="en-US" dirty="0" err="1"/>
              <a:t>Nucleo</a:t>
            </a:r>
            <a:r>
              <a:rPr lang="en-US" dirty="0"/>
              <a:t> with environmental sensor expansion board</a:t>
            </a:r>
          </a:p>
          <a:p>
            <a:pPr lvl="1"/>
            <a:r>
              <a:rPr lang="en-US" dirty="0"/>
              <a:t>Azure </a:t>
            </a:r>
            <a:r>
              <a:rPr lang="en-US" dirty="0" err="1"/>
              <a:t>MXChip</a:t>
            </a:r>
            <a:r>
              <a:rPr lang="en-US" dirty="0"/>
              <a:t> IoT </a:t>
            </a:r>
            <a:r>
              <a:rPr lang="en-US" dirty="0" err="1"/>
              <a:t>DevKit</a:t>
            </a:r>
            <a:endParaRPr lang="en-US" dirty="0"/>
          </a:p>
          <a:p>
            <a:pPr lvl="1"/>
            <a:r>
              <a:rPr lang="en-US" dirty="0"/>
              <a:t>Room interface for a room in a building</a:t>
            </a:r>
          </a:p>
          <a:p>
            <a:r>
              <a:rPr lang="en-US" dirty="0"/>
              <a:t>Parts of interfaces can be shared and reused</a:t>
            </a:r>
          </a:p>
          <a:p>
            <a:pPr lvl="1"/>
            <a:r>
              <a:rPr lang="en-US" dirty="0"/>
              <a:t>Telemetry, properties, commands</a:t>
            </a:r>
          </a:p>
          <a:p>
            <a:pPr lvl="1"/>
            <a:r>
              <a:rPr lang="en-US" dirty="0"/>
              <a:t>Schemas and semantic data types</a:t>
            </a:r>
          </a:p>
          <a:p>
            <a:pPr lvl="1"/>
            <a:endParaRPr lang="en-US" dirty="0"/>
          </a:p>
          <a:p>
            <a:endParaRPr lang="en-US" dirty="0"/>
          </a:p>
        </p:txBody>
      </p:sp>
      <p:sp>
        <p:nvSpPr>
          <p:cNvPr id="4" name="Slide Number Placeholder 3"/>
          <p:cNvSpPr>
            <a:spLocks noGrp="1"/>
          </p:cNvSpPr>
          <p:nvPr>
            <p:ph type="sldNum" sz="quarter" idx="5"/>
          </p:nvPr>
        </p:nvSpPr>
        <p:spPr/>
        <p:txBody>
          <a:bodyPr/>
          <a:lstStyle/>
          <a:p>
            <a:fld id="{DC5593EA-EF01-4F71-9D7E-63EDE16CF19E}" type="slidenum">
              <a:rPr lang="en-US" smtClean="0"/>
              <a:t>16</a:t>
            </a:fld>
            <a:endParaRPr lang="en-US"/>
          </a:p>
        </p:txBody>
      </p:sp>
    </p:spTree>
    <p:extLst>
      <p:ext uri="{BB962C8B-B14F-4D97-AF65-F5344CB8AC3E}">
        <p14:creationId xmlns:p14="http://schemas.microsoft.com/office/powerpoint/2010/main" val="10158806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The top level of any twin description is called an </a:t>
            </a:r>
            <a:r>
              <a:rPr lang="en-US" sz="1200" b="1" kern="1200">
                <a:solidFill>
                  <a:schemeClr val="tx1"/>
                </a:solidFill>
                <a:effectLst/>
                <a:latin typeface="+mn-lt"/>
                <a:ea typeface="+mn-ea"/>
                <a:cs typeface="+mn-cs"/>
              </a:rPr>
              <a:t>interface</a:t>
            </a:r>
            <a:r>
              <a:rPr lang="en-US" sz="1200" kern="1200">
                <a:solidFill>
                  <a:schemeClr val="tx1"/>
                </a:solidFill>
                <a:effectLst/>
                <a:latin typeface="+mn-lt"/>
                <a:ea typeface="+mn-ea"/>
                <a:cs typeface="+mn-cs"/>
              </a:rPr>
              <a:t>.</a:t>
            </a:r>
          </a:p>
          <a:p>
            <a:r>
              <a:rPr lang="en-US" sz="1200" kern="1200">
                <a:solidFill>
                  <a:schemeClr val="tx1"/>
                </a:solidFill>
                <a:effectLst/>
                <a:latin typeface="+mn-lt"/>
                <a:ea typeface="+mn-ea"/>
                <a:cs typeface="+mn-cs"/>
              </a:rPr>
              <a:t>At the top level, the twin description has a number of necessary fields:</a:t>
            </a:r>
          </a:p>
          <a:p>
            <a:pPr lvl="0"/>
            <a:r>
              <a:rPr lang="en-US" sz="1200" b="1" kern="1200">
                <a:solidFill>
                  <a:schemeClr val="tx1"/>
                </a:solidFill>
                <a:effectLst/>
                <a:latin typeface="+mn-lt"/>
                <a:ea typeface="+mn-ea"/>
                <a:cs typeface="+mn-cs"/>
              </a:rPr>
              <a:t>@id</a:t>
            </a:r>
            <a:r>
              <a:rPr lang="en-US" sz="1200" kern="1200">
                <a:solidFill>
                  <a:schemeClr val="tx1"/>
                </a:solidFill>
                <a:effectLst/>
                <a:latin typeface="+mn-lt"/>
                <a:ea typeface="+mn-ea"/>
                <a:cs typeface="+mn-cs"/>
              </a:rPr>
              <a:t> is a unique id in form of a simple Uniform Resource Name or URN.</a:t>
            </a:r>
          </a:p>
          <a:p>
            <a:pPr lvl="0"/>
            <a:r>
              <a:rPr lang="en-US" sz="1200" b="1" kern="1200">
                <a:solidFill>
                  <a:schemeClr val="tx1"/>
                </a:solidFill>
                <a:effectLst/>
                <a:latin typeface="+mn-lt"/>
                <a:ea typeface="+mn-ea"/>
                <a:cs typeface="+mn-cs"/>
              </a:rPr>
              <a:t>@type</a:t>
            </a:r>
            <a:r>
              <a:rPr lang="en-US" sz="1200" kern="1200">
                <a:solidFill>
                  <a:schemeClr val="tx1"/>
                </a:solidFill>
                <a:effectLst/>
                <a:latin typeface="+mn-lt"/>
                <a:ea typeface="+mn-ea"/>
                <a:cs typeface="+mn-cs"/>
              </a:rPr>
              <a:t> states that this definition is, in fact, an interface for a digital twin. For a valid DTDL digital twin description, the top-level type always needs to be interface.</a:t>
            </a:r>
          </a:p>
          <a:p>
            <a:pPr lvl="0"/>
            <a:r>
              <a:rPr lang="en-US" sz="1200" b="1" kern="1200">
                <a:solidFill>
                  <a:schemeClr val="tx1"/>
                </a:solidFill>
                <a:effectLst/>
                <a:latin typeface="+mn-lt"/>
                <a:ea typeface="+mn-ea"/>
                <a:cs typeface="+mn-cs"/>
              </a:rPr>
              <a:t>contents</a:t>
            </a:r>
            <a:r>
              <a:rPr lang="en-US" sz="1200" kern="1200">
                <a:solidFill>
                  <a:schemeClr val="tx1"/>
                </a:solidFill>
                <a:effectLst/>
                <a:latin typeface="+mn-lt"/>
                <a:ea typeface="+mn-ea"/>
                <a:cs typeface="+mn-cs"/>
              </a:rPr>
              <a:t> holds an array of descriptions of telemetry, properties, commands, and relationships.</a:t>
            </a:r>
          </a:p>
          <a:p>
            <a:pPr lvl="0"/>
            <a:r>
              <a:rPr lang="en-US" sz="1200" b="1" kern="1200">
                <a:solidFill>
                  <a:schemeClr val="tx1"/>
                </a:solidFill>
                <a:effectLst/>
                <a:latin typeface="+mn-lt"/>
                <a:ea typeface="+mn-ea"/>
                <a:cs typeface="+mn-cs"/>
              </a:rPr>
              <a:t>@context </a:t>
            </a:r>
            <a:r>
              <a:rPr lang="en-US" sz="1200" kern="1200">
                <a:solidFill>
                  <a:schemeClr val="tx1"/>
                </a:solidFill>
                <a:effectLst/>
                <a:latin typeface="+mn-lt"/>
                <a:ea typeface="+mn-ea"/>
                <a:cs typeface="+mn-cs"/>
              </a:rPr>
              <a:t>enables an interface processor to make sense of the format of DTDL and is used to specify the version of DTDL used to write the interface.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a:solidFill>
                <a:schemeClr val="tx1"/>
              </a:solidFill>
              <a:effectLst/>
              <a:latin typeface="+mn-lt"/>
              <a:ea typeface="+mn-ea"/>
              <a:cs typeface="+mn-cs"/>
            </a:endParaRPr>
          </a:p>
          <a:p>
            <a:endParaRPr lang="en-US"/>
          </a:p>
          <a:p>
            <a:r>
              <a:rPr lang="en-US" sz="1200" kern="1200">
                <a:solidFill>
                  <a:schemeClr val="tx1"/>
                </a:solidFill>
                <a:effectLst/>
                <a:latin typeface="+mn-lt"/>
                <a:ea typeface="+mn-ea"/>
                <a:cs typeface="+mn-cs"/>
              </a:rPr>
              <a:t>In this simple </a:t>
            </a:r>
            <a:r>
              <a:rPr lang="en-US" sz="1200" kern="1200" err="1">
                <a:solidFill>
                  <a:schemeClr val="tx1"/>
                </a:solidFill>
                <a:effectLst/>
                <a:latin typeface="+mn-lt"/>
                <a:ea typeface="+mn-ea"/>
                <a:cs typeface="+mn-cs"/>
              </a:rPr>
              <a:t>example,we</a:t>
            </a:r>
            <a:r>
              <a:rPr lang="en-US" sz="1200" kern="1200">
                <a:solidFill>
                  <a:schemeClr val="tx1"/>
                </a:solidFill>
                <a:effectLst/>
                <a:latin typeface="+mn-lt"/>
                <a:ea typeface="+mn-ea"/>
                <a:cs typeface="+mn-cs"/>
              </a:rPr>
              <a:t> have two properties and a telemetry. The minimal field description is very simple:</a:t>
            </a:r>
          </a:p>
          <a:p>
            <a:pPr lvl="0"/>
            <a:r>
              <a:rPr lang="en-US" sz="1200" b="1" kern="1200">
                <a:solidFill>
                  <a:schemeClr val="tx1"/>
                </a:solidFill>
                <a:effectLst/>
                <a:latin typeface="+mn-lt"/>
                <a:ea typeface="+mn-ea"/>
                <a:cs typeface="+mn-cs"/>
              </a:rPr>
              <a:t>@type </a:t>
            </a:r>
            <a:r>
              <a:rPr lang="en-US" sz="1200" kern="1200">
                <a:solidFill>
                  <a:schemeClr val="tx1"/>
                </a:solidFill>
                <a:effectLst/>
                <a:latin typeface="+mn-lt"/>
                <a:ea typeface="+mn-ea"/>
                <a:cs typeface="+mn-cs"/>
              </a:rPr>
              <a:t>specifies the type of content – Telemetry, Property, Command or Relationship </a:t>
            </a:r>
          </a:p>
          <a:p>
            <a:pPr lvl="0"/>
            <a:r>
              <a:rPr lang="en-US" sz="1200" b="1" kern="1200">
                <a:solidFill>
                  <a:schemeClr val="tx1"/>
                </a:solidFill>
                <a:effectLst/>
                <a:latin typeface="+mn-lt"/>
                <a:ea typeface="+mn-ea"/>
                <a:cs typeface="+mn-cs"/>
              </a:rPr>
              <a:t>name </a:t>
            </a:r>
            <a:r>
              <a:rPr lang="en-US" sz="1200" kern="1200">
                <a:solidFill>
                  <a:schemeClr val="tx1"/>
                </a:solidFill>
                <a:effectLst/>
                <a:latin typeface="+mn-lt"/>
                <a:ea typeface="+mn-ea"/>
                <a:cs typeface="+mn-cs"/>
              </a:rPr>
              <a:t>provides the name for the property.</a:t>
            </a:r>
          </a:p>
          <a:p>
            <a:pPr lvl="0"/>
            <a:r>
              <a:rPr lang="en-US" sz="1200" b="1" kern="1200">
                <a:solidFill>
                  <a:schemeClr val="tx1"/>
                </a:solidFill>
                <a:effectLst/>
                <a:latin typeface="+mn-lt"/>
                <a:ea typeface="+mn-ea"/>
                <a:cs typeface="+mn-cs"/>
              </a:rPr>
              <a:t>schema </a:t>
            </a:r>
            <a:r>
              <a:rPr lang="en-US" sz="1200" kern="1200">
                <a:solidFill>
                  <a:schemeClr val="tx1"/>
                </a:solidFill>
                <a:effectLst/>
                <a:latin typeface="+mn-lt"/>
                <a:ea typeface="+mn-ea"/>
                <a:cs typeface="+mn-cs"/>
              </a:rPr>
              <a:t>identifies the data type for the property. This value can be one of a number of primitive values, such as double, integer, </a:t>
            </a:r>
            <a:r>
              <a:rPr lang="en-US" sz="1200" kern="1200" err="1">
                <a:solidFill>
                  <a:schemeClr val="tx1"/>
                </a:solidFill>
                <a:effectLst/>
                <a:latin typeface="+mn-lt"/>
                <a:ea typeface="+mn-ea"/>
                <a:cs typeface="+mn-cs"/>
              </a:rPr>
              <a:t>boolean</a:t>
            </a:r>
            <a:r>
              <a:rPr lang="en-US" sz="1200" kern="1200">
                <a:solidFill>
                  <a:schemeClr val="tx1"/>
                </a:solidFill>
                <a:effectLst/>
                <a:latin typeface="+mn-lt"/>
                <a:ea typeface="+mn-ea"/>
                <a:cs typeface="+mn-cs"/>
              </a:rPr>
              <a:t> or string. </a:t>
            </a:r>
          </a:p>
          <a:p>
            <a:pPr lvl="0"/>
            <a:endParaRPr lang="en-US" sz="1200" kern="1200">
              <a:solidFill>
                <a:schemeClr val="tx1"/>
              </a:solidFill>
              <a:effectLst/>
              <a:latin typeface="+mn-lt"/>
              <a:ea typeface="+mn-ea"/>
              <a:cs typeface="+mn-cs"/>
            </a:endParaRPr>
          </a:p>
          <a:p>
            <a:pPr lvl="0"/>
            <a:endParaRPr lang="en-US"/>
          </a:p>
        </p:txBody>
      </p:sp>
      <p:sp>
        <p:nvSpPr>
          <p:cNvPr id="4" name="Slide Number Placeholder 3"/>
          <p:cNvSpPr>
            <a:spLocks noGrp="1"/>
          </p:cNvSpPr>
          <p:nvPr>
            <p:ph type="sldNum" sz="quarter" idx="5"/>
          </p:nvPr>
        </p:nvSpPr>
        <p:spPr/>
        <p:txBody>
          <a:bodyPr/>
          <a:lstStyle/>
          <a:p>
            <a:fld id="{DC5593EA-EF01-4F71-9D7E-63EDE16CF19E}" type="slidenum">
              <a:rPr lang="en-US" smtClean="0"/>
              <a:t>18</a:t>
            </a:fld>
            <a:endParaRPr lang="en-US"/>
          </a:p>
        </p:txBody>
      </p:sp>
    </p:spTree>
    <p:extLst>
      <p:ext uri="{BB962C8B-B14F-4D97-AF65-F5344CB8AC3E}">
        <p14:creationId xmlns:p14="http://schemas.microsoft.com/office/powerpoint/2010/main" val="56901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Complex types could be array, maps, objects, etc.</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6B4B18-10D9-44AD-A655-BC8C75924B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80864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6B4B18-10D9-44AD-A655-BC8C75924B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7523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6B4B18-10D9-44AD-A655-BC8C75924B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30232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C5593EA-EF01-4F71-9D7E-63EDE16CF19E}" type="slidenum">
              <a:rPr lang="en-US" smtClean="0"/>
              <a:t>22</a:t>
            </a:fld>
            <a:endParaRPr lang="en-US"/>
          </a:p>
        </p:txBody>
      </p:sp>
    </p:spTree>
    <p:extLst>
      <p:ext uri="{BB962C8B-B14F-4D97-AF65-F5344CB8AC3E}">
        <p14:creationId xmlns:p14="http://schemas.microsoft.com/office/powerpoint/2010/main" val="2924193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AE75252-FA2B-4358-AE56-4D9785E12132}" type="slidenum">
              <a:rPr lang="en-US" smtClean="0"/>
              <a:t>29</a:t>
            </a:fld>
            <a:endParaRPr lang="en-US"/>
          </a:p>
        </p:txBody>
      </p:sp>
    </p:spTree>
    <p:extLst>
      <p:ext uri="{BB962C8B-B14F-4D97-AF65-F5344CB8AC3E}">
        <p14:creationId xmlns:p14="http://schemas.microsoft.com/office/powerpoint/2010/main" val="550816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10000"/>
              </a:lnSpc>
              <a:buNone/>
            </a:pPr>
            <a:endParaRPr lang="en-US" sz="2300" dirty="0">
              <a:latin typeface="Consolas" panose="020B0609020204030204" pitchFamily="49" charset="0"/>
            </a:endParaRPr>
          </a:p>
          <a:p>
            <a:pPr>
              <a:lnSpc>
                <a:spcPct val="110000"/>
              </a:lnSpc>
            </a:pPr>
            <a:r>
              <a:rPr lang="en-US" sz="2900" dirty="0"/>
              <a:t>Digital Twins and relationships are described via DTDL as interfaces</a:t>
            </a:r>
          </a:p>
          <a:p>
            <a:pPr>
              <a:lnSpc>
                <a:spcPct val="110000"/>
              </a:lnSpc>
            </a:pPr>
            <a:r>
              <a:rPr lang="en-US" sz="2900" dirty="0"/>
              <a:t>User-defined properties are accessed directly or via interface alias</a:t>
            </a:r>
          </a:p>
          <a:p>
            <a:pPr lvl="1">
              <a:lnSpc>
                <a:spcPct val="110000"/>
              </a:lnSpc>
            </a:pPr>
            <a:r>
              <a:rPr lang="en-US" sz="2100" dirty="0"/>
              <a:t>E.g. WHERE </a:t>
            </a:r>
            <a:r>
              <a:rPr lang="en-US" sz="2100" dirty="0" err="1"/>
              <a:t>T.propertyName</a:t>
            </a:r>
            <a:r>
              <a:rPr lang="en-US" sz="2100" dirty="0"/>
              <a:t> = 50 (for non-devices with inheritance)</a:t>
            </a:r>
          </a:p>
          <a:p>
            <a:pPr lvl="1">
              <a:lnSpc>
                <a:spcPct val="110000"/>
              </a:lnSpc>
            </a:pPr>
            <a:r>
              <a:rPr lang="en-US" sz="2100" dirty="0"/>
              <a:t>E.g. WHERE T.[component-name].</a:t>
            </a:r>
            <a:r>
              <a:rPr lang="en-US" sz="2100" dirty="0" err="1"/>
              <a:t>firmwareVersion</a:t>
            </a:r>
            <a:r>
              <a:rPr lang="en-US" sz="2100" dirty="0"/>
              <a:t> = “1.3” (No inheritance on interfaces, for devices)</a:t>
            </a:r>
          </a:p>
          <a:p>
            <a:pPr lvl="1">
              <a:lnSpc>
                <a:spcPct val="110000"/>
              </a:lnSpc>
            </a:pPr>
            <a:r>
              <a:rPr lang="en-US" sz="2100" kern="1200" dirty="0">
                <a:solidFill>
                  <a:schemeClr val="tx1">
                    <a:lumMod val="95000"/>
                    <a:lumOff val="5000"/>
                  </a:schemeClr>
                </a:solidFill>
                <a:latin typeface="+mn-lt"/>
                <a:ea typeface="+mn-ea"/>
                <a:cs typeface="+mn-cs"/>
              </a:rPr>
              <a:t>Built-in properties are marked with </a:t>
            </a:r>
          </a:p>
          <a:p>
            <a:pPr lvl="2">
              <a:lnSpc>
                <a:spcPct val="110000"/>
              </a:lnSpc>
            </a:pPr>
            <a:r>
              <a:rPr lang="en-US" sz="1700" kern="1200" dirty="0">
                <a:solidFill>
                  <a:schemeClr val="tx1">
                    <a:lumMod val="95000"/>
                    <a:lumOff val="5000"/>
                  </a:schemeClr>
                </a:solidFill>
                <a:latin typeface="+mn-lt"/>
                <a:ea typeface="+mn-ea"/>
                <a:cs typeface="+mn-cs"/>
              </a:rPr>
              <a:t>$ WHERE T.$</a:t>
            </a:r>
            <a:r>
              <a:rPr lang="en-US" sz="1700" kern="1200" dirty="0" err="1">
                <a:solidFill>
                  <a:schemeClr val="tx1">
                    <a:lumMod val="95000"/>
                    <a:lumOff val="5000"/>
                  </a:schemeClr>
                </a:solidFill>
                <a:latin typeface="+mn-lt"/>
                <a:ea typeface="+mn-ea"/>
                <a:cs typeface="+mn-cs"/>
              </a:rPr>
              <a:t>dtid</a:t>
            </a:r>
            <a:r>
              <a:rPr lang="en-US" sz="1700" kern="1200" dirty="0">
                <a:solidFill>
                  <a:schemeClr val="tx1">
                    <a:lumMod val="95000"/>
                    <a:lumOff val="5000"/>
                  </a:schemeClr>
                </a:solidFill>
                <a:latin typeface="+mn-lt"/>
                <a:ea typeface="+mn-ea"/>
                <a:cs typeface="+mn-cs"/>
              </a:rPr>
              <a:t> = &lt;some id&gt; </a:t>
            </a:r>
          </a:p>
          <a:p>
            <a:pPr lvl="2">
              <a:lnSpc>
                <a:spcPct val="110000"/>
              </a:lnSpc>
            </a:pPr>
            <a:r>
              <a:rPr lang="en-US" sz="1700" kern="1200" dirty="0">
                <a:solidFill>
                  <a:schemeClr val="tx1">
                    <a:lumMod val="95000"/>
                    <a:lumOff val="5000"/>
                  </a:schemeClr>
                </a:solidFill>
                <a:latin typeface="+mn-lt"/>
                <a:ea typeface="+mn-ea"/>
                <a:cs typeface="+mn-cs"/>
              </a:rPr>
              <a:t>T.$metadata.$</a:t>
            </a:r>
            <a:r>
              <a:rPr lang="en-US" sz="1700" kern="1200" dirty="0" err="1">
                <a:solidFill>
                  <a:schemeClr val="tx1">
                    <a:lumMod val="95000"/>
                    <a:lumOff val="5000"/>
                  </a:schemeClr>
                </a:solidFill>
                <a:latin typeface="+mn-lt"/>
                <a:ea typeface="+mn-ea"/>
                <a:cs typeface="+mn-cs"/>
              </a:rPr>
              <a:t>modeld</a:t>
            </a:r>
            <a:r>
              <a:rPr lang="en-US" sz="1700" kern="1200" dirty="0">
                <a:solidFill>
                  <a:schemeClr val="tx1">
                    <a:lumMod val="95000"/>
                    <a:lumOff val="5000"/>
                  </a:schemeClr>
                </a:solidFill>
                <a:latin typeface="+mn-lt"/>
                <a:ea typeface="+mn-ea"/>
                <a:cs typeface="+mn-cs"/>
              </a:rPr>
              <a:t>= "urn:example.com:cm:PatientRoom:1"</a:t>
            </a:r>
            <a:endParaRPr lang="en-US" sz="1700" kern="1200" dirty="0">
              <a:solidFill>
                <a:schemeClr val="tx1">
                  <a:lumMod val="95000"/>
                  <a:lumOff val="5000"/>
                </a:schemeClr>
              </a:solidFill>
              <a:latin typeface="+mn-lt"/>
              <a:ea typeface="+mn-ea"/>
              <a:cs typeface="Calibri" panose="020F0502020204030204" pitchFamily="34" charset="0"/>
            </a:endParaRPr>
          </a:p>
          <a:p>
            <a:pPr>
              <a:lnSpc>
                <a:spcPct val="110000"/>
              </a:lnSpc>
            </a:pPr>
            <a:r>
              <a:rPr lang="en-US" sz="2900" dirty="0"/>
              <a:t>Query Devices, Digital Twins, and Relationships</a:t>
            </a:r>
          </a:p>
          <a:p>
            <a:pPr>
              <a:lnSpc>
                <a:spcPct val="110000"/>
              </a:lnSpc>
            </a:pPr>
            <a:r>
              <a:rPr lang="en-US" sz="2900" dirty="0"/>
              <a:t>JOIN queries allows for relationship traversal </a:t>
            </a:r>
          </a:p>
          <a:p>
            <a:pPr>
              <a:lnSpc>
                <a:spcPct val="110000"/>
              </a:lnSpc>
            </a:pPr>
            <a:r>
              <a:rPr lang="en-US" sz="2900" dirty="0"/>
              <a:t>Relationships have properties and they support filtering as well</a:t>
            </a:r>
          </a:p>
          <a:p>
            <a:r>
              <a:rPr lang="en-US" sz="3200" dirty="0"/>
              <a:t>Named relationships (“contains”, “</a:t>
            </a:r>
            <a:r>
              <a:rPr lang="en-US" sz="3200" dirty="0" err="1"/>
              <a:t>servedBy</a:t>
            </a:r>
            <a:r>
              <a:rPr lang="en-US" sz="3200" dirty="0"/>
              <a:t>”)</a:t>
            </a:r>
          </a:p>
          <a:p>
            <a:r>
              <a:rPr lang="en-US" sz="3200" dirty="0"/>
              <a:t>Relationships carry properties as well (“active”, “</a:t>
            </a:r>
            <a:r>
              <a:rPr lang="en-US" sz="3200" dirty="0" err="1"/>
              <a:t>serviceCount</a:t>
            </a:r>
            <a:r>
              <a:rPr lang="en-US" sz="3200" dirty="0"/>
              <a:t>”)</a:t>
            </a:r>
          </a:p>
          <a:p>
            <a:r>
              <a:rPr lang="en-US" dirty="0" err="1"/>
              <a:t>Queryable</a:t>
            </a:r>
            <a:r>
              <a:rPr lang="en-US" dirty="0"/>
              <a:t> for operations scenarios</a:t>
            </a:r>
          </a:p>
          <a:p>
            <a:pPr lvl="1"/>
            <a:r>
              <a:rPr lang="en-US" dirty="0"/>
              <a:t>“Find the active and on-call service worker for generator X”</a:t>
            </a:r>
          </a:p>
          <a:p>
            <a:pPr lvl="1"/>
            <a:r>
              <a:rPr lang="en-US" dirty="0"/>
              <a:t>“Display the current load on all generators connected to feeder X”</a:t>
            </a:r>
            <a:endParaRPr lang="en-US" sz="3200" dirty="0"/>
          </a:p>
          <a:p>
            <a:pPr marL="0" indent="0">
              <a:buNone/>
            </a:pPr>
            <a:endParaRPr lang="en-US" sz="3200" dirty="0"/>
          </a:p>
          <a:p>
            <a:pPr marL="0" indent="0">
              <a:lnSpc>
                <a:spcPct val="110000"/>
              </a:lnSpc>
              <a:buNone/>
            </a:pPr>
            <a:endParaRPr lang="en-US" sz="2900" dirty="0"/>
          </a:p>
          <a:p>
            <a:pPr marL="0" indent="0">
              <a:lnSpc>
                <a:spcPct val="110000"/>
              </a:lnSpc>
              <a:buNone/>
            </a:pPr>
            <a:endParaRPr lang="en-US" sz="2900" dirty="0">
              <a:cs typeface="Segoe UI Light"/>
            </a:endParaRPr>
          </a:p>
          <a:p>
            <a:pPr lvl="1">
              <a:lnSpc>
                <a:spcPct val="110000"/>
              </a:lnSpc>
            </a:pP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C5593EA-EF01-4F71-9D7E-63EDE16CF1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3845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C5593EA-EF01-4F71-9D7E-63EDE16CF1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9816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Technical Walkthrough – </a:t>
            </a:r>
          </a:p>
          <a:p>
            <a:endParaRPr lang="en-US"/>
          </a:p>
          <a:p>
            <a:r>
              <a:rPr lang="en-US"/>
              <a:t>Services, SDK &amp; CLI, Modeling, Twin Graph, </a:t>
            </a:r>
            <a:r>
              <a:rPr lang="en-US" sz="1200" kern="1200">
                <a:solidFill>
                  <a:schemeClr val="bg1"/>
                </a:solidFill>
                <a:latin typeface="+mj-lt"/>
                <a:ea typeface="+mj-ea"/>
                <a:cs typeface="+mj-cs"/>
              </a:rPr>
              <a:t>Graph Queries, Access Control, </a:t>
            </a:r>
            <a:endParaRPr lang="en-US"/>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24591804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SELECT * FROM TWINS T</a:t>
            </a:r>
          </a:p>
          <a:p>
            <a:r>
              <a:rPr lang="en-US" sz="1200" kern="1200">
                <a:solidFill>
                  <a:schemeClr val="tx1"/>
                </a:solidFill>
                <a:effectLst/>
                <a:latin typeface="+mn-lt"/>
                <a:ea typeface="+mn-ea"/>
                <a:cs typeface="+mn-cs"/>
              </a:rPr>
              <a:t>WHERE IS_STRING(T.name) AND </a:t>
            </a:r>
            <a:r>
              <a:rPr lang="en-US" sz="1200" kern="1200" err="1">
                <a:solidFill>
                  <a:schemeClr val="tx1"/>
                </a:solidFill>
                <a:effectLst/>
                <a:latin typeface="+mn-lt"/>
                <a:ea typeface="+mn-ea"/>
                <a:cs typeface="+mn-cs"/>
              </a:rPr>
              <a:t>T.temp</a:t>
            </a:r>
            <a:r>
              <a:rPr lang="en-US" sz="1200" kern="1200">
                <a:solidFill>
                  <a:schemeClr val="tx1"/>
                </a:solidFill>
                <a:effectLst/>
                <a:latin typeface="+mn-lt"/>
                <a:ea typeface="+mn-ea"/>
                <a:cs typeface="+mn-cs"/>
              </a:rPr>
              <a:t> &gt; 50</a:t>
            </a:r>
          </a:p>
          <a:p>
            <a:r>
              <a:rPr lang="en-US" sz="1200" kern="1200">
                <a:solidFill>
                  <a:schemeClr val="tx1"/>
                </a:solidFill>
                <a:effectLst/>
                <a:latin typeface="+mn-lt"/>
                <a:ea typeface="+mn-ea"/>
                <a:cs typeface="+mn-cs"/>
              </a:rPr>
              <a:t>	: IS_DEFINED</a:t>
            </a:r>
          </a:p>
          <a:p>
            <a:r>
              <a:rPr lang="en-US" sz="1200" kern="1200">
                <a:solidFill>
                  <a:schemeClr val="tx1"/>
                </a:solidFill>
                <a:effectLst/>
                <a:latin typeface="+mn-lt"/>
                <a:ea typeface="+mn-ea"/>
                <a:cs typeface="+mn-cs"/>
              </a:rPr>
              <a:t>	| IS_NULL</a:t>
            </a:r>
          </a:p>
          <a:p>
            <a:r>
              <a:rPr lang="en-US" sz="1200" kern="1200">
                <a:solidFill>
                  <a:schemeClr val="tx1"/>
                </a:solidFill>
                <a:effectLst/>
                <a:latin typeface="+mn-lt"/>
                <a:ea typeface="+mn-ea"/>
                <a:cs typeface="+mn-cs"/>
              </a:rPr>
              <a:t>	| IS_BOOL</a:t>
            </a:r>
          </a:p>
          <a:p>
            <a:r>
              <a:rPr lang="en-US" sz="1200" kern="1200">
                <a:solidFill>
                  <a:schemeClr val="tx1"/>
                </a:solidFill>
                <a:effectLst/>
                <a:latin typeface="+mn-lt"/>
                <a:ea typeface="+mn-ea"/>
                <a:cs typeface="+mn-cs"/>
              </a:rPr>
              <a:t>	| IS_NUMBER</a:t>
            </a:r>
          </a:p>
          <a:p>
            <a:r>
              <a:rPr lang="en-US" sz="1200" kern="1200">
                <a:solidFill>
                  <a:schemeClr val="tx1"/>
                </a:solidFill>
                <a:effectLst/>
                <a:latin typeface="+mn-lt"/>
                <a:ea typeface="+mn-ea"/>
                <a:cs typeface="+mn-cs"/>
              </a:rPr>
              <a:t>	| IS_STRING</a:t>
            </a:r>
          </a:p>
          <a:p>
            <a:r>
              <a:rPr lang="en-US" sz="1200" kern="1200">
                <a:solidFill>
                  <a:schemeClr val="tx1"/>
                </a:solidFill>
                <a:effectLst/>
                <a:latin typeface="+mn-lt"/>
                <a:ea typeface="+mn-ea"/>
                <a:cs typeface="+mn-cs"/>
              </a:rPr>
              <a:t>	| IS_OBJECT</a:t>
            </a:r>
          </a:p>
          <a:p>
            <a:r>
              <a:rPr lang="en-US" sz="1200" kern="1200">
                <a:solidFill>
                  <a:schemeClr val="tx1"/>
                </a:solidFill>
                <a:effectLst/>
                <a:latin typeface="+mn-lt"/>
                <a:ea typeface="+mn-ea"/>
                <a:cs typeface="+mn-cs"/>
              </a:rPr>
              <a:t>	| IS_PRIMITIVE</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C5593EA-EF01-4F71-9D7E-63EDE16CF1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09514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C5593EA-EF01-4F71-9D7E-63EDE16CF19E}" type="slidenum">
              <a:rPr lang="en-US" smtClean="0"/>
              <a:t>38</a:t>
            </a:fld>
            <a:endParaRPr lang="en-US"/>
          </a:p>
        </p:txBody>
      </p:sp>
    </p:spTree>
    <p:extLst>
      <p:ext uri="{BB962C8B-B14F-4D97-AF65-F5344CB8AC3E}">
        <p14:creationId xmlns:p14="http://schemas.microsoft.com/office/powerpoint/2010/main" val="4466511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4980599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00922B-1719-4931-9625-64F12E73284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3067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That brings us to Azure Digital Twins? Azure Digital Twins is a developer platform for next-generation IoT solutions that model the real world. We will very shortly release an exciting new preview of Azure Digital Twins that brings the Digital Twins platform to a whole new level.</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 why Digital Twins? Let’s talk about an example.</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Commercial building managers traditionally know very little about the actual use of their buildings, and as a result it is difficult to manage everything from energy consumption – heating and cooling – to space utilization efficiently. That matters, especially in a world of global warming, given that energy usage of buildings is responsible for somewhere between 30% and 40% of all global emissions. Equipping buildings with a bunch of sensors to enable data-driven decisions therefore seems like a good idea.</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raw IoT data is not all that interesting and informative. To makes sense of it, we need context information. We need to know what place a given sensor is measuring, where it is located, what other sensors are around it and correlated to it and so on and so forth.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Also, as a building manager, I don’t really care about sensor readings, I want to know which spaces in my building are comfortable, how much different spaces are utilized, how satisfied tenants are with the waiting time for the elevators, or how efficient my HVAC system operates. In other words, customers want to reason about the world in terms that match their understanding of that world. This is really important – I want a software solution that describes the world in my terms.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What we therefore want is a scalable design pattern that allows customers to create software models that represent their real words – the building, floors, rooms, HVAC systems, and so forth for a building manager. Or an power stations, transmission lines and substations for energy grids. Or farms, stables and perhaps even cows for a farming solution.</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software entities then provide the context to interpret IoT sensor data in, and they also provide the vocabulary and framework to present this data to operators. They let developers map from a device centric view of the world into a business centric view.</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core goal of Azure Digital Twins is to allow developers to focus on adding business value and differentiation for their business, instead of having to worry about building and operating complex distributed systems infrastructure at scale.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summary, the coming ADT preview release is built around the ability to model a perspective of the real-world as a topology of connected entities, an execution environment that is brought to live with data from IoT sensors using a built-in event-driven data processing system, and input and output connectivity. With Azure Digital Twins you can bring the modeled environment to life with data.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83031F-ECEA-4C19-BA03-C2A74F47383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3233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200"/>
              </a:spcBef>
              <a:spcAft>
                <a:spcPts val="0"/>
              </a:spcAft>
            </a:pPr>
            <a:r>
              <a:rPr lang="en-US" sz="9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Smart Spaces – The origin of Digital Twins in Azure IoT</a:t>
            </a:r>
          </a:p>
          <a:p>
            <a:pPr marL="0" marR="0">
              <a:lnSpc>
                <a:spcPct val="107000"/>
              </a:lnSpc>
              <a:spcBef>
                <a:spcPts val="200"/>
              </a:spcBef>
              <a:spcAft>
                <a:spcPts val="0"/>
              </a:spcAft>
            </a:pPr>
            <a:endParaRPr lang="en-US" sz="9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Our journey to digital twins began with Smart Spaces with the current version of Azure Digital Twins that a lot of you are probably using today. We received a lot of great feedback from the Public Preview and incorporated a lot of that great feedback into this upcoming version:</a:t>
            </a:r>
          </a:p>
          <a:p>
            <a:pPr marL="0" marR="0">
              <a:lnSpc>
                <a:spcPct val="107000"/>
              </a:lnSpc>
              <a:spcBef>
                <a:spcPts val="0"/>
              </a:spcBef>
              <a:spcAft>
                <a:spcPts val="800"/>
              </a:spcAft>
            </a:pP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171450" marR="0" indent="-171450">
              <a:lnSpc>
                <a:spcPct val="107000"/>
              </a:lnSpc>
              <a:spcBef>
                <a:spcPts val="0"/>
              </a:spcBef>
              <a:spcAft>
                <a:spcPts val="800"/>
              </a:spcAft>
              <a:buFontTx/>
              <a:buChar char="-"/>
            </a:pPr>
            <a:r>
              <a:rPr lang="en-US" sz="900" dirty="0">
                <a:effectLst/>
                <a:latin typeface="Calibri" panose="020F0502020204030204" pitchFamily="34" charset="0"/>
                <a:ea typeface="Calibri" panose="020F0502020204030204" pitchFamily="34" charset="0"/>
                <a:cs typeface="Times New Roman" panose="02020603050405020304" pitchFamily="18" charset="0"/>
              </a:rPr>
              <a:t>Flexible modeling: In addition to Smart Spaces, we found that there is a lot of demand from domains such as energy grids, industrial manufacturing, farming environments, chemical plants, and so on and so forth. With that lens and </a:t>
            </a:r>
            <a:r>
              <a:rPr lang="en-US" sz="1800" dirty="0">
                <a:effectLst/>
                <a:latin typeface="Calibri" panose="020F0502020204030204" pitchFamily="34" charset="0"/>
                <a:ea typeface="Calibri" panose="020F0502020204030204" pitchFamily="34" charset="0"/>
                <a:cs typeface="Arial" panose="020B0604020202020204" pitchFamily="34" charset="0"/>
              </a:rPr>
              <a:t>to drive openness in building IoT solutions, the new Azure Digital Twins also uses an OPEN modeling language based on the JSON-LD standard. This will provide great flexibility, ease of use, and easy integration   into other Azure platform offerings such as Azure Hub and Time Series insights.</a:t>
            </a:r>
          </a:p>
          <a:p>
            <a:pPr marL="171450" marR="0" indent="-171450">
              <a:lnSpc>
                <a:spcPct val="107000"/>
              </a:lnSpc>
              <a:spcBef>
                <a:spcPts val="0"/>
              </a:spcBef>
              <a:spcAft>
                <a:spcPts val="800"/>
              </a:spcAft>
              <a:buFontTx/>
              <a:buChar char="-"/>
            </a:pPr>
            <a:r>
              <a:rPr lang="en-US" sz="1800" dirty="0">
                <a:effectLst/>
                <a:latin typeface="Calibri" panose="020F0502020204030204" pitchFamily="34" charset="0"/>
                <a:ea typeface="Calibri" panose="020F0502020204030204" pitchFamily="34" charset="0"/>
                <a:cs typeface="Arial" panose="020B0604020202020204" pitchFamily="34" charset="0"/>
              </a:rPr>
              <a:t>Flexible Topology</a:t>
            </a:r>
          </a:p>
          <a:p>
            <a:pPr marL="171450" marR="0" indent="-171450">
              <a:lnSpc>
                <a:spcPct val="107000"/>
              </a:lnSpc>
              <a:spcBef>
                <a:spcPts val="0"/>
              </a:spcBef>
              <a:spcAft>
                <a:spcPts val="800"/>
              </a:spcAft>
              <a:buFontTx/>
              <a:buChar char="-"/>
            </a:pPr>
            <a:r>
              <a:rPr lang="en-US" sz="1800" dirty="0">
                <a:effectLst/>
                <a:latin typeface="Calibri" panose="020F0502020204030204" pitchFamily="34" charset="0"/>
                <a:ea typeface="Calibri" panose="020F0502020204030204" pitchFamily="34" charset="0"/>
                <a:cs typeface="Arial" panose="020B0604020202020204" pitchFamily="34" charset="0"/>
              </a:rPr>
              <a:t>Richer Compute</a:t>
            </a:r>
          </a:p>
          <a:p>
            <a:pPr marL="171450" marR="0" indent="-171450">
              <a:lnSpc>
                <a:spcPct val="107000"/>
              </a:lnSpc>
              <a:spcBef>
                <a:spcPts val="0"/>
              </a:spcBef>
              <a:spcAft>
                <a:spcPts val="800"/>
              </a:spcAft>
              <a:buFontTx/>
              <a:buChar char="-"/>
            </a:pPr>
            <a:r>
              <a:rPr lang="en-US" sz="1800" dirty="0">
                <a:effectLst/>
                <a:latin typeface="Calibri" panose="020F0502020204030204" pitchFamily="34" charset="0"/>
                <a:ea typeface="Calibri" panose="020F0502020204030204" pitchFamily="34" charset="0"/>
                <a:cs typeface="Arial" panose="020B0604020202020204" pitchFamily="34" charset="0"/>
              </a:rPr>
              <a:t>Accessible Hub</a:t>
            </a:r>
          </a:p>
          <a:p>
            <a:pPr marL="171450" marR="0" indent="-171450">
              <a:lnSpc>
                <a:spcPct val="107000"/>
              </a:lnSpc>
              <a:spcBef>
                <a:spcPts val="0"/>
              </a:spcBef>
              <a:spcAft>
                <a:spcPts val="800"/>
              </a:spcAft>
              <a:buFontTx/>
              <a:buChar char="-"/>
            </a:pPr>
            <a:r>
              <a:rPr lang="en-US" sz="1800" dirty="0">
                <a:effectLst/>
                <a:latin typeface="Calibri" panose="020F0502020204030204" pitchFamily="34" charset="0"/>
                <a:ea typeface="Calibri" panose="020F0502020204030204" pitchFamily="34" charset="0"/>
                <a:cs typeface="Arial" panose="020B0604020202020204" pitchFamily="34" charset="0"/>
              </a:rPr>
              <a:t>Scalability</a:t>
            </a:r>
          </a:p>
          <a:p>
            <a:pPr marL="171450" marR="0" indent="-171450">
              <a:lnSpc>
                <a:spcPct val="107000"/>
              </a:lnSpc>
              <a:spcBef>
                <a:spcPts val="0"/>
              </a:spcBef>
              <a:spcAft>
                <a:spcPts val="800"/>
              </a:spcAft>
              <a:buFontTx/>
              <a:buChar cha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buFontTx/>
              <a:buNone/>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endParaRPr lang="en-US" dirty="0"/>
          </a:p>
          <a:p>
            <a:endParaRPr lang="en-US" dirty="0"/>
          </a:p>
        </p:txBody>
      </p:sp>
      <p:sp>
        <p:nvSpPr>
          <p:cNvPr id="4" name="Slide Number Placeholder 3"/>
          <p:cNvSpPr>
            <a:spLocks noGrp="1"/>
          </p:cNvSpPr>
          <p:nvPr>
            <p:ph type="sldNum" sz="quarter" idx="5"/>
          </p:nvPr>
        </p:nvSpPr>
        <p:spPr/>
        <p:txBody>
          <a:bodyPr/>
          <a:lstStyle/>
          <a:p>
            <a:fld id="{DC5593EA-EF01-4F71-9D7E-63EDE16CF19E}" type="slidenum">
              <a:rPr lang="en-US" smtClean="0"/>
              <a:t>4</a:t>
            </a:fld>
            <a:endParaRPr lang="en-US"/>
          </a:p>
        </p:txBody>
      </p:sp>
    </p:spTree>
    <p:extLst>
      <p:ext uri="{BB962C8B-B14F-4D97-AF65-F5344CB8AC3E}">
        <p14:creationId xmlns:p14="http://schemas.microsoft.com/office/powerpoint/2010/main" val="761866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C5593EA-EF01-4F71-9D7E-63EDE16CF19E}" type="slidenum">
              <a:rPr lang="en-US" smtClean="0"/>
              <a:t>6</a:t>
            </a:fld>
            <a:endParaRPr lang="en-US"/>
          </a:p>
        </p:txBody>
      </p:sp>
    </p:spTree>
    <p:extLst>
      <p:ext uri="{BB962C8B-B14F-4D97-AF65-F5344CB8AC3E}">
        <p14:creationId xmlns:p14="http://schemas.microsoft.com/office/powerpoint/2010/main" val="2792351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C5593EA-EF01-4F71-9D7E-63EDE16CF19E}" type="slidenum">
              <a:rPr lang="en-US" smtClean="0"/>
              <a:t>7</a:t>
            </a:fld>
            <a:endParaRPr lang="en-US"/>
          </a:p>
        </p:txBody>
      </p:sp>
    </p:spTree>
    <p:extLst>
      <p:ext uri="{BB962C8B-B14F-4D97-AF65-F5344CB8AC3E}">
        <p14:creationId xmlns:p14="http://schemas.microsoft.com/office/powerpoint/2010/main" val="2146360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 marR="0" lvl="0" indent="-91440">
              <a:spcBef>
                <a:spcPts val="0"/>
              </a:spcBef>
              <a:spcAft>
                <a:spcPts val="600"/>
              </a:spcAft>
              <a:buFont typeface="Wingdings" panose="05000000000000000000" pitchFamily="2" charset="2"/>
              <a:buChar char=""/>
            </a:pPr>
            <a:r>
              <a:rPr lang="en-US" sz="1000" dirty="0">
                <a:effectLst/>
                <a:latin typeface="Calibri" panose="020F0502020204030204" pitchFamily="34" charset="0"/>
                <a:ea typeface="Times New Roman" panose="02020603050405020304" pitchFamily="18" charset="0"/>
              </a:rPr>
              <a:t>[Green 1] Engineers use a variety of CAD systems to plan and update</a:t>
            </a:r>
            <a:endParaRPr lang="en-US" sz="1000" dirty="0">
              <a:effectLst/>
              <a:latin typeface="Calibri" panose="020F0502020204030204" pitchFamily="34" charset="0"/>
              <a:ea typeface="Calibri" panose="020F0502020204030204" pitchFamily="34" charset="0"/>
            </a:endParaRPr>
          </a:p>
          <a:p>
            <a:pPr marL="91440" marR="0" lvl="0" indent="-91440">
              <a:spcBef>
                <a:spcPts val="0"/>
              </a:spcBef>
              <a:spcAft>
                <a:spcPts val="600"/>
              </a:spcAft>
              <a:buFont typeface="Wingdings" panose="05000000000000000000" pitchFamily="2" charset="2"/>
              <a:buChar char=""/>
            </a:pPr>
            <a:r>
              <a:rPr lang="en-US" sz="1000" dirty="0">
                <a:effectLst/>
                <a:latin typeface="Calibri" panose="020F0502020204030204" pitchFamily="34" charset="0"/>
                <a:ea typeface="Times New Roman" panose="02020603050405020304" pitchFamily="18" charset="0"/>
              </a:rPr>
              <a:t>[Green 2] The design data gets checked into iTwin</a:t>
            </a:r>
            <a:r>
              <a:rPr lang="en-US" sz="1000" dirty="0">
                <a:latin typeface="Calibri" panose="020F0502020204030204" pitchFamily="34" charset="0"/>
                <a:ea typeface="Times New Roman" panose="02020603050405020304" pitchFamily="18" charset="0"/>
              </a:rPr>
              <a:t>. </a:t>
            </a:r>
          </a:p>
          <a:p>
            <a:pPr marL="274320" lvl="1" indent="-91440">
              <a:spcAft>
                <a:spcPts val="600"/>
              </a:spcAft>
              <a:buFont typeface="Wingdings" panose="05000000000000000000" pitchFamily="2" charset="2"/>
              <a:buChar char=""/>
            </a:pPr>
            <a:r>
              <a:rPr lang="en-US" sz="1000" dirty="0">
                <a:effectLst/>
                <a:latin typeface="Calibri" panose="020F0502020204030204" pitchFamily="34" charset="0"/>
                <a:ea typeface="Times New Roman" panose="02020603050405020304" pitchFamily="18" charset="0"/>
              </a:rPr>
              <a:t>Supports change management (similar to GitHub)</a:t>
            </a:r>
          </a:p>
          <a:p>
            <a:pPr marL="274320" lvl="1" indent="-91440">
              <a:spcAft>
                <a:spcPts val="600"/>
              </a:spcAft>
              <a:buFont typeface="Wingdings" panose="05000000000000000000" pitchFamily="2" charset="2"/>
              <a:buChar char=""/>
            </a:pPr>
            <a:r>
              <a:rPr lang="en-US" sz="1000" dirty="0">
                <a:latin typeface="Calibri" panose="020F0502020204030204" pitchFamily="34" charset="0"/>
                <a:ea typeface="Calibri" panose="020F0502020204030204" pitchFamily="34" charset="0"/>
              </a:rPr>
              <a:t>Supports sustainable workflows for review and reliable project management</a:t>
            </a:r>
            <a:endParaRPr lang="en-US" sz="1000" dirty="0">
              <a:effectLst/>
              <a:latin typeface="Calibri" panose="020F0502020204030204" pitchFamily="34" charset="0"/>
              <a:ea typeface="Calibri" panose="020F0502020204030204" pitchFamily="34" charset="0"/>
            </a:endParaRPr>
          </a:p>
          <a:p>
            <a:pPr marL="91440" marR="0" lvl="0" indent="-91440">
              <a:spcBef>
                <a:spcPts val="0"/>
              </a:spcBef>
              <a:spcAft>
                <a:spcPts val="600"/>
              </a:spcAft>
              <a:buFont typeface="Wingdings" panose="05000000000000000000" pitchFamily="2" charset="2"/>
              <a:buChar char=""/>
            </a:pPr>
            <a:r>
              <a:rPr lang="en-US" sz="1000" dirty="0">
                <a:effectLst/>
                <a:latin typeface="Calibri" panose="020F0502020204030204" pitchFamily="34" charset="0"/>
                <a:ea typeface="Times New Roman" panose="02020603050405020304" pitchFamily="18" charset="0"/>
              </a:rPr>
              <a:t>[Green 4] Changes in the aggregate </a:t>
            </a:r>
            <a:r>
              <a:rPr lang="en-US" sz="1000" dirty="0" err="1">
                <a:effectLst/>
                <a:latin typeface="Calibri" panose="020F0502020204030204" pitchFamily="34" charset="0"/>
                <a:ea typeface="Times New Roman" panose="02020603050405020304" pitchFamily="18" charset="0"/>
              </a:rPr>
              <a:t>iModel</a:t>
            </a:r>
            <a:r>
              <a:rPr lang="en-US" sz="1000" dirty="0">
                <a:effectLst/>
                <a:latin typeface="Calibri" panose="020F0502020204030204" pitchFamily="34" charset="0"/>
                <a:ea typeface="Times New Roman" panose="02020603050405020304" pitchFamily="18" charset="0"/>
              </a:rPr>
              <a:t> trigger an export agent. </a:t>
            </a:r>
          </a:p>
          <a:p>
            <a:pPr marL="274320" lvl="1" indent="-91440">
              <a:spcAft>
                <a:spcPts val="600"/>
              </a:spcAft>
              <a:buFont typeface="Wingdings" panose="05000000000000000000" pitchFamily="2" charset="2"/>
              <a:buChar char=""/>
            </a:pPr>
            <a:r>
              <a:rPr lang="en-US" sz="1000" dirty="0">
                <a:latin typeface="Calibri" panose="020F0502020204030204" pitchFamily="34" charset="0"/>
              </a:rPr>
              <a:t>Written by the Bentley team for this demo</a:t>
            </a:r>
          </a:p>
          <a:p>
            <a:pPr marL="274320" lvl="1" indent="-91440">
              <a:spcAft>
                <a:spcPts val="600"/>
              </a:spcAft>
              <a:buFont typeface="Wingdings" panose="05000000000000000000" pitchFamily="2" charset="2"/>
              <a:buChar char=""/>
            </a:pPr>
            <a:r>
              <a:rPr lang="en-US" sz="1000" dirty="0">
                <a:latin typeface="Calibri" panose="020F0502020204030204" pitchFamily="34" charset="0"/>
              </a:rPr>
              <a:t>Creates or updates DTDL model set to match </a:t>
            </a:r>
            <a:r>
              <a:rPr lang="en-US" sz="1000" dirty="0" err="1">
                <a:latin typeface="Calibri" panose="020F0502020204030204" pitchFamily="34" charset="0"/>
              </a:rPr>
              <a:t>iModel</a:t>
            </a:r>
            <a:r>
              <a:rPr lang="en-US" sz="1000" dirty="0">
                <a:latin typeface="Calibri" panose="020F0502020204030204" pitchFamily="34" charset="0"/>
              </a:rPr>
              <a:t> entities</a:t>
            </a:r>
          </a:p>
          <a:p>
            <a:pPr marL="274320" lvl="1" indent="-91440">
              <a:spcAft>
                <a:spcPts val="600"/>
              </a:spcAft>
              <a:buFont typeface="Wingdings" panose="05000000000000000000" pitchFamily="2" charset="2"/>
              <a:buChar char=""/>
            </a:pPr>
            <a:r>
              <a:rPr lang="en-US" sz="1000" dirty="0">
                <a:latin typeface="Calibri" panose="020F0502020204030204" pitchFamily="34" charset="0"/>
              </a:rPr>
              <a:t>Uploads models to ADT</a:t>
            </a:r>
          </a:p>
          <a:p>
            <a:pPr marL="274320" lvl="1" indent="-91440">
              <a:spcAft>
                <a:spcPts val="600"/>
              </a:spcAft>
              <a:buFont typeface="Wingdings" panose="05000000000000000000" pitchFamily="2" charset="2"/>
              <a:buChar char=""/>
            </a:pPr>
            <a:r>
              <a:rPr lang="en-US" sz="1000" dirty="0">
                <a:latin typeface="Calibri" panose="020F0502020204030204" pitchFamily="34" charset="0"/>
              </a:rPr>
              <a:t>Generates twin instances representing the </a:t>
            </a:r>
            <a:r>
              <a:rPr lang="en-US" sz="1000" dirty="0" err="1">
                <a:latin typeface="Calibri" panose="020F0502020204030204" pitchFamily="34" charset="0"/>
              </a:rPr>
              <a:t>iModel</a:t>
            </a:r>
            <a:endParaRPr lang="en-US" sz="1000" dirty="0">
              <a:latin typeface="Calibri" panose="020F0502020204030204" pitchFamily="34" charset="0"/>
            </a:endParaRPr>
          </a:p>
          <a:p>
            <a:pPr marL="91440" marR="0" lvl="0" indent="-91440">
              <a:spcBef>
                <a:spcPts val="0"/>
              </a:spcBef>
              <a:spcAft>
                <a:spcPts val="600"/>
              </a:spcAft>
              <a:buFont typeface="Wingdings" panose="05000000000000000000" pitchFamily="2" charset="2"/>
              <a:buChar char=""/>
            </a:pPr>
            <a:r>
              <a:rPr lang="en-US" sz="1000" dirty="0">
                <a:effectLst/>
                <a:latin typeface="Calibri" panose="020F0502020204030204" pitchFamily="34" charset="0"/>
                <a:ea typeface="Times New Roman" panose="02020603050405020304" pitchFamily="18" charset="0"/>
              </a:rPr>
              <a:t>[Purple 3] Front-end </a:t>
            </a:r>
            <a:r>
              <a:rPr lang="en-US" sz="1000" dirty="0">
                <a:latin typeface="Calibri" panose="020F0502020204030204" pitchFamily="34" charset="0"/>
                <a:ea typeface="Times New Roman" panose="02020603050405020304" pitchFamily="18" charset="0"/>
              </a:rPr>
              <a:t>app uses Bentley’s iModel.js OSS toolkit </a:t>
            </a:r>
          </a:p>
          <a:p>
            <a:pPr marL="274320" lvl="1" indent="-91440">
              <a:spcAft>
                <a:spcPts val="600"/>
              </a:spcAft>
              <a:buFont typeface="Wingdings" panose="05000000000000000000" pitchFamily="2" charset="2"/>
              <a:buChar char=""/>
            </a:pPr>
            <a:r>
              <a:rPr lang="en-US" sz="1000" dirty="0">
                <a:effectLst/>
                <a:latin typeface="Calibri" panose="020F0502020204030204" pitchFamily="34" charset="0"/>
                <a:ea typeface="Times New Roman" panose="02020603050405020304" pitchFamily="18" charset="0"/>
              </a:rPr>
              <a:t>Extensible visualization of </a:t>
            </a:r>
            <a:r>
              <a:rPr lang="en-US" sz="1000" dirty="0" err="1">
                <a:effectLst/>
                <a:latin typeface="Calibri" panose="020F0502020204030204" pitchFamily="34" charset="0"/>
                <a:ea typeface="Times New Roman" panose="02020603050405020304" pitchFamily="18" charset="0"/>
              </a:rPr>
              <a:t>iModels</a:t>
            </a:r>
            <a:endParaRPr lang="en-US" sz="1000" dirty="0">
              <a:latin typeface="Calibri" panose="020F0502020204030204" pitchFamily="34" charset="0"/>
              <a:ea typeface="Times New Roman" panose="02020603050405020304" pitchFamily="18" charset="0"/>
            </a:endParaRPr>
          </a:p>
          <a:p>
            <a:pPr marL="274320" lvl="1" indent="-91440">
              <a:spcAft>
                <a:spcPts val="600"/>
              </a:spcAft>
              <a:buFont typeface="Wingdings" panose="05000000000000000000" pitchFamily="2" charset="2"/>
              <a:buChar char=""/>
            </a:pPr>
            <a:r>
              <a:rPr lang="en-US" sz="1000" dirty="0">
                <a:effectLst/>
                <a:latin typeface="Calibri" panose="020F0502020204030204" pitchFamily="34" charset="0"/>
                <a:ea typeface="Times New Roman" panose="02020603050405020304" pitchFamily="18" charset="0"/>
              </a:rPr>
              <a:t>Extensible model to overlay data on 3D model</a:t>
            </a:r>
          </a:p>
          <a:p>
            <a:pPr marL="274320" lvl="1" indent="-91440">
              <a:spcAft>
                <a:spcPts val="600"/>
              </a:spcAft>
              <a:buFont typeface="Wingdings" panose="05000000000000000000" pitchFamily="2" charset="2"/>
              <a:buChar char=""/>
            </a:pPr>
            <a:r>
              <a:rPr lang="en-US" sz="1000" dirty="0">
                <a:latin typeface="Calibri" panose="020F0502020204030204" pitchFamily="34" charset="0"/>
                <a:ea typeface="Times New Roman" panose="02020603050405020304" pitchFamily="18" charset="0"/>
              </a:rPr>
              <a:t>Designed for rich data representation</a:t>
            </a:r>
            <a:endParaRPr lang="en-US" sz="1000" dirty="0">
              <a:effectLst/>
              <a:latin typeface="Calibri" panose="020F0502020204030204" pitchFamily="34" charset="0"/>
              <a:ea typeface="Times New Roman" panose="02020603050405020304" pitchFamily="18" charset="0"/>
            </a:endParaRPr>
          </a:p>
          <a:p>
            <a:pPr marL="171450" indent="-171450">
              <a:spcAft>
                <a:spcPts val="600"/>
              </a:spcAft>
              <a:buFont typeface="Wingdings" panose="05000000000000000000" pitchFamily="2" charset="2"/>
              <a:buChar char="§"/>
            </a:pPr>
            <a:r>
              <a:rPr lang="en-US" sz="1000" dirty="0">
                <a:effectLst/>
                <a:latin typeface="Calibri" panose="020F0502020204030204" pitchFamily="34" charset="0"/>
                <a:ea typeface="Times New Roman" panose="02020603050405020304" pitchFamily="18" charset="0"/>
              </a:rPr>
              <a:t>Viewer displays ADT info on the 3D model</a:t>
            </a:r>
          </a:p>
          <a:p>
            <a:pPr marL="274320" lvl="1" indent="-91440">
              <a:spcAft>
                <a:spcPts val="600"/>
              </a:spcAft>
              <a:buFont typeface="Wingdings" panose="05000000000000000000" pitchFamily="2" charset="2"/>
              <a:buChar char="§"/>
            </a:pPr>
            <a:r>
              <a:rPr lang="en-US" sz="1000" dirty="0">
                <a:effectLst/>
                <a:latin typeface="Calibri" panose="020F0502020204030204" pitchFamily="34" charset="0"/>
                <a:ea typeface="Times New Roman" panose="02020603050405020304" pitchFamily="18" charset="0"/>
              </a:rPr>
              <a:t>Currently using polling (10sec interval)</a:t>
            </a:r>
          </a:p>
          <a:p>
            <a:pPr marL="274320" lvl="1" indent="-91440">
              <a:spcAft>
                <a:spcPts val="600"/>
              </a:spcAft>
              <a:buFont typeface="Wingdings" panose="05000000000000000000" pitchFamily="2" charset="2"/>
              <a:buChar char="§"/>
            </a:pPr>
            <a:r>
              <a:rPr lang="en-US" sz="1000" dirty="0">
                <a:latin typeface="Calibri" panose="020F0502020204030204" pitchFamily="34" charset="0"/>
                <a:ea typeface="Times New Roman" panose="02020603050405020304" pitchFamily="18" charset="0"/>
              </a:rPr>
              <a:t>Displays data as overlays in model</a:t>
            </a:r>
          </a:p>
          <a:p>
            <a:pPr marL="274320" lvl="1" indent="-91440">
              <a:spcAft>
                <a:spcPts val="600"/>
              </a:spcAft>
              <a:buFont typeface="Wingdings" panose="05000000000000000000" pitchFamily="2" charset="2"/>
              <a:buChar char="§"/>
            </a:pPr>
            <a:r>
              <a:rPr lang="en-US" sz="1000" dirty="0">
                <a:effectLst/>
                <a:latin typeface="Calibri" panose="020F0502020204030204" pitchFamily="34" charset="0"/>
                <a:ea typeface="Times New Roman" panose="02020603050405020304" pitchFamily="18" charset="0"/>
              </a:rPr>
              <a:t>Also uses tooltips</a:t>
            </a:r>
            <a:endParaRPr lang="en-US" dirty="0"/>
          </a:p>
        </p:txBody>
      </p:sp>
      <p:sp>
        <p:nvSpPr>
          <p:cNvPr id="4" name="Slide Number Placeholder 3"/>
          <p:cNvSpPr>
            <a:spLocks noGrp="1"/>
          </p:cNvSpPr>
          <p:nvPr>
            <p:ph type="sldNum" sz="quarter" idx="5"/>
          </p:nvPr>
        </p:nvSpPr>
        <p:spPr/>
        <p:txBody>
          <a:bodyPr/>
          <a:lstStyle/>
          <a:p>
            <a:fld id="{6DC62EF4-8AF3-4D24-BF3E-B4C7DD89F453}" type="slidenum">
              <a:rPr lang="en-US" smtClean="0"/>
              <a:t>8</a:t>
            </a:fld>
            <a:endParaRPr lang="en-US"/>
          </a:p>
        </p:txBody>
      </p:sp>
    </p:spTree>
    <p:extLst>
      <p:ext uri="{BB962C8B-B14F-4D97-AF65-F5344CB8AC3E}">
        <p14:creationId xmlns:p14="http://schemas.microsoft.com/office/powerpoint/2010/main" val="2814336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C5593EA-EF01-4F71-9D7E-63EDE16CF19E}" type="slidenum">
              <a:rPr lang="en-US" smtClean="0"/>
              <a:t>10</a:t>
            </a:fld>
            <a:endParaRPr lang="en-US"/>
          </a:p>
        </p:txBody>
      </p:sp>
    </p:spTree>
    <p:extLst>
      <p:ext uri="{BB962C8B-B14F-4D97-AF65-F5344CB8AC3E}">
        <p14:creationId xmlns:p14="http://schemas.microsoft.com/office/powerpoint/2010/main" val="4220087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C5593EA-EF01-4F71-9D7E-63EDE16CF19E}" type="slidenum">
              <a:rPr lang="en-US" smtClean="0"/>
              <a:t>13</a:t>
            </a:fld>
            <a:endParaRPr lang="en-US"/>
          </a:p>
        </p:txBody>
      </p:sp>
    </p:spTree>
    <p:extLst>
      <p:ext uri="{BB962C8B-B14F-4D97-AF65-F5344CB8AC3E}">
        <p14:creationId xmlns:p14="http://schemas.microsoft.com/office/powerpoint/2010/main" val="4255929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18.emf"/><Relationship Id="rId4" Type="http://schemas.openxmlformats.org/officeDocument/2006/relationships/oleObject" Target="../embeddings/oleObject1.bin"/></Relationships>
</file>

<file path=ppt/slideLayouts/_rels/slideLayout1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Master" Target="../slideMasters/slideMaster6.xml"/><Relationship Id="rId4" Type="http://schemas.openxmlformats.org/officeDocument/2006/relationships/image" Target="../media/image20.png"/></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Master" Target="../slideMasters/slideMaster8.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9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2.emf"/><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Master" Target="../slideMasters/slideMaster8.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22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39.jpeg"/><Relationship Id="rId1" Type="http://schemas.openxmlformats.org/officeDocument/2006/relationships/slideMaster" Target="../slideMasters/slideMaster9.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Master" Target="../slideMasters/slideMaster9.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Master" Target="../slideMasters/slideMaster9.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Master" Target="../slideMasters/slideMaster9.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9.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9.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0.xml"/></Relationships>
</file>

<file path=ppt/slideLayouts/_rels/slideLayout2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0.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0.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0.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25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26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Master" Target="../slideMasters/slideMaster10.xml"/></Relationships>
</file>

<file path=ppt/slideLayouts/_rels/slideLayout26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Master" Target="../slideMasters/slideMaster10.xml"/></Relationships>
</file>

<file path=ppt/slideLayouts/_rels/slideLayout26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Master" Target="../slideMasters/slideMaster10.xml"/></Relationships>
</file>

<file path=ppt/slideLayouts/_rels/slideLayout26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26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Master" Target="../slideMasters/slideMaster10.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10.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0.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Master" Target="../slideMasters/slideMaster10.xml"/></Relationships>
</file>

<file path=ppt/slideLayouts/_rels/slideLayout291.xml.rels><?xml version="1.0" encoding="UTF-8" standalone="yes"?>
<Relationships xmlns="http://schemas.openxmlformats.org/package/2006/relationships"><Relationship Id="rId3" Type="http://schemas.openxmlformats.org/officeDocument/2006/relationships/image" Target="../media/image50.svg"/><Relationship Id="rId2" Type="http://schemas.openxmlformats.org/officeDocument/2006/relationships/image" Target="../media/image49.png"/><Relationship Id="rId1" Type="http://schemas.openxmlformats.org/officeDocument/2006/relationships/slideMaster" Target="../slideMasters/slideMaster10.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10.xml"/></Relationships>
</file>

<file path=ppt/slideLayouts/_rels/slideLayout293.xml.rels><?xml version="1.0" encoding="UTF-8" standalone="yes"?>
<Relationships xmlns="http://schemas.openxmlformats.org/package/2006/relationships"><Relationship Id="rId3" Type="http://schemas.openxmlformats.org/officeDocument/2006/relationships/image" Target="../media/image50.svg"/><Relationship Id="rId2" Type="http://schemas.openxmlformats.org/officeDocument/2006/relationships/image" Target="../media/image49.png"/><Relationship Id="rId1" Type="http://schemas.openxmlformats.org/officeDocument/2006/relationships/slideMaster" Target="../slideMasters/slideMaster10.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0.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0.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0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10.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0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0.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0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54.png"/><Relationship Id="rId1" Type="http://schemas.openxmlformats.org/officeDocument/2006/relationships/slideMaster" Target="../slideMasters/slideMaster11.xml"/><Relationship Id="rId4" Type="http://schemas.openxmlformats.org/officeDocument/2006/relationships/image" Target="../media/image55.png"/></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11.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2.xml.rels><?xml version="1.0" encoding="UTF-8" standalone="yes"?>
<Relationships xmlns="http://schemas.openxmlformats.org/package/2006/relationships"><Relationship Id="rId3" Type="http://schemas.openxmlformats.org/officeDocument/2006/relationships/image" Target="../media/image57.svg"/><Relationship Id="rId7" Type="http://schemas.openxmlformats.org/officeDocument/2006/relationships/image" Target="../media/image61.jpeg"/><Relationship Id="rId2" Type="http://schemas.openxmlformats.org/officeDocument/2006/relationships/image" Target="../media/image56.png"/><Relationship Id="rId1" Type="http://schemas.openxmlformats.org/officeDocument/2006/relationships/slideMaster" Target="../slideMasters/slideMaster11.xml"/><Relationship Id="rId6" Type="http://schemas.openxmlformats.org/officeDocument/2006/relationships/image" Target="../media/image60.svg"/><Relationship Id="rId5" Type="http://schemas.openxmlformats.org/officeDocument/2006/relationships/image" Target="../media/image59.png"/><Relationship Id="rId4" Type="http://schemas.openxmlformats.org/officeDocument/2006/relationships/image" Target="../media/image58.jpeg"/></Relationships>
</file>

<file path=ppt/slideLayouts/_rels/slideLayout323.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Master" Target="../slideMasters/slideMaster11.xml"/><Relationship Id="rId4" Type="http://schemas.openxmlformats.org/officeDocument/2006/relationships/image" Target="../media/image58.jpeg"/></Relationships>
</file>

<file path=ppt/slideLayouts/_rels/slideLayout324.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Master" Target="../slideMasters/slideMaster11.xml"/><Relationship Id="rId4" Type="http://schemas.openxmlformats.org/officeDocument/2006/relationships/image" Target="../media/image58.jpeg"/></Relationships>
</file>

<file path=ppt/slideLayouts/_rels/slideLayout325.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9.png"/><Relationship Id="rId1" Type="http://schemas.openxmlformats.org/officeDocument/2006/relationships/slideMaster" Target="../slideMasters/slideMaster11.xml"/><Relationship Id="rId6" Type="http://schemas.openxmlformats.org/officeDocument/2006/relationships/image" Target="../media/image58.jpeg"/><Relationship Id="rId5" Type="http://schemas.openxmlformats.org/officeDocument/2006/relationships/image" Target="../media/image57.svg"/><Relationship Id="rId4" Type="http://schemas.openxmlformats.org/officeDocument/2006/relationships/image" Target="../media/image56.png"/></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8.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62.png"/><Relationship Id="rId1" Type="http://schemas.openxmlformats.org/officeDocument/2006/relationships/slideMaster" Target="../slideMasters/slideMaster11.xml"/></Relationships>
</file>

<file path=ppt/slideLayouts/_rels/slideLayout329.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62.png"/><Relationship Id="rId1" Type="http://schemas.openxmlformats.org/officeDocument/2006/relationships/slideMaster" Target="../slideMasters/slideMaster11.xml"/><Relationship Id="rId5" Type="http://schemas.openxmlformats.org/officeDocument/2006/relationships/image" Target="../media/image60.svg"/><Relationship Id="rId4" Type="http://schemas.openxmlformats.org/officeDocument/2006/relationships/image" Target="../media/image59.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Master" Target="../slideMasters/slideMaster11.xml"/></Relationships>
</file>

<file path=ppt/slideLayouts/_rels/slideLayout332.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Master" Target="../slideMasters/slideMaster11.xml"/></Relationships>
</file>

<file path=ppt/slideLayouts/_rels/slideLayout33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Master" Target="../slideMasters/slideMaster11.xml"/></Relationships>
</file>

<file path=ppt/slideLayouts/_rels/slideLayout334.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Master" Target="../slideMasters/slideMaster11.xml"/></Relationships>
</file>

<file path=ppt/slideLayouts/_rels/slideLayout335.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Master" Target="../slideMasters/slideMaster11.xml"/></Relationships>
</file>

<file path=ppt/slideLayouts/_rels/slideLayout336.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Master" Target="../slideMasters/slideMaster11.xml"/></Relationships>
</file>

<file path=ppt/slideLayouts/_rels/slideLayout337.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Master" Target="../slideMasters/slideMaster11.xml"/></Relationships>
</file>

<file path=ppt/slideLayouts/_rels/slideLayout338.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Master" Target="../slideMasters/slideMaster11.xml"/></Relationships>
</file>

<file path=ppt/slideLayouts/_rels/slideLayout339.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Master" Target="../slideMasters/slideMaster1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0.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Master" Target="../slideMasters/slideMaster1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Master" Target="../slideMasters/slideMaster1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Master" Target="../slideMasters/slideMaster11.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Master" Target="../slideMasters/slideMaster1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Master" Target="../slideMasters/slideMaster1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Master" Target="../slideMasters/slideMaster11.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1.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2.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2.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2.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Master" Target="../slideMasters/slideMaster12.xml"/></Relationships>
</file>

<file path=ppt/slideLayouts/_rels/slideLayout36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Master" Target="../slideMasters/slideMaster12.xml"/></Relationships>
</file>

<file path=ppt/slideLayouts/_rels/slideLayout36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Master" Target="../slideMasters/slideMaster12.xml"/></Relationships>
</file>

<file path=ppt/slideLayouts/_rels/slideLayout36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Master" Target="../slideMasters/slideMaster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Master" Target="../slideMasters/slideMaster12.xml"/></Relationships>
</file>

<file path=ppt/slideLayouts/_rels/slideLayout37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Master" Target="../slideMasters/slideMaster12.xml"/></Relationships>
</file>

<file path=ppt/slideLayouts/_rels/slideLayout37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Master" Target="../slideMasters/slideMaster12.xml"/></Relationships>
</file>

<file path=ppt/slideLayouts/_rels/slideLayout37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Master" Target="../slideMasters/slideMaster12.xml"/></Relationships>
</file>

<file path=ppt/slideLayouts/_rels/slideLayout37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Master" Target="../slideMasters/slideMaster12.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12.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2.xml"/></Relationships>
</file>

<file path=ppt/slideLayouts/_rels/slideLayout39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Master" Target="../slideMasters/slideMaster12.xml"/></Relationships>
</file>

<file path=ppt/slideLayouts/_rels/slideLayout399.xml.rels><?xml version="1.0" encoding="UTF-8" standalone="yes"?>
<Relationships xmlns="http://schemas.openxmlformats.org/package/2006/relationships"><Relationship Id="rId3" Type="http://schemas.openxmlformats.org/officeDocument/2006/relationships/image" Target="../media/image50.svg"/><Relationship Id="rId2" Type="http://schemas.openxmlformats.org/officeDocument/2006/relationships/image" Target="../media/image49.png"/><Relationship Id="rId1" Type="http://schemas.openxmlformats.org/officeDocument/2006/relationships/slideMaster" Target="../slideMasters/slideMaster1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2.xml"/></Relationships>
</file>

<file path=ppt/slideLayouts/_rels/slideLayout40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12.xml"/></Relationships>
</file>

<file path=ppt/slideLayouts/_rels/slideLayout401.xml.rels><?xml version="1.0" encoding="UTF-8" standalone="yes"?>
<Relationships xmlns="http://schemas.openxmlformats.org/package/2006/relationships"><Relationship Id="rId3" Type="http://schemas.openxmlformats.org/officeDocument/2006/relationships/image" Target="../media/image50.svg"/><Relationship Id="rId2" Type="http://schemas.openxmlformats.org/officeDocument/2006/relationships/image" Target="../media/image49.png"/><Relationship Id="rId1" Type="http://schemas.openxmlformats.org/officeDocument/2006/relationships/slideMaster" Target="../slideMasters/slideMaster12.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0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2.xml"/></Relationships>
</file>

<file path=ppt/slideLayouts/_rels/slideLayout40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2.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12.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1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13.xml"/></Relationships>
</file>

<file path=ppt/slideLayouts/_rels/slideLayout4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emf"/><Relationship Id="rId1" Type="http://schemas.openxmlformats.org/officeDocument/2006/relationships/slideMaster" Target="../slideMasters/slideMaster13.xml"/></Relationships>
</file>

<file path=ppt/slideLayouts/_rels/slideLayout4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2.emf"/><Relationship Id="rId1" Type="http://schemas.openxmlformats.org/officeDocument/2006/relationships/slideMaster" Target="../slideMasters/slideMaster13.xml"/></Relationships>
</file>

<file path=ppt/slideLayouts/_rels/slideLayout4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2.emf"/><Relationship Id="rId1" Type="http://schemas.openxmlformats.org/officeDocument/2006/relationships/slideMaster" Target="../slideMasters/slideMaster13.xml"/></Relationships>
</file>

<file path=ppt/slideLayouts/_rels/slideLayout4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Master" Target="../slideMasters/slideMaster13.xml"/></Relationships>
</file>

<file path=ppt/slideLayouts/_rels/slideLayout4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2.emf"/><Relationship Id="rId1" Type="http://schemas.openxmlformats.org/officeDocument/2006/relationships/slideMaster" Target="../slideMasters/slideMaster13.xml"/></Relationships>
</file>

<file path=ppt/slideLayouts/_rels/slideLayout4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2.emf"/><Relationship Id="rId1" Type="http://schemas.openxmlformats.org/officeDocument/2006/relationships/slideMaster" Target="../slideMasters/slideMaster13.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A4069-2918-47E9-9E2F-D294A7C0248E}"/>
              </a:ext>
            </a:extLst>
          </p:cNvPr>
          <p:cNvSpPr>
            <a:spLocks noGrp="1"/>
          </p:cNvSpPr>
          <p:nvPr>
            <p:ph type="ctrTitle" hasCustomPrompt="1"/>
          </p:nvPr>
        </p:nvSpPr>
        <p:spPr>
          <a:xfrm>
            <a:off x="1524000" y="1122363"/>
            <a:ext cx="9144000" cy="2387600"/>
          </a:xfrm>
        </p:spPr>
        <p:txBody>
          <a:bodyPr anchor="b">
            <a:normAutofit/>
          </a:bodyPr>
          <a:lstStyle>
            <a:lvl1pPr algn="ctr">
              <a:defRPr sz="4000"/>
            </a:lvl1pPr>
          </a:lstStyle>
          <a:p>
            <a:r>
              <a:rPr lang="en-US"/>
              <a:t>CLICK TO EDIT MASTER TITLE STYLE</a:t>
            </a:r>
          </a:p>
        </p:txBody>
      </p:sp>
      <p:sp>
        <p:nvSpPr>
          <p:cNvPr id="3" name="Subtitle 2">
            <a:extLst>
              <a:ext uri="{FF2B5EF4-FFF2-40B4-BE49-F238E27FC236}">
                <a16:creationId xmlns:a16="http://schemas.microsoft.com/office/drawing/2014/main" id="{85091979-C88E-4651-B2FD-FDF0212D56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067911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Slide 2">
    <p:bg>
      <p:bgPr>
        <a:solidFill>
          <a:schemeClr val="tx1"/>
        </a:solidFill>
        <a:effectLst/>
      </p:bgPr>
    </p:bg>
    <p:spTree>
      <p:nvGrpSpPr>
        <p:cNvPr id="1" name=""/>
        <p:cNvGrpSpPr/>
        <p:nvPr/>
      </p:nvGrpSpPr>
      <p:grpSpPr>
        <a:xfrm>
          <a:off x="0" y="0"/>
          <a:ext cx="0" cy="0"/>
          <a:chOff x="0" y="0"/>
          <a:chExt cx="0" cy="0"/>
        </a:xfrm>
      </p:grpSpPr>
      <p:sp>
        <p:nvSpPr>
          <p:cNvPr id="6" name="Text Placeholder 10">
            <a:extLst>
              <a:ext uri="{FF2B5EF4-FFF2-40B4-BE49-F238E27FC236}">
                <a16:creationId xmlns:a16="http://schemas.microsoft.com/office/drawing/2014/main" id="{1D2F9142-6251-4BB1-B90A-DAFD69D51338}"/>
              </a:ext>
            </a:extLst>
          </p:cNvPr>
          <p:cNvSpPr>
            <a:spLocks noGrp="1"/>
          </p:cNvSpPr>
          <p:nvPr>
            <p:ph type="body" sz="quarter" idx="16" hasCustomPrompt="1"/>
          </p:nvPr>
        </p:nvSpPr>
        <p:spPr>
          <a:xfrm>
            <a:off x="464841" y="4847661"/>
            <a:ext cx="9609045" cy="727892"/>
          </a:xfrm>
        </p:spPr>
        <p:txBody>
          <a:bodyPr/>
          <a:lstStyle>
            <a:lvl1pPr>
              <a:defRPr sz="1765">
                <a:solidFill>
                  <a:schemeClr val="bg1"/>
                </a:solidFill>
              </a:defRPr>
            </a:lvl1pPr>
            <a:lvl2pPr>
              <a:defRPr sz="1765">
                <a:solidFill>
                  <a:schemeClr val="bg1"/>
                </a:solidFill>
              </a:defRPr>
            </a:lvl2pPr>
            <a:lvl3pPr>
              <a:defRPr sz="1372"/>
            </a:lvl3pPr>
            <a:lvl4pPr>
              <a:defRPr sz="1372"/>
            </a:lvl4pPr>
            <a:lvl5pPr>
              <a:defRPr sz="1029"/>
            </a:lvl5pPr>
          </a:lstStyle>
          <a:p>
            <a:pPr lvl="0"/>
            <a:r>
              <a:rPr lang="en-US"/>
              <a:t>Author name</a:t>
            </a:r>
          </a:p>
          <a:p>
            <a:pPr lvl="1"/>
            <a:r>
              <a:rPr lang="en-US"/>
              <a:t>Date</a:t>
            </a:r>
          </a:p>
        </p:txBody>
      </p:sp>
      <p:sp>
        <p:nvSpPr>
          <p:cNvPr id="9" name="Title 1">
            <a:extLst>
              <a:ext uri="{FF2B5EF4-FFF2-40B4-BE49-F238E27FC236}">
                <a16:creationId xmlns:a16="http://schemas.microsoft.com/office/drawing/2014/main" id="{5AABBF63-5EE7-4625-A83E-A11472950806}"/>
              </a:ext>
            </a:extLst>
          </p:cNvPr>
          <p:cNvSpPr>
            <a:spLocks noGrp="1"/>
          </p:cNvSpPr>
          <p:nvPr>
            <p:ph type="title" hasCustomPrompt="1"/>
          </p:nvPr>
        </p:nvSpPr>
        <p:spPr>
          <a:xfrm>
            <a:off x="407391" y="3029995"/>
            <a:ext cx="9630389" cy="1793104"/>
          </a:xfrm>
          <a:noFill/>
        </p:spPr>
        <p:txBody>
          <a:bodyPr lIns="0" tIns="0" rIns="0" bIns="182880" anchor="b" anchorCtr="0"/>
          <a:lstStyle>
            <a:lvl1pPr>
              <a:defRPr sz="4705" strike="noStrike" spc="-49" baseline="0">
                <a:solidFill>
                  <a:schemeClr val="bg1"/>
                </a:solidFill>
              </a:defRPr>
            </a:lvl1pPr>
          </a:lstStyle>
          <a:p>
            <a:r>
              <a:rPr lang="en-US"/>
              <a:t>Microsoft </a:t>
            </a:r>
            <a:r>
              <a:rPr lang="en-US" err="1"/>
              <a:t>IoT</a:t>
            </a:r>
            <a:br>
              <a:rPr lang="en-US"/>
            </a:br>
            <a:r>
              <a:rPr lang="en-US"/>
              <a:t>title or event name</a:t>
            </a:r>
          </a:p>
        </p:txBody>
      </p:sp>
      <p:pic>
        <p:nvPicPr>
          <p:cNvPr id="2" name="Picture 1">
            <a:extLst>
              <a:ext uri="{FF2B5EF4-FFF2-40B4-BE49-F238E27FC236}">
                <a16:creationId xmlns:a16="http://schemas.microsoft.com/office/drawing/2014/main" id="{D5788672-4E4F-384F-BC06-960DD2B92DCE}"/>
              </a:ext>
            </a:extLst>
          </p:cNvPr>
          <p:cNvPicPr>
            <a:picLocks noChangeAspect="1"/>
          </p:cNvPicPr>
          <p:nvPr userDrawn="1"/>
        </p:nvPicPr>
        <p:blipFill>
          <a:blip r:embed="rId2"/>
          <a:stretch>
            <a:fillRect/>
          </a:stretch>
        </p:blipFill>
        <p:spPr>
          <a:xfrm>
            <a:off x="407391" y="405703"/>
            <a:ext cx="958677" cy="211686"/>
          </a:xfrm>
          <a:prstGeom prst="rect">
            <a:avLst/>
          </a:prstGeom>
        </p:spPr>
      </p:pic>
    </p:spTree>
    <p:extLst>
      <p:ext uri="{BB962C8B-B14F-4D97-AF65-F5344CB8AC3E}">
        <p14:creationId xmlns:p14="http://schemas.microsoft.com/office/powerpoint/2010/main" val="2011944315"/>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ED45B-45BA-455B-B6FC-17FDE049B7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3576124-CD3A-4107-9E53-B4B5846B08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65D6B2B-687D-43A2-80B0-AF753FE265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F7CEF0C-55CE-474E-BA80-3D3D1322F360}"/>
              </a:ext>
            </a:extLst>
          </p:cNvPr>
          <p:cNvSpPr>
            <a:spLocks noGrp="1"/>
          </p:cNvSpPr>
          <p:nvPr>
            <p:ph type="dt" sz="half" idx="10"/>
          </p:nvPr>
        </p:nvSpPr>
        <p:spPr/>
        <p:txBody>
          <a:bodyPr/>
          <a:lstStyle/>
          <a:p>
            <a:fld id="{1B7DBB47-D871-4F91-B508-5427D44E345A}" type="datetime1">
              <a:rPr lang="en-US" smtClean="0"/>
              <a:t>6/29/2020</a:t>
            </a:fld>
            <a:endParaRPr lang="en-US"/>
          </a:p>
        </p:txBody>
      </p:sp>
      <p:sp>
        <p:nvSpPr>
          <p:cNvPr id="6" name="Footer Placeholder 5">
            <a:extLst>
              <a:ext uri="{FF2B5EF4-FFF2-40B4-BE49-F238E27FC236}">
                <a16:creationId xmlns:a16="http://schemas.microsoft.com/office/drawing/2014/main" id="{7B6C5C10-C80D-4698-8B10-075B2F1B0A45}"/>
              </a:ext>
            </a:extLst>
          </p:cNvPr>
          <p:cNvSpPr>
            <a:spLocks noGrp="1"/>
          </p:cNvSpPr>
          <p:nvPr>
            <p:ph type="ftr" sz="quarter" idx="11"/>
          </p:nvPr>
        </p:nvSpPr>
        <p:spPr/>
        <p:txBody>
          <a:bodyPr/>
          <a:lstStyle/>
          <a:p>
            <a:r>
              <a:rPr lang="en-US"/>
              <a:t>Microsoft Confidential – Provided under NDA – DRAFT – All contents subject to change</a:t>
            </a:r>
          </a:p>
        </p:txBody>
      </p:sp>
      <p:sp>
        <p:nvSpPr>
          <p:cNvPr id="7" name="Slide Number Placeholder 6">
            <a:extLst>
              <a:ext uri="{FF2B5EF4-FFF2-40B4-BE49-F238E27FC236}">
                <a16:creationId xmlns:a16="http://schemas.microsoft.com/office/drawing/2014/main" id="{5DD5C14D-2E9D-49E5-B918-CFB757863B2F}"/>
              </a:ext>
            </a:extLst>
          </p:cNvPr>
          <p:cNvSpPr>
            <a:spLocks noGrp="1"/>
          </p:cNvSpPr>
          <p:nvPr>
            <p:ph type="sldNum" sz="quarter" idx="12"/>
          </p:nvPr>
        </p:nvSpPr>
        <p:spPr/>
        <p:txBody>
          <a:bodyPr/>
          <a:lstStyle/>
          <a:p>
            <a:fld id="{A9556883-2B4E-4D31-B92A-74365AA5A0C2}" type="slidenum">
              <a:rPr lang="en-US" smtClean="0"/>
              <a:t>‹#›</a:t>
            </a:fld>
            <a:endParaRPr lang="en-US"/>
          </a:p>
        </p:txBody>
      </p:sp>
    </p:spTree>
    <p:extLst>
      <p:ext uri="{BB962C8B-B14F-4D97-AF65-F5344CB8AC3E}">
        <p14:creationId xmlns:p14="http://schemas.microsoft.com/office/powerpoint/2010/main" val="366189465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E22CE-7A17-4737-8383-E6FE7F4E65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BB0B020-8F2E-429B-A8FE-F2E3B32013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9250941-21ED-4961-B83A-86DE25BC8A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88A33F8-6F57-49F6-AF3E-6531F88181F0}"/>
              </a:ext>
            </a:extLst>
          </p:cNvPr>
          <p:cNvSpPr>
            <a:spLocks noGrp="1"/>
          </p:cNvSpPr>
          <p:nvPr>
            <p:ph type="dt" sz="half" idx="10"/>
          </p:nvPr>
        </p:nvSpPr>
        <p:spPr/>
        <p:txBody>
          <a:bodyPr/>
          <a:lstStyle/>
          <a:p>
            <a:fld id="{D13B4381-9746-4202-88EC-100A94E1A8BC}" type="datetime1">
              <a:rPr lang="en-US" smtClean="0"/>
              <a:t>6/29/2020</a:t>
            </a:fld>
            <a:endParaRPr lang="en-US"/>
          </a:p>
        </p:txBody>
      </p:sp>
      <p:sp>
        <p:nvSpPr>
          <p:cNvPr id="6" name="Footer Placeholder 5">
            <a:extLst>
              <a:ext uri="{FF2B5EF4-FFF2-40B4-BE49-F238E27FC236}">
                <a16:creationId xmlns:a16="http://schemas.microsoft.com/office/drawing/2014/main" id="{DE101275-2D56-4154-8179-25128B9C1046}"/>
              </a:ext>
            </a:extLst>
          </p:cNvPr>
          <p:cNvSpPr>
            <a:spLocks noGrp="1"/>
          </p:cNvSpPr>
          <p:nvPr>
            <p:ph type="ftr" sz="quarter" idx="11"/>
          </p:nvPr>
        </p:nvSpPr>
        <p:spPr/>
        <p:txBody>
          <a:bodyPr/>
          <a:lstStyle/>
          <a:p>
            <a:r>
              <a:rPr lang="en-US"/>
              <a:t>Microsoft Confidential – Provided under NDA – DRAFT – All contents subject to change</a:t>
            </a:r>
          </a:p>
        </p:txBody>
      </p:sp>
      <p:sp>
        <p:nvSpPr>
          <p:cNvPr id="7" name="Slide Number Placeholder 6">
            <a:extLst>
              <a:ext uri="{FF2B5EF4-FFF2-40B4-BE49-F238E27FC236}">
                <a16:creationId xmlns:a16="http://schemas.microsoft.com/office/drawing/2014/main" id="{0E577DF7-FE1C-4158-B64A-5A7E0B4EB4AA}"/>
              </a:ext>
            </a:extLst>
          </p:cNvPr>
          <p:cNvSpPr>
            <a:spLocks noGrp="1"/>
          </p:cNvSpPr>
          <p:nvPr>
            <p:ph type="sldNum" sz="quarter" idx="12"/>
          </p:nvPr>
        </p:nvSpPr>
        <p:spPr/>
        <p:txBody>
          <a:bodyPr/>
          <a:lstStyle/>
          <a:p>
            <a:fld id="{A9556883-2B4E-4D31-B92A-74365AA5A0C2}" type="slidenum">
              <a:rPr lang="en-US" smtClean="0"/>
              <a:t>‹#›</a:t>
            </a:fld>
            <a:endParaRPr lang="en-US"/>
          </a:p>
        </p:txBody>
      </p:sp>
    </p:spTree>
    <p:extLst>
      <p:ext uri="{BB962C8B-B14F-4D97-AF65-F5344CB8AC3E}">
        <p14:creationId xmlns:p14="http://schemas.microsoft.com/office/powerpoint/2010/main" val="411784548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C9779-972A-4F62-A547-0E5A4813846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D241ECF-B33C-445C-A71F-55274C426C9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2B3D6C-CE77-48FA-8248-641D103B2252}"/>
              </a:ext>
            </a:extLst>
          </p:cNvPr>
          <p:cNvSpPr>
            <a:spLocks noGrp="1"/>
          </p:cNvSpPr>
          <p:nvPr>
            <p:ph type="dt" sz="half" idx="10"/>
          </p:nvPr>
        </p:nvSpPr>
        <p:spPr/>
        <p:txBody>
          <a:bodyPr/>
          <a:lstStyle/>
          <a:p>
            <a:fld id="{7EBC49C1-451D-417D-8C89-30CA93CC0949}" type="datetime1">
              <a:rPr lang="en-US" smtClean="0"/>
              <a:t>6/29/2020</a:t>
            </a:fld>
            <a:endParaRPr lang="en-US"/>
          </a:p>
        </p:txBody>
      </p:sp>
      <p:sp>
        <p:nvSpPr>
          <p:cNvPr id="5" name="Footer Placeholder 4">
            <a:extLst>
              <a:ext uri="{FF2B5EF4-FFF2-40B4-BE49-F238E27FC236}">
                <a16:creationId xmlns:a16="http://schemas.microsoft.com/office/drawing/2014/main" id="{E6E7B0BA-0B8B-48C0-9246-B7CC3CA39B17}"/>
              </a:ext>
            </a:extLst>
          </p:cNvPr>
          <p:cNvSpPr>
            <a:spLocks noGrp="1"/>
          </p:cNvSpPr>
          <p:nvPr>
            <p:ph type="ftr" sz="quarter" idx="11"/>
          </p:nvPr>
        </p:nvSpPr>
        <p:spPr/>
        <p:txBody>
          <a:bodyPr/>
          <a:lstStyle/>
          <a:p>
            <a:r>
              <a:rPr lang="en-US"/>
              <a:t>Microsoft Confidential – Provided under NDA – DRAFT – All contents subject to change</a:t>
            </a:r>
          </a:p>
        </p:txBody>
      </p:sp>
      <p:sp>
        <p:nvSpPr>
          <p:cNvPr id="6" name="Slide Number Placeholder 5">
            <a:extLst>
              <a:ext uri="{FF2B5EF4-FFF2-40B4-BE49-F238E27FC236}">
                <a16:creationId xmlns:a16="http://schemas.microsoft.com/office/drawing/2014/main" id="{8524B0EF-E55C-4F3E-8EE6-093BA271F37F}"/>
              </a:ext>
            </a:extLst>
          </p:cNvPr>
          <p:cNvSpPr>
            <a:spLocks noGrp="1"/>
          </p:cNvSpPr>
          <p:nvPr>
            <p:ph type="sldNum" sz="quarter" idx="12"/>
          </p:nvPr>
        </p:nvSpPr>
        <p:spPr/>
        <p:txBody>
          <a:bodyPr/>
          <a:lstStyle/>
          <a:p>
            <a:fld id="{A9556883-2B4E-4D31-B92A-74365AA5A0C2}" type="slidenum">
              <a:rPr lang="en-US" smtClean="0"/>
              <a:t>‹#›</a:t>
            </a:fld>
            <a:endParaRPr lang="en-US"/>
          </a:p>
        </p:txBody>
      </p:sp>
    </p:spTree>
    <p:extLst>
      <p:ext uri="{BB962C8B-B14F-4D97-AF65-F5344CB8AC3E}">
        <p14:creationId xmlns:p14="http://schemas.microsoft.com/office/powerpoint/2010/main" val="420403157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848C84-E1AD-46C2-BCFC-806C72A8D80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01131D9-6693-4DD5-943A-F2CDA1A04C5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41F662-726C-49F6-9DEE-12B940FB56B9}"/>
              </a:ext>
            </a:extLst>
          </p:cNvPr>
          <p:cNvSpPr>
            <a:spLocks noGrp="1"/>
          </p:cNvSpPr>
          <p:nvPr>
            <p:ph type="dt" sz="half" idx="10"/>
          </p:nvPr>
        </p:nvSpPr>
        <p:spPr/>
        <p:txBody>
          <a:bodyPr/>
          <a:lstStyle/>
          <a:p>
            <a:fld id="{C0F6C547-B2BB-4724-9849-D7EA2028EDD3}" type="datetime1">
              <a:rPr lang="en-US" smtClean="0"/>
              <a:t>6/29/2020</a:t>
            </a:fld>
            <a:endParaRPr lang="en-US"/>
          </a:p>
        </p:txBody>
      </p:sp>
      <p:sp>
        <p:nvSpPr>
          <p:cNvPr id="5" name="Footer Placeholder 4">
            <a:extLst>
              <a:ext uri="{FF2B5EF4-FFF2-40B4-BE49-F238E27FC236}">
                <a16:creationId xmlns:a16="http://schemas.microsoft.com/office/drawing/2014/main" id="{B495372F-00D9-4833-B410-626ACB6002E2}"/>
              </a:ext>
            </a:extLst>
          </p:cNvPr>
          <p:cNvSpPr>
            <a:spLocks noGrp="1"/>
          </p:cNvSpPr>
          <p:nvPr>
            <p:ph type="ftr" sz="quarter" idx="11"/>
          </p:nvPr>
        </p:nvSpPr>
        <p:spPr/>
        <p:txBody>
          <a:bodyPr/>
          <a:lstStyle/>
          <a:p>
            <a:r>
              <a:rPr lang="en-US"/>
              <a:t>Microsoft Confidential – Provided under NDA – DRAFT – All contents subject to change</a:t>
            </a:r>
          </a:p>
        </p:txBody>
      </p:sp>
      <p:sp>
        <p:nvSpPr>
          <p:cNvPr id="6" name="Slide Number Placeholder 5">
            <a:extLst>
              <a:ext uri="{FF2B5EF4-FFF2-40B4-BE49-F238E27FC236}">
                <a16:creationId xmlns:a16="http://schemas.microsoft.com/office/drawing/2014/main" id="{57A467E3-4851-4362-9C7D-7327C4EFD46B}"/>
              </a:ext>
            </a:extLst>
          </p:cNvPr>
          <p:cNvSpPr>
            <a:spLocks noGrp="1"/>
          </p:cNvSpPr>
          <p:nvPr>
            <p:ph type="sldNum" sz="quarter" idx="12"/>
          </p:nvPr>
        </p:nvSpPr>
        <p:spPr/>
        <p:txBody>
          <a:bodyPr/>
          <a:lstStyle/>
          <a:p>
            <a:fld id="{A9556883-2B4E-4D31-B92A-74365AA5A0C2}" type="slidenum">
              <a:rPr lang="en-US" smtClean="0"/>
              <a:t>‹#›</a:t>
            </a:fld>
            <a:endParaRPr lang="en-US"/>
          </a:p>
        </p:txBody>
      </p:sp>
    </p:spTree>
    <p:extLst>
      <p:ext uri="{BB962C8B-B14F-4D97-AF65-F5344CB8AC3E}">
        <p14:creationId xmlns:p14="http://schemas.microsoft.com/office/powerpoint/2010/main" val="143249354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p:cSld name="Title Slide Ligh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949" y="687823"/>
            <a:ext cx="10240454" cy="2418915"/>
          </a:xfrm>
        </p:spPr>
        <p:txBody>
          <a:bodyPr anchor="b" anchorCtr="0"/>
          <a:lstStyle>
            <a:lvl1pPr>
              <a:defRPr sz="7200" spc="-150" baseline="0">
                <a:solidFill>
                  <a:schemeClr val="tx2"/>
                </a:solidFill>
              </a:defRPr>
            </a:lvl1pPr>
          </a:lstStyle>
          <a:p>
            <a:r>
              <a:rPr lang="en-US"/>
              <a:t>CLICK TO EDIT TITLE STYLE</a:t>
            </a:r>
          </a:p>
        </p:txBody>
      </p:sp>
      <p:sp>
        <p:nvSpPr>
          <p:cNvPr id="5" name="Text Placeholder 4"/>
          <p:cNvSpPr>
            <a:spLocks noGrp="1"/>
          </p:cNvSpPr>
          <p:nvPr>
            <p:ph type="body" sz="quarter" idx="12" hasCustomPrompt="1"/>
          </p:nvPr>
        </p:nvSpPr>
        <p:spPr>
          <a:xfrm>
            <a:off x="978949" y="3425825"/>
            <a:ext cx="10240454" cy="1664490"/>
          </a:xfrm>
        </p:spPr>
        <p:txBody>
          <a:bodyPr>
            <a:noAutofit/>
          </a:bodyPr>
          <a:lstStyle>
            <a:lvl1pPr marL="0" indent="0">
              <a:spcBef>
                <a:spcPts val="2400"/>
              </a:spcBef>
              <a:buNone/>
              <a:defRPr spc="-70" baseline="0">
                <a:solidFill>
                  <a:schemeClr val="tx2"/>
                </a:solidFill>
                <a:latin typeface="+mj-lt"/>
              </a:defRPr>
            </a:lvl1pPr>
          </a:lstStyle>
          <a:p>
            <a:pPr lvl="0"/>
            <a:r>
              <a:rPr lang="en-US"/>
              <a:t>Speaker Title</a:t>
            </a:r>
          </a:p>
        </p:txBody>
      </p:sp>
      <p:sp>
        <p:nvSpPr>
          <p:cNvPr id="9" name="Date Placeholder 3"/>
          <p:cNvSpPr txBox="1">
            <a:spLocks/>
          </p:cNvSpPr>
          <p:nvPr/>
        </p:nvSpPr>
        <p:spPr>
          <a:xfrm>
            <a:off x="914037" y="6165904"/>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lumMod val="65000"/>
                  </a:srgbClr>
                </a:solidFill>
                <a:effectLst/>
                <a:uLnTx/>
                <a:uFillTx/>
                <a:latin typeface="Segoe UI"/>
                <a:ea typeface="+mn-ea"/>
                <a:cs typeface="+mn-cs"/>
              </a:rPr>
              <a:t>Microsoft Confidential, For Internal Use Only</a:t>
            </a:r>
          </a:p>
        </p:txBody>
      </p:sp>
      <p:grpSp>
        <p:nvGrpSpPr>
          <p:cNvPr id="10" name="Group 9"/>
          <p:cNvGrpSpPr/>
          <p:nvPr userDrawn="1"/>
        </p:nvGrpSpPr>
        <p:grpSpPr>
          <a:xfrm>
            <a:off x="9171987" y="5108389"/>
            <a:ext cx="2671567" cy="1332614"/>
            <a:chOff x="9169594" y="5071065"/>
            <a:chExt cx="2670869" cy="1332614"/>
          </a:xfrm>
        </p:grpSpPr>
        <p:sp>
          <p:nvSpPr>
            <p:cNvPr id="11" name="TextBox 10"/>
            <p:cNvSpPr txBox="1"/>
            <p:nvPr/>
          </p:nvSpPr>
          <p:spPr>
            <a:xfrm>
              <a:off x="9169594" y="6157458"/>
              <a:ext cx="2652212"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40" normalizeH="0" baseline="0" noProof="0">
                  <a:ln>
                    <a:noFill/>
                  </a:ln>
                  <a:solidFill>
                    <a:srgbClr val="0072C6"/>
                  </a:solidFill>
                  <a:effectLst/>
                  <a:uLnTx/>
                  <a:uFillTx/>
                  <a:latin typeface="Segoe" panose="020B0502040504020203" pitchFamily="34" charset="0"/>
                  <a:ea typeface="+mn-ea"/>
                  <a:cs typeface="+mn-cs"/>
                </a:rPr>
                <a:t>Applications and Services Group</a:t>
              </a:r>
            </a:p>
          </p:txBody>
        </p:sp>
        <p:sp>
          <p:nvSpPr>
            <p:cNvPr id="12" name="TextBox 11"/>
            <p:cNvSpPr txBox="1"/>
            <p:nvPr/>
          </p:nvSpPr>
          <p:spPr>
            <a:xfrm>
              <a:off x="9372567" y="5071065"/>
              <a:ext cx="2467896"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300" normalizeH="0" baseline="0" noProof="0">
                  <a:ln>
                    <a:noFill/>
                  </a:ln>
                  <a:solidFill>
                    <a:srgbClr val="0072C6"/>
                  </a:solidFill>
                  <a:effectLst/>
                  <a:uLnTx/>
                  <a:uFillTx/>
                  <a:latin typeface="Century Gothic" panose="020B0502020202020204" pitchFamily="34" charset="0"/>
                  <a:ea typeface="+mn-ea"/>
                  <a:cs typeface="+mn-cs"/>
                </a:rPr>
                <a:t>ASG</a:t>
              </a:r>
            </a:p>
          </p:txBody>
        </p:sp>
      </p:grpSp>
    </p:spTree>
    <p:extLst>
      <p:ext uri="{BB962C8B-B14F-4D97-AF65-F5344CB8AC3E}">
        <p14:creationId xmlns:p14="http://schemas.microsoft.com/office/powerpoint/2010/main" val="26132811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p:cSld name="Title Slide Dark">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949" y="687823"/>
            <a:ext cx="10240454" cy="2418915"/>
          </a:xfrm>
        </p:spPr>
        <p:txBody>
          <a:bodyPr anchor="b" anchorCtr="0"/>
          <a:lstStyle>
            <a:lvl1pPr>
              <a:defRPr sz="7200" spc="-150" baseline="0">
                <a:solidFill>
                  <a:schemeClr val="bg1"/>
                </a:solidFill>
              </a:defRPr>
            </a:lvl1pPr>
          </a:lstStyle>
          <a:p>
            <a:r>
              <a:rPr lang="en-US"/>
              <a:t>CLICK TO EDIT TITLE STYLE</a:t>
            </a:r>
          </a:p>
        </p:txBody>
      </p:sp>
      <p:sp>
        <p:nvSpPr>
          <p:cNvPr id="5" name="Text Placeholder 4"/>
          <p:cNvSpPr>
            <a:spLocks noGrp="1"/>
          </p:cNvSpPr>
          <p:nvPr>
            <p:ph type="body" sz="quarter" idx="12" hasCustomPrompt="1"/>
          </p:nvPr>
        </p:nvSpPr>
        <p:spPr>
          <a:xfrm>
            <a:off x="978949" y="3425825"/>
            <a:ext cx="10240454" cy="1664490"/>
          </a:xfrm>
        </p:spPr>
        <p:txBody>
          <a:bodyPr>
            <a:noAutofit/>
          </a:bodyPr>
          <a:lstStyle>
            <a:lvl1pPr marL="0" indent="0">
              <a:spcBef>
                <a:spcPts val="2400"/>
              </a:spcBef>
              <a:buNone/>
              <a:defRPr spc="-70" baseline="0">
                <a:solidFill>
                  <a:schemeClr val="bg1"/>
                </a:solidFill>
                <a:latin typeface="+mj-lt"/>
              </a:defRPr>
            </a:lvl1pPr>
          </a:lstStyle>
          <a:p>
            <a:pPr lvl="0"/>
            <a:r>
              <a:rPr lang="en-US"/>
              <a:t>Speaker Title</a:t>
            </a:r>
          </a:p>
        </p:txBody>
      </p:sp>
      <p:sp>
        <p:nvSpPr>
          <p:cNvPr id="9" name="Date Placeholder 3"/>
          <p:cNvSpPr txBox="1">
            <a:spLocks/>
          </p:cNvSpPr>
          <p:nvPr/>
        </p:nvSpPr>
        <p:spPr>
          <a:xfrm>
            <a:off x="914037" y="6165904"/>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alpha val="75000"/>
                  </a:srgbClr>
                </a:solidFill>
                <a:effectLst/>
                <a:uLnTx/>
                <a:uFillTx/>
                <a:latin typeface="Segoe UI"/>
                <a:ea typeface="+mn-ea"/>
                <a:cs typeface="+mn-cs"/>
              </a:rPr>
              <a:t>Microsoft Confidential, For Internal Use Only</a:t>
            </a:r>
          </a:p>
        </p:txBody>
      </p:sp>
      <p:grpSp>
        <p:nvGrpSpPr>
          <p:cNvPr id="8" name="Group 7"/>
          <p:cNvGrpSpPr/>
          <p:nvPr userDrawn="1"/>
        </p:nvGrpSpPr>
        <p:grpSpPr>
          <a:xfrm>
            <a:off x="9179939" y="5155737"/>
            <a:ext cx="2652905" cy="1370162"/>
            <a:chOff x="9177543" y="5118412"/>
            <a:chExt cx="2652212" cy="1370162"/>
          </a:xfrm>
        </p:grpSpPr>
        <p:sp>
          <p:nvSpPr>
            <p:cNvPr id="10" name="TextBox 9"/>
            <p:cNvSpPr txBox="1"/>
            <p:nvPr/>
          </p:nvSpPr>
          <p:spPr>
            <a:xfrm>
              <a:off x="9177543" y="6165409"/>
              <a:ext cx="2652212" cy="323165"/>
            </a:xfrm>
            <a:prstGeom prst="rect">
              <a:avLst/>
            </a:prstGeom>
            <a:noFill/>
          </p:spPr>
          <p:txBody>
            <a:bodyPr wrap="square" rtlCol="0">
              <a:spAutoFit/>
            </a:bodyPr>
            <a:lstStyle/>
            <a:p>
              <a:pPr marL="0" marR="0" lvl="0" indent="0" algn="ctr" defTabSz="914225" rtl="0" eaLnBrk="1" fontAlgn="auto" latinLnBrk="0" hangingPunct="1">
                <a:lnSpc>
                  <a:spcPct val="100000"/>
                </a:lnSpc>
                <a:spcBef>
                  <a:spcPts val="0"/>
                </a:spcBef>
                <a:spcAft>
                  <a:spcPts val="0"/>
                </a:spcAft>
                <a:buClrTx/>
                <a:buSzTx/>
                <a:buFontTx/>
                <a:buNone/>
                <a:tabLst/>
                <a:defRPr/>
              </a:pPr>
              <a:r>
                <a:rPr kumimoji="0" lang="en-US" sz="1430" b="0" i="0" u="none" strike="noStrike" kern="1200" cap="none" spc="0" normalizeH="0" baseline="0" noProof="0">
                  <a:ln>
                    <a:noFill/>
                  </a:ln>
                  <a:solidFill>
                    <a:srgbClr val="FFFFFF">
                      <a:alpha val="90000"/>
                    </a:srgbClr>
                  </a:solidFill>
                  <a:effectLst/>
                  <a:uLnTx/>
                  <a:uFillTx/>
                  <a:latin typeface="Segoe" panose="020B0502040504020203" pitchFamily="34" charset="0"/>
                  <a:ea typeface="+mn-ea"/>
                  <a:cs typeface="+mn-cs"/>
                </a:rPr>
                <a:t>Cloud &amp; Enterprise</a:t>
              </a:r>
            </a:p>
          </p:txBody>
        </p:sp>
        <p:sp>
          <p:nvSpPr>
            <p:cNvPr id="11" name="TextBox 10"/>
            <p:cNvSpPr txBox="1"/>
            <p:nvPr/>
          </p:nvSpPr>
          <p:spPr>
            <a:xfrm>
              <a:off x="9523176" y="5118412"/>
              <a:ext cx="1925494" cy="1107996"/>
            </a:xfrm>
            <a:prstGeom prst="rect">
              <a:avLst/>
            </a:prstGeom>
            <a:noFill/>
          </p:spPr>
          <p:txBody>
            <a:bodyPr wrap="square" rtlCol="0">
              <a:spAutoFit/>
            </a:bodyPr>
            <a:lstStyle/>
            <a:p>
              <a:pPr marL="0" marR="0" lvl="0" indent="0" algn="ctr" defTabSz="91422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300" normalizeH="0" baseline="0" noProof="0">
                  <a:ln>
                    <a:noFill/>
                  </a:ln>
                  <a:solidFill>
                    <a:srgbClr val="FFFFFF"/>
                  </a:solidFill>
                  <a:effectLst/>
                  <a:uLnTx/>
                  <a:uFillTx/>
                  <a:latin typeface="Century Gothic" panose="020B0502020202020204" pitchFamily="34" charset="0"/>
                  <a:ea typeface="+mn-ea"/>
                  <a:cs typeface="+mn-cs"/>
                </a:rPr>
                <a:t>C&amp;E</a:t>
              </a:r>
            </a:p>
          </p:txBody>
        </p:sp>
      </p:gr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49517" y="4731690"/>
            <a:ext cx="1909442" cy="702375"/>
          </a:xfrm>
          <a:prstGeom prst="rect">
            <a:avLst/>
          </a:prstGeom>
        </p:spPr>
      </p:pic>
    </p:spTree>
    <p:extLst>
      <p:ext uri="{BB962C8B-B14F-4D97-AF65-F5344CB8AC3E}">
        <p14:creationId xmlns:p14="http://schemas.microsoft.com/office/powerpoint/2010/main" val="9857990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p:cSld name="Divider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1288473"/>
            <a:ext cx="11151917" cy="4281056"/>
          </a:xfrm>
        </p:spPr>
        <p:txBody>
          <a:bodyPr anchor="ctr" anchorCtr="0"/>
          <a:lstStyle>
            <a:lvl1pPr>
              <a:defRPr sz="8800" spc="-300" baseline="0">
                <a:gradFill>
                  <a:gsLst>
                    <a:gs pos="100000">
                      <a:schemeClr val="bg1"/>
                    </a:gs>
                    <a:gs pos="0">
                      <a:schemeClr val="bg1"/>
                    </a:gs>
                  </a:gsLst>
                  <a:lin ang="5400000" scaled="0"/>
                </a:gradFill>
              </a:defRPr>
            </a:lvl1pPr>
          </a:lstStyle>
          <a:p>
            <a:r>
              <a:rPr lang="en-US"/>
              <a:t>CLICK TO EDIT TITLE STYLE</a:t>
            </a:r>
          </a:p>
        </p:txBody>
      </p:sp>
    </p:spTree>
    <p:extLst>
      <p:ext uri="{BB962C8B-B14F-4D97-AF65-F5344CB8AC3E}">
        <p14:creationId xmlns:p14="http://schemas.microsoft.com/office/powerpoint/2010/main" val="3450316729"/>
      </p:ext>
    </p:extLst>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p:cSld name="1_Divider Slide">
    <p:bg>
      <p:bgPr>
        <a:solidFill>
          <a:srgbClr val="59B4D9"/>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1288473"/>
            <a:ext cx="11151917" cy="4281056"/>
          </a:xfrm>
        </p:spPr>
        <p:txBody>
          <a:bodyPr anchor="ctr" anchorCtr="0"/>
          <a:lstStyle>
            <a:lvl1pPr>
              <a:defRPr sz="8800" spc="-300" baseline="0">
                <a:gradFill>
                  <a:gsLst>
                    <a:gs pos="100000">
                      <a:schemeClr val="bg1"/>
                    </a:gs>
                    <a:gs pos="0">
                      <a:schemeClr val="bg1"/>
                    </a:gs>
                  </a:gsLst>
                  <a:lin ang="5400000" scaled="0"/>
                </a:gradFill>
              </a:defRPr>
            </a:lvl1pPr>
          </a:lstStyle>
          <a:p>
            <a:r>
              <a:rPr lang="en-US"/>
              <a:t>CLICK TO EDIT TITLE STYLE</a:t>
            </a:r>
          </a:p>
        </p:txBody>
      </p:sp>
    </p:spTree>
    <p:extLst>
      <p:ext uri="{BB962C8B-B14F-4D97-AF65-F5344CB8AC3E}">
        <p14:creationId xmlns:p14="http://schemas.microsoft.com/office/powerpoint/2010/main" val="1989602074"/>
      </p:ext>
    </p:extLst>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itle &amp; Content w/Bullets">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519248" y="1447800"/>
            <a:ext cx="11151917" cy="4360863"/>
          </a:xfrm>
        </p:spPr>
        <p:txBody>
          <a:bodyPr/>
          <a:lstStyle>
            <a:lvl1pPr marL="0" indent="0">
              <a:spcBef>
                <a:spcPts val="1200"/>
              </a:spcBef>
              <a:buSzPct val="90000"/>
              <a:buNone/>
              <a:defRPr lang="en-US" sz="32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vl2pPr marL="233363" indent="-233363">
              <a:spcBef>
                <a:spcPts val="600"/>
              </a:spcBef>
              <a:buSzPct val="100000"/>
              <a:buFont typeface="Arial" panose="020B0604020202020204" pitchFamily="34" charset="0"/>
              <a:buChar char="•"/>
              <a:defRPr baseline="0"/>
            </a:lvl2pPr>
            <a:lvl3pPr marL="461963" indent="-225425">
              <a:spcBef>
                <a:spcPts val="600"/>
              </a:spcBef>
              <a:buSzPct val="75000"/>
              <a:buFont typeface="Courier New" panose="02070309020205020404" pitchFamily="49" charset="0"/>
              <a:buChar char="o"/>
              <a:tabLst>
                <a:tab pos="461963" algn="l"/>
              </a:tabLst>
              <a:defRPr baseline="0"/>
            </a:lvl3pPr>
            <a:lvl4pPr marL="684213" indent="-231775">
              <a:spcBef>
                <a:spcPts val="600"/>
              </a:spcBef>
              <a:buFont typeface="Wingdings" panose="05000000000000000000" pitchFamily="2" charset="2"/>
              <a:buChar char="§"/>
              <a:defRPr baseline="0"/>
            </a:lvl4pPr>
            <a:lvl5pPr marL="914400" indent="-225425">
              <a:spcBef>
                <a:spcPts val="600"/>
              </a:spcBef>
              <a:tabLst/>
              <a:defRPr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hasCustomPrompt="1"/>
          </p:nvPr>
        </p:nvSpPr>
        <p:spPr/>
        <p:txBody>
          <a:bodyPr/>
          <a:lstStyle/>
          <a:p>
            <a:r>
              <a:rPr lang="en-US"/>
              <a:t>CLICK TO EDIT MASTER TITLE STYLE</a:t>
            </a:r>
          </a:p>
        </p:txBody>
      </p:sp>
    </p:spTree>
    <p:extLst>
      <p:ext uri="{BB962C8B-B14F-4D97-AF65-F5344CB8AC3E}">
        <p14:creationId xmlns:p14="http://schemas.microsoft.com/office/powerpoint/2010/main" val="1388366092"/>
      </p:ext>
    </p:extLst>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1_Title &amp; Content,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248" y="1447799"/>
            <a:ext cx="11151917" cy="4163292"/>
          </a:xfrm>
          <a:prstGeom prst="rect">
            <a:avLst/>
          </a:prstGeom>
        </p:spPr>
        <p:txBody>
          <a:bodyPr/>
          <a:lstStyle>
            <a:lvl1pPr marL="0" indent="0">
              <a:spcBef>
                <a:spcPts val="2400"/>
              </a:spcBef>
              <a:buNone/>
              <a:defRPr sz="4000">
                <a:solidFill>
                  <a:schemeClr val="accent1"/>
                </a:solidFill>
                <a:latin typeface="+mj-lt"/>
              </a:defRPr>
            </a:lvl1pPr>
            <a:lvl2pPr marL="0" indent="0">
              <a:buNone/>
              <a:defRPr sz="2000">
                <a:gradFill>
                  <a:gsLst>
                    <a:gs pos="100000">
                      <a:schemeClr val="bg2"/>
                    </a:gs>
                    <a:gs pos="0">
                      <a:schemeClr val="bg2"/>
                    </a:gs>
                  </a:gsLst>
                  <a:lin ang="5400000" scaled="0"/>
                </a:gradFill>
              </a:defRPr>
            </a:lvl2pPr>
            <a:lvl3pPr marL="231775" indent="0">
              <a:buNone/>
              <a:defRPr sz="2000">
                <a:gradFill>
                  <a:gsLst>
                    <a:gs pos="100000">
                      <a:schemeClr val="bg2"/>
                    </a:gs>
                    <a:gs pos="0">
                      <a:schemeClr val="bg2"/>
                    </a:gs>
                  </a:gsLst>
                  <a:lin ang="5400000" scaled="0"/>
                </a:gradFill>
              </a:defRPr>
            </a:lvl3pPr>
            <a:lvl4pPr marL="457200" indent="0">
              <a:buNone/>
              <a:defRPr sz="2000">
                <a:gradFill>
                  <a:gsLst>
                    <a:gs pos="100000">
                      <a:schemeClr val="bg2"/>
                    </a:gs>
                    <a:gs pos="0">
                      <a:schemeClr val="bg2"/>
                    </a:gs>
                  </a:gsLst>
                  <a:lin ang="5400000" scaled="0"/>
                </a:gradFill>
              </a:defRPr>
            </a:lvl4pPr>
            <a:lvl5pPr marL="693738" indent="0">
              <a:buNone/>
              <a:defRPr sz="2000">
                <a:gradFill>
                  <a:gsLst>
                    <a:gs pos="100000">
                      <a:schemeClr val="bg2"/>
                    </a:gs>
                    <a:gs pos="0">
                      <a:schemeClr val="bg2"/>
                    </a:gs>
                  </a:gsLst>
                  <a:lin ang="5400000" scaled="0"/>
                </a:gra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p:txBody>
          <a:bodyPr/>
          <a:lstStyle>
            <a:lvl1pPr>
              <a:defRPr>
                <a:solidFill>
                  <a:schemeClr val="tx1">
                    <a:lumMod val="65000"/>
                    <a:lumOff val="35000"/>
                  </a:schemeClr>
                </a:solidFill>
              </a:defRPr>
            </a:lvl1pPr>
          </a:lstStyle>
          <a:p>
            <a:r>
              <a:rPr lang="en-US"/>
              <a:t>CLICK TO EDIT MASTER TITLE STYLE</a:t>
            </a:r>
          </a:p>
        </p:txBody>
      </p:sp>
    </p:spTree>
    <p:extLst>
      <p:ext uri="{BB962C8B-B14F-4D97-AF65-F5344CB8AC3E}">
        <p14:creationId xmlns:p14="http://schemas.microsoft.com/office/powerpoint/2010/main" val="112191975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alkin">
    <p:bg bwMode="gray">
      <p:bgPr>
        <a:solidFill>
          <a:srgbClr val="E6EAEB"/>
        </a:solidFill>
        <a:effectLst/>
      </p:bgPr>
    </p:bg>
    <p:spTree>
      <p:nvGrpSpPr>
        <p:cNvPr id="1" name=""/>
        <p:cNvGrpSpPr/>
        <p:nvPr/>
      </p:nvGrpSpPr>
      <p:grpSpPr>
        <a:xfrm>
          <a:off x="0" y="0"/>
          <a:ext cx="0" cy="0"/>
          <a:chOff x="0" y="0"/>
          <a:chExt cx="0" cy="0"/>
        </a:xfrm>
      </p:grpSpPr>
      <p:pic>
        <p:nvPicPr>
          <p:cNvPr id="4" name="MS logo gray - EMF" descr="Microsoft logo, gray text version">
            <a:extLst>
              <a:ext uri="{FF2B5EF4-FFF2-40B4-BE49-F238E27FC236}">
                <a16:creationId xmlns:a16="http://schemas.microsoft.com/office/drawing/2014/main" id="{F0E3C08C-B20E-414D-AD23-CC662C2C5841}"/>
              </a:ext>
            </a:extLst>
          </p:cNvPr>
          <p:cNvPicPr>
            <a:picLocks noChangeAspect="1"/>
          </p:cNvPicPr>
          <p:nvPr userDrawn="1"/>
        </p:nvPicPr>
        <p:blipFill>
          <a:blip r:embed="rId2"/>
          <a:stretch>
            <a:fillRect/>
          </a:stretch>
        </p:blipFill>
        <p:spPr bwMode="black">
          <a:xfrm>
            <a:off x="576600" y="594841"/>
            <a:ext cx="1366440" cy="292608"/>
          </a:xfrm>
          <a:prstGeom prst="rect">
            <a:avLst/>
          </a:prstGeom>
        </p:spPr>
      </p:pic>
      <p:grpSp>
        <p:nvGrpSpPr>
          <p:cNvPr id="12" name="Group 11">
            <a:extLst>
              <a:ext uri="{FF2B5EF4-FFF2-40B4-BE49-F238E27FC236}">
                <a16:creationId xmlns:a16="http://schemas.microsoft.com/office/drawing/2014/main" id="{0AA4886A-CD55-4F6D-9D29-E9122B020C8B}"/>
              </a:ext>
            </a:extLst>
          </p:cNvPr>
          <p:cNvGrpSpPr/>
          <p:nvPr userDrawn="1"/>
        </p:nvGrpSpPr>
        <p:grpSpPr>
          <a:xfrm>
            <a:off x="576600" y="2002419"/>
            <a:ext cx="4170025" cy="2301387"/>
            <a:chOff x="576600" y="2002419"/>
            <a:chExt cx="4170025" cy="2301387"/>
          </a:xfrm>
        </p:grpSpPr>
        <p:pic>
          <p:nvPicPr>
            <p:cNvPr id="3" name="Picture 2" descr="Microsoft Build logo&#10;&#10;">
              <a:extLst>
                <a:ext uri="{FF2B5EF4-FFF2-40B4-BE49-F238E27FC236}">
                  <a16:creationId xmlns:a16="http://schemas.microsoft.com/office/drawing/2014/main" id="{88B1501B-B3B4-4848-B7C2-263C99292DD2}"/>
                </a:ext>
              </a:extLst>
            </p:cNvPr>
            <p:cNvPicPr>
              <a:picLocks noChangeAspect="1"/>
            </p:cNvPicPr>
            <p:nvPr userDrawn="1"/>
          </p:nvPicPr>
          <p:blipFill>
            <a:blip r:embed="rId3"/>
            <a:stretch>
              <a:fillRect/>
            </a:stretch>
          </p:blipFill>
          <p:spPr>
            <a:xfrm>
              <a:off x="584201" y="2002419"/>
              <a:ext cx="3172944" cy="1426579"/>
            </a:xfrm>
            <a:prstGeom prst="rect">
              <a:avLst/>
            </a:prstGeom>
          </p:spPr>
        </p:pic>
        <p:pic>
          <p:nvPicPr>
            <p:cNvPr id="7" name="Picture 6" descr="May 6-8, 2019">
              <a:extLst>
                <a:ext uri="{FF2B5EF4-FFF2-40B4-BE49-F238E27FC236}">
                  <a16:creationId xmlns:a16="http://schemas.microsoft.com/office/drawing/2014/main" id="{7A0C8DF6-81D8-4842-A0DF-8FE8AA8464E1}"/>
                </a:ext>
              </a:extLst>
            </p:cNvPr>
            <p:cNvPicPr>
              <a:picLocks noChangeAspect="1"/>
            </p:cNvPicPr>
            <p:nvPr userDrawn="1"/>
          </p:nvPicPr>
          <p:blipFill>
            <a:blip r:embed="rId4"/>
            <a:stretch>
              <a:fillRect/>
            </a:stretch>
          </p:blipFill>
          <p:spPr>
            <a:xfrm>
              <a:off x="576600" y="3962400"/>
              <a:ext cx="4170025" cy="341406"/>
            </a:xfrm>
            <a:prstGeom prst="rect">
              <a:avLst/>
            </a:prstGeom>
          </p:spPr>
        </p:pic>
      </p:grpSp>
      <p:pic>
        <p:nvPicPr>
          <p:cNvPr id="10" name="Picture 9">
            <a:extLst>
              <a:ext uri="{FF2B5EF4-FFF2-40B4-BE49-F238E27FC236}">
                <a16:creationId xmlns:a16="http://schemas.microsoft.com/office/drawing/2014/main" id="{11A79512-5207-4C2D-93CE-D43C0082D2A3}"/>
              </a:ext>
              <a:ext uri="{C183D7F6-B498-43B3-948B-1728B52AA6E4}">
                <adec:decorative xmlns:adec="http://schemas.microsoft.com/office/drawing/2017/decorative" val="1"/>
              </a:ext>
            </a:extLst>
          </p:cNvPr>
          <p:cNvPicPr>
            <a:picLocks noChangeAspect="1"/>
          </p:cNvPicPr>
          <p:nvPr userDrawn="1"/>
        </p:nvPicPr>
        <p:blipFill rotWithShape="1">
          <a:blip r:embed="rId5"/>
          <a:srcRect l="32564"/>
          <a:stretch/>
        </p:blipFill>
        <p:spPr>
          <a:xfrm>
            <a:off x="3970116" y="0"/>
            <a:ext cx="8221884" cy="6857999"/>
          </a:xfrm>
          <a:prstGeom prst="rect">
            <a:avLst/>
          </a:prstGeom>
        </p:spPr>
      </p:pic>
    </p:spTree>
    <p:extLst>
      <p:ext uri="{BB962C8B-B14F-4D97-AF65-F5344CB8AC3E}">
        <p14:creationId xmlns:p14="http://schemas.microsoft.com/office/powerpoint/2010/main" val="66946180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Title &amp; 2-Content, no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65000"/>
                    <a:lumOff val="35000"/>
                  </a:schemeClr>
                </a:solidFill>
              </a:defRPr>
            </a:lvl1pPr>
          </a:lstStyle>
          <a:p>
            <a:r>
              <a:rPr lang="en-US"/>
              <a:t>CLICK TO EDIT MASTER TITLE STYLE</a:t>
            </a:r>
          </a:p>
        </p:txBody>
      </p:sp>
      <p:sp>
        <p:nvSpPr>
          <p:cNvPr id="6" name="Text Placeholder 5"/>
          <p:cNvSpPr>
            <a:spLocks noGrp="1"/>
          </p:cNvSpPr>
          <p:nvPr>
            <p:ph type="body" sz="quarter" idx="11"/>
          </p:nvPr>
        </p:nvSpPr>
        <p:spPr>
          <a:xfrm>
            <a:off x="520836" y="1447801"/>
            <a:ext cx="5396365" cy="4443845"/>
          </a:xfrm>
        </p:spPr>
        <p:txBody>
          <a:bodyPr/>
          <a:lstStyle>
            <a:lvl1pPr marL="0" indent="0">
              <a:spcBef>
                <a:spcPts val="1200"/>
              </a:spcBef>
              <a:buNone/>
              <a:defRPr sz="3600">
                <a:gradFill>
                  <a:gsLst>
                    <a:gs pos="1000">
                      <a:schemeClr val="bg2"/>
                    </a:gs>
                    <a:gs pos="98000">
                      <a:schemeClr val="bg2"/>
                    </a:gs>
                  </a:gsLst>
                  <a:lin ang="5400000" scaled="0"/>
                </a:gradFill>
                <a:latin typeface="+mj-lt"/>
              </a:defRPr>
            </a:lvl1pPr>
            <a:lvl2pPr marL="0" indent="0">
              <a:buNone/>
              <a:defRPr sz="2000">
                <a:gradFill>
                  <a:gsLst>
                    <a:gs pos="1000">
                      <a:schemeClr val="bg2"/>
                    </a:gs>
                    <a:gs pos="98000">
                      <a:schemeClr val="bg2"/>
                    </a:gs>
                  </a:gsLst>
                  <a:lin ang="5400000" scaled="0"/>
                </a:gradFill>
              </a:defRPr>
            </a:lvl2pPr>
            <a:lvl3pPr marL="233363" indent="0">
              <a:buNone/>
              <a:defRPr sz="2000">
                <a:gradFill>
                  <a:gsLst>
                    <a:gs pos="1000">
                      <a:schemeClr val="bg2"/>
                    </a:gs>
                    <a:gs pos="98000">
                      <a:schemeClr val="bg2"/>
                    </a:gs>
                  </a:gsLst>
                  <a:lin ang="5400000" scaled="0"/>
                </a:gradFill>
              </a:defRPr>
            </a:lvl3pPr>
            <a:lvl4pPr marL="457200" indent="0">
              <a:buNone/>
              <a:defRPr sz="2000">
                <a:gradFill>
                  <a:gsLst>
                    <a:gs pos="1000">
                      <a:schemeClr val="bg2"/>
                    </a:gs>
                    <a:gs pos="98000">
                      <a:schemeClr val="bg2"/>
                    </a:gs>
                  </a:gsLst>
                  <a:lin ang="5400000" scaled="0"/>
                </a:gradFill>
              </a:defRPr>
            </a:lvl4pPr>
            <a:lvl5pPr marL="693738" indent="0">
              <a:buNone/>
              <a:defRPr sz="2000">
                <a:gradFill>
                  <a:gsLst>
                    <a:gs pos="1000">
                      <a:schemeClr val="bg2"/>
                    </a:gs>
                    <a:gs pos="98000">
                      <a:schemeClr val="bg2"/>
                    </a:gs>
                  </a:gsLst>
                  <a:lin ang="5400000" scaled="0"/>
                </a:gra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8"/>
          <p:cNvSpPr>
            <a:spLocks noGrp="1"/>
          </p:cNvSpPr>
          <p:nvPr>
            <p:ph type="body" sz="quarter" idx="12"/>
          </p:nvPr>
        </p:nvSpPr>
        <p:spPr>
          <a:xfrm>
            <a:off x="6279563" y="1447801"/>
            <a:ext cx="5396365" cy="4443845"/>
          </a:xfrm>
        </p:spPr>
        <p:txBody>
          <a:bodyPr/>
          <a:lstStyle>
            <a:lvl1pPr marL="0" indent="0">
              <a:spcBef>
                <a:spcPts val="1200"/>
              </a:spcBef>
              <a:buNone/>
              <a:defRPr lang="en-US" sz="3600" kern="1200" spc="-70" baseline="0" dirty="0" smtClean="0">
                <a:gradFill>
                  <a:gsLst>
                    <a:gs pos="1000">
                      <a:schemeClr val="bg2"/>
                    </a:gs>
                    <a:gs pos="98000">
                      <a:schemeClr val="bg2"/>
                    </a:gs>
                  </a:gsLst>
                  <a:lin ang="5400000" scaled="0"/>
                </a:gradFill>
                <a:latin typeface="+mj-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gradFill>
                  <a:gsLst>
                    <a:gs pos="1000">
                      <a:schemeClr val="bg2"/>
                    </a:gs>
                    <a:gs pos="98000">
                      <a:schemeClr val="bg2"/>
                    </a:gs>
                  </a:gsLst>
                  <a:lin ang="5400000" scaled="0"/>
                </a:gra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Fifth level</a:t>
            </a:r>
          </a:p>
        </p:txBody>
      </p:sp>
    </p:spTree>
    <p:extLst>
      <p:ext uri="{BB962C8B-B14F-4D97-AF65-F5344CB8AC3E}">
        <p14:creationId xmlns:p14="http://schemas.microsoft.com/office/powerpoint/2010/main" val="2819670425"/>
      </p:ext>
    </p:extLst>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Content &amp; Lis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65000"/>
                    <a:lumOff val="35000"/>
                  </a:schemeClr>
                </a:solidFill>
              </a:defRPr>
            </a:lvl1pPr>
          </a:lstStyle>
          <a:p>
            <a:r>
              <a:rPr lang="en-US"/>
              <a:t>CLICK TO EDIT MASTER TITLE STYLE</a:t>
            </a:r>
          </a:p>
        </p:txBody>
      </p:sp>
      <p:sp>
        <p:nvSpPr>
          <p:cNvPr id="9" name="Text Placeholder 8"/>
          <p:cNvSpPr>
            <a:spLocks noGrp="1"/>
          </p:cNvSpPr>
          <p:nvPr>
            <p:ph type="body" sz="quarter" idx="12"/>
          </p:nvPr>
        </p:nvSpPr>
        <p:spPr>
          <a:xfrm>
            <a:off x="5049565" y="1533525"/>
            <a:ext cx="6626364" cy="3924300"/>
          </a:xfrm>
        </p:spPr>
        <p:txBody>
          <a:bodyPr/>
          <a:lstStyle>
            <a:lvl1pPr marL="0" indent="0">
              <a:spcBef>
                <a:spcPts val="1200"/>
              </a:spcBef>
              <a:buNone/>
              <a:defRPr lang="en-US" sz="3600" kern="1200" spc="-70" baseline="0" dirty="0" smtClean="0">
                <a:gradFill>
                  <a:gsLst>
                    <a:gs pos="1000">
                      <a:schemeClr val="bg2"/>
                    </a:gs>
                    <a:gs pos="98000">
                      <a:schemeClr val="bg2"/>
                    </a:gs>
                  </a:gsLst>
                  <a:lin ang="5400000" scaled="0"/>
                </a:gradFill>
                <a:latin typeface="+mj-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gradFill>
                  <a:gsLst>
                    <a:gs pos="1000">
                      <a:schemeClr val="bg2"/>
                    </a:gs>
                    <a:gs pos="98000">
                      <a:schemeClr val="bg2"/>
                    </a:gs>
                  </a:gsLst>
                  <a:lin ang="5400000" scaled="0"/>
                </a:gra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Click to edit Master text styles</a:t>
            </a:r>
          </a:p>
        </p:txBody>
      </p:sp>
      <p:sp>
        <p:nvSpPr>
          <p:cNvPr id="4" name="Content Placeholder 3"/>
          <p:cNvSpPr>
            <a:spLocks noGrp="1"/>
          </p:cNvSpPr>
          <p:nvPr>
            <p:ph sz="quarter" idx="14"/>
          </p:nvPr>
        </p:nvSpPr>
        <p:spPr>
          <a:xfrm>
            <a:off x="519248" y="1533525"/>
            <a:ext cx="4368350"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114936"/>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Title &amp; 2-Content w/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65000"/>
                    <a:lumOff val="35000"/>
                  </a:schemeClr>
                </a:solidFill>
              </a:defRPr>
            </a:lvl1pPr>
          </a:lstStyle>
          <a:p>
            <a:r>
              <a:rPr lang="en-US"/>
              <a:t>CLICK TO EDIT MASTER TITLE STYLE</a:t>
            </a:r>
          </a:p>
        </p:txBody>
      </p:sp>
      <p:sp>
        <p:nvSpPr>
          <p:cNvPr id="4" name="Text Placeholder 3"/>
          <p:cNvSpPr>
            <a:spLocks noGrp="1"/>
          </p:cNvSpPr>
          <p:nvPr>
            <p:ph type="body" sz="quarter" idx="10"/>
          </p:nvPr>
        </p:nvSpPr>
        <p:spPr>
          <a:xfrm>
            <a:off x="520836" y="1447800"/>
            <a:ext cx="5396365" cy="4305300"/>
          </a:xfrm>
        </p:spPr>
        <p:txBody>
          <a:bodyPr>
            <a:noAutofit/>
          </a:bodyPr>
          <a:lstStyle>
            <a:lvl1pPr marL="292100" indent="-292100">
              <a:spcBef>
                <a:spcPts val="1200"/>
              </a:spcBef>
              <a:buClr>
                <a:schemeClr val="bg2"/>
              </a:buClr>
              <a:buSzPct val="100000"/>
              <a:buFont typeface="Wingdings" pitchFamily="2" charset="2"/>
              <a:buChar char=""/>
              <a:defRPr lang="en-US" sz="3600" kern="1200" spc="-70" baseline="0" dirty="0" smtClean="0">
                <a:gradFill>
                  <a:gsLst>
                    <a:gs pos="1250">
                      <a:schemeClr val="bg2"/>
                    </a:gs>
                    <a:gs pos="100000">
                      <a:schemeClr val="bg2"/>
                    </a:gs>
                  </a:gsLst>
                  <a:lin ang="5400000" scaled="0"/>
                </a:gradFill>
                <a:latin typeface="+mj-lt"/>
                <a:ea typeface="+mn-ea"/>
                <a:cs typeface="+mn-cs"/>
              </a:defRPr>
            </a:lvl1pPr>
            <a:lvl2pPr marL="520700" indent="-228600">
              <a:defRPr sz="2000"/>
            </a:lvl2pPr>
            <a:lvl3pPr marL="685800" indent="-165100">
              <a:tabLst/>
              <a:defRPr sz="2000"/>
            </a:lvl3pPr>
            <a:lvl4pPr marL="863600" indent="-177800">
              <a:defRPr/>
            </a:lvl4pPr>
            <a:lvl5pPr marL="1028700" indent="-165100">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p:cNvSpPr>
            <a:spLocks noGrp="1"/>
          </p:cNvSpPr>
          <p:nvPr>
            <p:ph type="body" sz="quarter" idx="11"/>
          </p:nvPr>
        </p:nvSpPr>
        <p:spPr>
          <a:xfrm>
            <a:off x="6279563" y="1447800"/>
            <a:ext cx="5396365" cy="4305300"/>
          </a:xfrm>
        </p:spPr>
        <p:txBody>
          <a:bodyPr>
            <a:noAutofit/>
          </a:bodyPr>
          <a:lstStyle>
            <a:lvl1pPr marL="339725" indent="-339725">
              <a:spcBef>
                <a:spcPts val="1200"/>
              </a:spcBef>
              <a:buClr>
                <a:schemeClr val="bg2"/>
              </a:buClr>
              <a:buFont typeface="Arial" pitchFamily="34" charset="0"/>
              <a:buChar char="•"/>
              <a:defRPr lang="en-US" sz="3600" kern="1200" spc="-70" baseline="0" dirty="0" smtClean="0">
                <a:gradFill>
                  <a:gsLst>
                    <a:gs pos="1250">
                      <a:schemeClr val="bg2"/>
                    </a:gs>
                    <a:gs pos="100000">
                      <a:schemeClr val="bg2"/>
                    </a:gs>
                  </a:gsLst>
                  <a:lin ang="5400000" scaled="0"/>
                </a:gradFill>
                <a:latin typeface="+mj-lt"/>
                <a:ea typeface="+mn-ea"/>
                <a:cs typeface="+mn-cs"/>
              </a:defRPr>
            </a:lvl1pPr>
            <a:lvl2pPr marL="635000" indent="-342900">
              <a:defRPr lang="en-US" sz="2000" kern="1200" spc="0" baseline="0" dirty="0" smtClean="0">
                <a:gradFill>
                  <a:gsLst>
                    <a:gs pos="1250">
                      <a:schemeClr val="bg2"/>
                    </a:gs>
                    <a:gs pos="100000">
                      <a:schemeClr val="bg2"/>
                    </a:gs>
                  </a:gsLst>
                  <a:lin ang="5400000" scaled="0"/>
                </a:gradFill>
                <a:latin typeface="+mn-lt"/>
                <a:ea typeface="+mn-ea"/>
                <a:cs typeface="+mn-cs"/>
              </a:defRPr>
            </a:lvl2pPr>
            <a:lvl3pPr marL="635000" indent="-342900">
              <a:defRPr lang="en-US" sz="2000" kern="1200" spc="0" baseline="0" dirty="0" smtClean="0">
                <a:gradFill>
                  <a:gsLst>
                    <a:gs pos="1250">
                      <a:schemeClr val="bg2"/>
                    </a:gs>
                    <a:gs pos="100000">
                      <a:schemeClr val="bg2"/>
                    </a:gs>
                  </a:gsLst>
                  <a:lin ang="5400000" scaled="0"/>
                </a:gradFill>
                <a:latin typeface="+mn-lt"/>
                <a:ea typeface="+mn-ea"/>
                <a:cs typeface="+mn-cs"/>
              </a:defRPr>
            </a:lvl3pPr>
            <a:lvl4pPr marL="1028700" indent="-342900">
              <a:defRPr lang="en-US" sz="2000" kern="1200" spc="0" baseline="0" dirty="0" smtClean="0">
                <a:gradFill>
                  <a:gsLst>
                    <a:gs pos="1250">
                      <a:schemeClr val="bg2"/>
                    </a:gs>
                    <a:gs pos="100000">
                      <a:schemeClr val="bg2"/>
                    </a:gs>
                  </a:gsLst>
                  <a:lin ang="5400000" scaled="0"/>
                </a:gradFill>
                <a:latin typeface="+mn-lt"/>
                <a:ea typeface="+mn-ea"/>
                <a:cs typeface="+mn-cs"/>
              </a:defRPr>
            </a:lvl4pPr>
            <a:lvl5pPr marL="1206500" indent="-342900">
              <a:defRPr lang="en-US" sz="2000" kern="1200" spc="0" baseline="0" dirty="0">
                <a:gradFill>
                  <a:gsLst>
                    <a:gs pos="1250">
                      <a:schemeClr val="bg2"/>
                    </a:gs>
                    <a:gs pos="100000">
                      <a:schemeClr val="bg2"/>
                    </a:gs>
                  </a:gsLst>
                  <a:lin ang="5400000" scaled="0"/>
                </a:gradFill>
                <a:latin typeface="+mn-lt"/>
                <a:ea typeface="+mn-ea"/>
                <a:cs typeface="+mn-cs"/>
              </a:defRPr>
            </a:lvl5pPr>
            <a:lvl6pPr marL="1028700" indent="-342900">
              <a:defRPr/>
            </a:lvl6pPr>
          </a:lstStyle>
          <a:p>
            <a:pPr marL="292100" marR="0" lvl="0"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Click to edit Master text styles</a:t>
            </a:r>
          </a:p>
          <a:p>
            <a:pPr marL="292100" marR="0" lvl="1"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Second level</a:t>
            </a:r>
          </a:p>
          <a:p>
            <a:pPr marL="292100" marR="0" lvl="2"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Third level</a:t>
            </a:r>
          </a:p>
          <a:p>
            <a:pPr marL="292100" marR="0" lvl="3"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Fourth level</a:t>
            </a:r>
          </a:p>
          <a:p>
            <a:pPr marL="292100" marR="0" lvl="4"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Fifth level</a:t>
            </a:r>
          </a:p>
        </p:txBody>
      </p:sp>
    </p:spTree>
    <p:extLst>
      <p:ext uri="{BB962C8B-B14F-4D97-AF65-F5344CB8AC3E}">
        <p14:creationId xmlns:p14="http://schemas.microsoft.com/office/powerpoint/2010/main" val="627453070"/>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2Title &amp; 2-Content w/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333375"/>
            <a:ext cx="5397954" cy="821658"/>
          </a:xfrm>
        </p:spPr>
        <p:txBody>
          <a:bodyPr anchor="ctr"/>
          <a:lstStyle>
            <a:lvl1pPr>
              <a:defRPr sz="3600">
                <a:solidFill>
                  <a:schemeClr val="tx1">
                    <a:lumMod val="65000"/>
                    <a:lumOff val="35000"/>
                  </a:schemeClr>
                </a:solidFill>
              </a:defRPr>
            </a:lvl1pPr>
          </a:lstStyle>
          <a:p>
            <a:r>
              <a:rPr lang="en-US"/>
              <a:t>CLICK TO EDIT MASTER TITLE STYLE</a:t>
            </a:r>
          </a:p>
        </p:txBody>
      </p:sp>
      <p:sp>
        <p:nvSpPr>
          <p:cNvPr id="4" name="Text Placeholder 3"/>
          <p:cNvSpPr>
            <a:spLocks noGrp="1"/>
          </p:cNvSpPr>
          <p:nvPr>
            <p:ph type="body" sz="quarter" idx="10"/>
          </p:nvPr>
        </p:nvSpPr>
        <p:spPr>
          <a:xfrm>
            <a:off x="517660" y="1155034"/>
            <a:ext cx="5396365" cy="4598067"/>
          </a:xfrm>
        </p:spPr>
        <p:txBody>
          <a:bodyPr>
            <a:noAutofit/>
          </a:bodyPr>
          <a:lstStyle>
            <a:lvl1pPr marL="292100" indent="-292100">
              <a:spcBef>
                <a:spcPts val="1200"/>
              </a:spcBef>
              <a:buClr>
                <a:schemeClr val="bg2"/>
              </a:buClr>
              <a:buSzPct val="100000"/>
              <a:buFont typeface="Wingdings" pitchFamily="2" charset="2"/>
              <a:buChar char=""/>
              <a:defRPr lang="en-US" sz="2200" kern="1200" spc="-70" baseline="0" dirty="0" smtClean="0">
                <a:gradFill>
                  <a:gsLst>
                    <a:gs pos="1250">
                      <a:schemeClr val="bg2"/>
                    </a:gs>
                    <a:gs pos="100000">
                      <a:schemeClr val="bg2"/>
                    </a:gs>
                  </a:gsLst>
                  <a:lin ang="5400000" scaled="0"/>
                </a:gradFill>
                <a:latin typeface="+mn-lt"/>
                <a:ea typeface="+mn-ea"/>
                <a:cs typeface="+mn-cs"/>
              </a:defRPr>
            </a:lvl1pPr>
            <a:lvl2pPr marL="520700" indent="-228600">
              <a:defRPr sz="1800"/>
            </a:lvl2pPr>
            <a:lvl3pPr marL="685800" indent="-165100">
              <a:tabLst/>
              <a:defRPr sz="1800"/>
            </a:lvl3pPr>
            <a:lvl4pPr marL="863600" indent="-177800">
              <a:defRPr sz="1800"/>
            </a:lvl4pPr>
            <a:lvl5pPr marL="1028700" indent="-165100">
              <a:tabLst/>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p:cNvSpPr>
            <a:spLocks noGrp="1"/>
          </p:cNvSpPr>
          <p:nvPr>
            <p:ph type="body" sz="quarter" idx="11"/>
          </p:nvPr>
        </p:nvSpPr>
        <p:spPr>
          <a:xfrm>
            <a:off x="6279563" y="1155034"/>
            <a:ext cx="5396365" cy="4598067"/>
          </a:xfrm>
        </p:spPr>
        <p:txBody>
          <a:bodyPr>
            <a:noAutofit/>
          </a:bodyPr>
          <a:lstStyle>
            <a:lvl1pPr marL="339725" indent="-339725">
              <a:spcBef>
                <a:spcPts val="1200"/>
              </a:spcBef>
              <a:buClr>
                <a:schemeClr val="bg2"/>
              </a:buClr>
              <a:buFont typeface="Arial" pitchFamily="34" charset="0"/>
              <a:buChar char="•"/>
              <a:defRPr lang="en-US" sz="2200" kern="1200" spc="-70" baseline="0" dirty="0" smtClean="0">
                <a:gradFill>
                  <a:gsLst>
                    <a:gs pos="1250">
                      <a:schemeClr val="bg2"/>
                    </a:gs>
                    <a:gs pos="100000">
                      <a:schemeClr val="bg2"/>
                    </a:gs>
                  </a:gsLst>
                  <a:lin ang="5400000" scaled="0"/>
                </a:gradFill>
                <a:latin typeface="+mn-lt"/>
                <a:ea typeface="+mn-ea"/>
                <a:cs typeface="+mn-cs"/>
              </a:defRPr>
            </a:lvl1pPr>
            <a:lvl2pPr marL="635000" indent="-342900">
              <a:defRPr lang="en-US" sz="1800" kern="1200" spc="0" baseline="0" dirty="0" smtClean="0">
                <a:gradFill>
                  <a:gsLst>
                    <a:gs pos="1250">
                      <a:schemeClr val="bg2"/>
                    </a:gs>
                    <a:gs pos="100000">
                      <a:schemeClr val="bg2"/>
                    </a:gs>
                  </a:gsLst>
                  <a:lin ang="5400000" scaled="0"/>
                </a:gradFill>
                <a:latin typeface="+mn-lt"/>
                <a:ea typeface="+mn-ea"/>
                <a:cs typeface="+mn-cs"/>
              </a:defRPr>
            </a:lvl2pPr>
            <a:lvl3pPr marL="635000" indent="-342900">
              <a:defRPr lang="en-US" sz="1800" kern="1200" spc="0" baseline="0" dirty="0" smtClean="0">
                <a:gradFill>
                  <a:gsLst>
                    <a:gs pos="1250">
                      <a:schemeClr val="bg2"/>
                    </a:gs>
                    <a:gs pos="100000">
                      <a:schemeClr val="bg2"/>
                    </a:gs>
                  </a:gsLst>
                  <a:lin ang="5400000" scaled="0"/>
                </a:gradFill>
                <a:latin typeface="+mn-lt"/>
                <a:ea typeface="+mn-ea"/>
                <a:cs typeface="+mn-cs"/>
              </a:defRPr>
            </a:lvl3pPr>
            <a:lvl4pPr marL="1028700" indent="-342900">
              <a:defRPr lang="en-US" sz="1800" kern="1200" spc="0" baseline="0" dirty="0" smtClean="0">
                <a:gradFill>
                  <a:gsLst>
                    <a:gs pos="1250">
                      <a:schemeClr val="bg2"/>
                    </a:gs>
                    <a:gs pos="100000">
                      <a:schemeClr val="bg2"/>
                    </a:gs>
                  </a:gsLst>
                  <a:lin ang="5400000" scaled="0"/>
                </a:gradFill>
                <a:latin typeface="+mn-lt"/>
                <a:ea typeface="+mn-ea"/>
                <a:cs typeface="+mn-cs"/>
              </a:defRPr>
            </a:lvl4pPr>
            <a:lvl5pPr marL="1206500" indent="-342900">
              <a:defRPr lang="en-US" sz="1800" kern="1200" spc="0" baseline="0" dirty="0">
                <a:gradFill>
                  <a:gsLst>
                    <a:gs pos="1250">
                      <a:schemeClr val="bg2"/>
                    </a:gs>
                    <a:gs pos="100000">
                      <a:schemeClr val="bg2"/>
                    </a:gs>
                  </a:gsLst>
                  <a:lin ang="5400000" scaled="0"/>
                </a:gradFill>
                <a:latin typeface="+mn-lt"/>
                <a:ea typeface="+mn-ea"/>
                <a:cs typeface="+mn-cs"/>
              </a:defRPr>
            </a:lvl5pPr>
            <a:lvl6pPr marL="1028700" indent="-342900">
              <a:defRPr/>
            </a:lvl6pPr>
          </a:lstStyle>
          <a:p>
            <a:pPr marL="292100" marR="0" lvl="0"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Click to edit Master text styles</a:t>
            </a:r>
          </a:p>
          <a:p>
            <a:pPr marL="292100" marR="0" lvl="1"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Second level</a:t>
            </a:r>
          </a:p>
          <a:p>
            <a:pPr marL="292100" marR="0" lvl="2"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Third level</a:t>
            </a:r>
          </a:p>
          <a:p>
            <a:pPr marL="292100" marR="0" lvl="3"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Fourth level</a:t>
            </a:r>
          </a:p>
          <a:p>
            <a:pPr marL="292100" marR="0" lvl="4"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Fifth level</a:t>
            </a:r>
          </a:p>
        </p:txBody>
      </p:sp>
      <p:sp>
        <p:nvSpPr>
          <p:cNvPr id="5" name="Text Placeholder 4"/>
          <p:cNvSpPr>
            <a:spLocks noGrp="1"/>
          </p:cNvSpPr>
          <p:nvPr>
            <p:ph type="body" sz="quarter" idx="13" hasCustomPrompt="1"/>
          </p:nvPr>
        </p:nvSpPr>
        <p:spPr>
          <a:xfrm>
            <a:off x="6280199" y="333375"/>
            <a:ext cx="5395730" cy="821659"/>
          </a:xfrm>
        </p:spPr>
        <p:txBody>
          <a:bodyPr anchor="ctr"/>
          <a:lstStyle>
            <a:lvl1pPr marL="0" indent="0">
              <a:buFontTx/>
              <a:buNone/>
              <a:defRPr lang="en-US" sz="3600" b="0" kern="1200" cap="none" spc="-100" baseline="0" dirty="0">
                <a:ln w="3175">
                  <a:noFill/>
                </a:ln>
                <a:solidFill>
                  <a:schemeClr val="tx1">
                    <a:lumMod val="65000"/>
                    <a:lumOff val="35000"/>
                  </a:schemeClr>
                </a:solidFill>
                <a:effectLst/>
                <a:latin typeface="+mj-lt"/>
                <a:ea typeface="+mn-ea"/>
                <a:cs typeface="Arial" charset="0"/>
              </a:defRPr>
            </a:lvl1pPr>
          </a:lstStyle>
          <a:p>
            <a:pPr lvl="0"/>
            <a:r>
              <a:rPr lang="en-US"/>
              <a:t>CLICK TO EDIT MASTER TEXT STYLES</a:t>
            </a:r>
          </a:p>
        </p:txBody>
      </p:sp>
    </p:spTree>
    <p:extLst>
      <p:ext uri="{BB962C8B-B14F-4D97-AF65-F5344CB8AC3E}">
        <p14:creationId xmlns:p14="http://schemas.microsoft.com/office/powerpoint/2010/main" val="176374729"/>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Large &amp; Small Content 2">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20836" y="1681905"/>
            <a:ext cx="4747862" cy="2404321"/>
          </a:xfrm>
          <a:prstGeom prst="rect">
            <a:avLst/>
          </a:prstGeom>
        </p:spPr>
        <p:txBody>
          <a:bodyPr>
            <a:noAutofit/>
          </a:bodyPr>
          <a:lstStyle>
            <a:lvl1pPr marL="0" indent="0">
              <a:buNone/>
              <a:defRPr sz="4000" b="0" cap="none" baseline="0">
                <a:gradFill>
                  <a:gsLst>
                    <a:gs pos="100000">
                      <a:schemeClr val="tx2"/>
                    </a:gs>
                    <a:gs pos="0">
                      <a:schemeClr val="tx2"/>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5706962" y="1681904"/>
            <a:ext cx="5968968" cy="3823546"/>
          </a:xfrm>
          <a:prstGeom prst="rect">
            <a:avLst/>
          </a:prstGeom>
        </p:spPr>
        <p:txBody>
          <a:bodyPr>
            <a:noAutofit/>
          </a:bodyPr>
          <a:lstStyle>
            <a:lvl1pPr marL="0" indent="0">
              <a:spcBef>
                <a:spcPts val="1200"/>
              </a:spcBef>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a:t>Click to edit Master text styles</a:t>
            </a:r>
          </a:p>
        </p:txBody>
      </p:sp>
      <p:sp>
        <p:nvSpPr>
          <p:cNvPr id="12" name="Title 11"/>
          <p:cNvSpPr>
            <a:spLocks noGrp="1"/>
          </p:cNvSpPr>
          <p:nvPr>
            <p:ph type="title" hasCustomPrompt="1"/>
          </p:nvPr>
        </p:nvSpPr>
        <p:spPr/>
        <p:txBody>
          <a:bodyPr>
            <a:noAutofit/>
          </a:bodyPr>
          <a:lstStyle>
            <a:lvl1pPr>
              <a:defRPr/>
            </a:lvl1pPr>
          </a:lstStyle>
          <a:p>
            <a:r>
              <a:rPr lang="en-US"/>
              <a:t>CLICK TO EDIT MASTER TITLE STYLE</a:t>
            </a:r>
          </a:p>
        </p:txBody>
      </p:sp>
    </p:spTree>
    <p:extLst>
      <p:ext uri="{BB962C8B-B14F-4D97-AF65-F5344CB8AC3E}">
        <p14:creationId xmlns:p14="http://schemas.microsoft.com/office/powerpoint/2010/main" val="131123514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Gemini 1 &amp; 2 Thinkin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228601"/>
            <a:ext cx="11151917" cy="726743"/>
          </a:xfrm>
        </p:spPr>
        <p:txBody>
          <a:bodyPr>
            <a:normAutofit/>
          </a:bodyPr>
          <a:lstStyle/>
          <a:p>
            <a:r>
              <a:rPr lang="en-US"/>
              <a:t>CLICK TO EDIT MASTER TITLE STYLE</a:t>
            </a:r>
          </a:p>
        </p:txBody>
      </p:sp>
      <p:sp>
        <p:nvSpPr>
          <p:cNvPr id="5" name="TextBox 4"/>
          <p:cNvSpPr txBox="1"/>
          <p:nvPr/>
        </p:nvSpPr>
        <p:spPr>
          <a:xfrm>
            <a:off x="6221339" y="2404400"/>
            <a:ext cx="5452527" cy="369332"/>
          </a:xfrm>
          <a:prstGeom prst="rect">
            <a:avLst/>
          </a:prstGeom>
          <a:solidFill>
            <a:schemeClr val="tx2"/>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rPr>
              <a:t>Office Gemini2</a:t>
            </a:r>
          </a:p>
        </p:txBody>
      </p:sp>
      <p:sp>
        <p:nvSpPr>
          <p:cNvPr id="7" name="TextBox 6"/>
          <p:cNvSpPr txBox="1"/>
          <p:nvPr/>
        </p:nvSpPr>
        <p:spPr>
          <a:xfrm>
            <a:off x="519383" y="2404400"/>
            <a:ext cx="5452527" cy="369332"/>
          </a:xfrm>
          <a:prstGeom prst="rect">
            <a:avLst/>
          </a:prstGeom>
          <a:solidFill>
            <a:schemeClr val="tx2"/>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rPr>
              <a:t>Office Gemini1</a:t>
            </a:r>
          </a:p>
        </p:txBody>
      </p:sp>
      <p:sp>
        <p:nvSpPr>
          <p:cNvPr id="9" name="Text Placeholder 8"/>
          <p:cNvSpPr>
            <a:spLocks noGrp="1"/>
          </p:cNvSpPr>
          <p:nvPr>
            <p:ph type="body" sz="quarter" idx="11"/>
          </p:nvPr>
        </p:nvSpPr>
        <p:spPr>
          <a:xfrm>
            <a:off x="519248" y="2760663"/>
            <a:ext cx="5451244" cy="2138362"/>
          </a:xfrm>
          <a:ln>
            <a:solidFill>
              <a:schemeClr val="tx2"/>
            </a:solidFill>
          </a:ln>
        </p:spPr>
        <p:txBody>
          <a:bodyPr lIns="91440" tIns="91440" rIns="91440" bIns="91440"/>
          <a:lstStyle>
            <a:lvl1pPr marL="0" indent="0">
              <a:spcBef>
                <a:spcPts val="540"/>
              </a:spcBef>
              <a:buClr>
                <a:schemeClr val="tx1">
                  <a:lumMod val="50000"/>
                  <a:lumOff val="50000"/>
                </a:schemeClr>
              </a:buClr>
              <a:buSzPct val="85000"/>
              <a:buFont typeface="Arial" panose="020B0604020202020204" pitchFamily="34" charset="0"/>
              <a:buNone/>
              <a:defRPr sz="1800">
                <a:solidFill>
                  <a:schemeClr val="tx1">
                    <a:lumMod val="50000"/>
                    <a:lumOff val="50000"/>
                  </a:schemeClr>
                </a:solidFill>
                <a:latin typeface="+mn-lt"/>
              </a:defRPr>
            </a:lvl1pPr>
            <a:lvl2pPr marL="384048" indent="-182880">
              <a:spcBef>
                <a:spcPts val="200"/>
              </a:spcBef>
              <a:buClr>
                <a:schemeClr val="tx1">
                  <a:lumMod val="50000"/>
                  <a:lumOff val="50000"/>
                </a:schemeClr>
              </a:buClr>
              <a:buSzPct val="85000"/>
              <a:buFont typeface="Arial" panose="020B0604020202020204" pitchFamily="34" charset="0"/>
              <a:buChar char="•"/>
              <a:defRPr sz="1600">
                <a:solidFill>
                  <a:schemeClr val="tx1">
                    <a:lumMod val="50000"/>
                    <a:lumOff val="50000"/>
                  </a:schemeClr>
                </a:solidFill>
                <a:latin typeface="+mn-lt"/>
              </a:defRPr>
            </a:lvl2pPr>
            <a:lvl3pPr marL="594360"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3pPr>
            <a:lvl4pPr marL="804672"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4pPr>
            <a:lvl5pPr marL="1005840"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8"/>
          <p:cNvSpPr>
            <a:spLocks noGrp="1"/>
          </p:cNvSpPr>
          <p:nvPr>
            <p:ph type="body" sz="quarter" idx="12"/>
          </p:nvPr>
        </p:nvSpPr>
        <p:spPr>
          <a:xfrm>
            <a:off x="6219921" y="2760663"/>
            <a:ext cx="5451244" cy="2138362"/>
          </a:xfrm>
          <a:ln>
            <a:solidFill>
              <a:schemeClr val="tx2"/>
            </a:solidFill>
          </a:ln>
        </p:spPr>
        <p:txBody>
          <a:bodyPr lIns="91440" tIns="91440" rIns="91440" bIns="91440"/>
          <a:lstStyle>
            <a:lvl1pPr marL="0" indent="0">
              <a:buClr>
                <a:schemeClr val="tx1">
                  <a:lumMod val="50000"/>
                  <a:lumOff val="50000"/>
                </a:schemeClr>
              </a:buClr>
              <a:buSzPct val="85000"/>
              <a:buFont typeface="Arial" panose="020B0604020202020204" pitchFamily="34" charset="0"/>
              <a:buNone/>
              <a:defRPr sz="1800">
                <a:solidFill>
                  <a:schemeClr val="tx1">
                    <a:lumMod val="50000"/>
                    <a:lumOff val="50000"/>
                  </a:schemeClr>
                </a:solidFill>
                <a:latin typeface="+mn-lt"/>
              </a:defRPr>
            </a:lvl1pPr>
            <a:lvl2pPr marL="384048" indent="-182880">
              <a:spcBef>
                <a:spcPts val="200"/>
              </a:spcBef>
              <a:buClr>
                <a:schemeClr val="tx1">
                  <a:lumMod val="50000"/>
                  <a:lumOff val="50000"/>
                </a:schemeClr>
              </a:buClr>
              <a:buSzPct val="85000"/>
              <a:buFont typeface="Arial" panose="020B0604020202020204" pitchFamily="34" charset="0"/>
              <a:buChar char="•"/>
              <a:defRPr sz="1600">
                <a:solidFill>
                  <a:schemeClr val="tx1">
                    <a:lumMod val="50000"/>
                    <a:lumOff val="50000"/>
                  </a:schemeClr>
                </a:solidFill>
                <a:latin typeface="+mn-lt"/>
              </a:defRPr>
            </a:lvl2pPr>
            <a:lvl3pPr marL="594360"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3pPr>
            <a:lvl4pPr marL="804672"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4pPr>
            <a:lvl5pPr marL="1005840"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2"/>
          <p:cNvSpPr>
            <a:spLocks noGrp="1"/>
          </p:cNvSpPr>
          <p:nvPr>
            <p:ph type="body" sz="quarter" idx="13"/>
          </p:nvPr>
        </p:nvSpPr>
        <p:spPr>
          <a:xfrm>
            <a:off x="519248" y="1065213"/>
            <a:ext cx="11151916" cy="1316285"/>
          </a:xfrm>
        </p:spPr>
        <p:txBody>
          <a:bodyPr/>
          <a:lstStyle>
            <a:lvl1pPr marL="0" indent="0">
              <a:buNone/>
              <a:defRPr sz="2800">
                <a:solidFill>
                  <a:schemeClr val="tx2"/>
                </a:solidFill>
              </a:defRPr>
            </a:lvl1pPr>
            <a:lvl2pPr marL="0" indent="-182880">
              <a:spcBef>
                <a:spcPts val="200"/>
              </a:spcBef>
              <a:spcAft>
                <a:spcPts val="200"/>
              </a:spcAft>
              <a:defRPr sz="1800">
                <a:solidFill>
                  <a:schemeClr val="tx1">
                    <a:lumMod val="50000"/>
                    <a:lumOff val="50000"/>
                  </a:schemeClr>
                </a:solidFill>
              </a:defRPr>
            </a:lvl2pPr>
            <a:lvl3pPr marL="365760" indent="-182880">
              <a:spcBef>
                <a:spcPts val="200"/>
              </a:spcBef>
              <a:spcAft>
                <a:spcPts val="200"/>
              </a:spcAft>
              <a:defRPr lang="en-US" sz="1600" kern="1200" spc="0" baseline="0" dirty="0" smtClean="0">
                <a:solidFill>
                  <a:schemeClr val="tx1">
                    <a:lumMod val="50000"/>
                    <a:lumOff val="50000"/>
                  </a:schemeClr>
                </a:solidFill>
                <a:latin typeface="+mn-lt"/>
                <a:ea typeface="+mn-ea"/>
                <a:cs typeface="+mn-cs"/>
              </a:defRPr>
            </a:lvl3pPr>
            <a:lvl4pPr marL="548640" indent="-182880">
              <a:spcBef>
                <a:spcPts val="200"/>
              </a:spcBef>
              <a:spcAft>
                <a:spcPts val="200"/>
              </a:spcAft>
              <a:defRPr lang="en-US" sz="1400" kern="1200" spc="0" baseline="0" dirty="0" smtClean="0">
                <a:solidFill>
                  <a:schemeClr val="tx1">
                    <a:lumMod val="50000"/>
                    <a:lumOff val="50000"/>
                  </a:schemeClr>
                </a:solidFill>
                <a:latin typeface="+mn-lt"/>
                <a:ea typeface="+mn-ea"/>
                <a:cs typeface="+mn-cs"/>
              </a:defRPr>
            </a:lvl4pPr>
            <a:lvl5pPr marL="731520" indent="-182880">
              <a:spcBef>
                <a:spcPts val="200"/>
              </a:spcBef>
              <a:spcAft>
                <a:spcPts val="200"/>
              </a:spcAft>
              <a:defRPr lang="en-US" sz="1400" kern="1200" spc="0" baseline="0" dirty="0" smtClean="0">
                <a:solidFill>
                  <a:schemeClr val="tx1">
                    <a:lumMod val="50000"/>
                    <a:lumOff val="50000"/>
                  </a:schemeClr>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4"/>
          </p:nvPr>
        </p:nvSpPr>
        <p:spPr>
          <a:xfrm>
            <a:off x="519248" y="4953961"/>
            <a:ext cx="11151916" cy="1316285"/>
          </a:xfrm>
        </p:spPr>
        <p:txBody>
          <a:bodyPr/>
          <a:lstStyle>
            <a:lvl1pPr marL="0" indent="0">
              <a:buNone/>
              <a:defRPr sz="2800">
                <a:solidFill>
                  <a:schemeClr val="tx2"/>
                </a:solidFill>
              </a:defRPr>
            </a:lvl1pPr>
            <a:lvl2pPr marL="0" indent="-182880">
              <a:spcBef>
                <a:spcPts val="200"/>
              </a:spcBef>
              <a:spcAft>
                <a:spcPts val="200"/>
              </a:spcAft>
              <a:defRPr sz="1800">
                <a:solidFill>
                  <a:schemeClr val="tx1">
                    <a:lumMod val="50000"/>
                    <a:lumOff val="50000"/>
                  </a:schemeClr>
                </a:solidFill>
              </a:defRPr>
            </a:lvl2pPr>
            <a:lvl3pPr marL="365760" indent="-182880">
              <a:spcBef>
                <a:spcPts val="200"/>
              </a:spcBef>
              <a:spcAft>
                <a:spcPts val="200"/>
              </a:spcAft>
              <a:defRPr lang="en-US" sz="1600" kern="1200" spc="0" baseline="0" dirty="0" smtClean="0">
                <a:solidFill>
                  <a:schemeClr val="tx1">
                    <a:lumMod val="50000"/>
                    <a:lumOff val="50000"/>
                  </a:schemeClr>
                </a:solidFill>
                <a:latin typeface="+mn-lt"/>
                <a:ea typeface="+mn-ea"/>
                <a:cs typeface="+mn-cs"/>
              </a:defRPr>
            </a:lvl3pPr>
            <a:lvl4pPr marL="548640" indent="-182880">
              <a:spcBef>
                <a:spcPts val="200"/>
              </a:spcBef>
              <a:spcAft>
                <a:spcPts val="200"/>
              </a:spcAft>
              <a:defRPr lang="en-US" sz="1400" kern="1200" spc="0" baseline="0" dirty="0" smtClean="0">
                <a:solidFill>
                  <a:schemeClr val="tx1">
                    <a:lumMod val="50000"/>
                    <a:lumOff val="50000"/>
                  </a:schemeClr>
                </a:solidFill>
                <a:latin typeface="+mn-lt"/>
                <a:ea typeface="+mn-ea"/>
                <a:cs typeface="+mn-cs"/>
              </a:defRPr>
            </a:lvl4pPr>
            <a:lvl5pPr marL="731520" indent="-182880">
              <a:spcBef>
                <a:spcPts val="200"/>
              </a:spcBef>
              <a:spcAft>
                <a:spcPts val="200"/>
              </a:spcAft>
              <a:defRPr lang="en-US" sz="1400" kern="1200" spc="0" baseline="0" dirty="0" smtClean="0">
                <a:solidFill>
                  <a:schemeClr val="tx1">
                    <a:lumMod val="50000"/>
                    <a:lumOff val="50000"/>
                  </a:schemeClr>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57552009"/>
      </p:ext>
    </p:extLst>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p:cSld name="Color Block Header on Left &amp; Text on Right ">
    <p:spTree>
      <p:nvGrpSpPr>
        <p:cNvPr id="1" name=""/>
        <p:cNvGrpSpPr/>
        <p:nvPr/>
      </p:nvGrpSpPr>
      <p:grpSpPr>
        <a:xfrm>
          <a:off x="0" y="0"/>
          <a:ext cx="0" cy="0"/>
          <a:chOff x="0" y="0"/>
          <a:chExt cx="0" cy="0"/>
        </a:xfrm>
      </p:grpSpPr>
      <p:sp>
        <p:nvSpPr>
          <p:cNvPr id="2" name="Rectangle 1"/>
          <p:cNvSpPr/>
          <p:nvPr/>
        </p:nvSpPr>
        <p:spPr bwMode="white">
          <a:xfrm>
            <a:off x="-9528" y="0"/>
            <a:ext cx="4573191"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 name="Text Placeholder 2"/>
          <p:cNvSpPr>
            <a:spLocks noGrp="1"/>
          </p:cNvSpPr>
          <p:nvPr>
            <p:ph type="body" idx="1" hasCustomPrompt="1"/>
          </p:nvPr>
        </p:nvSpPr>
        <p:spPr>
          <a:xfrm>
            <a:off x="520836" y="1028702"/>
            <a:ext cx="3647006" cy="4800598"/>
          </a:xfrm>
          <a:prstGeom prst="rect">
            <a:avLst/>
          </a:prstGeom>
        </p:spPr>
        <p:txBody>
          <a:bodyPr anchor="ct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4834186" y="1028701"/>
            <a:ext cx="6837845" cy="4842164"/>
          </a:xfrm>
          <a:prstGeom prst="rect">
            <a:avLst/>
          </a:prstGeom>
        </p:spPr>
        <p:txBody>
          <a:bodyPr anchor="ctr">
            <a:noAutofit/>
          </a:bodyPr>
          <a:lstStyle>
            <a:lvl1pPr marL="0" indent="0">
              <a:spcBef>
                <a:spcPts val="1200"/>
              </a:spcBef>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a:t>Click to edit Master text styles</a:t>
            </a:r>
          </a:p>
        </p:txBody>
      </p:sp>
      <p:sp>
        <p:nvSpPr>
          <p:cNvPr id="10" name="Date Placeholder 3"/>
          <p:cNvSpPr txBox="1">
            <a:spLocks/>
          </p:cNvSpPr>
          <p:nvPr/>
        </p:nvSpPr>
        <p:spPr>
          <a:xfrm>
            <a:off x="402682" y="6399557"/>
            <a:ext cx="3496538" cy="29074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lumMod val="95000"/>
                    <a:alpha val="85000"/>
                  </a:srgbClr>
                </a:solidFill>
                <a:effectLst/>
                <a:uLnTx/>
                <a:uFillTx/>
                <a:latin typeface="Segoe UI"/>
                <a:ea typeface="+mn-ea"/>
                <a:cs typeface="+mn-cs"/>
              </a:rPr>
              <a:t>Microsoft Confidential, For Internal Use Only</a:t>
            </a:r>
          </a:p>
        </p:txBody>
      </p:sp>
    </p:spTree>
    <p:extLst>
      <p:ext uri="{BB962C8B-B14F-4D97-AF65-F5344CB8AC3E}">
        <p14:creationId xmlns:p14="http://schemas.microsoft.com/office/powerpoint/2010/main" val="95991503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p:cSld name="1_Color Block Header on Left &amp; Text on Right ">
    <p:spTree>
      <p:nvGrpSpPr>
        <p:cNvPr id="1" name=""/>
        <p:cNvGrpSpPr/>
        <p:nvPr/>
      </p:nvGrpSpPr>
      <p:grpSpPr>
        <a:xfrm>
          <a:off x="0" y="0"/>
          <a:ext cx="0" cy="0"/>
          <a:chOff x="0" y="0"/>
          <a:chExt cx="0" cy="0"/>
        </a:xfrm>
      </p:grpSpPr>
      <p:sp>
        <p:nvSpPr>
          <p:cNvPr id="2" name="Rectangle 1"/>
          <p:cNvSpPr/>
          <p:nvPr/>
        </p:nvSpPr>
        <p:spPr bwMode="white">
          <a:xfrm>
            <a:off x="7618809" y="0"/>
            <a:ext cx="4573191"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 name="Text Placeholder 2"/>
          <p:cNvSpPr>
            <a:spLocks noGrp="1"/>
          </p:cNvSpPr>
          <p:nvPr>
            <p:ph type="body" idx="1" hasCustomPrompt="1"/>
          </p:nvPr>
        </p:nvSpPr>
        <p:spPr>
          <a:xfrm>
            <a:off x="8031481" y="1028702"/>
            <a:ext cx="3647006" cy="4800598"/>
          </a:xfrm>
          <a:prstGeom prst="rect">
            <a:avLst/>
          </a:prstGeom>
        </p:spPr>
        <p:txBody>
          <a:bodyPr anchor="ct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456886" y="987136"/>
            <a:ext cx="6837845" cy="4842164"/>
          </a:xfrm>
          <a:prstGeom prst="rect">
            <a:avLst/>
          </a:prstGeom>
        </p:spPr>
        <p:txBody>
          <a:bodyPr anchor="ctr">
            <a:noAutofit/>
          </a:bodyPr>
          <a:lstStyle>
            <a:lvl1pPr marL="0" indent="0">
              <a:spcBef>
                <a:spcPts val="1200"/>
              </a:spcBef>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a:t>Click to edit Master text styles</a:t>
            </a:r>
          </a:p>
        </p:txBody>
      </p:sp>
      <p:sp>
        <p:nvSpPr>
          <p:cNvPr id="11" name="Date Placeholder 3"/>
          <p:cNvSpPr txBox="1">
            <a:spLocks/>
          </p:cNvSpPr>
          <p:nvPr/>
        </p:nvSpPr>
        <p:spPr>
          <a:xfrm>
            <a:off x="309378" y="6399557"/>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white">
                    <a:lumMod val="65000"/>
                  </a:prstClr>
                </a:solidFill>
                <a:effectLst/>
                <a:uLnTx/>
                <a:uFillTx/>
                <a:latin typeface="Segoe UI"/>
                <a:ea typeface="+mn-ea"/>
                <a:cs typeface="+mn-cs"/>
              </a:rPr>
              <a:t>Microsoft Confidential, For Internal Use Only</a:t>
            </a:r>
          </a:p>
        </p:txBody>
      </p:sp>
    </p:spTree>
    <p:extLst>
      <p:ext uri="{BB962C8B-B14F-4D97-AF65-F5344CB8AC3E}">
        <p14:creationId xmlns:p14="http://schemas.microsoft.com/office/powerpoint/2010/main" val="255617166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Photo and Color Block">
    <p:spTree>
      <p:nvGrpSpPr>
        <p:cNvPr id="1" name=""/>
        <p:cNvGrpSpPr/>
        <p:nvPr/>
      </p:nvGrpSpPr>
      <p:grpSpPr>
        <a:xfrm>
          <a:off x="0" y="0"/>
          <a:ext cx="0" cy="0"/>
          <a:chOff x="0" y="0"/>
          <a:chExt cx="0" cy="0"/>
        </a:xfrm>
      </p:grpSpPr>
      <p:sp>
        <p:nvSpPr>
          <p:cNvPr id="2" name="Rectangle 1"/>
          <p:cNvSpPr/>
          <p:nvPr/>
        </p:nvSpPr>
        <p:spPr bwMode="white">
          <a:xfrm>
            <a:off x="7618809" y="0"/>
            <a:ext cx="4573191"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 name="Text Placeholder 2"/>
          <p:cNvSpPr>
            <a:spLocks noGrp="1"/>
          </p:cNvSpPr>
          <p:nvPr>
            <p:ph type="body" idx="1" hasCustomPrompt="1"/>
          </p:nvPr>
        </p:nvSpPr>
        <p:spPr>
          <a:xfrm>
            <a:off x="8031481" y="1028702"/>
            <a:ext cx="3647006" cy="4800598"/>
          </a:xfrm>
          <a:prstGeom prst="rect">
            <a:avLst/>
          </a:prstGeom>
        </p:spPr>
        <p:txBody>
          <a:bodyPr anchor="ct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Slide Number Placeholder 3"/>
          <p:cNvSpPr>
            <a:spLocks noGrp="1"/>
          </p:cNvSpPr>
          <p:nvPr>
            <p:ph type="sldNum" sz="quarter" idx="10"/>
          </p:nvPr>
        </p:nvSpPr>
        <p:spPr>
          <a:xfrm>
            <a:off x="456886" y="6325181"/>
            <a:ext cx="572083" cy="365125"/>
          </a:xfrm>
          <a:prstGeom prst="rect">
            <a:avLst/>
          </a:prstGeom>
        </p:spPr>
        <p:txBody>
          <a:bodyPr/>
          <a:lstStyle>
            <a:lvl1pPr>
              <a:defRPr>
                <a:solidFill>
                  <a:schemeClr val="bg1">
                    <a:lumMod val="6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D7B719F-3EA9-4550-90C7-92B42ECC35D3}" type="slidenum">
              <a:rPr kumimoji="0" lang="en-US" sz="1800" b="0" i="0" u="none" strike="noStrike" kern="1200" cap="none" spc="0" normalizeH="0" baseline="0" noProof="0" smtClean="0">
                <a:ln>
                  <a:noFill/>
                </a:ln>
                <a:solidFill>
                  <a:srgbClr val="FFFFFF">
                    <a:lumMod val="6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srgbClr val="FFFFFF">
                  <a:lumMod val="65000"/>
                </a:srgbClr>
              </a:solidFill>
              <a:effectLst/>
              <a:uLnTx/>
              <a:uFillTx/>
              <a:latin typeface="Segoe UI"/>
              <a:ea typeface="+mn-ea"/>
              <a:cs typeface="+mn-cs"/>
            </a:endParaRPr>
          </a:p>
        </p:txBody>
      </p:sp>
      <p:sp>
        <p:nvSpPr>
          <p:cNvPr id="11" name="Date Placeholder 3"/>
          <p:cNvSpPr txBox="1">
            <a:spLocks/>
          </p:cNvSpPr>
          <p:nvPr/>
        </p:nvSpPr>
        <p:spPr>
          <a:xfrm>
            <a:off x="971851" y="6399557"/>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white">
                    <a:lumMod val="65000"/>
                  </a:prstClr>
                </a:solidFill>
                <a:effectLst/>
                <a:uLnTx/>
                <a:uFillTx/>
                <a:latin typeface="Segoe UI"/>
                <a:ea typeface="+mn-ea"/>
                <a:cs typeface="+mn-cs"/>
              </a:rPr>
              <a:t>Microsoft Office Division   |  Microsoft Confidential, For Internal Use Only</a:t>
            </a:r>
          </a:p>
        </p:txBody>
      </p:sp>
      <p:sp>
        <p:nvSpPr>
          <p:cNvPr id="10" name="Picture Placeholder 9"/>
          <p:cNvSpPr>
            <a:spLocks noGrp="1"/>
          </p:cNvSpPr>
          <p:nvPr>
            <p:ph type="pic" sz="quarter" idx="11"/>
          </p:nvPr>
        </p:nvSpPr>
        <p:spPr>
          <a:xfrm>
            <a:off x="1" y="0"/>
            <a:ext cx="7618809" cy="6858000"/>
          </a:xfrm>
          <a:solidFill>
            <a:schemeClr val="bg1">
              <a:lumMod val="75000"/>
            </a:schemeClr>
          </a:solidFill>
        </p:spPr>
        <p:txBody>
          <a:bodyPr anchor="ctr"/>
          <a:lstStyle>
            <a:lvl1pPr marL="0" indent="0" algn="l">
              <a:buNone/>
              <a:defRPr/>
            </a:lvl1pPr>
          </a:lstStyle>
          <a:p>
            <a:r>
              <a:rPr lang="en-US"/>
              <a:t>Click icon to add picture</a:t>
            </a:r>
          </a:p>
        </p:txBody>
      </p:sp>
    </p:spTree>
    <p:extLst>
      <p:ext uri="{BB962C8B-B14F-4D97-AF65-F5344CB8AC3E}">
        <p14:creationId xmlns:p14="http://schemas.microsoft.com/office/powerpoint/2010/main" val="217452444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6886" y="5418668"/>
            <a:ext cx="10973115" cy="845654"/>
          </a:xfrm>
        </p:spPr>
        <p:txBody>
          <a:bodyPr anchor="ctr">
            <a:normAutofit/>
          </a:bodyPr>
          <a:lstStyle>
            <a:lvl1pPr>
              <a:defRPr sz="3199" b="0">
                <a:solidFill>
                  <a:srgbClr val="FFFFFF"/>
                </a:solidFill>
              </a:defRPr>
            </a:lvl1pPr>
          </a:lstStyle>
          <a:p>
            <a:r>
              <a:rPr lang="en-US"/>
              <a:t>CLICK TO EDIT MASTER TITLE STYLE</a:t>
            </a:r>
          </a:p>
        </p:txBody>
      </p:sp>
      <p:sp>
        <p:nvSpPr>
          <p:cNvPr id="6" name="Picture Placeholder 5"/>
          <p:cNvSpPr>
            <a:spLocks noGrp="1"/>
          </p:cNvSpPr>
          <p:nvPr>
            <p:ph type="pic" sz="quarter" idx="13"/>
          </p:nvPr>
        </p:nvSpPr>
        <p:spPr>
          <a:xfrm>
            <a:off x="3222" y="0"/>
            <a:ext cx="12192000" cy="5307106"/>
          </a:xfrm>
          <a:solidFill>
            <a:schemeClr val="bg1">
              <a:lumMod val="75000"/>
            </a:schemeClr>
          </a:solidFill>
        </p:spPr>
        <p:txBody>
          <a:bodyPr anchor="t"/>
          <a:lstStyle>
            <a:lvl1pPr marL="0" indent="0" algn="ctr">
              <a:buNone/>
              <a:defRPr/>
            </a:lvl1pPr>
          </a:lstStyle>
          <a:p>
            <a:r>
              <a:rPr lang="en-US"/>
              <a:t>Click icon to add picture</a:t>
            </a:r>
          </a:p>
        </p:txBody>
      </p:sp>
      <p:sp>
        <p:nvSpPr>
          <p:cNvPr id="18" name="Date Placeholder 3"/>
          <p:cNvSpPr txBox="1">
            <a:spLocks/>
          </p:cNvSpPr>
          <p:nvPr/>
        </p:nvSpPr>
        <p:spPr>
          <a:xfrm>
            <a:off x="365362" y="6375884"/>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FFFF">
                    <a:lumMod val="95000"/>
                    <a:alpha val="85000"/>
                  </a:srgbClr>
                </a:solidFill>
                <a:effectLst/>
                <a:uLnTx/>
                <a:uFillTx/>
                <a:latin typeface="Segoe UI"/>
                <a:ea typeface="+mn-ea"/>
                <a:cs typeface="+mn-cs"/>
              </a:rPr>
              <a:t>Microsoft Confidential, For Internal Use Only</a:t>
            </a:r>
          </a:p>
        </p:txBody>
      </p:sp>
    </p:spTree>
    <p:extLst>
      <p:ext uri="{BB962C8B-B14F-4D97-AF65-F5344CB8AC3E}">
        <p14:creationId xmlns:p14="http://schemas.microsoft.com/office/powerpoint/2010/main" val="1335612028"/>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rgbClr val="E6EBED"/>
        </a:solidFill>
        <a:effectLst/>
      </p:bgPr>
    </p:bg>
    <p:spTree>
      <p:nvGrpSpPr>
        <p:cNvPr id="1" name=""/>
        <p:cNvGrpSpPr/>
        <p:nvPr/>
      </p:nvGrpSpPr>
      <p:grpSpPr>
        <a:xfrm>
          <a:off x="0" y="0"/>
          <a:ext cx="0" cy="0"/>
          <a:chOff x="0" y="0"/>
          <a:chExt cx="0" cy="0"/>
        </a:xfrm>
      </p:grpSpPr>
      <p:pic>
        <p:nvPicPr>
          <p:cNvPr id="6" name="MS logo gray - EMF" descr="Microsoft logo, gray text version">
            <a:extLst>
              <a:ext uri="{FF2B5EF4-FFF2-40B4-BE49-F238E27FC236}">
                <a16:creationId xmlns:a16="http://schemas.microsoft.com/office/drawing/2014/main" id="{B9532AFA-78E5-4324-9D56-4D4CE7440E29}"/>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8" name="Title 1">
            <a:extLst>
              <a:ext uri="{FF2B5EF4-FFF2-40B4-BE49-F238E27FC236}">
                <a16:creationId xmlns:a16="http://schemas.microsoft.com/office/drawing/2014/main" id="{EE7D0842-89C9-4B62-8E7E-CD55867316F2}"/>
              </a:ext>
            </a:extLst>
          </p:cNvPr>
          <p:cNvSpPr>
            <a:spLocks noGrp="1"/>
          </p:cNvSpPr>
          <p:nvPr>
            <p:ph type="title" hasCustomPrompt="1"/>
          </p:nvPr>
        </p:nvSpPr>
        <p:spPr>
          <a:xfrm>
            <a:off x="588263" y="2425541"/>
            <a:ext cx="4167887" cy="1107996"/>
          </a:xfrm>
        </p:spPr>
        <p:txBody>
          <a:bodyPr anchor="b" anchorCtr="0">
            <a:spAutoFit/>
          </a:bodyPr>
          <a:lstStyle>
            <a:lvl1pPr>
              <a:defRPr>
                <a:gradFill>
                  <a:gsLst>
                    <a:gs pos="8333">
                      <a:schemeClr val="tx1"/>
                    </a:gs>
                    <a:gs pos="26000">
                      <a:schemeClr val="tx1"/>
                    </a:gs>
                  </a:gsLst>
                  <a:lin ang="5400000" scaled="1"/>
                </a:gradFill>
              </a:defRPr>
            </a:lvl1pPr>
          </a:lstStyle>
          <a:p>
            <a:r>
              <a:rPr lang="en-US"/>
              <a:t>Event name or presentation title </a:t>
            </a:r>
          </a:p>
        </p:txBody>
      </p:sp>
      <p:sp>
        <p:nvSpPr>
          <p:cNvPr id="7" name="Text Placeholder 4">
            <a:extLst>
              <a:ext uri="{FF2B5EF4-FFF2-40B4-BE49-F238E27FC236}">
                <a16:creationId xmlns:a16="http://schemas.microsoft.com/office/drawing/2014/main" id="{812B2AD1-076F-40BF-98F1-311E3BBCE5BE}"/>
              </a:ext>
            </a:extLst>
          </p:cNvPr>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8333">
                      <a:schemeClr val="tx1"/>
                    </a:gs>
                    <a:gs pos="26000">
                      <a:schemeClr val="tx1"/>
                    </a:gs>
                  </a:gsLst>
                  <a:lin ang="5400000" scaled="1"/>
                </a:gradFill>
                <a:latin typeface="+mn-lt"/>
                <a:cs typeface="Segoe UI" panose="020B0502040204020203" pitchFamily="34" charset="0"/>
              </a:defRPr>
            </a:lvl1pPr>
          </a:lstStyle>
          <a:p>
            <a:pPr lvl="0"/>
            <a:r>
              <a:rPr lang="en-US"/>
              <a:t>Speaker name or subtitle</a:t>
            </a:r>
          </a:p>
        </p:txBody>
      </p:sp>
      <p:grpSp>
        <p:nvGrpSpPr>
          <p:cNvPr id="13" name="Group 12">
            <a:extLst>
              <a:ext uri="{FF2B5EF4-FFF2-40B4-BE49-F238E27FC236}">
                <a16:creationId xmlns:a16="http://schemas.microsoft.com/office/drawing/2014/main" id="{5C67BE41-7986-462F-AC1B-939AF1CF94E7}"/>
              </a:ext>
              <a:ext uri="{C183D7F6-B498-43B3-948B-1728B52AA6E4}">
                <adec:decorative xmlns:adec="http://schemas.microsoft.com/office/drawing/2017/decorative" val="1"/>
              </a:ext>
            </a:extLst>
          </p:cNvPr>
          <p:cNvGrpSpPr/>
          <p:nvPr userDrawn="1"/>
        </p:nvGrpSpPr>
        <p:grpSpPr bwMode="gray">
          <a:xfrm>
            <a:off x="5227320" y="0"/>
            <a:ext cx="6964680" cy="6858000"/>
            <a:chOff x="5227320" y="0"/>
            <a:chExt cx="6964680" cy="6858000"/>
          </a:xfrm>
        </p:grpSpPr>
        <p:pic>
          <p:nvPicPr>
            <p:cNvPr id="10" name="Picture 9">
              <a:extLst>
                <a:ext uri="{FF2B5EF4-FFF2-40B4-BE49-F238E27FC236}">
                  <a16:creationId xmlns:a16="http://schemas.microsoft.com/office/drawing/2014/main" id="{EEB323DA-E527-48B8-B69F-D0670E17AB0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 r="449"/>
            <a:stretch/>
          </p:blipFill>
          <p:spPr bwMode="gray">
            <a:xfrm>
              <a:off x="5440680" y="0"/>
              <a:ext cx="6751320" cy="6858000"/>
            </a:xfrm>
            <a:prstGeom prst="rect">
              <a:avLst/>
            </a:prstGeom>
          </p:spPr>
        </p:pic>
        <p:sp>
          <p:nvSpPr>
            <p:cNvPr id="11" name="Rectangle 10">
              <a:extLst>
                <a:ext uri="{FF2B5EF4-FFF2-40B4-BE49-F238E27FC236}">
                  <a16:creationId xmlns:a16="http://schemas.microsoft.com/office/drawing/2014/main" id="{13096CD5-C9AD-44A0-AA99-044AA84D82E4}"/>
                </a:ext>
              </a:extLst>
            </p:cNvPr>
            <p:cNvSpPr/>
            <p:nvPr userDrawn="1"/>
          </p:nvSpPr>
          <p:spPr bwMode="gray">
            <a:xfrm>
              <a:off x="10149840" y="3139440"/>
              <a:ext cx="2042160" cy="2438400"/>
            </a:xfrm>
            <a:prstGeom prst="rect">
              <a:avLst/>
            </a:prstGeom>
            <a:solidFill>
              <a:srgbClr val="E7EB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a:extLst>
                <a:ext uri="{FF2B5EF4-FFF2-40B4-BE49-F238E27FC236}">
                  <a16:creationId xmlns:a16="http://schemas.microsoft.com/office/drawing/2014/main" id="{1AEB9608-944D-482E-9956-098EFE96D035}"/>
                </a:ext>
              </a:extLst>
            </p:cNvPr>
            <p:cNvSpPr/>
            <p:nvPr userDrawn="1"/>
          </p:nvSpPr>
          <p:spPr bwMode="gray">
            <a:xfrm>
              <a:off x="5227320" y="0"/>
              <a:ext cx="2042160" cy="1584960"/>
            </a:xfrm>
            <a:prstGeom prst="rect">
              <a:avLst/>
            </a:prstGeom>
            <a:solidFill>
              <a:srgbClr val="E7EB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203989298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250">
                      <a:schemeClr val="tx2"/>
                    </a:gs>
                    <a:gs pos="100000">
                      <a:schemeClr val="tx2"/>
                    </a:gs>
                  </a:gsLst>
                  <a:lin ang="5400000" scaled="0"/>
                </a:gradFill>
              </a:defRPr>
            </a:lvl1pPr>
          </a:lstStyle>
          <a:p>
            <a:r>
              <a:rPr lang="en-US"/>
              <a:t>CLICK TO EDIT MASTER TITLE STYLE</a:t>
            </a:r>
          </a:p>
        </p:txBody>
      </p:sp>
    </p:spTree>
    <p:extLst>
      <p:ext uri="{BB962C8B-B14F-4D97-AF65-F5344CB8AC3E}">
        <p14:creationId xmlns:p14="http://schemas.microsoft.com/office/powerpoint/2010/main" val="1942539534"/>
      </p:ext>
    </p:extLst>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65000"/>
                    <a:lumOff val="35000"/>
                  </a:schemeClr>
                </a:solidFill>
              </a:defRPr>
            </a:lvl1pPr>
          </a:lstStyle>
          <a:p>
            <a:r>
              <a:rPr lang="en-US"/>
              <a:t>CLICK TO EDIT MASTER TITLE STYLE</a:t>
            </a:r>
          </a:p>
        </p:txBody>
      </p:sp>
    </p:spTree>
    <p:extLst>
      <p:ext uri="{BB962C8B-B14F-4D97-AF65-F5344CB8AC3E}">
        <p14:creationId xmlns:p14="http://schemas.microsoft.com/office/powerpoint/2010/main" val="3069411670"/>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8494158"/>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sp>
        <p:nvSpPr>
          <p:cNvPr id="2" name="Rectangle 1"/>
          <p:cNvSpPr/>
          <p:nvPr userDrawn="1"/>
        </p:nvSpPr>
        <p:spPr bwMode="auto">
          <a:xfrm>
            <a:off x="438539" y="6391469"/>
            <a:ext cx="2202024" cy="27058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 name="Date Placeholder 3">
            <a:extLst>
              <a:ext uri="{FF2B5EF4-FFF2-40B4-BE49-F238E27FC236}">
                <a16:creationId xmlns:a16="http://schemas.microsoft.com/office/drawing/2014/main" id="{4BDD03FB-BEE9-4BDA-9CAB-5CD8BAD97FF5}"/>
              </a:ext>
            </a:extLst>
          </p:cNvPr>
          <p:cNvSpPr txBox="1">
            <a:spLocks/>
          </p:cNvSpPr>
          <p:nvPr userDrawn="1"/>
        </p:nvSpPr>
        <p:spPr>
          <a:xfrm>
            <a:off x="430675" y="6399557"/>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lumMod val="65000"/>
                  </a:prstClr>
                </a:solidFill>
                <a:effectLst/>
                <a:uLnTx/>
                <a:uFillTx/>
                <a:latin typeface="Segoe UI"/>
                <a:ea typeface="+mn-ea"/>
                <a:cs typeface="+mn-cs"/>
              </a:rPr>
              <a:t>Microsoft Confidential, For Internal Use Only</a:t>
            </a:r>
          </a:p>
        </p:txBody>
      </p:sp>
    </p:spTree>
    <p:extLst>
      <p:ext uri="{BB962C8B-B14F-4D97-AF65-F5344CB8AC3E}">
        <p14:creationId xmlns:p14="http://schemas.microsoft.com/office/powerpoint/2010/main" val="1407829177"/>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Rectangle 2"/>
          <p:cNvSpPr/>
          <p:nvPr userDrawn="1"/>
        </p:nvSpPr>
        <p:spPr bwMode="auto">
          <a:xfrm>
            <a:off x="0" y="0"/>
            <a:ext cx="6868372" cy="685800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a:gradFill>
                <a:gsLst>
                  <a:gs pos="0">
                    <a:srgbClr val="FFFFFF"/>
                  </a:gs>
                  <a:gs pos="100000">
                    <a:srgbClr val="FFFFFF"/>
                  </a:gs>
                </a:gsLst>
                <a:lin ang="5400000" scaled="0"/>
              </a:gradFill>
              <a:ea typeface="Segoe UI" pitchFamily="34" charset="0"/>
              <a:cs typeface="Segoe UI" pitchFamily="34" charset="0"/>
            </a:endParaRPr>
          </a:p>
        </p:txBody>
      </p:sp>
      <p:sp>
        <p:nvSpPr>
          <p:cNvPr id="4" name="Isosceles Triangle 3"/>
          <p:cNvSpPr/>
          <p:nvPr userDrawn="1"/>
        </p:nvSpPr>
        <p:spPr bwMode="auto">
          <a:xfrm rot="16200000">
            <a:off x="6240722" y="3177305"/>
            <a:ext cx="847493" cy="434898"/>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a:gradFill>
                <a:gsLst>
                  <a:gs pos="0">
                    <a:srgbClr val="FFFFFF"/>
                  </a:gs>
                  <a:gs pos="100000">
                    <a:srgbClr val="FFFFFF"/>
                  </a:gs>
                </a:gsLst>
                <a:lin ang="5400000" scaled="0"/>
              </a:gradFill>
              <a:ea typeface="Segoe UI" pitchFamily="34" charset="0"/>
              <a:cs typeface="Segoe UI" pitchFamily="34" charset="0"/>
            </a:endParaRPr>
          </a:p>
        </p:txBody>
      </p:sp>
      <p:sp>
        <p:nvSpPr>
          <p:cNvPr id="5" name="Title 4"/>
          <p:cNvSpPr>
            <a:spLocks noGrp="1"/>
          </p:cNvSpPr>
          <p:nvPr>
            <p:ph type="title" hasCustomPrompt="1"/>
          </p:nvPr>
        </p:nvSpPr>
        <p:spPr>
          <a:xfrm>
            <a:off x="7324164" y="378199"/>
            <a:ext cx="4410635" cy="616883"/>
          </a:xfrm>
        </p:spPr>
        <p:txBody>
          <a:bodyPr/>
          <a:lstStyle>
            <a:lvl1pPr>
              <a:defRPr sz="4000"/>
            </a:lvl1pPr>
          </a:lstStyle>
          <a:p>
            <a:r>
              <a:rPr lang="en-US"/>
              <a:t>CLICK TO EDIT MASTER TITLE STYLE</a:t>
            </a:r>
          </a:p>
        </p:txBody>
      </p:sp>
      <p:cxnSp>
        <p:nvCxnSpPr>
          <p:cNvPr id="7" name="Straight Connector 6"/>
          <p:cNvCxnSpPr/>
          <p:nvPr userDrawn="1"/>
        </p:nvCxnSpPr>
        <p:spPr>
          <a:xfrm flipV="1">
            <a:off x="7324165" y="995082"/>
            <a:ext cx="4410635" cy="0"/>
          </a:xfrm>
          <a:prstGeom prst="line">
            <a:avLst/>
          </a:prstGeom>
          <a:ln w="12700">
            <a:solidFill>
              <a:schemeClr val="tx1">
                <a:lumMod val="65000"/>
                <a:lumOff val="3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 name="Group 5"/>
          <p:cNvGrpSpPr/>
          <p:nvPr userDrawn="1"/>
        </p:nvGrpSpPr>
        <p:grpSpPr>
          <a:xfrm>
            <a:off x="813878" y="1508264"/>
            <a:ext cx="2123600" cy="1823484"/>
            <a:chOff x="2404403" y="578817"/>
            <a:chExt cx="2123600" cy="1823484"/>
          </a:xfrm>
        </p:grpSpPr>
        <p:cxnSp>
          <p:nvCxnSpPr>
            <p:cNvPr id="8" name="Straight Connector 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userDrawn="1"/>
        </p:nvGrpSpPr>
        <p:grpSpPr>
          <a:xfrm>
            <a:off x="2392565" y="2413540"/>
            <a:ext cx="2123600" cy="1823484"/>
            <a:chOff x="2404403" y="578817"/>
            <a:chExt cx="2123600" cy="1823484"/>
          </a:xfrm>
        </p:grpSpPr>
        <p:cxnSp>
          <p:nvCxnSpPr>
            <p:cNvPr id="18" name="Straight Connector 1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userDrawn="1"/>
        </p:nvGrpSpPr>
        <p:grpSpPr>
          <a:xfrm>
            <a:off x="3971252" y="3318816"/>
            <a:ext cx="2123600" cy="1823484"/>
            <a:chOff x="2404403" y="578817"/>
            <a:chExt cx="2123600" cy="1823484"/>
          </a:xfrm>
        </p:grpSpPr>
        <p:cxnSp>
          <p:nvCxnSpPr>
            <p:cNvPr id="28" name="Straight Connector 2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userDrawn="1"/>
        </p:nvGrpSpPr>
        <p:grpSpPr>
          <a:xfrm>
            <a:off x="2379639" y="4233147"/>
            <a:ext cx="2123600" cy="1823484"/>
            <a:chOff x="2404403" y="578817"/>
            <a:chExt cx="2123600" cy="1823484"/>
          </a:xfrm>
        </p:grpSpPr>
        <p:cxnSp>
          <p:nvCxnSpPr>
            <p:cNvPr id="38" name="Straight Connector 3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userDrawn="1"/>
        </p:nvGrpSpPr>
        <p:grpSpPr>
          <a:xfrm>
            <a:off x="796071" y="3325455"/>
            <a:ext cx="2123600" cy="1823484"/>
            <a:chOff x="2404403" y="578817"/>
            <a:chExt cx="2123600" cy="1823484"/>
          </a:xfrm>
        </p:grpSpPr>
        <p:cxnSp>
          <p:nvCxnSpPr>
            <p:cNvPr id="48" name="Straight Connector 4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userDrawn="1"/>
        </p:nvGrpSpPr>
        <p:grpSpPr>
          <a:xfrm>
            <a:off x="2407967" y="599580"/>
            <a:ext cx="2123600" cy="1823484"/>
            <a:chOff x="2404403" y="578817"/>
            <a:chExt cx="2123600" cy="1823484"/>
          </a:xfrm>
        </p:grpSpPr>
        <p:cxnSp>
          <p:nvCxnSpPr>
            <p:cNvPr id="58" name="Straight Connector 5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67" name="Group 66"/>
          <p:cNvGrpSpPr/>
          <p:nvPr userDrawn="1"/>
        </p:nvGrpSpPr>
        <p:grpSpPr>
          <a:xfrm>
            <a:off x="3990483" y="1501972"/>
            <a:ext cx="2123600" cy="1823484"/>
            <a:chOff x="2404403" y="578817"/>
            <a:chExt cx="2123600" cy="1823484"/>
          </a:xfrm>
        </p:grpSpPr>
        <p:cxnSp>
          <p:nvCxnSpPr>
            <p:cNvPr id="68" name="Straight Connector 6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54350705"/>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1381126"/>
            <a:ext cx="11151917" cy="2905125"/>
          </a:xfrm>
        </p:spPr>
        <p:txBody>
          <a:bodyPr anchor="b"/>
          <a:lstStyle>
            <a:lvl1pPr>
              <a:defRPr sz="6400"/>
            </a:lvl1pPr>
          </a:lstStyle>
          <a:p>
            <a:r>
              <a:rPr lang="en-US"/>
              <a:t>CLICK TO EDIT MASTER TITLE STYLE</a:t>
            </a:r>
          </a:p>
        </p:txBody>
      </p:sp>
      <p:sp>
        <p:nvSpPr>
          <p:cNvPr id="5" name="Text Placeholder 4"/>
          <p:cNvSpPr>
            <a:spLocks noGrp="1"/>
          </p:cNvSpPr>
          <p:nvPr>
            <p:ph type="body" sz="quarter" idx="11" hasCustomPrompt="1"/>
          </p:nvPr>
        </p:nvSpPr>
        <p:spPr>
          <a:xfrm>
            <a:off x="519248" y="4343401"/>
            <a:ext cx="8198398" cy="581025"/>
          </a:xfrm>
        </p:spPr>
        <p:txBody>
          <a:bodyPr/>
          <a:lstStyle>
            <a:lvl1pPr marL="0" indent="0">
              <a:buNone/>
              <a:defRPr sz="3200" baseline="0"/>
            </a:lvl1pPr>
          </a:lstStyle>
          <a:p>
            <a:pPr lvl="0"/>
            <a:r>
              <a:rPr lang="en-US"/>
              <a:t>- Quote Author </a:t>
            </a:r>
          </a:p>
        </p:txBody>
      </p:sp>
    </p:spTree>
    <p:extLst>
      <p:ext uri="{BB962C8B-B14F-4D97-AF65-F5344CB8AC3E}">
        <p14:creationId xmlns:p14="http://schemas.microsoft.com/office/powerpoint/2010/main" val="1475174069"/>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Appendix ">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63" y="685800"/>
            <a:ext cx="10426875" cy="2423160"/>
          </a:xfrm>
        </p:spPr>
        <p:txBody>
          <a:bodyPr anchor="b"/>
          <a:lstStyle>
            <a:lvl1pPr>
              <a:defRPr sz="7200">
                <a:solidFill>
                  <a:schemeClr val="bg1"/>
                </a:solidFill>
              </a:defRPr>
            </a:lvl1pPr>
          </a:lstStyle>
          <a:p>
            <a:r>
              <a:rPr lang="en-US"/>
              <a:t>CLICK TO EDIT MASTER TITLE STYLE</a:t>
            </a:r>
          </a:p>
        </p:txBody>
      </p:sp>
      <p:sp>
        <p:nvSpPr>
          <p:cNvPr id="7" name="Date Placeholder 3"/>
          <p:cNvSpPr txBox="1">
            <a:spLocks/>
          </p:cNvSpPr>
          <p:nvPr/>
        </p:nvSpPr>
        <p:spPr>
          <a:xfrm>
            <a:off x="971851" y="6399557"/>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FFFF">
                    <a:lumMod val="95000"/>
                    <a:alpha val="85000"/>
                  </a:srgbClr>
                </a:solidFill>
                <a:effectLst/>
                <a:uLnTx/>
                <a:uFillTx/>
                <a:latin typeface="Segoe UI"/>
                <a:ea typeface="+mn-ea"/>
                <a:cs typeface="+mn-cs"/>
              </a:rPr>
              <a:t>Microsoft Confidential, For Internal Use Only</a:t>
            </a:r>
          </a:p>
        </p:txBody>
      </p:sp>
    </p:spTree>
    <p:extLst>
      <p:ext uri="{BB962C8B-B14F-4D97-AF65-F5344CB8AC3E}">
        <p14:creationId xmlns:p14="http://schemas.microsoft.com/office/powerpoint/2010/main" val="3322318718"/>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2C39644-7A8E-4C1E-B1CD-11C216EEBFDB}" type="datetime4">
              <a:rPr kumimoji="0" lang="en-US" sz="1800" b="0" i="0" u="none" strike="noStrike" kern="1200" cap="none" spc="0" normalizeH="0" baseline="0" noProof="0" smtClean="0">
                <a:ln>
                  <a:noFill/>
                </a:ln>
                <a:solidFill>
                  <a:srgbClr val="000000"/>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June 29, 2020</a:t>
            </a:fld>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8" name="Content Placeholder 7"/>
          <p:cNvSpPr>
            <a:spLocks noGrp="1"/>
          </p:cNvSpPr>
          <p:nvPr>
            <p:ph sz="quarter" idx="13"/>
          </p:nvPr>
        </p:nvSpPr>
        <p:spPr>
          <a:xfrm>
            <a:off x="609600" y="1219200"/>
            <a:ext cx="1097280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7900729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cSld name="Title and Text">
    <p:spTree>
      <p:nvGrpSpPr>
        <p:cNvPr id="1" name=""/>
        <p:cNvGrpSpPr/>
        <p:nvPr/>
      </p:nvGrpSpPr>
      <p:grpSpPr>
        <a:xfrm>
          <a:off x="0" y="0"/>
          <a:ext cx="0" cy="0"/>
          <a:chOff x="0" y="0"/>
          <a:chExt cx="0" cy="0"/>
        </a:xfrm>
      </p:grpSpPr>
      <p:sp>
        <p:nvSpPr>
          <p:cNvPr id="17" name="Text Placeholder 16"/>
          <p:cNvSpPr>
            <a:spLocks noGrp="1"/>
          </p:cNvSpPr>
          <p:nvPr>
            <p:ph type="body" sz="quarter" idx="21" hasCustomPrompt="1"/>
          </p:nvPr>
        </p:nvSpPr>
        <p:spPr>
          <a:xfrm>
            <a:off x="609600" y="2326218"/>
            <a:ext cx="10972800" cy="3674533"/>
          </a:xfrm>
        </p:spPr>
        <p:txBody>
          <a:bodyPr/>
          <a:lstStyle>
            <a:lvl2pPr marL="766214" indent="-152396">
              <a:defRPr/>
            </a:lvl2pPr>
            <a:lvl3pPr marL="1371566" indent="-152396">
              <a:defRPr/>
            </a:lvl3pPr>
            <a:lvl4pPr marL="1985384" indent="-152396">
              <a:defRPr/>
            </a:lvl4pPr>
            <a:lvl5pPr marL="2590735" indent="-152396">
              <a:defRPr/>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1" name="Title 10"/>
          <p:cNvSpPr>
            <a:spLocks noGrp="1"/>
          </p:cNvSpPr>
          <p:nvPr>
            <p:ph type="title" hasCustomPrompt="1"/>
          </p:nvPr>
        </p:nvSpPr>
        <p:spPr>
          <a:xfrm>
            <a:off x="609600" y="535940"/>
            <a:ext cx="10972800" cy="517065"/>
          </a:xfrm>
        </p:spPr>
        <p:txBody>
          <a:bodyPr/>
          <a:lstStyle/>
          <a:p>
            <a:r>
              <a:rPr lang="en-US"/>
              <a:t>Click to edit title</a:t>
            </a:r>
          </a:p>
        </p:txBody>
      </p:sp>
      <p:sp>
        <p:nvSpPr>
          <p:cNvPr id="12" name="Text Placeholder 13"/>
          <p:cNvSpPr>
            <a:spLocks noGrp="1"/>
          </p:cNvSpPr>
          <p:nvPr>
            <p:ph type="body" sz="quarter" idx="17" hasCustomPrompt="1"/>
          </p:nvPr>
        </p:nvSpPr>
        <p:spPr>
          <a:xfrm>
            <a:off x="609600" y="1079501"/>
            <a:ext cx="10972800" cy="309033"/>
          </a:xfrm>
        </p:spPr>
        <p:txBody>
          <a:bodyPr/>
          <a:lstStyle>
            <a:lvl1pPr marL="0" indent="0">
              <a:buNone/>
              <a:defRPr sz="1600">
                <a:solidFill>
                  <a:schemeClr val="tx1"/>
                </a:solidFill>
              </a:defRPr>
            </a:lvl1pPr>
            <a:lvl2pPr marL="232828" indent="0">
              <a:buNone/>
              <a:defRPr sz="1600">
                <a:solidFill>
                  <a:schemeClr val="tx1"/>
                </a:solidFill>
              </a:defRPr>
            </a:lvl2pPr>
            <a:lvl3pPr marL="457189" indent="0">
              <a:buNone/>
              <a:defRPr sz="1600">
                <a:solidFill>
                  <a:schemeClr val="tx1"/>
                </a:solidFill>
              </a:defRPr>
            </a:lvl3pPr>
            <a:lvl4pPr marL="690016" indent="0">
              <a:buNone/>
              <a:defRPr sz="1600">
                <a:solidFill>
                  <a:schemeClr val="tx1"/>
                </a:solidFill>
              </a:defRPr>
            </a:lvl4pPr>
            <a:lvl5pPr marL="914377" indent="0">
              <a:buNone/>
              <a:defRPr sz="1600">
                <a:solidFill>
                  <a:schemeClr val="tx1"/>
                </a:solidFill>
              </a:defRPr>
            </a:lvl5pPr>
          </a:lstStyle>
          <a:p>
            <a:pPr lvl="0"/>
            <a:r>
              <a:rPr lang="en-US"/>
              <a:t>Click to edit text</a:t>
            </a:r>
          </a:p>
        </p:txBody>
      </p:sp>
    </p:spTree>
    <p:extLst>
      <p:ext uri="{BB962C8B-B14F-4D97-AF65-F5344CB8AC3E}">
        <p14:creationId xmlns:p14="http://schemas.microsoft.com/office/powerpoint/2010/main" val="3396526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with Background Image">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lstStyle/>
          <a:p>
            <a:endParaRPr lang="en-US"/>
          </a:p>
        </p:txBody>
      </p:sp>
      <p:sp>
        <p:nvSpPr>
          <p:cNvPr id="2" name="Title 1"/>
          <p:cNvSpPr>
            <a:spLocks noGrp="1"/>
          </p:cNvSpPr>
          <p:nvPr>
            <p:ph type="title"/>
          </p:nvPr>
        </p:nvSpPr>
        <p:spPr/>
        <p:txBody>
          <a:bodyPr/>
          <a:lstStyle>
            <a:lvl1pPr>
              <a:defRPr cap="all" baseline="0"/>
            </a:lvl1pPr>
          </a:lstStyle>
          <a:p>
            <a:r>
              <a:rPr lang="en-US"/>
              <a:t>Click to edit Master title style</a:t>
            </a:r>
          </a:p>
        </p:txBody>
      </p:sp>
      <p:sp>
        <p:nvSpPr>
          <p:cNvPr id="4"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215712694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gradFill>
                  <a:gsLst>
                    <a:gs pos="8333">
                      <a:schemeClr val="tx1"/>
                    </a:gs>
                    <a:gs pos="26000">
                      <a:schemeClr val="tx1"/>
                    </a:gs>
                  </a:gsLst>
                  <a:lin ang="5400000" scaled="1"/>
                </a:gra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43994685"/>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Body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cap="all" baseline="0"/>
            </a:lvl1pPr>
          </a:lstStyle>
          <a:p>
            <a:r>
              <a:rPr lang="en-US"/>
              <a:t>CLICK TO EDIT MASTER TITLE STYLE</a:t>
            </a:r>
          </a:p>
        </p:txBody>
      </p:sp>
      <p:sp>
        <p:nvSpPr>
          <p:cNvPr id="8" name="Content Placeholder 7"/>
          <p:cNvSpPr>
            <a:spLocks noGrp="1"/>
          </p:cNvSpPr>
          <p:nvPr>
            <p:ph sz="quarter" idx="10"/>
          </p:nvPr>
        </p:nvSpPr>
        <p:spPr>
          <a:xfrm>
            <a:off x="600234" y="2210939"/>
            <a:ext cx="5256184" cy="4148588"/>
          </a:xfrm>
        </p:spPr>
        <p:txBody>
          <a:bodyPr>
            <a:normAutofit/>
          </a:bodyPr>
          <a:lstStyle>
            <a:lvl1pPr>
              <a:defRPr sz="1600">
                <a:latin typeface="Segoe UI" pitchFamily="34" charset="0"/>
                <a:ea typeface="Segoe UI" pitchFamily="34" charset="0"/>
                <a:cs typeface="Segoe UI" pitchFamily="34" charset="0"/>
              </a:defRPr>
            </a:lvl1pPr>
          </a:lstStyle>
          <a:p>
            <a:pPr lvl="0"/>
            <a:r>
              <a:rPr lang="en-US"/>
              <a:t>Click to edit Master text styles</a:t>
            </a:r>
          </a:p>
        </p:txBody>
      </p:sp>
      <p:sp>
        <p:nvSpPr>
          <p:cNvPr id="9" name="Content Placeholder 7"/>
          <p:cNvSpPr>
            <a:spLocks noGrp="1"/>
          </p:cNvSpPr>
          <p:nvPr>
            <p:ph sz="quarter" idx="11"/>
          </p:nvPr>
        </p:nvSpPr>
        <p:spPr>
          <a:xfrm>
            <a:off x="6322410" y="2183642"/>
            <a:ext cx="5256184" cy="4175883"/>
          </a:xfrm>
        </p:spPr>
        <p:txBody>
          <a:bodyPr>
            <a:normAutofit/>
          </a:bodyPr>
          <a:lstStyle>
            <a:lvl1pPr>
              <a:defRPr sz="1600">
                <a:latin typeface="Segoe UI" pitchFamily="34" charset="0"/>
                <a:ea typeface="Segoe UI" pitchFamily="34" charset="0"/>
                <a:cs typeface="Segoe UI" pitchFamily="34" charset="0"/>
              </a:defRPr>
            </a:lvl1pPr>
          </a:lstStyle>
          <a:p>
            <a:pPr lvl="0"/>
            <a:r>
              <a:rPr lang="en-US"/>
              <a:t>Click to edit Master text styles</a:t>
            </a:r>
          </a:p>
        </p:txBody>
      </p:sp>
      <p:sp>
        <p:nvSpPr>
          <p:cNvPr id="5"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2697886284"/>
      </p:ext>
    </p:extLst>
  </p:cSld>
  <p:clrMapOvr>
    <a:masterClrMapping/>
  </p:clrMapOvr>
  <p:transition>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12192000" cy="6858000"/>
          </a:xfrm>
        </p:spPr>
        <p:txBody>
          <a:bodyPr/>
          <a:lstStyle/>
          <a:p>
            <a:endParaRPr lang="en-US"/>
          </a:p>
        </p:txBody>
      </p:sp>
      <p:sp>
        <p:nvSpPr>
          <p:cNvPr id="2" name="Title 1"/>
          <p:cNvSpPr>
            <a:spLocks noGrp="1"/>
          </p:cNvSpPr>
          <p:nvPr>
            <p:ph type="title" hasCustomPrompt="1"/>
          </p:nvPr>
        </p:nvSpPr>
        <p:spPr/>
        <p:txBody>
          <a:bodyPr/>
          <a:lstStyle>
            <a:lvl1pPr>
              <a:defRPr cap="all" baseline="0">
                <a:solidFill>
                  <a:schemeClr val="bg1"/>
                </a:solidFill>
              </a:defRPr>
            </a:lvl1pPr>
          </a:lstStyle>
          <a:p>
            <a:r>
              <a:rPr lang="en-US"/>
              <a:t>CLICK TO EDIT MASTER TITLE STYLE</a:t>
            </a:r>
          </a:p>
        </p:txBody>
      </p:sp>
      <p:sp>
        <p:nvSpPr>
          <p:cNvPr id="10" name="Content Placeholder 9"/>
          <p:cNvSpPr>
            <a:spLocks noGrp="1"/>
          </p:cNvSpPr>
          <p:nvPr>
            <p:ph sz="quarter" idx="11"/>
          </p:nvPr>
        </p:nvSpPr>
        <p:spPr>
          <a:xfrm>
            <a:off x="614523" y="4148919"/>
            <a:ext cx="10975658" cy="2211104"/>
          </a:xfrm>
        </p:spPr>
        <p:txBody>
          <a:bodyPr>
            <a:noAutofit/>
          </a:bodyPr>
          <a:lstStyle>
            <a:lvl1pPr>
              <a:defRPr sz="2400">
                <a:solidFill>
                  <a:schemeClr val="bg1"/>
                </a:solidFill>
                <a:latin typeface="Segoe UI" pitchFamily="34" charset="0"/>
                <a:ea typeface="Segoe UI" pitchFamily="34" charset="0"/>
                <a:cs typeface="Segoe UI" pitchFamily="34" charset="0"/>
              </a:defRPr>
            </a:lvl1pPr>
            <a:lvl2pPr>
              <a:defRPr sz="2400">
                <a:solidFill>
                  <a:schemeClr val="bg1"/>
                </a:solidFill>
                <a:latin typeface="Segoe UI" pitchFamily="34" charset="0"/>
                <a:ea typeface="Segoe UI" pitchFamily="34" charset="0"/>
                <a:cs typeface="Segoe UI" pitchFamily="34" charset="0"/>
              </a:defRPr>
            </a:lvl2pPr>
            <a:lvl3pPr>
              <a:defRPr sz="2400">
                <a:solidFill>
                  <a:schemeClr val="bg1"/>
                </a:solidFill>
                <a:latin typeface="Segoe UI" pitchFamily="34" charset="0"/>
                <a:ea typeface="Segoe UI" pitchFamily="34" charset="0"/>
                <a:cs typeface="Segoe UI" pitchFamily="34" charset="0"/>
              </a:defRPr>
            </a:lvl3pPr>
            <a:lvl4pPr>
              <a:defRPr sz="2400">
                <a:solidFill>
                  <a:schemeClr val="bg1"/>
                </a:solidFill>
                <a:latin typeface="Segoe UI" pitchFamily="34" charset="0"/>
                <a:ea typeface="Segoe UI" pitchFamily="34" charset="0"/>
                <a:cs typeface="Segoe UI" pitchFamily="34" charset="0"/>
              </a:defRPr>
            </a:lvl4pPr>
            <a:lvl5pPr>
              <a:defRPr sz="2400">
                <a:solidFill>
                  <a:schemeClr val="bg1"/>
                </a:solidFill>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2009028756"/>
      </p:ext>
    </p:extLst>
  </p:cSld>
  <p:clrMapOvr>
    <a:masterClrMapping/>
  </p:clrMapOvr>
  <p:transition>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able 2">
    <p:spTree>
      <p:nvGrpSpPr>
        <p:cNvPr id="1" name=""/>
        <p:cNvGrpSpPr/>
        <p:nvPr/>
      </p:nvGrpSpPr>
      <p:grpSpPr>
        <a:xfrm>
          <a:off x="0" y="0"/>
          <a:ext cx="0" cy="0"/>
          <a:chOff x="0" y="0"/>
          <a:chExt cx="0" cy="0"/>
        </a:xfrm>
      </p:grpSpPr>
      <p:sp>
        <p:nvSpPr>
          <p:cNvPr id="10" name="Content Placeholder 9"/>
          <p:cNvSpPr>
            <a:spLocks noGrp="1"/>
          </p:cNvSpPr>
          <p:nvPr>
            <p:ph sz="quarter" idx="11"/>
          </p:nvPr>
        </p:nvSpPr>
        <p:spPr>
          <a:xfrm>
            <a:off x="614523" y="4448175"/>
            <a:ext cx="10975658" cy="1920240"/>
          </a:xfrm>
        </p:spPr>
        <p:txBody>
          <a:bodyPr>
            <a:noAutofit/>
          </a:bodyPr>
          <a:lstStyle>
            <a:lvl1pPr>
              <a:defRPr sz="2400">
                <a:solidFill>
                  <a:schemeClr val="bg1"/>
                </a:solidFill>
                <a:latin typeface="Segoe UI" pitchFamily="34" charset="0"/>
                <a:ea typeface="Segoe UI" pitchFamily="34" charset="0"/>
                <a:cs typeface="Segoe UI" pitchFamily="34" charset="0"/>
              </a:defRPr>
            </a:lvl1pPr>
            <a:lvl2pPr>
              <a:defRPr sz="2400">
                <a:solidFill>
                  <a:schemeClr val="bg1"/>
                </a:solidFill>
                <a:latin typeface="Segoe UI" pitchFamily="34" charset="0"/>
                <a:ea typeface="Segoe UI" pitchFamily="34" charset="0"/>
                <a:cs typeface="Segoe UI" pitchFamily="34" charset="0"/>
              </a:defRPr>
            </a:lvl2pPr>
            <a:lvl3pPr>
              <a:defRPr sz="2400">
                <a:solidFill>
                  <a:schemeClr val="bg1"/>
                </a:solidFill>
                <a:latin typeface="Segoe UI" pitchFamily="34" charset="0"/>
                <a:ea typeface="Segoe UI" pitchFamily="34" charset="0"/>
                <a:cs typeface="Segoe UI" pitchFamily="34" charset="0"/>
              </a:defRPr>
            </a:lvl3pPr>
            <a:lvl4pPr>
              <a:defRPr sz="2400">
                <a:solidFill>
                  <a:schemeClr val="bg1"/>
                </a:solidFill>
                <a:latin typeface="Segoe UI" pitchFamily="34" charset="0"/>
                <a:ea typeface="Segoe UI" pitchFamily="34" charset="0"/>
                <a:cs typeface="Segoe UI" pitchFamily="34" charset="0"/>
              </a:defRPr>
            </a:lvl4pPr>
            <a:lvl5pPr>
              <a:defRPr sz="2400">
                <a:solidFill>
                  <a:schemeClr val="bg1"/>
                </a:solidFill>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
        <p:nvSpPr>
          <p:cNvPr id="12" name="Content Placeholder 9"/>
          <p:cNvSpPr>
            <a:spLocks noGrp="1"/>
          </p:cNvSpPr>
          <p:nvPr>
            <p:ph sz="quarter" idx="12"/>
          </p:nvPr>
        </p:nvSpPr>
        <p:spPr>
          <a:xfrm>
            <a:off x="614523" y="2447924"/>
            <a:ext cx="10975658" cy="1920240"/>
          </a:xfrm>
        </p:spPr>
        <p:txBody>
          <a:bodyPr>
            <a:noAutofit/>
          </a:bodyPr>
          <a:lstStyle>
            <a:lvl1pPr>
              <a:defRPr sz="2400">
                <a:solidFill>
                  <a:schemeClr val="bg1"/>
                </a:solidFill>
                <a:latin typeface="Segoe UI" pitchFamily="34" charset="0"/>
                <a:ea typeface="Segoe UI" pitchFamily="34" charset="0"/>
                <a:cs typeface="Segoe UI" pitchFamily="34" charset="0"/>
              </a:defRPr>
            </a:lvl1pPr>
            <a:lvl2pPr>
              <a:defRPr sz="2400">
                <a:solidFill>
                  <a:schemeClr val="bg1"/>
                </a:solidFill>
                <a:latin typeface="Segoe UI" pitchFamily="34" charset="0"/>
                <a:ea typeface="Segoe UI" pitchFamily="34" charset="0"/>
                <a:cs typeface="Segoe UI" pitchFamily="34" charset="0"/>
              </a:defRPr>
            </a:lvl2pPr>
            <a:lvl3pPr>
              <a:defRPr sz="2400">
                <a:solidFill>
                  <a:schemeClr val="bg1"/>
                </a:solidFill>
                <a:latin typeface="Segoe UI" pitchFamily="34" charset="0"/>
                <a:ea typeface="Segoe UI" pitchFamily="34" charset="0"/>
                <a:cs typeface="Segoe UI" pitchFamily="34" charset="0"/>
              </a:defRPr>
            </a:lvl3pPr>
            <a:lvl4pPr>
              <a:defRPr sz="2400">
                <a:solidFill>
                  <a:schemeClr val="bg1"/>
                </a:solidFill>
                <a:latin typeface="Segoe UI" pitchFamily="34" charset="0"/>
                <a:ea typeface="Segoe UI" pitchFamily="34" charset="0"/>
                <a:cs typeface="Segoe UI" pitchFamily="34" charset="0"/>
              </a:defRPr>
            </a:lvl4pPr>
            <a:lvl5pPr>
              <a:defRPr sz="2400">
                <a:solidFill>
                  <a:schemeClr val="bg1"/>
                </a:solidFill>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9"/>
          <p:cNvSpPr>
            <a:spLocks noGrp="1"/>
          </p:cNvSpPr>
          <p:nvPr>
            <p:ph sz="quarter" idx="13"/>
          </p:nvPr>
        </p:nvSpPr>
        <p:spPr>
          <a:xfrm>
            <a:off x="614523" y="447675"/>
            <a:ext cx="10975658" cy="1920240"/>
          </a:xfrm>
        </p:spPr>
        <p:txBody>
          <a:bodyPr>
            <a:noAutofit/>
          </a:bodyPr>
          <a:lstStyle>
            <a:lvl1pPr>
              <a:defRPr sz="2400">
                <a:solidFill>
                  <a:schemeClr val="bg1"/>
                </a:solidFill>
                <a:latin typeface="Segoe UI" pitchFamily="34" charset="0"/>
                <a:ea typeface="Segoe UI" pitchFamily="34" charset="0"/>
                <a:cs typeface="Segoe UI" pitchFamily="34" charset="0"/>
              </a:defRPr>
            </a:lvl1pPr>
            <a:lvl2pPr>
              <a:defRPr sz="2400">
                <a:solidFill>
                  <a:schemeClr val="bg1"/>
                </a:solidFill>
                <a:latin typeface="Segoe UI" pitchFamily="34" charset="0"/>
                <a:ea typeface="Segoe UI" pitchFamily="34" charset="0"/>
                <a:cs typeface="Segoe UI" pitchFamily="34" charset="0"/>
              </a:defRPr>
            </a:lvl2pPr>
            <a:lvl3pPr>
              <a:defRPr sz="2400">
                <a:solidFill>
                  <a:schemeClr val="bg1"/>
                </a:solidFill>
                <a:latin typeface="Segoe UI" pitchFamily="34" charset="0"/>
                <a:ea typeface="Segoe UI" pitchFamily="34" charset="0"/>
                <a:cs typeface="Segoe UI" pitchFamily="34" charset="0"/>
              </a:defRPr>
            </a:lvl3pPr>
            <a:lvl4pPr>
              <a:defRPr sz="2400">
                <a:solidFill>
                  <a:schemeClr val="bg1"/>
                </a:solidFill>
                <a:latin typeface="Segoe UI" pitchFamily="34" charset="0"/>
                <a:ea typeface="Segoe UI" pitchFamily="34" charset="0"/>
                <a:cs typeface="Segoe UI" pitchFamily="34" charset="0"/>
              </a:defRPr>
            </a:lvl4pPr>
            <a:lvl5pPr>
              <a:defRPr sz="2400">
                <a:solidFill>
                  <a:schemeClr val="bg1"/>
                </a:solidFill>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22748579"/>
      </p:ext>
    </p:extLst>
  </p:cSld>
  <p:clrMapOvr>
    <a:masterClrMapping/>
  </p:clrMapOvr>
  <p:transition>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Picture Placeholder 7"/>
          <p:cNvSpPr>
            <a:spLocks noGrp="1"/>
          </p:cNvSpPr>
          <p:nvPr>
            <p:ph type="pic" sz="quarter" idx="11"/>
          </p:nvPr>
        </p:nvSpPr>
        <p:spPr>
          <a:xfrm>
            <a:off x="1" y="0"/>
            <a:ext cx="12192000" cy="6858000"/>
          </a:xfrm>
        </p:spPr>
        <p:txBody>
          <a:bodyPr/>
          <a:lstStyle/>
          <a:p>
            <a:endParaRPr lang="en-US"/>
          </a:p>
        </p:txBody>
      </p:sp>
      <p:sp>
        <p:nvSpPr>
          <p:cNvPr id="2" name="Title 1"/>
          <p:cNvSpPr>
            <a:spLocks noGrp="1"/>
          </p:cNvSpPr>
          <p:nvPr>
            <p:ph type="title" hasCustomPrompt="1"/>
          </p:nvPr>
        </p:nvSpPr>
        <p:spPr>
          <a:xfrm>
            <a:off x="6097429" y="2130734"/>
            <a:ext cx="5656355" cy="1458627"/>
          </a:xfrm>
        </p:spPr>
        <p:txBody>
          <a:bodyPr anchor="t"/>
          <a:lstStyle>
            <a:lvl1pPr>
              <a:defRPr cap="all" baseline="0">
                <a:solidFill>
                  <a:schemeClr val="bg1"/>
                </a:solidFill>
              </a:defRPr>
            </a:lvl1pPr>
          </a:lstStyle>
          <a:p>
            <a:r>
              <a:rPr lang="en-US"/>
              <a:t>CLICK TO EDIT MASTER TITLE STYLE</a:t>
            </a:r>
          </a:p>
        </p:txBody>
      </p:sp>
      <p:sp>
        <p:nvSpPr>
          <p:cNvPr id="4" name="Content Placeholder 3"/>
          <p:cNvSpPr>
            <a:spLocks noGrp="1"/>
          </p:cNvSpPr>
          <p:nvPr>
            <p:ph sz="half" idx="2"/>
          </p:nvPr>
        </p:nvSpPr>
        <p:spPr>
          <a:xfrm>
            <a:off x="609600" y="2174875"/>
            <a:ext cx="5386917" cy="3951288"/>
          </a:xfrm>
        </p:spPr>
        <p:txBody>
          <a:bodyPr/>
          <a:lstStyle>
            <a:lvl1pPr>
              <a:defRPr sz="24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0"/>
          </p:nvPr>
        </p:nvSpPr>
        <p:spPr>
          <a:xfrm>
            <a:off x="6088062" y="3698878"/>
            <a:ext cx="5679967" cy="2428875"/>
          </a:xfrm>
        </p:spPr>
        <p:txBody>
          <a:bodyPr/>
          <a:lstStyle>
            <a:lvl1pPr>
              <a:defRPr>
                <a:solidFill>
                  <a:schemeClr val="bg1"/>
                </a:solidFill>
                <a:latin typeface="Segoe UI" pitchFamily="34" charset="0"/>
                <a:ea typeface="Segoe UI" pitchFamily="34" charset="0"/>
                <a:cs typeface="Segoe UI" pitchFamily="34" charset="0"/>
              </a:defRPr>
            </a:lvl1pPr>
          </a:lstStyle>
          <a:p>
            <a:pPr lvl="0"/>
            <a:r>
              <a:rPr lang="en-US"/>
              <a:t>Click to edit Master text styles</a:t>
            </a:r>
          </a:p>
        </p:txBody>
      </p:sp>
      <p:sp>
        <p:nvSpPr>
          <p:cNvPr id="6"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787472505"/>
      </p:ext>
    </p:extLst>
  </p:cSld>
  <p:clrMapOvr>
    <a:masterClrMapping/>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Sket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baseline="0"/>
            </a:lvl1pPr>
          </a:lstStyle>
          <a:p>
            <a:r>
              <a:rPr lang="en-US"/>
              <a:t>Click to edit Master title style</a:t>
            </a:r>
          </a:p>
        </p:txBody>
      </p:sp>
      <p:sp>
        <p:nvSpPr>
          <p:cNvPr id="3"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
        <p:nvSpPr>
          <p:cNvPr id="5" name="Picture Placeholder 4"/>
          <p:cNvSpPr>
            <a:spLocks noGrp="1"/>
          </p:cNvSpPr>
          <p:nvPr>
            <p:ph type="pic" sz="quarter" idx="10"/>
          </p:nvPr>
        </p:nvSpPr>
        <p:spPr>
          <a:xfrm>
            <a:off x="628814" y="1857378"/>
            <a:ext cx="6821676" cy="4333875"/>
          </a:xfrm>
        </p:spPr>
        <p:txBody>
          <a:bodyPr/>
          <a:lstStyle/>
          <a:p>
            <a:endParaRPr lang="en-US"/>
          </a:p>
        </p:txBody>
      </p:sp>
      <p:sp>
        <p:nvSpPr>
          <p:cNvPr id="7" name="Text Placeholder 6"/>
          <p:cNvSpPr>
            <a:spLocks noGrp="1"/>
          </p:cNvSpPr>
          <p:nvPr>
            <p:ph type="body" sz="quarter" idx="11"/>
          </p:nvPr>
        </p:nvSpPr>
        <p:spPr>
          <a:xfrm>
            <a:off x="7660095" y="1847854"/>
            <a:ext cx="3925322" cy="4333875"/>
          </a:xfrm>
        </p:spPr>
        <p:txBody>
          <a:bodyPr>
            <a:normAutofit/>
          </a:bodyPr>
          <a:lstStyle>
            <a:lvl1pPr>
              <a:defRPr sz="1600">
                <a:latin typeface="Segoe UI" pitchFamily="34" charset="0"/>
                <a:ea typeface="Segoe UI" pitchFamily="34" charset="0"/>
                <a:cs typeface="Segoe UI" pitchFamily="34" charset="0"/>
              </a:defRPr>
            </a:lvl1pPr>
            <a:lvl2pPr>
              <a:defRPr sz="1600">
                <a:latin typeface="Segoe UI" pitchFamily="34" charset="0"/>
                <a:ea typeface="Segoe UI" pitchFamily="34" charset="0"/>
                <a:cs typeface="Segoe UI" pitchFamily="34" charset="0"/>
              </a:defRPr>
            </a:lvl2pPr>
            <a:lvl3pPr>
              <a:defRPr sz="1600">
                <a:latin typeface="Segoe UI" pitchFamily="34" charset="0"/>
                <a:ea typeface="Segoe UI" pitchFamily="34" charset="0"/>
                <a:cs typeface="Segoe UI" pitchFamily="34" charset="0"/>
              </a:defRPr>
            </a:lvl3pPr>
            <a:lvl4pPr>
              <a:defRPr sz="1600">
                <a:latin typeface="Segoe UI" pitchFamily="34" charset="0"/>
                <a:ea typeface="Segoe UI" pitchFamily="34" charset="0"/>
                <a:cs typeface="Segoe UI" pitchFamily="34" charset="0"/>
              </a:defRPr>
            </a:lvl4pPr>
            <a:lvl5pPr>
              <a:defRPr sz="1600">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5634906"/>
      </p:ext>
    </p:extLst>
  </p:cSld>
  <p:clrMapOvr>
    <a:masterClrMapping/>
  </p:clrMapOvr>
  <p:transition>
    <p:fade/>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Moodboar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0"/>
            <a:ext cx="3045745" cy="6858000"/>
          </a:xfrm>
        </p:spPr>
        <p:txBody>
          <a:bodyPr/>
          <a:lstStyle/>
          <a:p>
            <a:endParaRPr lang="en-US"/>
          </a:p>
        </p:txBody>
      </p:sp>
      <p:sp>
        <p:nvSpPr>
          <p:cNvPr id="8" name="Picture Placeholder 4"/>
          <p:cNvSpPr>
            <a:spLocks noGrp="1"/>
          </p:cNvSpPr>
          <p:nvPr>
            <p:ph type="pic" sz="quarter" idx="11"/>
          </p:nvPr>
        </p:nvSpPr>
        <p:spPr>
          <a:xfrm>
            <a:off x="3048754" y="0"/>
            <a:ext cx="3045745" cy="6858000"/>
          </a:xfrm>
        </p:spPr>
        <p:txBody>
          <a:bodyPr/>
          <a:lstStyle/>
          <a:p>
            <a:endParaRPr lang="en-US"/>
          </a:p>
        </p:txBody>
      </p:sp>
      <p:sp>
        <p:nvSpPr>
          <p:cNvPr id="9" name="Picture Placeholder 4"/>
          <p:cNvSpPr>
            <a:spLocks noGrp="1"/>
          </p:cNvSpPr>
          <p:nvPr>
            <p:ph type="pic" sz="quarter" idx="12"/>
          </p:nvPr>
        </p:nvSpPr>
        <p:spPr>
          <a:xfrm>
            <a:off x="6097506" y="0"/>
            <a:ext cx="3045745" cy="6858000"/>
          </a:xfrm>
        </p:spPr>
        <p:txBody>
          <a:bodyPr/>
          <a:lstStyle/>
          <a:p>
            <a:endParaRPr lang="en-US"/>
          </a:p>
        </p:txBody>
      </p:sp>
      <p:sp>
        <p:nvSpPr>
          <p:cNvPr id="10" name="Picture Placeholder 4"/>
          <p:cNvSpPr>
            <a:spLocks noGrp="1"/>
          </p:cNvSpPr>
          <p:nvPr>
            <p:ph type="pic" sz="quarter" idx="13"/>
          </p:nvPr>
        </p:nvSpPr>
        <p:spPr>
          <a:xfrm>
            <a:off x="9146258" y="0"/>
            <a:ext cx="3045745" cy="6858000"/>
          </a:xfrm>
        </p:spPr>
        <p:txBody>
          <a:bodyPr/>
          <a:lstStyle/>
          <a:p>
            <a:endParaRPr lang="en-US"/>
          </a:p>
        </p:txBody>
      </p:sp>
      <p:sp>
        <p:nvSpPr>
          <p:cNvPr id="4"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1480887426"/>
      </p:ext>
    </p:extLst>
  </p:cSld>
  <p:clrMapOvr>
    <a:masterClrMapping/>
  </p:clrMapOvr>
  <p:transition>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Moodboard Tiles">
    <p:spTree>
      <p:nvGrpSpPr>
        <p:cNvPr id="1" name=""/>
        <p:cNvGrpSpPr/>
        <p:nvPr/>
      </p:nvGrpSpPr>
      <p:grpSpPr>
        <a:xfrm>
          <a:off x="0" y="0"/>
          <a:ext cx="0" cy="0"/>
          <a:chOff x="0" y="0"/>
          <a:chExt cx="0" cy="0"/>
        </a:xfrm>
      </p:grpSpPr>
      <p:sp>
        <p:nvSpPr>
          <p:cNvPr id="4"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
        <p:nvSpPr>
          <p:cNvPr id="6" name="Picture Placeholder 5"/>
          <p:cNvSpPr>
            <a:spLocks noGrp="1"/>
          </p:cNvSpPr>
          <p:nvPr>
            <p:ph type="pic" sz="quarter" idx="10"/>
          </p:nvPr>
        </p:nvSpPr>
        <p:spPr>
          <a:xfrm>
            <a:off x="0" y="0"/>
            <a:ext cx="1463421" cy="1463040"/>
          </a:xfrm>
        </p:spPr>
        <p:txBody>
          <a:bodyPr/>
          <a:lstStyle/>
          <a:p>
            <a:endParaRPr lang="en-US"/>
          </a:p>
        </p:txBody>
      </p:sp>
      <p:sp>
        <p:nvSpPr>
          <p:cNvPr id="11" name="Picture Placeholder 5"/>
          <p:cNvSpPr>
            <a:spLocks noGrp="1"/>
          </p:cNvSpPr>
          <p:nvPr>
            <p:ph type="pic" sz="quarter" idx="11"/>
          </p:nvPr>
        </p:nvSpPr>
        <p:spPr>
          <a:xfrm>
            <a:off x="1524813" y="0"/>
            <a:ext cx="1463421" cy="1463040"/>
          </a:xfrm>
        </p:spPr>
        <p:txBody>
          <a:bodyPr/>
          <a:lstStyle/>
          <a:p>
            <a:endParaRPr lang="en-US"/>
          </a:p>
        </p:txBody>
      </p:sp>
      <p:sp>
        <p:nvSpPr>
          <p:cNvPr id="12" name="Picture Placeholder 5"/>
          <p:cNvSpPr>
            <a:spLocks noGrp="1"/>
          </p:cNvSpPr>
          <p:nvPr>
            <p:ph type="pic" sz="quarter" idx="12"/>
          </p:nvPr>
        </p:nvSpPr>
        <p:spPr>
          <a:xfrm>
            <a:off x="3049628" y="0"/>
            <a:ext cx="2990867" cy="1463040"/>
          </a:xfrm>
        </p:spPr>
        <p:txBody>
          <a:bodyPr/>
          <a:lstStyle/>
          <a:p>
            <a:endParaRPr lang="en-US"/>
          </a:p>
        </p:txBody>
      </p:sp>
      <p:sp>
        <p:nvSpPr>
          <p:cNvPr id="14" name="Picture Placeholder 5"/>
          <p:cNvSpPr>
            <a:spLocks noGrp="1"/>
          </p:cNvSpPr>
          <p:nvPr>
            <p:ph type="pic" sz="quarter" idx="14"/>
          </p:nvPr>
        </p:nvSpPr>
        <p:spPr>
          <a:xfrm>
            <a:off x="6099256" y="0"/>
            <a:ext cx="2990867" cy="1463040"/>
          </a:xfrm>
        </p:spPr>
        <p:txBody>
          <a:bodyPr/>
          <a:lstStyle/>
          <a:p>
            <a:endParaRPr lang="en-US"/>
          </a:p>
        </p:txBody>
      </p:sp>
      <p:sp>
        <p:nvSpPr>
          <p:cNvPr id="16" name="Picture Placeholder 5"/>
          <p:cNvSpPr>
            <a:spLocks noGrp="1"/>
          </p:cNvSpPr>
          <p:nvPr>
            <p:ph type="pic" sz="quarter" idx="16"/>
          </p:nvPr>
        </p:nvSpPr>
        <p:spPr>
          <a:xfrm>
            <a:off x="9148883" y="0"/>
            <a:ext cx="2990867" cy="1463040"/>
          </a:xfrm>
        </p:spPr>
        <p:txBody>
          <a:bodyPr/>
          <a:lstStyle/>
          <a:p>
            <a:endParaRPr lang="en-US"/>
          </a:p>
        </p:txBody>
      </p:sp>
      <p:sp>
        <p:nvSpPr>
          <p:cNvPr id="26" name="Picture Placeholder 5"/>
          <p:cNvSpPr>
            <a:spLocks noGrp="1"/>
          </p:cNvSpPr>
          <p:nvPr>
            <p:ph type="pic" sz="quarter" idx="18"/>
          </p:nvPr>
        </p:nvSpPr>
        <p:spPr>
          <a:xfrm>
            <a:off x="0" y="1524000"/>
            <a:ext cx="2990867" cy="2990088"/>
          </a:xfrm>
        </p:spPr>
        <p:txBody>
          <a:bodyPr/>
          <a:lstStyle/>
          <a:p>
            <a:endParaRPr lang="en-US"/>
          </a:p>
        </p:txBody>
      </p:sp>
      <p:sp>
        <p:nvSpPr>
          <p:cNvPr id="28" name="Picture Placeholder 5"/>
          <p:cNvSpPr>
            <a:spLocks noGrp="1"/>
          </p:cNvSpPr>
          <p:nvPr>
            <p:ph type="pic" sz="quarter" idx="20"/>
          </p:nvPr>
        </p:nvSpPr>
        <p:spPr>
          <a:xfrm>
            <a:off x="3059156" y="1524000"/>
            <a:ext cx="2990867" cy="2990088"/>
          </a:xfrm>
        </p:spPr>
        <p:txBody>
          <a:bodyPr/>
          <a:lstStyle/>
          <a:p>
            <a:endParaRPr lang="en-US"/>
          </a:p>
        </p:txBody>
      </p:sp>
      <p:sp>
        <p:nvSpPr>
          <p:cNvPr id="30" name="Picture Placeholder 5"/>
          <p:cNvSpPr>
            <a:spLocks noGrp="1"/>
          </p:cNvSpPr>
          <p:nvPr>
            <p:ph type="pic" sz="quarter" idx="22"/>
          </p:nvPr>
        </p:nvSpPr>
        <p:spPr>
          <a:xfrm>
            <a:off x="6099256" y="1524000"/>
            <a:ext cx="2990867" cy="1463040"/>
          </a:xfrm>
        </p:spPr>
        <p:txBody>
          <a:bodyPr/>
          <a:lstStyle/>
          <a:p>
            <a:endParaRPr lang="en-US"/>
          </a:p>
        </p:txBody>
      </p:sp>
      <p:sp>
        <p:nvSpPr>
          <p:cNvPr id="32" name="Picture Placeholder 5"/>
          <p:cNvSpPr>
            <a:spLocks noGrp="1"/>
          </p:cNvSpPr>
          <p:nvPr>
            <p:ph type="pic" sz="quarter" idx="24"/>
          </p:nvPr>
        </p:nvSpPr>
        <p:spPr>
          <a:xfrm>
            <a:off x="9148885" y="1524000"/>
            <a:ext cx="1463421" cy="1463040"/>
          </a:xfrm>
        </p:spPr>
        <p:txBody>
          <a:bodyPr/>
          <a:lstStyle/>
          <a:p>
            <a:endParaRPr lang="en-US"/>
          </a:p>
        </p:txBody>
      </p:sp>
      <p:sp>
        <p:nvSpPr>
          <p:cNvPr id="33" name="Picture Placeholder 5"/>
          <p:cNvSpPr>
            <a:spLocks noGrp="1"/>
          </p:cNvSpPr>
          <p:nvPr>
            <p:ph type="pic" sz="quarter" idx="25"/>
          </p:nvPr>
        </p:nvSpPr>
        <p:spPr>
          <a:xfrm>
            <a:off x="10673701" y="1524000"/>
            <a:ext cx="1463421" cy="1463040"/>
          </a:xfrm>
        </p:spPr>
        <p:txBody>
          <a:bodyPr/>
          <a:lstStyle/>
          <a:p>
            <a:endParaRPr lang="en-US"/>
          </a:p>
        </p:txBody>
      </p:sp>
      <p:sp>
        <p:nvSpPr>
          <p:cNvPr id="38" name="Picture Placeholder 5"/>
          <p:cNvSpPr>
            <a:spLocks noGrp="1"/>
          </p:cNvSpPr>
          <p:nvPr>
            <p:ph type="pic" sz="quarter" idx="30"/>
          </p:nvPr>
        </p:nvSpPr>
        <p:spPr>
          <a:xfrm>
            <a:off x="6099256" y="3048000"/>
            <a:ext cx="1463421" cy="1463040"/>
          </a:xfrm>
        </p:spPr>
        <p:txBody>
          <a:bodyPr/>
          <a:lstStyle/>
          <a:p>
            <a:endParaRPr lang="en-US"/>
          </a:p>
        </p:txBody>
      </p:sp>
      <p:sp>
        <p:nvSpPr>
          <p:cNvPr id="39" name="Picture Placeholder 5"/>
          <p:cNvSpPr>
            <a:spLocks noGrp="1"/>
          </p:cNvSpPr>
          <p:nvPr>
            <p:ph type="pic" sz="quarter" idx="31"/>
          </p:nvPr>
        </p:nvSpPr>
        <p:spPr>
          <a:xfrm>
            <a:off x="7624070" y="3048000"/>
            <a:ext cx="1463421" cy="1463040"/>
          </a:xfrm>
        </p:spPr>
        <p:txBody>
          <a:bodyPr/>
          <a:lstStyle/>
          <a:p>
            <a:endParaRPr lang="en-US"/>
          </a:p>
        </p:txBody>
      </p:sp>
      <p:sp>
        <p:nvSpPr>
          <p:cNvPr id="40" name="Picture Placeholder 5"/>
          <p:cNvSpPr>
            <a:spLocks noGrp="1"/>
          </p:cNvSpPr>
          <p:nvPr>
            <p:ph type="pic" sz="quarter" idx="32"/>
          </p:nvPr>
        </p:nvSpPr>
        <p:spPr>
          <a:xfrm>
            <a:off x="9148883" y="3048000"/>
            <a:ext cx="2990867" cy="2990088"/>
          </a:xfrm>
        </p:spPr>
        <p:txBody>
          <a:bodyPr/>
          <a:lstStyle/>
          <a:p>
            <a:endParaRPr lang="en-US"/>
          </a:p>
        </p:txBody>
      </p:sp>
      <p:sp>
        <p:nvSpPr>
          <p:cNvPr id="42" name="Picture Placeholder 5"/>
          <p:cNvSpPr>
            <a:spLocks noGrp="1"/>
          </p:cNvSpPr>
          <p:nvPr>
            <p:ph type="pic" sz="quarter" idx="34"/>
          </p:nvPr>
        </p:nvSpPr>
        <p:spPr>
          <a:xfrm>
            <a:off x="0" y="4562475"/>
            <a:ext cx="2990867" cy="1463040"/>
          </a:xfrm>
        </p:spPr>
        <p:txBody>
          <a:bodyPr/>
          <a:lstStyle/>
          <a:p>
            <a:endParaRPr lang="en-US"/>
          </a:p>
        </p:txBody>
      </p:sp>
      <p:sp>
        <p:nvSpPr>
          <p:cNvPr id="44" name="Picture Placeholder 5"/>
          <p:cNvSpPr>
            <a:spLocks noGrp="1"/>
          </p:cNvSpPr>
          <p:nvPr>
            <p:ph type="pic" sz="quarter" idx="36"/>
          </p:nvPr>
        </p:nvSpPr>
        <p:spPr>
          <a:xfrm>
            <a:off x="3049628" y="4562475"/>
            <a:ext cx="2990867" cy="1463040"/>
          </a:xfrm>
        </p:spPr>
        <p:txBody>
          <a:bodyPr/>
          <a:lstStyle/>
          <a:p>
            <a:endParaRPr lang="en-US"/>
          </a:p>
        </p:txBody>
      </p:sp>
      <p:sp>
        <p:nvSpPr>
          <p:cNvPr id="46" name="Picture Placeholder 5"/>
          <p:cNvSpPr>
            <a:spLocks noGrp="1"/>
          </p:cNvSpPr>
          <p:nvPr>
            <p:ph type="pic" sz="quarter" idx="38"/>
          </p:nvPr>
        </p:nvSpPr>
        <p:spPr>
          <a:xfrm>
            <a:off x="6099256" y="4562475"/>
            <a:ext cx="2990867" cy="1463040"/>
          </a:xfrm>
        </p:spPr>
        <p:txBody>
          <a:bodyPr/>
          <a:lstStyle/>
          <a:p>
            <a:endParaRPr lang="en-US"/>
          </a:p>
        </p:txBody>
      </p:sp>
      <p:sp>
        <p:nvSpPr>
          <p:cNvPr id="50" name="Picture Placeholder 5"/>
          <p:cNvSpPr>
            <a:spLocks noGrp="1"/>
          </p:cNvSpPr>
          <p:nvPr>
            <p:ph type="pic" sz="quarter" idx="42"/>
          </p:nvPr>
        </p:nvSpPr>
        <p:spPr>
          <a:xfrm>
            <a:off x="0" y="6079999"/>
            <a:ext cx="2990867" cy="1463040"/>
          </a:xfrm>
        </p:spPr>
        <p:txBody>
          <a:bodyPr/>
          <a:lstStyle/>
          <a:p>
            <a:endParaRPr lang="en-US"/>
          </a:p>
        </p:txBody>
      </p:sp>
      <p:sp>
        <p:nvSpPr>
          <p:cNvPr id="52" name="Picture Placeholder 5"/>
          <p:cNvSpPr>
            <a:spLocks noGrp="1"/>
          </p:cNvSpPr>
          <p:nvPr>
            <p:ph type="pic" sz="quarter" idx="44"/>
          </p:nvPr>
        </p:nvSpPr>
        <p:spPr>
          <a:xfrm>
            <a:off x="3049628" y="6079999"/>
            <a:ext cx="2990867" cy="1463040"/>
          </a:xfrm>
        </p:spPr>
        <p:txBody>
          <a:bodyPr/>
          <a:lstStyle/>
          <a:p>
            <a:endParaRPr lang="en-US"/>
          </a:p>
        </p:txBody>
      </p:sp>
      <p:sp>
        <p:nvSpPr>
          <p:cNvPr id="54" name="Picture Placeholder 5"/>
          <p:cNvSpPr>
            <a:spLocks noGrp="1"/>
          </p:cNvSpPr>
          <p:nvPr>
            <p:ph type="pic" sz="quarter" idx="46"/>
          </p:nvPr>
        </p:nvSpPr>
        <p:spPr>
          <a:xfrm>
            <a:off x="6099256" y="6079999"/>
            <a:ext cx="2990867" cy="1463040"/>
          </a:xfrm>
        </p:spPr>
        <p:txBody>
          <a:bodyPr/>
          <a:lstStyle/>
          <a:p>
            <a:endParaRPr lang="en-US"/>
          </a:p>
        </p:txBody>
      </p:sp>
      <p:sp>
        <p:nvSpPr>
          <p:cNvPr id="56" name="Picture Placeholder 5"/>
          <p:cNvSpPr>
            <a:spLocks noGrp="1"/>
          </p:cNvSpPr>
          <p:nvPr>
            <p:ph type="pic" sz="quarter" idx="48"/>
          </p:nvPr>
        </p:nvSpPr>
        <p:spPr>
          <a:xfrm>
            <a:off x="9148883" y="6079999"/>
            <a:ext cx="2990867" cy="1463040"/>
          </a:xfrm>
        </p:spPr>
        <p:txBody>
          <a:bodyPr/>
          <a:lstStyle/>
          <a:p>
            <a:endParaRPr lang="en-US"/>
          </a:p>
        </p:txBody>
      </p:sp>
    </p:spTree>
    <p:extLst>
      <p:ext uri="{BB962C8B-B14F-4D97-AF65-F5344CB8AC3E}">
        <p14:creationId xmlns:p14="http://schemas.microsoft.com/office/powerpoint/2010/main" val="4038400637"/>
      </p:ext>
    </p:extLst>
  </p:cSld>
  <p:clrMapOvr>
    <a:masterClrMapping/>
  </p:clrMapOvr>
  <p:transition>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Exampl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1" cy="1143000"/>
          </a:xfrm>
        </p:spPr>
        <p:txBody>
          <a:bodyPr/>
          <a:lstStyle>
            <a:lvl1pPr>
              <a:defRPr cap="all" baseline="0"/>
            </a:lvl1pPr>
          </a:lstStyle>
          <a:p>
            <a:r>
              <a:rPr lang="en-US"/>
              <a:t>Click to edit Master title style</a:t>
            </a:r>
          </a:p>
        </p:txBody>
      </p:sp>
      <p:sp>
        <p:nvSpPr>
          <p:cNvPr id="18" name="Content Placeholder 16"/>
          <p:cNvSpPr>
            <a:spLocks noGrp="1"/>
          </p:cNvSpPr>
          <p:nvPr>
            <p:ph sz="quarter" idx="11"/>
          </p:nvPr>
        </p:nvSpPr>
        <p:spPr>
          <a:xfrm>
            <a:off x="3354005" y="2047672"/>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16"/>
          <p:cNvSpPr>
            <a:spLocks noGrp="1"/>
          </p:cNvSpPr>
          <p:nvPr>
            <p:ph sz="quarter" idx="12"/>
          </p:nvPr>
        </p:nvSpPr>
        <p:spPr>
          <a:xfrm>
            <a:off x="6094128" y="2047672"/>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Content Placeholder 16"/>
          <p:cNvSpPr>
            <a:spLocks noGrp="1"/>
          </p:cNvSpPr>
          <p:nvPr>
            <p:ph sz="quarter" idx="13"/>
          </p:nvPr>
        </p:nvSpPr>
        <p:spPr>
          <a:xfrm>
            <a:off x="8834250" y="2047672"/>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Content Placeholder 16"/>
          <p:cNvSpPr>
            <a:spLocks noGrp="1"/>
          </p:cNvSpPr>
          <p:nvPr>
            <p:ph sz="quarter" idx="14"/>
          </p:nvPr>
        </p:nvSpPr>
        <p:spPr>
          <a:xfrm>
            <a:off x="616158" y="4165349"/>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16"/>
          <p:cNvSpPr>
            <a:spLocks noGrp="1"/>
          </p:cNvSpPr>
          <p:nvPr>
            <p:ph sz="quarter" idx="15"/>
          </p:nvPr>
        </p:nvSpPr>
        <p:spPr>
          <a:xfrm>
            <a:off x="3356281" y="4165349"/>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Content Placeholder 16"/>
          <p:cNvSpPr>
            <a:spLocks noGrp="1"/>
          </p:cNvSpPr>
          <p:nvPr>
            <p:ph sz="quarter" idx="16"/>
          </p:nvPr>
        </p:nvSpPr>
        <p:spPr>
          <a:xfrm>
            <a:off x="6096403" y="4165349"/>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Content Placeholder 16"/>
          <p:cNvSpPr>
            <a:spLocks noGrp="1"/>
          </p:cNvSpPr>
          <p:nvPr>
            <p:ph sz="quarter" idx="17"/>
          </p:nvPr>
        </p:nvSpPr>
        <p:spPr>
          <a:xfrm>
            <a:off x="8836527" y="4165349"/>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16"/>
          <p:cNvSpPr>
            <a:spLocks noGrp="1"/>
          </p:cNvSpPr>
          <p:nvPr>
            <p:ph sz="quarter" idx="18"/>
          </p:nvPr>
        </p:nvSpPr>
        <p:spPr>
          <a:xfrm>
            <a:off x="610091" y="2047672"/>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2988287311"/>
      </p:ext>
    </p:extLst>
  </p:cSld>
  <p:clrMapOvr>
    <a:masterClrMapping/>
  </p:clrMapOvr>
  <p:transition>
    <p:fade/>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1" cy="1143000"/>
          </a:xfrm>
        </p:spPr>
        <p:txBody>
          <a:bodyPr/>
          <a:lstStyle>
            <a:lvl1pPr>
              <a:defRPr cap="all" baseline="0"/>
            </a:lvl1pPr>
          </a:lstStyle>
          <a:p>
            <a:r>
              <a:rPr lang="en-US"/>
              <a:t>Click to edit Master title style</a:t>
            </a:r>
          </a:p>
        </p:txBody>
      </p:sp>
      <p:sp>
        <p:nvSpPr>
          <p:cNvPr id="12" name="Text Placeholder 11"/>
          <p:cNvSpPr>
            <a:spLocks noGrp="1"/>
          </p:cNvSpPr>
          <p:nvPr>
            <p:ph type="body" sz="quarter" idx="13"/>
          </p:nvPr>
        </p:nvSpPr>
        <p:spPr>
          <a:xfrm>
            <a:off x="600234" y="4176374"/>
            <a:ext cx="3426717" cy="1733551"/>
          </a:xfrm>
        </p:spPr>
        <p:txBody>
          <a:bodyPr>
            <a:normAutofit/>
          </a:bodyPr>
          <a:lstStyle>
            <a:lvl1pPr>
              <a:defRPr sz="1600">
                <a:latin typeface="Segoe UI" pitchFamily="34" charset="0"/>
                <a:ea typeface="Segoe UI" pitchFamily="34" charset="0"/>
                <a:cs typeface="Segoe UI" pitchFamily="34" charset="0"/>
              </a:defRPr>
            </a:lvl1pPr>
            <a:lvl2pPr>
              <a:defRPr sz="1600">
                <a:latin typeface="Segoe UI" pitchFamily="34" charset="0"/>
                <a:ea typeface="Segoe UI" pitchFamily="34" charset="0"/>
                <a:cs typeface="Segoe UI" pitchFamily="34" charset="0"/>
              </a:defRPr>
            </a:lvl2pPr>
            <a:lvl3pPr>
              <a:defRPr sz="1600">
                <a:latin typeface="Segoe UI" pitchFamily="34" charset="0"/>
                <a:ea typeface="Segoe UI" pitchFamily="34" charset="0"/>
                <a:cs typeface="Segoe UI" pitchFamily="34" charset="0"/>
              </a:defRPr>
            </a:lvl3pPr>
            <a:lvl4pPr>
              <a:defRPr sz="1600">
                <a:latin typeface="Segoe UI" pitchFamily="34" charset="0"/>
                <a:ea typeface="Segoe UI" pitchFamily="34" charset="0"/>
                <a:cs typeface="Segoe UI" pitchFamily="34" charset="0"/>
              </a:defRPr>
            </a:lvl4pPr>
            <a:lvl5pPr>
              <a:defRPr sz="1600">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1"/>
          <p:cNvSpPr>
            <a:spLocks noGrp="1"/>
          </p:cNvSpPr>
          <p:nvPr>
            <p:ph type="body" sz="quarter" idx="14"/>
          </p:nvPr>
        </p:nvSpPr>
        <p:spPr>
          <a:xfrm>
            <a:off x="4377958" y="4176374"/>
            <a:ext cx="3426717" cy="1733551"/>
          </a:xfrm>
        </p:spPr>
        <p:txBody>
          <a:bodyPr>
            <a:normAutofit/>
          </a:bodyPr>
          <a:lstStyle>
            <a:lvl1pPr>
              <a:defRPr sz="1600">
                <a:latin typeface="Segoe UI" pitchFamily="34" charset="0"/>
                <a:ea typeface="Segoe UI" pitchFamily="34" charset="0"/>
                <a:cs typeface="Segoe UI" pitchFamily="34" charset="0"/>
              </a:defRPr>
            </a:lvl1pPr>
            <a:lvl2pPr>
              <a:defRPr sz="1600">
                <a:latin typeface="Segoe UI" pitchFamily="34" charset="0"/>
                <a:ea typeface="Segoe UI" pitchFamily="34" charset="0"/>
                <a:cs typeface="Segoe UI" pitchFamily="34" charset="0"/>
              </a:defRPr>
            </a:lvl2pPr>
            <a:lvl3pPr>
              <a:defRPr sz="1600">
                <a:latin typeface="Segoe UI" pitchFamily="34" charset="0"/>
                <a:ea typeface="Segoe UI" pitchFamily="34" charset="0"/>
                <a:cs typeface="Segoe UI" pitchFamily="34" charset="0"/>
              </a:defRPr>
            </a:lvl3pPr>
            <a:lvl4pPr>
              <a:defRPr sz="1600">
                <a:latin typeface="Segoe UI" pitchFamily="34" charset="0"/>
                <a:ea typeface="Segoe UI" pitchFamily="34" charset="0"/>
                <a:cs typeface="Segoe UI" pitchFamily="34" charset="0"/>
              </a:defRPr>
            </a:lvl4pPr>
            <a:lvl5pPr>
              <a:defRPr sz="1600">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1"/>
          <p:cNvSpPr>
            <a:spLocks noGrp="1"/>
          </p:cNvSpPr>
          <p:nvPr>
            <p:ph type="body" sz="quarter" idx="15"/>
          </p:nvPr>
        </p:nvSpPr>
        <p:spPr>
          <a:xfrm>
            <a:off x="8155685" y="4176374"/>
            <a:ext cx="3426717" cy="1733551"/>
          </a:xfrm>
        </p:spPr>
        <p:txBody>
          <a:bodyPr>
            <a:normAutofit/>
          </a:bodyPr>
          <a:lstStyle>
            <a:lvl1pPr>
              <a:defRPr sz="1600">
                <a:latin typeface="Segoe UI" pitchFamily="34" charset="0"/>
                <a:ea typeface="Segoe UI" pitchFamily="34" charset="0"/>
                <a:cs typeface="Segoe UI" pitchFamily="34" charset="0"/>
              </a:defRPr>
            </a:lvl1pPr>
            <a:lvl2pPr>
              <a:defRPr sz="1600">
                <a:latin typeface="Segoe UI" pitchFamily="34" charset="0"/>
                <a:ea typeface="Segoe UI" pitchFamily="34" charset="0"/>
                <a:cs typeface="Segoe UI" pitchFamily="34" charset="0"/>
              </a:defRPr>
            </a:lvl2pPr>
            <a:lvl3pPr>
              <a:defRPr sz="1600">
                <a:latin typeface="Segoe UI" pitchFamily="34" charset="0"/>
                <a:ea typeface="Segoe UI" pitchFamily="34" charset="0"/>
                <a:cs typeface="Segoe UI" pitchFamily="34" charset="0"/>
              </a:defRPr>
            </a:lvl3pPr>
            <a:lvl4pPr>
              <a:defRPr sz="1600">
                <a:latin typeface="Segoe UI" pitchFamily="34" charset="0"/>
                <a:ea typeface="Segoe UI" pitchFamily="34" charset="0"/>
                <a:cs typeface="Segoe UI" pitchFamily="34" charset="0"/>
              </a:defRPr>
            </a:lvl4pPr>
            <a:lvl5pPr>
              <a:defRPr sz="1600">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
        <p:nvSpPr>
          <p:cNvPr id="4" name="Picture Placeholder 3"/>
          <p:cNvSpPr>
            <a:spLocks noGrp="1"/>
          </p:cNvSpPr>
          <p:nvPr>
            <p:ph type="pic" sz="quarter" idx="16"/>
          </p:nvPr>
        </p:nvSpPr>
        <p:spPr>
          <a:xfrm>
            <a:off x="619285" y="1990726"/>
            <a:ext cx="3429893" cy="2047875"/>
          </a:xfrm>
        </p:spPr>
        <p:txBody>
          <a:bodyPr/>
          <a:lstStyle/>
          <a:p>
            <a:endParaRPr lang="en-US"/>
          </a:p>
        </p:txBody>
      </p:sp>
      <p:sp>
        <p:nvSpPr>
          <p:cNvPr id="16" name="Picture Placeholder 3"/>
          <p:cNvSpPr>
            <a:spLocks noGrp="1"/>
          </p:cNvSpPr>
          <p:nvPr>
            <p:ph type="pic" sz="quarter" idx="17"/>
          </p:nvPr>
        </p:nvSpPr>
        <p:spPr>
          <a:xfrm>
            <a:off x="4385896" y="1990726"/>
            <a:ext cx="3429893" cy="2047875"/>
          </a:xfrm>
        </p:spPr>
        <p:txBody>
          <a:bodyPr/>
          <a:lstStyle/>
          <a:p>
            <a:endParaRPr lang="en-US"/>
          </a:p>
        </p:txBody>
      </p:sp>
      <p:sp>
        <p:nvSpPr>
          <p:cNvPr id="17" name="Picture Placeholder 3"/>
          <p:cNvSpPr>
            <a:spLocks noGrp="1"/>
          </p:cNvSpPr>
          <p:nvPr>
            <p:ph type="pic" sz="quarter" idx="18"/>
          </p:nvPr>
        </p:nvSpPr>
        <p:spPr>
          <a:xfrm>
            <a:off x="8152507" y="1990726"/>
            <a:ext cx="3429893" cy="2047875"/>
          </a:xfrm>
        </p:spPr>
        <p:txBody>
          <a:bodyPr/>
          <a:lstStyle/>
          <a:p>
            <a:endParaRPr lang="en-US"/>
          </a:p>
        </p:txBody>
      </p:sp>
    </p:spTree>
    <p:extLst>
      <p:ext uri="{BB962C8B-B14F-4D97-AF65-F5344CB8AC3E}">
        <p14:creationId xmlns:p14="http://schemas.microsoft.com/office/powerpoint/2010/main" val="2339757251"/>
      </p:ext>
    </p:extLst>
  </p:cSld>
  <p:clrMapOvr>
    <a:masterClrMapping/>
  </p:clrMapOvr>
  <p:transition>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1" y="0"/>
            <a:ext cx="12192000" cy="6858000"/>
          </a:xfrm>
        </p:spPr>
        <p:txBody>
          <a:bodyPr/>
          <a:lstStyle/>
          <a:p>
            <a:endParaRPr lang="en-US"/>
          </a:p>
        </p:txBody>
      </p:sp>
      <p:sp>
        <p:nvSpPr>
          <p:cNvPr id="2" name="Title 1"/>
          <p:cNvSpPr>
            <a:spLocks noGrp="1"/>
          </p:cNvSpPr>
          <p:nvPr>
            <p:ph type="title"/>
          </p:nvPr>
        </p:nvSpPr>
        <p:spPr/>
        <p:txBody>
          <a:bodyPr/>
          <a:lstStyle>
            <a:lvl1pPr>
              <a:defRPr cap="all" baseline="0"/>
            </a:lvl1pPr>
          </a:lstStyle>
          <a:p>
            <a:r>
              <a:rPr lang="en-US"/>
              <a:t>Click to edit Master title style</a:t>
            </a:r>
          </a:p>
        </p:txBody>
      </p:sp>
      <p:sp>
        <p:nvSpPr>
          <p:cNvPr id="7" name="Table Placeholder 6"/>
          <p:cNvSpPr>
            <a:spLocks noGrp="1"/>
          </p:cNvSpPr>
          <p:nvPr>
            <p:ph type="tbl" sz="quarter" idx="13"/>
          </p:nvPr>
        </p:nvSpPr>
        <p:spPr>
          <a:xfrm>
            <a:off x="614523" y="1528763"/>
            <a:ext cx="10975658" cy="4749800"/>
          </a:xfrm>
        </p:spPr>
        <p:txBody>
          <a:bodyPr/>
          <a:lstStyle/>
          <a:p>
            <a:endParaRPr lang="en-US"/>
          </a:p>
        </p:txBody>
      </p:sp>
      <p:sp>
        <p:nvSpPr>
          <p:cNvPr id="5"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1409494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lvl1pPr>
              <a:defRPr>
                <a:gradFill>
                  <a:gsLst>
                    <a:gs pos="8333">
                      <a:schemeClr val="tx1"/>
                    </a:gs>
                    <a:gs pos="26000">
                      <a:schemeClr val="tx1"/>
                    </a:gs>
                  </a:gsLst>
                  <a:lin ang="5400000" scaled="1"/>
                </a:gradFill>
              </a:defRPr>
            </a:lvl1p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44745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2830816977"/>
      </p:ext>
    </p:extLst>
  </p:cSld>
  <p:clrMapOvr>
    <a:masterClrMapping/>
  </p:clrMapOvr>
  <p:transition>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ACDE0-687F-49FE-9F02-2844CEE55A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0D943FF-B234-4181-87B3-89CE5B22633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32D9B3-844A-4589-834C-F0F320AA7883}"/>
              </a:ext>
            </a:extLst>
          </p:cNvPr>
          <p:cNvSpPr>
            <a:spLocks noGrp="1"/>
          </p:cNvSpPr>
          <p:nvPr>
            <p:ph type="dt" sz="half" idx="10"/>
          </p:nvPr>
        </p:nvSpPr>
        <p:spPr/>
        <p:txBody>
          <a:bodyPr/>
          <a:lstStyle/>
          <a:p>
            <a:fld id="{93E02397-1BA4-480D-81C5-802C19A186DA}" type="datetimeFigureOut">
              <a:rPr lang="en-US" smtClean="0"/>
              <a:t>6/29/2020</a:t>
            </a:fld>
            <a:endParaRPr lang="en-US"/>
          </a:p>
        </p:txBody>
      </p:sp>
      <p:sp>
        <p:nvSpPr>
          <p:cNvPr id="5" name="Footer Placeholder 4">
            <a:extLst>
              <a:ext uri="{FF2B5EF4-FFF2-40B4-BE49-F238E27FC236}">
                <a16:creationId xmlns:a16="http://schemas.microsoft.com/office/drawing/2014/main" id="{6BE95330-9698-4F21-A83D-2D045D0943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C9B793-A12C-4C9C-8AD2-3B94D5F15B5D}"/>
              </a:ext>
            </a:extLst>
          </p:cNvPr>
          <p:cNvSpPr>
            <a:spLocks noGrp="1"/>
          </p:cNvSpPr>
          <p:nvPr>
            <p:ph type="sldNum" sz="quarter" idx="12"/>
          </p:nvPr>
        </p:nvSpPr>
        <p:spPr/>
        <p:txBody>
          <a:bodyPr/>
          <a:lstStyle/>
          <a:p>
            <a:fld id="{8B03CF8A-F17B-43BB-A2C3-7D6CF5098D21}" type="slidenum">
              <a:rPr lang="en-US" smtClean="0"/>
              <a:t>‹#›</a:t>
            </a:fld>
            <a:endParaRPr lang="en-US"/>
          </a:p>
        </p:txBody>
      </p:sp>
    </p:spTree>
    <p:extLst>
      <p:ext uri="{BB962C8B-B14F-4D97-AF65-F5344CB8AC3E}">
        <p14:creationId xmlns:p14="http://schemas.microsoft.com/office/powerpoint/2010/main" val="416917956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userDrawn="1">
  <p:cSld name="2_SOLUTIONS">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C4253CE-7AEE-493D-AE4B-BED633D2BB99}"/>
              </a:ext>
            </a:extLst>
          </p:cNvPr>
          <p:cNvGrpSpPr/>
          <p:nvPr userDrawn="1"/>
        </p:nvGrpSpPr>
        <p:grpSpPr>
          <a:xfrm>
            <a:off x="1160" y="6497376"/>
            <a:ext cx="12192000" cy="372822"/>
            <a:chOff x="1183" y="6571858"/>
            <a:chExt cx="12436475" cy="380244"/>
          </a:xfrm>
        </p:grpSpPr>
        <p:grpSp>
          <p:nvGrpSpPr>
            <p:cNvPr id="23" name="Group 22">
              <a:extLst>
                <a:ext uri="{FF2B5EF4-FFF2-40B4-BE49-F238E27FC236}">
                  <a16:creationId xmlns:a16="http://schemas.microsoft.com/office/drawing/2014/main" id="{EF7B23A9-5417-45B1-8F9F-A9F55A1F4EB0}"/>
                </a:ext>
              </a:extLst>
            </p:cNvPr>
            <p:cNvGrpSpPr/>
            <p:nvPr userDrawn="1"/>
          </p:nvGrpSpPr>
          <p:grpSpPr>
            <a:xfrm>
              <a:off x="1183" y="6571858"/>
              <a:ext cx="12436475" cy="380244"/>
              <a:chOff x="0" y="6537325"/>
              <a:chExt cx="12436475" cy="380244"/>
            </a:xfrm>
          </p:grpSpPr>
          <p:cxnSp>
            <p:nvCxnSpPr>
              <p:cNvPr id="24" name="Straight Connector 23">
                <a:extLst>
                  <a:ext uri="{FF2B5EF4-FFF2-40B4-BE49-F238E27FC236}">
                    <a16:creationId xmlns:a16="http://schemas.microsoft.com/office/drawing/2014/main" id="{F15BA7F0-2EBC-4CF1-92C6-7D6289E5E1CC}"/>
                  </a:ext>
                </a:extLst>
              </p:cNvPr>
              <p:cNvCxnSpPr>
                <a:cxnSpLocks/>
              </p:cNvCxnSpPr>
              <p:nvPr/>
            </p:nvCxnSpPr>
            <p:spPr>
              <a:xfrm>
                <a:off x="0" y="6537325"/>
                <a:ext cx="12436475" cy="0"/>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CB9A98E3-1987-43CE-AF9C-FC6B2F6D0D9F}"/>
                  </a:ext>
                </a:extLst>
              </p:cNvPr>
              <p:cNvCxnSpPr>
                <a:cxnSpLocks/>
              </p:cNvCxnSpPr>
              <p:nvPr/>
            </p:nvCxnSpPr>
            <p:spPr>
              <a:xfrm>
                <a:off x="0" y="6917569"/>
                <a:ext cx="12436475" cy="0"/>
              </a:xfrm>
              <a:prstGeom prst="line">
                <a:avLst/>
              </a:prstGeom>
              <a:ln>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26" name="Rectangle 25">
              <a:extLst>
                <a:ext uri="{FF2B5EF4-FFF2-40B4-BE49-F238E27FC236}">
                  <a16:creationId xmlns:a16="http://schemas.microsoft.com/office/drawing/2014/main" id="{7FB6CC5E-1AD0-4E46-90A3-B045EC763042}"/>
                </a:ext>
              </a:extLst>
            </p:cNvPr>
            <p:cNvSpPr/>
            <p:nvPr userDrawn="1"/>
          </p:nvSpPr>
          <p:spPr bwMode="auto">
            <a:xfrm>
              <a:off x="2334989" y="6595810"/>
              <a:ext cx="1390124" cy="3416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45720" tIns="45720" rIns="45720" bIns="45720" numCol="1" spcCol="0" rtlCol="0" fromWordArt="0" anchor="ctr" anchorCtr="0" forceAA="0" compatLnSpc="1">
              <a:prstTxWarp prst="textNoShape">
                <a:avLst/>
              </a:prstTxWarp>
              <a:spAutoFit/>
            </a:bodyPr>
            <a:lstStyle/>
            <a:p>
              <a:pPr algn="r" defTabSz="914102" fontAlgn="base">
                <a:lnSpc>
                  <a:spcPct val="90000"/>
                </a:lnSpc>
                <a:spcBef>
                  <a:spcPct val="0"/>
                </a:spcBef>
                <a:spcAft>
                  <a:spcPct val="0"/>
                </a:spcAft>
              </a:pPr>
              <a:r>
                <a:rPr lang="en-US" sz="1765" spc="49">
                  <a:solidFill>
                    <a:schemeClr val="tx2"/>
                  </a:solidFill>
                  <a:latin typeface="Segoe UI Semibold" panose="020B0702040204020203" pitchFamily="34" charset="0"/>
                  <a:cs typeface="Segoe UI Semibold" panose="020B0702040204020203" pitchFamily="34" charset="0"/>
                </a:rPr>
                <a:t>SOLUTIONS</a:t>
              </a:r>
              <a:endParaRPr lang="en-US" sz="1568" spc="49">
                <a:solidFill>
                  <a:schemeClr val="tx2"/>
                </a:solidFill>
                <a:latin typeface="Segoe UI Semibold" panose="020B0702040204020203" pitchFamily="34" charset="0"/>
                <a:cs typeface="Segoe UI Semibold" panose="020B0702040204020203" pitchFamily="34" charset="0"/>
              </a:endParaRPr>
            </a:p>
          </p:txBody>
        </p:sp>
        <p:sp>
          <p:nvSpPr>
            <p:cNvPr id="28" name="Rectangle 27">
              <a:extLst>
                <a:ext uri="{FF2B5EF4-FFF2-40B4-BE49-F238E27FC236}">
                  <a16:creationId xmlns:a16="http://schemas.microsoft.com/office/drawing/2014/main" id="{CDAB2B50-8D6D-4A65-A745-C15B38E06096}"/>
                </a:ext>
              </a:extLst>
            </p:cNvPr>
            <p:cNvSpPr/>
            <p:nvPr/>
          </p:nvSpPr>
          <p:spPr bwMode="auto">
            <a:xfrm>
              <a:off x="4772812" y="6617718"/>
              <a:ext cx="775212" cy="286232"/>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none" lIns="45720" tIns="45720" rIns="45720" bIns="45720" numCol="1" spcCol="0" rtlCol="0" fromWordArt="0" anchor="ctr" anchorCtr="0" forceAA="0" compatLnSpc="1">
              <a:prstTxWarp prst="textNoShape">
                <a:avLst/>
              </a:prstTxWarp>
              <a:spAutoFit/>
            </a:bodyPr>
            <a:lstStyle/>
            <a:p>
              <a:pPr lvl="0" defTabSz="914102" fontAlgn="base">
                <a:lnSpc>
                  <a:spcPct val="90000"/>
                </a:lnSpc>
                <a:spcBef>
                  <a:spcPct val="0"/>
                </a:spcBef>
                <a:spcAft>
                  <a:spcPct val="0"/>
                </a:spcAft>
              </a:pPr>
              <a:r>
                <a:rPr lang="en-US" sz="1372" spc="49">
                  <a:solidFill>
                    <a:schemeClr val="bg1">
                      <a:lumMod val="65000"/>
                    </a:schemeClr>
                  </a:solidFill>
                  <a:latin typeface="Segoe UI Semibold" panose="020B0702040204020203" pitchFamily="34" charset="0"/>
                  <a:ea typeface="Segoe UI" pitchFamily="34" charset="0"/>
                  <a:cs typeface="Segoe UI Semibold" panose="020B0702040204020203" pitchFamily="34" charset="0"/>
                </a:rPr>
                <a:t>THINGS</a:t>
              </a:r>
            </a:p>
          </p:txBody>
        </p:sp>
        <p:grpSp>
          <p:nvGrpSpPr>
            <p:cNvPr id="8" name="Group 7">
              <a:extLst>
                <a:ext uri="{FF2B5EF4-FFF2-40B4-BE49-F238E27FC236}">
                  <a16:creationId xmlns:a16="http://schemas.microsoft.com/office/drawing/2014/main" id="{E16203A9-F26A-49B3-9926-B80AF25F0A2A}"/>
                </a:ext>
              </a:extLst>
            </p:cNvPr>
            <p:cNvGrpSpPr/>
            <p:nvPr userDrawn="1"/>
          </p:nvGrpSpPr>
          <p:grpSpPr>
            <a:xfrm>
              <a:off x="7883648" y="6617718"/>
              <a:ext cx="1122080" cy="286232"/>
              <a:chOff x="7883648" y="6617718"/>
              <a:chExt cx="1122080" cy="286232"/>
            </a:xfrm>
          </p:grpSpPr>
          <p:sp>
            <p:nvSpPr>
              <p:cNvPr id="31" name="Rectangle 30">
                <a:extLst>
                  <a:ext uri="{FF2B5EF4-FFF2-40B4-BE49-F238E27FC236}">
                    <a16:creationId xmlns:a16="http://schemas.microsoft.com/office/drawing/2014/main" id="{95BBD1E1-31A6-4EA3-8420-B5FE7BD38584}"/>
                  </a:ext>
                </a:extLst>
              </p:cNvPr>
              <p:cNvSpPr/>
              <p:nvPr/>
            </p:nvSpPr>
            <p:spPr bwMode="auto">
              <a:xfrm>
                <a:off x="8114458" y="6617718"/>
                <a:ext cx="891270" cy="286232"/>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none" lIns="45720" tIns="45720" rIns="45720" bIns="45720" numCol="1" spcCol="0" rtlCol="0" fromWordArt="0" anchor="ctr" anchorCtr="0" forceAA="0" compatLnSpc="1">
                <a:prstTxWarp prst="textNoShape">
                  <a:avLst/>
                </a:prstTxWarp>
                <a:spAutoFit/>
              </a:bodyPr>
              <a:lstStyle/>
              <a:p>
                <a:pPr lvl="0" defTabSz="914102" fontAlgn="base">
                  <a:lnSpc>
                    <a:spcPct val="90000"/>
                  </a:lnSpc>
                  <a:spcBef>
                    <a:spcPct val="0"/>
                  </a:spcBef>
                  <a:spcAft>
                    <a:spcPct val="0"/>
                  </a:spcAft>
                </a:pPr>
                <a:r>
                  <a:rPr lang="en-US" sz="1372" spc="49">
                    <a:solidFill>
                      <a:schemeClr val="bg1">
                        <a:lumMod val="65000"/>
                      </a:schemeClr>
                    </a:solidFill>
                    <a:latin typeface="Segoe UI Semibold" panose="020B0702040204020203" pitchFamily="34" charset="0"/>
                    <a:cs typeface="Segoe UI Semibold" panose="020B0702040204020203" pitchFamily="34" charset="0"/>
                  </a:rPr>
                  <a:t>ACTIONS</a:t>
                </a:r>
              </a:p>
            </p:txBody>
          </p:sp>
          <p:sp>
            <p:nvSpPr>
              <p:cNvPr id="32" name="arrow">
                <a:extLst>
                  <a:ext uri="{FF2B5EF4-FFF2-40B4-BE49-F238E27FC236}">
                    <a16:creationId xmlns:a16="http://schemas.microsoft.com/office/drawing/2014/main" id="{4A0F9E73-3013-4E44-A352-E93B13FE5F81}"/>
                  </a:ext>
                </a:extLst>
              </p:cNvPr>
              <p:cNvSpPr>
                <a:spLocks noChangeAspect="1" noEditPoints="1"/>
              </p:cNvSpPr>
              <p:nvPr/>
            </p:nvSpPr>
            <p:spPr bwMode="auto">
              <a:xfrm>
                <a:off x="7883648" y="6669394"/>
                <a:ext cx="198188" cy="182880"/>
              </a:xfrm>
              <a:custGeom>
                <a:avLst/>
                <a:gdLst>
                  <a:gd name="T0" fmla="*/ 133 w 246"/>
                  <a:gd name="T1" fmla="*/ 0 h 227"/>
                  <a:gd name="T2" fmla="*/ 246 w 246"/>
                  <a:gd name="T3" fmla="*/ 113 h 227"/>
                  <a:gd name="T4" fmla="*/ 133 w 246"/>
                  <a:gd name="T5" fmla="*/ 227 h 227"/>
                  <a:gd name="T6" fmla="*/ 246 w 246"/>
                  <a:gd name="T7" fmla="*/ 113 h 227"/>
                  <a:gd name="T8" fmla="*/ 0 w 246"/>
                  <a:gd name="T9" fmla="*/ 113 h 227"/>
                </a:gdLst>
                <a:ahLst/>
                <a:cxnLst>
                  <a:cxn ang="0">
                    <a:pos x="T0" y="T1"/>
                  </a:cxn>
                  <a:cxn ang="0">
                    <a:pos x="T2" y="T3"/>
                  </a:cxn>
                  <a:cxn ang="0">
                    <a:pos x="T4" y="T5"/>
                  </a:cxn>
                  <a:cxn ang="0">
                    <a:pos x="T6" y="T7"/>
                  </a:cxn>
                  <a:cxn ang="0">
                    <a:pos x="T8" y="T9"/>
                  </a:cxn>
                </a:cxnLst>
                <a:rect l="0" t="0" r="r" b="b"/>
                <a:pathLst>
                  <a:path w="246" h="227">
                    <a:moveTo>
                      <a:pt x="133" y="0"/>
                    </a:moveTo>
                    <a:lnTo>
                      <a:pt x="246" y="113"/>
                    </a:lnTo>
                    <a:lnTo>
                      <a:pt x="133" y="227"/>
                    </a:lnTo>
                    <a:moveTo>
                      <a:pt x="246" y="113"/>
                    </a:moveTo>
                    <a:lnTo>
                      <a:pt x="0" y="113"/>
                    </a:lnTo>
                  </a:path>
                </a:pathLst>
              </a:custGeom>
              <a:noFill/>
              <a:ln w="19050" cap="sq">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765">
                  <a:solidFill>
                    <a:schemeClr val="bg1">
                      <a:lumMod val="65000"/>
                    </a:schemeClr>
                  </a:solidFill>
                </a:endParaRPr>
              </a:p>
            </p:txBody>
          </p:sp>
        </p:grpSp>
        <p:grpSp>
          <p:nvGrpSpPr>
            <p:cNvPr id="7" name="Group 6">
              <a:extLst>
                <a:ext uri="{FF2B5EF4-FFF2-40B4-BE49-F238E27FC236}">
                  <a16:creationId xmlns:a16="http://schemas.microsoft.com/office/drawing/2014/main" id="{0A6ACA88-80DB-4E17-BB92-8F0CC5357936}"/>
                </a:ext>
              </a:extLst>
            </p:cNvPr>
            <p:cNvGrpSpPr/>
            <p:nvPr userDrawn="1"/>
          </p:nvGrpSpPr>
          <p:grpSpPr>
            <a:xfrm>
              <a:off x="6160431" y="6616830"/>
              <a:ext cx="1168974" cy="288007"/>
              <a:chOff x="6160431" y="6616830"/>
              <a:chExt cx="1168974" cy="288007"/>
            </a:xfrm>
          </p:grpSpPr>
          <p:sp>
            <p:nvSpPr>
              <p:cNvPr id="34" name="Rectangle 33">
                <a:extLst>
                  <a:ext uri="{FF2B5EF4-FFF2-40B4-BE49-F238E27FC236}">
                    <a16:creationId xmlns:a16="http://schemas.microsoft.com/office/drawing/2014/main" id="{A987931C-C0CE-4F16-9C00-4D0B929B02ED}"/>
                  </a:ext>
                </a:extLst>
              </p:cNvPr>
              <p:cNvSpPr/>
              <p:nvPr/>
            </p:nvSpPr>
            <p:spPr bwMode="auto">
              <a:xfrm>
                <a:off x="6387625" y="6616830"/>
                <a:ext cx="941780" cy="288007"/>
              </a:xfrm>
              <a:prstGeom prst="rect">
                <a:avLst/>
              </a:prstGeom>
              <a:no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none" lIns="45720" tIns="45720" rIns="45720" bIns="45720" numCol="1" spcCol="0" rtlCol="0" fromWordArt="0" anchor="ctr" anchorCtr="0" forceAA="0" compatLnSpc="1">
                <a:prstTxWarp prst="textNoShape">
                  <a:avLst/>
                </a:prstTxWarp>
                <a:spAutoFit/>
              </a:bodyPr>
              <a:lstStyle/>
              <a:p>
                <a:pPr lvl="0" defTabSz="914102" fontAlgn="base">
                  <a:lnSpc>
                    <a:spcPct val="90000"/>
                  </a:lnSpc>
                  <a:spcBef>
                    <a:spcPct val="0"/>
                  </a:spcBef>
                  <a:spcAft>
                    <a:spcPct val="0"/>
                  </a:spcAft>
                </a:pPr>
                <a:r>
                  <a:rPr lang="en-US" sz="1372" spc="49">
                    <a:solidFill>
                      <a:schemeClr val="bg1">
                        <a:lumMod val="65000"/>
                      </a:schemeClr>
                    </a:solidFill>
                    <a:latin typeface="Segoe UI Semibold" panose="020B0702040204020203" pitchFamily="34" charset="0"/>
                    <a:cs typeface="Segoe UI Semibold" panose="020B0702040204020203" pitchFamily="34" charset="0"/>
                  </a:rPr>
                  <a:t>INSIGHTS</a:t>
                </a:r>
              </a:p>
            </p:txBody>
          </p:sp>
          <p:sp>
            <p:nvSpPr>
              <p:cNvPr id="35" name="magnify">
                <a:extLst>
                  <a:ext uri="{FF2B5EF4-FFF2-40B4-BE49-F238E27FC236}">
                    <a16:creationId xmlns:a16="http://schemas.microsoft.com/office/drawing/2014/main" id="{6942164E-C2BC-4ABF-980F-A3495DBA2961}"/>
                  </a:ext>
                </a:extLst>
              </p:cNvPr>
              <p:cNvSpPr>
                <a:spLocks noChangeAspect="1" noEditPoints="1"/>
              </p:cNvSpPr>
              <p:nvPr/>
            </p:nvSpPr>
            <p:spPr bwMode="auto">
              <a:xfrm rot="786292" flipH="1">
                <a:off x="6160431" y="6669524"/>
                <a:ext cx="186179" cy="182621"/>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noFill/>
              <a:ln w="19050" cap="sq">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765">
                  <a:solidFill>
                    <a:schemeClr val="bg1">
                      <a:lumMod val="65000"/>
                    </a:schemeClr>
                  </a:solidFill>
                </a:endParaRPr>
              </a:p>
            </p:txBody>
          </p:sp>
        </p:grpSp>
        <p:cxnSp>
          <p:nvCxnSpPr>
            <p:cNvPr id="36" name="Straight Connector 35">
              <a:extLst>
                <a:ext uri="{FF2B5EF4-FFF2-40B4-BE49-F238E27FC236}">
                  <a16:creationId xmlns:a16="http://schemas.microsoft.com/office/drawing/2014/main" id="{C9F58D81-CF6A-4905-B841-1C15F1937319}"/>
                </a:ext>
              </a:extLst>
            </p:cNvPr>
            <p:cNvCxnSpPr/>
            <p:nvPr userDrawn="1"/>
          </p:nvCxnSpPr>
          <p:spPr>
            <a:xfrm>
              <a:off x="5761038" y="6612788"/>
              <a:ext cx="0" cy="274320"/>
            </a:xfrm>
            <a:prstGeom prst="line">
              <a:avLst/>
            </a:prstGeom>
            <a:ln w="3175">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45A335D-A8AB-4706-AFDF-D7610B51FB10}"/>
                </a:ext>
              </a:extLst>
            </p:cNvPr>
            <p:cNvCxnSpPr/>
            <p:nvPr userDrawn="1"/>
          </p:nvCxnSpPr>
          <p:spPr>
            <a:xfrm>
              <a:off x="7592102" y="6612788"/>
              <a:ext cx="0" cy="274320"/>
            </a:xfrm>
            <a:prstGeom prst="line">
              <a:avLst/>
            </a:prstGeom>
            <a:ln w="3175">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5" name="Title 4">
            <a:extLst>
              <a:ext uri="{FF2B5EF4-FFF2-40B4-BE49-F238E27FC236}">
                <a16:creationId xmlns:a16="http://schemas.microsoft.com/office/drawing/2014/main" id="{41FA688A-561C-4456-9598-B7E7878A128F}"/>
              </a:ext>
            </a:extLst>
          </p:cNvPr>
          <p:cNvSpPr>
            <a:spLocks noGrp="1"/>
          </p:cNvSpPr>
          <p:nvPr userDrawn="1">
            <p:ph type="title"/>
          </p:nvPr>
        </p:nvSpPr>
        <p:spPr/>
        <p:txBody>
          <a:bodyPr/>
          <a:lstStyle/>
          <a:p>
            <a:r>
              <a:rPr lang="en-US"/>
              <a:t>Click to edit Master title style</a:t>
            </a:r>
          </a:p>
        </p:txBody>
      </p:sp>
      <p:grpSp>
        <p:nvGrpSpPr>
          <p:cNvPr id="22" name="Group 21">
            <a:extLst>
              <a:ext uri="{FF2B5EF4-FFF2-40B4-BE49-F238E27FC236}">
                <a16:creationId xmlns:a16="http://schemas.microsoft.com/office/drawing/2014/main" id="{047EB56A-E477-469E-869F-EF2B21DEA322}"/>
              </a:ext>
            </a:extLst>
          </p:cNvPr>
          <p:cNvGrpSpPr/>
          <p:nvPr userDrawn="1"/>
        </p:nvGrpSpPr>
        <p:grpSpPr>
          <a:xfrm>
            <a:off x="4348976" y="6562986"/>
            <a:ext cx="264019" cy="199029"/>
            <a:chOff x="14466543" y="3803109"/>
            <a:chExt cx="499020" cy="376126"/>
          </a:xfrm>
          <a:noFill/>
        </p:grpSpPr>
        <p:sp>
          <p:nvSpPr>
            <p:cNvPr id="27" name="Freeform 39">
              <a:extLst>
                <a:ext uri="{FF2B5EF4-FFF2-40B4-BE49-F238E27FC236}">
                  <a16:creationId xmlns:a16="http://schemas.microsoft.com/office/drawing/2014/main" id="{711D4851-450F-48CC-9686-73C006D3C343}"/>
                </a:ext>
              </a:extLst>
            </p:cNvPr>
            <p:cNvSpPr>
              <a:spLocks/>
            </p:cNvSpPr>
            <p:nvPr/>
          </p:nvSpPr>
          <p:spPr bwMode="auto">
            <a:xfrm>
              <a:off x="14657821" y="3803109"/>
              <a:ext cx="149599" cy="71595"/>
            </a:xfrm>
            <a:custGeom>
              <a:avLst/>
              <a:gdLst>
                <a:gd name="T0" fmla="*/ 408 w 560"/>
                <a:gd name="T1" fmla="*/ 187 h 265"/>
                <a:gd name="T2" fmla="*/ 523 w 560"/>
                <a:gd name="T3" fmla="*/ 187 h 265"/>
                <a:gd name="T4" fmla="*/ 523 w 560"/>
                <a:gd name="T5" fmla="*/ 187 h 265"/>
                <a:gd name="T6" fmla="*/ 530 w 560"/>
                <a:gd name="T7" fmla="*/ 187 h 265"/>
                <a:gd name="T8" fmla="*/ 537 w 560"/>
                <a:gd name="T9" fmla="*/ 185 h 265"/>
                <a:gd name="T10" fmla="*/ 544 w 560"/>
                <a:gd name="T11" fmla="*/ 181 h 265"/>
                <a:gd name="T12" fmla="*/ 550 w 560"/>
                <a:gd name="T13" fmla="*/ 177 h 265"/>
                <a:gd name="T14" fmla="*/ 554 w 560"/>
                <a:gd name="T15" fmla="*/ 172 h 265"/>
                <a:gd name="T16" fmla="*/ 557 w 560"/>
                <a:gd name="T17" fmla="*/ 164 h 265"/>
                <a:gd name="T18" fmla="*/ 559 w 560"/>
                <a:gd name="T19" fmla="*/ 158 h 265"/>
                <a:gd name="T20" fmla="*/ 560 w 560"/>
                <a:gd name="T21" fmla="*/ 150 h 265"/>
                <a:gd name="T22" fmla="*/ 560 w 560"/>
                <a:gd name="T23" fmla="*/ 37 h 265"/>
                <a:gd name="T24" fmla="*/ 560 w 560"/>
                <a:gd name="T25" fmla="*/ 37 h 265"/>
                <a:gd name="T26" fmla="*/ 559 w 560"/>
                <a:gd name="T27" fmla="*/ 29 h 265"/>
                <a:gd name="T28" fmla="*/ 557 w 560"/>
                <a:gd name="T29" fmla="*/ 22 h 265"/>
                <a:gd name="T30" fmla="*/ 554 w 560"/>
                <a:gd name="T31" fmla="*/ 15 h 265"/>
                <a:gd name="T32" fmla="*/ 550 w 560"/>
                <a:gd name="T33" fmla="*/ 10 h 265"/>
                <a:gd name="T34" fmla="*/ 544 w 560"/>
                <a:gd name="T35" fmla="*/ 6 h 265"/>
                <a:gd name="T36" fmla="*/ 537 w 560"/>
                <a:gd name="T37" fmla="*/ 2 h 265"/>
                <a:gd name="T38" fmla="*/ 530 w 560"/>
                <a:gd name="T39" fmla="*/ 0 h 265"/>
                <a:gd name="T40" fmla="*/ 523 w 560"/>
                <a:gd name="T41" fmla="*/ 0 h 265"/>
                <a:gd name="T42" fmla="*/ 37 w 560"/>
                <a:gd name="T43" fmla="*/ 0 h 265"/>
                <a:gd name="T44" fmla="*/ 37 w 560"/>
                <a:gd name="T45" fmla="*/ 0 h 265"/>
                <a:gd name="T46" fmla="*/ 30 w 560"/>
                <a:gd name="T47" fmla="*/ 0 h 265"/>
                <a:gd name="T48" fmla="*/ 23 w 560"/>
                <a:gd name="T49" fmla="*/ 2 h 265"/>
                <a:gd name="T50" fmla="*/ 17 w 560"/>
                <a:gd name="T51" fmla="*/ 6 h 265"/>
                <a:gd name="T52" fmla="*/ 12 w 560"/>
                <a:gd name="T53" fmla="*/ 10 h 265"/>
                <a:gd name="T54" fmla="*/ 6 w 560"/>
                <a:gd name="T55" fmla="*/ 15 h 265"/>
                <a:gd name="T56" fmla="*/ 3 w 560"/>
                <a:gd name="T57" fmla="*/ 22 h 265"/>
                <a:gd name="T58" fmla="*/ 1 w 560"/>
                <a:gd name="T59" fmla="*/ 29 h 265"/>
                <a:gd name="T60" fmla="*/ 0 w 560"/>
                <a:gd name="T61" fmla="*/ 37 h 265"/>
                <a:gd name="T62" fmla="*/ 0 w 560"/>
                <a:gd name="T63" fmla="*/ 150 h 265"/>
                <a:gd name="T64" fmla="*/ 0 w 560"/>
                <a:gd name="T65" fmla="*/ 150 h 265"/>
                <a:gd name="T66" fmla="*/ 1 w 560"/>
                <a:gd name="T67" fmla="*/ 158 h 265"/>
                <a:gd name="T68" fmla="*/ 3 w 560"/>
                <a:gd name="T69" fmla="*/ 164 h 265"/>
                <a:gd name="T70" fmla="*/ 6 w 560"/>
                <a:gd name="T71" fmla="*/ 172 h 265"/>
                <a:gd name="T72" fmla="*/ 12 w 560"/>
                <a:gd name="T73" fmla="*/ 177 h 265"/>
                <a:gd name="T74" fmla="*/ 17 w 560"/>
                <a:gd name="T75" fmla="*/ 181 h 265"/>
                <a:gd name="T76" fmla="*/ 23 w 560"/>
                <a:gd name="T77" fmla="*/ 185 h 265"/>
                <a:gd name="T78" fmla="*/ 30 w 560"/>
                <a:gd name="T79" fmla="*/ 187 h 265"/>
                <a:gd name="T80" fmla="*/ 37 w 560"/>
                <a:gd name="T81" fmla="*/ 187 h 265"/>
                <a:gd name="T82" fmla="*/ 153 w 560"/>
                <a:gd name="T83" fmla="*/ 187 h 265"/>
                <a:gd name="T84" fmla="*/ 153 w 560"/>
                <a:gd name="T85" fmla="*/ 265 h 265"/>
                <a:gd name="T86" fmla="*/ 408 w 560"/>
                <a:gd name="T87" fmla="*/ 265 h 265"/>
                <a:gd name="T88" fmla="*/ 408 w 560"/>
                <a:gd name="T89" fmla="*/ 18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0" h="265">
                  <a:moveTo>
                    <a:pt x="408" y="187"/>
                  </a:moveTo>
                  <a:lnTo>
                    <a:pt x="523" y="187"/>
                  </a:lnTo>
                  <a:lnTo>
                    <a:pt x="523" y="187"/>
                  </a:lnTo>
                  <a:lnTo>
                    <a:pt x="530" y="187"/>
                  </a:lnTo>
                  <a:lnTo>
                    <a:pt x="537" y="185"/>
                  </a:lnTo>
                  <a:lnTo>
                    <a:pt x="544" y="181"/>
                  </a:lnTo>
                  <a:lnTo>
                    <a:pt x="550" y="177"/>
                  </a:lnTo>
                  <a:lnTo>
                    <a:pt x="554" y="172"/>
                  </a:lnTo>
                  <a:lnTo>
                    <a:pt x="557" y="164"/>
                  </a:lnTo>
                  <a:lnTo>
                    <a:pt x="559" y="158"/>
                  </a:lnTo>
                  <a:lnTo>
                    <a:pt x="560" y="150"/>
                  </a:lnTo>
                  <a:lnTo>
                    <a:pt x="560" y="37"/>
                  </a:lnTo>
                  <a:lnTo>
                    <a:pt x="560" y="37"/>
                  </a:lnTo>
                  <a:lnTo>
                    <a:pt x="559" y="29"/>
                  </a:lnTo>
                  <a:lnTo>
                    <a:pt x="557" y="22"/>
                  </a:lnTo>
                  <a:lnTo>
                    <a:pt x="554" y="15"/>
                  </a:lnTo>
                  <a:lnTo>
                    <a:pt x="550" y="10"/>
                  </a:lnTo>
                  <a:lnTo>
                    <a:pt x="544" y="6"/>
                  </a:lnTo>
                  <a:lnTo>
                    <a:pt x="537" y="2"/>
                  </a:lnTo>
                  <a:lnTo>
                    <a:pt x="530" y="0"/>
                  </a:lnTo>
                  <a:lnTo>
                    <a:pt x="523" y="0"/>
                  </a:lnTo>
                  <a:lnTo>
                    <a:pt x="37" y="0"/>
                  </a:lnTo>
                  <a:lnTo>
                    <a:pt x="37" y="0"/>
                  </a:lnTo>
                  <a:lnTo>
                    <a:pt x="30" y="0"/>
                  </a:lnTo>
                  <a:lnTo>
                    <a:pt x="23" y="2"/>
                  </a:lnTo>
                  <a:lnTo>
                    <a:pt x="17" y="6"/>
                  </a:lnTo>
                  <a:lnTo>
                    <a:pt x="12" y="10"/>
                  </a:lnTo>
                  <a:lnTo>
                    <a:pt x="6" y="15"/>
                  </a:lnTo>
                  <a:lnTo>
                    <a:pt x="3" y="22"/>
                  </a:lnTo>
                  <a:lnTo>
                    <a:pt x="1" y="29"/>
                  </a:lnTo>
                  <a:lnTo>
                    <a:pt x="0" y="37"/>
                  </a:lnTo>
                  <a:lnTo>
                    <a:pt x="0" y="150"/>
                  </a:lnTo>
                  <a:lnTo>
                    <a:pt x="0" y="150"/>
                  </a:lnTo>
                  <a:lnTo>
                    <a:pt x="1" y="158"/>
                  </a:lnTo>
                  <a:lnTo>
                    <a:pt x="3" y="164"/>
                  </a:lnTo>
                  <a:lnTo>
                    <a:pt x="6" y="172"/>
                  </a:lnTo>
                  <a:lnTo>
                    <a:pt x="12" y="177"/>
                  </a:lnTo>
                  <a:lnTo>
                    <a:pt x="17" y="181"/>
                  </a:lnTo>
                  <a:lnTo>
                    <a:pt x="23" y="185"/>
                  </a:lnTo>
                  <a:lnTo>
                    <a:pt x="30" y="187"/>
                  </a:lnTo>
                  <a:lnTo>
                    <a:pt x="37" y="187"/>
                  </a:lnTo>
                  <a:lnTo>
                    <a:pt x="153" y="187"/>
                  </a:lnTo>
                  <a:lnTo>
                    <a:pt x="153" y="265"/>
                  </a:lnTo>
                  <a:lnTo>
                    <a:pt x="408" y="265"/>
                  </a:lnTo>
                  <a:lnTo>
                    <a:pt x="408" y="187"/>
                  </a:lnTo>
                  <a:close/>
                </a:path>
              </a:pathLst>
            </a:custGeom>
            <a:ln>
              <a:solidFill>
                <a:schemeClr val="bg1">
                  <a:lumMod val="65000"/>
                </a:schemeClr>
              </a:solidFill>
            </a:ln>
            <a:extLst>
              <a:ext uri="{909E8E84-426E-40DD-AFC4-6F175D3DCCD1}">
                <a14:hiddenFill xmlns:a14="http://schemas.microsoft.com/office/drawing/2010/main">
                  <a:solidFill>
                    <a:srgbClr val="FFFFFF"/>
                  </a:solidFill>
                </a14:hiddenFill>
              </a:ext>
            </a:ex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457200" tIns="91440" rIns="91440" bIns="91440" numCol="1" spcCol="0" rtlCol="0" fromWordArt="0" anchor="ctr" anchorCtr="0" forceAA="0" compatLnSpc="1">
              <a:prstTxWarp prst="textNoShape">
                <a:avLst/>
              </a:prstTxWarp>
              <a:noAutofit/>
            </a:bodyPr>
            <a:lstStyle/>
            <a:p>
              <a:pPr lvl="0" defTabSz="914102" fontAlgn="base">
                <a:lnSpc>
                  <a:spcPct val="90000"/>
                </a:lnSpc>
                <a:spcBef>
                  <a:spcPct val="0"/>
                </a:spcBef>
                <a:spcAft>
                  <a:spcPct val="0"/>
                </a:spcAft>
              </a:pPr>
              <a:endParaRPr lang="en-US" sz="1372" spc="49">
                <a:solidFill>
                  <a:schemeClr val="bg1">
                    <a:lumMod val="65000"/>
                  </a:schemeClr>
                </a:solidFill>
                <a:latin typeface="Segoe UI Semibold" panose="020B0702040204020203" pitchFamily="34" charset="0"/>
                <a:cs typeface="Segoe UI Semibold" panose="020B0702040204020203" pitchFamily="34" charset="0"/>
              </a:endParaRPr>
            </a:p>
          </p:txBody>
        </p:sp>
        <p:sp>
          <p:nvSpPr>
            <p:cNvPr id="29" name="Freeform 40">
              <a:extLst>
                <a:ext uri="{FF2B5EF4-FFF2-40B4-BE49-F238E27FC236}">
                  <a16:creationId xmlns:a16="http://schemas.microsoft.com/office/drawing/2014/main" id="{22781432-A54B-4375-B378-F693A916331C}"/>
                </a:ext>
              </a:extLst>
            </p:cNvPr>
            <p:cNvSpPr>
              <a:spLocks noEditPoints="1"/>
            </p:cNvSpPr>
            <p:nvPr userDrawn="1"/>
          </p:nvSpPr>
          <p:spPr bwMode="auto">
            <a:xfrm>
              <a:off x="14466548" y="3895020"/>
              <a:ext cx="499020" cy="284240"/>
            </a:xfrm>
            <a:custGeom>
              <a:avLst/>
              <a:gdLst>
                <a:gd name="T0" fmla="*/ 1674 w 1868"/>
                <a:gd name="T1" fmla="*/ 147 h 1065"/>
                <a:gd name="T2" fmla="*/ 1651 w 1868"/>
                <a:gd name="T3" fmla="*/ 162 h 1065"/>
                <a:gd name="T4" fmla="*/ 1645 w 1868"/>
                <a:gd name="T5" fmla="*/ 312 h 1065"/>
                <a:gd name="T6" fmla="*/ 1546 w 1868"/>
                <a:gd name="T7" fmla="*/ 30 h 1065"/>
                <a:gd name="T8" fmla="*/ 1530 w 1868"/>
                <a:gd name="T9" fmla="*/ 7 h 1065"/>
                <a:gd name="T10" fmla="*/ 701 w 1868"/>
                <a:gd name="T11" fmla="*/ 0 h 1065"/>
                <a:gd name="T12" fmla="*/ 678 w 1868"/>
                <a:gd name="T13" fmla="*/ 8 h 1065"/>
                <a:gd name="T14" fmla="*/ 320 w 1868"/>
                <a:gd name="T15" fmla="*/ 210 h 1065"/>
                <a:gd name="T16" fmla="*/ 294 w 1868"/>
                <a:gd name="T17" fmla="*/ 221 h 1065"/>
                <a:gd name="T18" fmla="*/ 284 w 1868"/>
                <a:gd name="T19" fmla="*/ 247 h 1065"/>
                <a:gd name="T20" fmla="*/ 187 w 1868"/>
                <a:gd name="T21" fmla="*/ 288 h 1065"/>
                <a:gd name="T22" fmla="*/ 176 w 1868"/>
                <a:gd name="T23" fmla="*/ 262 h 1065"/>
                <a:gd name="T24" fmla="*/ 150 w 1868"/>
                <a:gd name="T25" fmla="*/ 252 h 1065"/>
                <a:gd name="T26" fmla="*/ 22 w 1868"/>
                <a:gd name="T27" fmla="*/ 254 h 1065"/>
                <a:gd name="T28" fmla="*/ 2 w 1868"/>
                <a:gd name="T29" fmla="*/ 273 h 1065"/>
                <a:gd name="T30" fmla="*/ 0 w 1868"/>
                <a:gd name="T31" fmla="*/ 776 h 1065"/>
                <a:gd name="T32" fmla="*/ 10 w 1868"/>
                <a:gd name="T33" fmla="*/ 802 h 1065"/>
                <a:gd name="T34" fmla="*/ 37 w 1868"/>
                <a:gd name="T35" fmla="*/ 814 h 1065"/>
                <a:gd name="T36" fmla="*/ 164 w 1868"/>
                <a:gd name="T37" fmla="*/ 810 h 1065"/>
                <a:gd name="T38" fmla="*/ 184 w 1868"/>
                <a:gd name="T39" fmla="*/ 791 h 1065"/>
                <a:gd name="T40" fmla="*/ 284 w 1868"/>
                <a:gd name="T41" fmla="*/ 660 h 1065"/>
                <a:gd name="T42" fmla="*/ 286 w 1868"/>
                <a:gd name="T43" fmla="*/ 832 h 1065"/>
                <a:gd name="T44" fmla="*/ 306 w 1868"/>
                <a:gd name="T45" fmla="*/ 852 h 1065"/>
                <a:gd name="T46" fmla="*/ 672 w 1868"/>
                <a:gd name="T47" fmla="*/ 1051 h 1065"/>
                <a:gd name="T48" fmla="*/ 693 w 1868"/>
                <a:gd name="T49" fmla="*/ 1064 h 1065"/>
                <a:gd name="T50" fmla="*/ 1262 w 1868"/>
                <a:gd name="T51" fmla="*/ 1064 h 1065"/>
                <a:gd name="T52" fmla="*/ 1537 w 1868"/>
                <a:gd name="T53" fmla="*/ 783 h 1065"/>
                <a:gd name="T54" fmla="*/ 1546 w 1868"/>
                <a:gd name="T55" fmla="*/ 764 h 1065"/>
                <a:gd name="T56" fmla="*/ 1645 w 1868"/>
                <a:gd name="T57" fmla="*/ 803 h 1065"/>
                <a:gd name="T58" fmla="*/ 1651 w 1868"/>
                <a:gd name="T59" fmla="*/ 825 h 1065"/>
                <a:gd name="T60" fmla="*/ 1674 w 1868"/>
                <a:gd name="T61" fmla="*/ 840 h 1065"/>
                <a:gd name="T62" fmla="*/ 1838 w 1868"/>
                <a:gd name="T63" fmla="*/ 840 h 1065"/>
                <a:gd name="T64" fmla="*/ 1862 w 1868"/>
                <a:gd name="T65" fmla="*/ 825 h 1065"/>
                <a:gd name="T66" fmla="*/ 1868 w 1868"/>
                <a:gd name="T67" fmla="*/ 183 h 1065"/>
                <a:gd name="T68" fmla="*/ 1862 w 1868"/>
                <a:gd name="T69" fmla="*/ 162 h 1065"/>
                <a:gd name="T70" fmla="*/ 1838 w 1868"/>
                <a:gd name="T71" fmla="*/ 147 h 1065"/>
                <a:gd name="T72" fmla="*/ 946 w 1868"/>
                <a:gd name="T73" fmla="*/ 611 h 1065"/>
                <a:gd name="T74" fmla="*/ 808 w 1868"/>
                <a:gd name="T75" fmla="*/ 609 h 1065"/>
                <a:gd name="T76" fmla="*/ 791 w 1868"/>
                <a:gd name="T77" fmla="*/ 599 h 1065"/>
                <a:gd name="T78" fmla="*/ 784 w 1868"/>
                <a:gd name="T79" fmla="*/ 579 h 1065"/>
                <a:gd name="T80" fmla="*/ 788 w 1868"/>
                <a:gd name="T81" fmla="*/ 561 h 1065"/>
                <a:gd name="T82" fmla="*/ 1121 w 1868"/>
                <a:gd name="T83" fmla="*/ 165 h 1065"/>
                <a:gd name="T84" fmla="*/ 1143 w 1868"/>
                <a:gd name="T85" fmla="*/ 158 h 1065"/>
                <a:gd name="T86" fmla="*/ 1166 w 1868"/>
                <a:gd name="T87" fmla="*/ 164 h 1065"/>
                <a:gd name="T88" fmla="*/ 1179 w 1868"/>
                <a:gd name="T89" fmla="*/ 182 h 1065"/>
                <a:gd name="T90" fmla="*/ 1087 w 1868"/>
                <a:gd name="T91" fmla="*/ 436 h 1065"/>
                <a:gd name="T92" fmla="*/ 1225 w 1868"/>
                <a:gd name="T93" fmla="*/ 438 h 1065"/>
                <a:gd name="T94" fmla="*/ 1241 w 1868"/>
                <a:gd name="T95" fmla="*/ 448 h 1065"/>
                <a:gd name="T96" fmla="*/ 1248 w 1868"/>
                <a:gd name="T97" fmla="*/ 474 h 1065"/>
                <a:gd name="T98" fmla="*/ 916 w 1868"/>
                <a:gd name="T99" fmla="*/ 878 h 1065"/>
                <a:gd name="T100" fmla="*/ 900 w 1868"/>
                <a:gd name="T101" fmla="*/ 889 h 1065"/>
                <a:gd name="T102" fmla="*/ 877 w 1868"/>
                <a:gd name="T103" fmla="*/ 890 h 1065"/>
                <a:gd name="T104" fmla="*/ 858 w 1868"/>
                <a:gd name="T105" fmla="*/ 876 h 1065"/>
                <a:gd name="T106" fmla="*/ 853 w 1868"/>
                <a:gd name="T107" fmla="*/ 854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68" h="1065">
                  <a:moveTo>
                    <a:pt x="1831" y="146"/>
                  </a:moveTo>
                  <a:lnTo>
                    <a:pt x="1682" y="146"/>
                  </a:lnTo>
                  <a:lnTo>
                    <a:pt x="1682" y="146"/>
                  </a:lnTo>
                  <a:lnTo>
                    <a:pt x="1674" y="147"/>
                  </a:lnTo>
                  <a:lnTo>
                    <a:pt x="1667" y="149"/>
                  </a:lnTo>
                  <a:lnTo>
                    <a:pt x="1661" y="152"/>
                  </a:lnTo>
                  <a:lnTo>
                    <a:pt x="1656" y="157"/>
                  </a:lnTo>
                  <a:lnTo>
                    <a:pt x="1651" y="162"/>
                  </a:lnTo>
                  <a:lnTo>
                    <a:pt x="1648" y="168"/>
                  </a:lnTo>
                  <a:lnTo>
                    <a:pt x="1646" y="175"/>
                  </a:lnTo>
                  <a:lnTo>
                    <a:pt x="1645" y="183"/>
                  </a:lnTo>
                  <a:lnTo>
                    <a:pt x="1645" y="312"/>
                  </a:lnTo>
                  <a:lnTo>
                    <a:pt x="1547" y="312"/>
                  </a:lnTo>
                  <a:lnTo>
                    <a:pt x="1547" y="37"/>
                  </a:lnTo>
                  <a:lnTo>
                    <a:pt x="1547" y="37"/>
                  </a:lnTo>
                  <a:lnTo>
                    <a:pt x="1546" y="30"/>
                  </a:lnTo>
                  <a:lnTo>
                    <a:pt x="1544" y="23"/>
                  </a:lnTo>
                  <a:lnTo>
                    <a:pt x="1541" y="17"/>
                  </a:lnTo>
                  <a:lnTo>
                    <a:pt x="1536" y="11"/>
                  </a:lnTo>
                  <a:lnTo>
                    <a:pt x="1530" y="7"/>
                  </a:lnTo>
                  <a:lnTo>
                    <a:pt x="1524" y="3"/>
                  </a:lnTo>
                  <a:lnTo>
                    <a:pt x="1517" y="1"/>
                  </a:lnTo>
                  <a:lnTo>
                    <a:pt x="1510" y="0"/>
                  </a:lnTo>
                  <a:lnTo>
                    <a:pt x="701" y="0"/>
                  </a:lnTo>
                  <a:lnTo>
                    <a:pt x="701" y="0"/>
                  </a:lnTo>
                  <a:lnTo>
                    <a:pt x="693" y="1"/>
                  </a:lnTo>
                  <a:lnTo>
                    <a:pt x="685" y="3"/>
                  </a:lnTo>
                  <a:lnTo>
                    <a:pt x="678" y="8"/>
                  </a:lnTo>
                  <a:lnTo>
                    <a:pt x="672" y="14"/>
                  </a:lnTo>
                  <a:lnTo>
                    <a:pt x="505" y="210"/>
                  </a:lnTo>
                  <a:lnTo>
                    <a:pt x="320" y="210"/>
                  </a:lnTo>
                  <a:lnTo>
                    <a:pt x="320" y="210"/>
                  </a:lnTo>
                  <a:lnTo>
                    <a:pt x="313" y="210"/>
                  </a:lnTo>
                  <a:lnTo>
                    <a:pt x="306" y="213"/>
                  </a:lnTo>
                  <a:lnTo>
                    <a:pt x="299" y="217"/>
                  </a:lnTo>
                  <a:lnTo>
                    <a:pt x="294" y="221"/>
                  </a:lnTo>
                  <a:lnTo>
                    <a:pt x="290" y="227"/>
                  </a:lnTo>
                  <a:lnTo>
                    <a:pt x="286" y="233"/>
                  </a:lnTo>
                  <a:lnTo>
                    <a:pt x="284" y="239"/>
                  </a:lnTo>
                  <a:lnTo>
                    <a:pt x="284" y="247"/>
                  </a:lnTo>
                  <a:lnTo>
                    <a:pt x="284" y="404"/>
                  </a:lnTo>
                  <a:lnTo>
                    <a:pt x="187" y="404"/>
                  </a:lnTo>
                  <a:lnTo>
                    <a:pt x="187" y="288"/>
                  </a:lnTo>
                  <a:lnTo>
                    <a:pt x="187" y="288"/>
                  </a:lnTo>
                  <a:lnTo>
                    <a:pt x="186" y="280"/>
                  </a:lnTo>
                  <a:lnTo>
                    <a:pt x="184" y="273"/>
                  </a:lnTo>
                  <a:lnTo>
                    <a:pt x="181" y="267"/>
                  </a:lnTo>
                  <a:lnTo>
                    <a:pt x="176" y="262"/>
                  </a:lnTo>
                  <a:lnTo>
                    <a:pt x="171" y="258"/>
                  </a:lnTo>
                  <a:lnTo>
                    <a:pt x="164" y="254"/>
                  </a:lnTo>
                  <a:lnTo>
                    <a:pt x="157" y="252"/>
                  </a:lnTo>
                  <a:lnTo>
                    <a:pt x="150" y="252"/>
                  </a:lnTo>
                  <a:lnTo>
                    <a:pt x="37" y="252"/>
                  </a:lnTo>
                  <a:lnTo>
                    <a:pt x="37" y="252"/>
                  </a:lnTo>
                  <a:lnTo>
                    <a:pt x="29" y="252"/>
                  </a:lnTo>
                  <a:lnTo>
                    <a:pt x="22" y="254"/>
                  </a:lnTo>
                  <a:lnTo>
                    <a:pt x="15" y="258"/>
                  </a:lnTo>
                  <a:lnTo>
                    <a:pt x="10" y="262"/>
                  </a:lnTo>
                  <a:lnTo>
                    <a:pt x="6" y="267"/>
                  </a:lnTo>
                  <a:lnTo>
                    <a:pt x="2" y="273"/>
                  </a:lnTo>
                  <a:lnTo>
                    <a:pt x="0" y="280"/>
                  </a:lnTo>
                  <a:lnTo>
                    <a:pt x="0" y="288"/>
                  </a:lnTo>
                  <a:lnTo>
                    <a:pt x="0" y="776"/>
                  </a:lnTo>
                  <a:lnTo>
                    <a:pt x="0" y="776"/>
                  </a:lnTo>
                  <a:lnTo>
                    <a:pt x="0" y="784"/>
                  </a:lnTo>
                  <a:lnTo>
                    <a:pt x="2" y="791"/>
                  </a:lnTo>
                  <a:lnTo>
                    <a:pt x="6" y="797"/>
                  </a:lnTo>
                  <a:lnTo>
                    <a:pt x="10" y="802"/>
                  </a:lnTo>
                  <a:lnTo>
                    <a:pt x="15" y="807"/>
                  </a:lnTo>
                  <a:lnTo>
                    <a:pt x="22" y="810"/>
                  </a:lnTo>
                  <a:lnTo>
                    <a:pt x="29" y="812"/>
                  </a:lnTo>
                  <a:lnTo>
                    <a:pt x="37" y="814"/>
                  </a:lnTo>
                  <a:lnTo>
                    <a:pt x="150" y="814"/>
                  </a:lnTo>
                  <a:lnTo>
                    <a:pt x="150" y="814"/>
                  </a:lnTo>
                  <a:lnTo>
                    <a:pt x="157" y="812"/>
                  </a:lnTo>
                  <a:lnTo>
                    <a:pt x="164" y="810"/>
                  </a:lnTo>
                  <a:lnTo>
                    <a:pt x="171" y="807"/>
                  </a:lnTo>
                  <a:lnTo>
                    <a:pt x="176" y="802"/>
                  </a:lnTo>
                  <a:lnTo>
                    <a:pt x="181" y="797"/>
                  </a:lnTo>
                  <a:lnTo>
                    <a:pt x="184" y="791"/>
                  </a:lnTo>
                  <a:lnTo>
                    <a:pt x="186" y="784"/>
                  </a:lnTo>
                  <a:lnTo>
                    <a:pt x="187" y="776"/>
                  </a:lnTo>
                  <a:lnTo>
                    <a:pt x="187" y="660"/>
                  </a:lnTo>
                  <a:lnTo>
                    <a:pt x="284" y="660"/>
                  </a:lnTo>
                  <a:lnTo>
                    <a:pt x="284" y="818"/>
                  </a:lnTo>
                  <a:lnTo>
                    <a:pt x="284" y="818"/>
                  </a:lnTo>
                  <a:lnTo>
                    <a:pt x="284" y="825"/>
                  </a:lnTo>
                  <a:lnTo>
                    <a:pt x="286" y="832"/>
                  </a:lnTo>
                  <a:lnTo>
                    <a:pt x="290" y="838"/>
                  </a:lnTo>
                  <a:lnTo>
                    <a:pt x="294" y="843"/>
                  </a:lnTo>
                  <a:lnTo>
                    <a:pt x="299" y="849"/>
                  </a:lnTo>
                  <a:lnTo>
                    <a:pt x="306" y="852"/>
                  </a:lnTo>
                  <a:lnTo>
                    <a:pt x="313" y="854"/>
                  </a:lnTo>
                  <a:lnTo>
                    <a:pt x="320" y="855"/>
                  </a:lnTo>
                  <a:lnTo>
                    <a:pt x="505" y="855"/>
                  </a:lnTo>
                  <a:lnTo>
                    <a:pt x="672" y="1051"/>
                  </a:lnTo>
                  <a:lnTo>
                    <a:pt x="672" y="1051"/>
                  </a:lnTo>
                  <a:lnTo>
                    <a:pt x="678" y="1056"/>
                  </a:lnTo>
                  <a:lnTo>
                    <a:pt x="685" y="1061"/>
                  </a:lnTo>
                  <a:lnTo>
                    <a:pt x="693" y="1064"/>
                  </a:lnTo>
                  <a:lnTo>
                    <a:pt x="701" y="1065"/>
                  </a:lnTo>
                  <a:lnTo>
                    <a:pt x="1255" y="1065"/>
                  </a:lnTo>
                  <a:lnTo>
                    <a:pt x="1255" y="1065"/>
                  </a:lnTo>
                  <a:lnTo>
                    <a:pt x="1262" y="1064"/>
                  </a:lnTo>
                  <a:lnTo>
                    <a:pt x="1269" y="1062"/>
                  </a:lnTo>
                  <a:lnTo>
                    <a:pt x="1275" y="1057"/>
                  </a:lnTo>
                  <a:lnTo>
                    <a:pt x="1281" y="1052"/>
                  </a:lnTo>
                  <a:lnTo>
                    <a:pt x="1537" y="783"/>
                  </a:lnTo>
                  <a:lnTo>
                    <a:pt x="1537" y="783"/>
                  </a:lnTo>
                  <a:lnTo>
                    <a:pt x="1541" y="776"/>
                  </a:lnTo>
                  <a:lnTo>
                    <a:pt x="1544" y="770"/>
                  </a:lnTo>
                  <a:lnTo>
                    <a:pt x="1546" y="764"/>
                  </a:lnTo>
                  <a:lnTo>
                    <a:pt x="1547" y="757"/>
                  </a:lnTo>
                  <a:lnTo>
                    <a:pt x="1547" y="675"/>
                  </a:lnTo>
                  <a:lnTo>
                    <a:pt x="1645" y="675"/>
                  </a:lnTo>
                  <a:lnTo>
                    <a:pt x="1645" y="803"/>
                  </a:lnTo>
                  <a:lnTo>
                    <a:pt x="1645" y="803"/>
                  </a:lnTo>
                  <a:lnTo>
                    <a:pt x="1646" y="811"/>
                  </a:lnTo>
                  <a:lnTo>
                    <a:pt x="1648" y="818"/>
                  </a:lnTo>
                  <a:lnTo>
                    <a:pt x="1651" y="825"/>
                  </a:lnTo>
                  <a:lnTo>
                    <a:pt x="1656" y="830"/>
                  </a:lnTo>
                  <a:lnTo>
                    <a:pt x="1661" y="834"/>
                  </a:lnTo>
                  <a:lnTo>
                    <a:pt x="1667" y="838"/>
                  </a:lnTo>
                  <a:lnTo>
                    <a:pt x="1674" y="840"/>
                  </a:lnTo>
                  <a:lnTo>
                    <a:pt x="1682" y="840"/>
                  </a:lnTo>
                  <a:lnTo>
                    <a:pt x="1831" y="840"/>
                  </a:lnTo>
                  <a:lnTo>
                    <a:pt x="1831" y="840"/>
                  </a:lnTo>
                  <a:lnTo>
                    <a:pt x="1838" y="840"/>
                  </a:lnTo>
                  <a:lnTo>
                    <a:pt x="1845" y="838"/>
                  </a:lnTo>
                  <a:lnTo>
                    <a:pt x="1852" y="834"/>
                  </a:lnTo>
                  <a:lnTo>
                    <a:pt x="1858" y="830"/>
                  </a:lnTo>
                  <a:lnTo>
                    <a:pt x="1862" y="825"/>
                  </a:lnTo>
                  <a:lnTo>
                    <a:pt x="1865" y="818"/>
                  </a:lnTo>
                  <a:lnTo>
                    <a:pt x="1867" y="811"/>
                  </a:lnTo>
                  <a:lnTo>
                    <a:pt x="1868" y="803"/>
                  </a:lnTo>
                  <a:lnTo>
                    <a:pt x="1868" y="183"/>
                  </a:lnTo>
                  <a:lnTo>
                    <a:pt x="1868" y="183"/>
                  </a:lnTo>
                  <a:lnTo>
                    <a:pt x="1867" y="175"/>
                  </a:lnTo>
                  <a:lnTo>
                    <a:pt x="1865" y="168"/>
                  </a:lnTo>
                  <a:lnTo>
                    <a:pt x="1862" y="162"/>
                  </a:lnTo>
                  <a:lnTo>
                    <a:pt x="1858" y="157"/>
                  </a:lnTo>
                  <a:lnTo>
                    <a:pt x="1852" y="152"/>
                  </a:lnTo>
                  <a:lnTo>
                    <a:pt x="1845" y="149"/>
                  </a:lnTo>
                  <a:lnTo>
                    <a:pt x="1838" y="147"/>
                  </a:lnTo>
                  <a:lnTo>
                    <a:pt x="1831" y="146"/>
                  </a:lnTo>
                  <a:lnTo>
                    <a:pt x="1831" y="146"/>
                  </a:lnTo>
                  <a:close/>
                  <a:moveTo>
                    <a:pt x="855" y="846"/>
                  </a:moveTo>
                  <a:lnTo>
                    <a:pt x="946" y="611"/>
                  </a:lnTo>
                  <a:lnTo>
                    <a:pt x="819" y="611"/>
                  </a:lnTo>
                  <a:lnTo>
                    <a:pt x="819" y="611"/>
                  </a:lnTo>
                  <a:lnTo>
                    <a:pt x="813" y="610"/>
                  </a:lnTo>
                  <a:lnTo>
                    <a:pt x="808" y="609"/>
                  </a:lnTo>
                  <a:lnTo>
                    <a:pt x="804" y="608"/>
                  </a:lnTo>
                  <a:lnTo>
                    <a:pt x="799" y="606"/>
                  </a:lnTo>
                  <a:lnTo>
                    <a:pt x="795" y="603"/>
                  </a:lnTo>
                  <a:lnTo>
                    <a:pt x="791" y="599"/>
                  </a:lnTo>
                  <a:lnTo>
                    <a:pt x="789" y="595"/>
                  </a:lnTo>
                  <a:lnTo>
                    <a:pt x="787" y="591"/>
                  </a:lnTo>
                  <a:lnTo>
                    <a:pt x="784" y="583"/>
                  </a:lnTo>
                  <a:lnTo>
                    <a:pt x="784" y="579"/>
                  </a:lnTo>
                  <a:lnTo>
                    <a:pt x="784" y="575"/>
                  </a:lnTo>
                  <a:lnTo>
                    <a:pt x="785" y="570"/>
                  </a:lnTo>
                  <a:lnTo>
                    <a:pt x="786" y="565"/>
                  </a:lnTo>
                  <a:lnTo>
                    <a:pt x="788" y="561"/>
                  </a:lnTo>
                  <a:lnTo>
                    <a:pt x="791" y="557"/>
                  </a:lnTo>
                  <a:lnTo>
                    <a:pt x="1117" y="169"/>
                  </a:lnTo>
                  <a:lnTo>
                    <a:pt x="1117" y="169"/>
                  </a:lnTo>
                  <a:lnTo>
                    <a:pt x="1121" y="165"/>
                  </a:lnTo>
                  <a:lnTo>
                    <a:pt x="1126" y="162"/>
                  </a:lnTo>
                  <a:lnTo>
                    <a:pt x="1132" y="160"/>
                  </a:lnTo>
                  <a:lnTo>
                    <a:pt x="1137" y="158"/>
                  </a:lnTo>
                  <a:lnTo>
                    <a:pt x="1143" y="158"/>
                  </a:lnTo>
                  <a:lnTo>
                    <a:pt x="1150" y="158"/>
                  </a:lnTo>
                  <a:lnTo>
                    <a:pt x="1155" y="159"/>
                  </a:lnTo>
                  <a:lnTo>
                    <a:pt x="1161" y="161"/>
                  </a:lnTo>
                  <a:lnTo>
                    <a:pt x="1166" y="164"/>
                  </a:lnTo>
                  <a:lnTo>
                    <a:pt x="1170" y="167"/>
                  </a:lnTo>
                  <a:lnTo>
                    <a:pt x="1174" y="171"/>
                  </a:lnTo>
                  <a:lnTo>
                    <a:pt x="1177" y="176"/>
                  </a:lnTo>
                  <a:lnTo>
                    <a:pt x="1179" y="182"/>
                  </a:lnTo>
                  <a:lnTo>
                    <a:pt x="1180" y="188"/>
                  </a:lnTo>
                  <a:lnTo>
                    <a:pt x="1179" y="194"/>
                  </a:lnTo>
                  <a:lnTo>
                    <a:pt x="1177" y="201"/>
                  </a:lnTo>
                  <a:lnTo>
                    <a:pt x="1087" y="436"/>
                  </a:lnTo>
                  <a:lnTo>
                    <a:pt x="1213" y="436"/>
                  </a:lnTo>
                  <a:lnTo>
                    <a:pt x="1213" y="436"/>
                  </a:lnTo>
                  <a:lnTo>
                    <a:pt x="1220" y="437"/>
                  </a:lnTo>
                  <a:lnTo>
                    <a:pt x="1225" y="438"/>
                  </a:lnTo>
                  <a:lnTo>
                    <a:pt x="1230" y="440"/>
                  </a:lnTo>
                  <a:lnTo>
                    <a:pt x="1234" y="442"/>
                  </a:lnTo>
                  <a:lnTo>
                    <a:pt x="1238" y="445"/>
                  </a:lnTo>
                  <a:lnTo>
                    <a:pt x="1241" y="448"/>
                  </a:lnTo>
                  <a:lnTo>
                    <a:pt x="1244" y="452"/>
                  </a:lnTo>
                  <a:lnTo>
                    <a:pt x="1246" y="456"/>
                  </a:lnTo>
                  <a:lnTo>
                    <a:pt x="1248" y="466"/>
                  </a:lnTo>
                  <a:lnTo>
                    <a:pt x="1248" y="474"/>
                  </a:lnTo>
                  <a:lnTo>
                    <a:pt x="1246" y="483"/>
                  </a:lnTo>
                  <a:lnTo>
                    <a:pt x="1244" y="487"/>
                  </a:lnTo>
                  <a:lnTo>
                    <a:pt x="1241" y="490"/>
                  </a:lnTo>
                  <a:lnTo>
                    <a:pt x="916" y="878"/>
                  </a:lnTo>
                  <a:lnTo>
                    <a:pt x="916" y="878"/>
                  </a:lnTo>
                  <a:lnTo>
                    <a:pt x="911" y="884"/>
                  </a:lnTo>
                  <a:lnTo>
                    <a:pt x="906" y="887"/>
                  </a:lnTo>
                  <a:lnTo>
                    <a:pt x="900" y="889"/>
                  </a:lnTo>
                  <a:lnTo>
                    <a:pt x="894" y="891"/>
                  </a:lnTo>
                  <a:lnTo>
                    <a:pt x="888" y="891"/>
                  </a:lnTo>
                  <a:lnTo>
                    <a:pt x="883" y="891"/>
                  </a:lnTo>
                  <a:lnTo>
                    <a:pt x="877" y="890"/>
                  </a:lnTo>
                  <a:lnTo>
                    <a:pt x="872" y="888"/>
                  </a:lnTo>
                  <a:lnTo>
                    <a:pt x="866" y="885"/>
                  </a:lnTo>
                  <a:lnTo>
                    <a:pt x="861" y="881"/>
                  </a:lnTo>
                  <a:lnTo>
                    <a:pt x="858" y="876"/>
                  </a:lnTo>
                  <a:lnTo>
                    <a:pt x="855" y="872"/>
                  </a:lnTo>
                  <a:lnTo>
                    <a:pt x="853" y="866"/>
                  </a:lnTo>
                  <a:lnTo>
                    <a:pt x="852" y="860"/>
                  </a:lnTo>
                  <a:lnTo>
                    <a:pt x="853" y="854"/>
                  </a:lnTo>
                  <a:lnTo>
                    <a:pt x="855" y="846"/>
                  </a:lnTo>
                  <a:lnTo>
                    <a:pt x="855" y="846"/>
                  </a:lnTo>
                  <a:close/>
                </a:path>
              </a:pathLst>
            </a:custGeom>
            <a:ln>
              <a:solidFill>
                <a:schemeClr val="bg1">
                  <a:lumMod val="65000"/>
                </a:schemeClr>
              </a:solidFill>
            </a:ln>
            <a:extLst>
              <a:ext uri="{909E8E84-426E-40DD-AFC4-6F175D3DCCD1}">
                <a14:hiddenFill xmlns:a14="http://schemas.microsoft.com/office/drawing/2010/main">
                  <a:solidFill>
                    <a:srgbClr val="FFFFFF"/>
                  </a:solidFill>
                </a14:hiddenFill>
              </a:ext>
            </a:ex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457200" tIns="91440" rIns="91440" bIns="91440" numCol="1" spcCol="0" rtlCol="0" fromWordArt="0" anchor="ctr" anchorCtr="0" forceAA="0" compatLnSpc="1">
              <a:prstTxWarp prst="textNoShape">
                <a:avLst/>
              </a:prstTxWarp>
              <a:noAutofit/>
            </a:bodyPr>
            <a:lstStyle/>
            <a:p>
              <a:pPr lvl="0" defTabSz="914102" fontAlgn="base">
                <a:lnSpc>
                  <a:spcPct val="90000"/>
                </a:lnSpc>
                <a:spcBef>
                  <a:spcPct val="0"/>
                </a:spcBef>
                <a:spcAft>
                  <a:spcPct val="0"/>
                </a:spcAft>
              </a:pPr>
              <a:endParaRPr lang="en-US" sz="1372" spc="49">
                <a:solidFill>
                  <a:schemeClr val="bg1">
                    <a:lumMod val="65000"/>
                  </a:schemeClr>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p14="http://schemas.microsoft.com/office/powerpoint/2010/main" val="2877488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type="obj">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ACDE0-687F-49FE-9F02-2844CEE55A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0D943FF-B234-4181-87B3-89CE5B22633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32D9B3-844A-4589-834C-F0F320AA788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3E02397-1BA4-480D-81C5-802C19A186DA}" type="datetimeFigureOut">
              <a:rPr kumimoji="0" lang="en-US" sz="1800" b="0" i="0" u="none" strike="noStrike" kern="1200" cap="none" spc="0" normalizeH="0" baseline="0" noProof="0" smtClean="0">
                <a:ln>
                  <a:noFill/>
                </a:ln>
                <a:solidFill>
                  <a:srgbClr val="000000"/>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6/29/2020</a:t>
            </a:fld>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6BE95330-9698-4F21-A83D-2D045D094346}"/>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C0C9B793-A12C-4C9C-8AD2-3B94D5F15B5D}"/>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B03CF8A-F17B-43BB-A2C3-7D6CF5098D21}" type="slidenum">
              <a:rPr kumimoji="0" lang="en-US" sz="1800" b="0" i="0" u="none" strike="noStrike" kern="1200" cap="none" spc="0" normalizeH="0" baseline="0" noProof="0" smtClean="0">
                <a:ln>
                  <a:noFill/>
                </a:ln>
                <a:solidFill>
                  <a:srgbClr val="000000"/>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Tree>
    <p:extLst>
      <p:ext uri="{BB962C8B-B14F-4D97-AF65-F5344CB8AC3E}">
        <p14:creationId xmlns:p14="http://schemas.microsoft.com/office/powerpoint/2010/main" val="13757105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3" name="Rectangle 2"/>
          <p:cNvSpPr/>
          <p:nvPr userDrawn="1"/>
        </p:nvSpPr>
        <p:spPr bwMode="auto">
          <a:xfrm>
            <a:off x="0" y="0"/>
            <a:ext cx="6868372" cy="68580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a:gradFill>
                <a:gsLst>
                  <a:gs pos="0">
                    <a:srgbClr val="FFFFFF"/>
                  </a:gs>
                  <a:gs pos="100000">
                    <a:srgbClr val="FFFFFF"/>
                  </a:gs>
                </a:gsLst>
                <a:lin ang="5400000" scaled="0"/>
              </a:gradFill>
              <a:ea typeface="Segoe UI" pitchFamily="34" charset="0"/>
              <a:cs typeface="Segoe UI" pitchFamily="34" charset="0"/>
            </a:endParaRPr>
          </a:p>
        </p:txBody>
      </p:sp>
      <p:sp>
        <p:nvSpPr>
          <p:cNvPr id="4" name="Isosceles Triangle 3"/>
          <p:cNvSpPr/>
          <p:nvPr userDrawn="1"/>
        </p:nvSpPr>
        <p:spPr bwMode="auto">
          <a:xfrm rot="16200000">
            <a:off x="6240722" y="3177305"/>
            <a:ext cx="847493" cy="434898"/>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a:gradFill>
                <a:gsLst>
                  <a:gs pos="0">
                    <a:srgbClr val="FFFFFF"/>
                  </a:gs>
                  <a:gs pos="100000">
                    <a:srgbClr val="FFFFFF"/>
                  </a:gs>
                </a:gsLst>
                <a:lin ang="5400000" scaled="0"/>
              </a:gradFill>
              <a:ea typeface="Segoe UI" pitchFamily="34" charset="0"/>
              <a:cs typeface="Segoe UI" pitchFamily="34" charset="0"/>
            </a:endParaRPr>
          </a:p>
        </p:txBody>
      </p:sp>
      <p:sp>
        <p:nvSpPr>
          <p:cNvPr id="5" name="Title 4"/>
          <p:cNvSpPr>
            <a:spLocks noGrp="1"/>
          </p:cNvSpPr>
          <p:nvPr>
            <p:ph type="title" hasCustomPrompt="1"/>
          </p:nvPr>
        </p:nvSpPr>
        <p:spPr>
          <a:xfrm>
            <a:off x="7324164" y="465660"/>
            <a:ext cx="4410635" cy="616883"/>
          </a:xfrm>
        </p:spPr>
        <p:txBody>
          <a:bodyPr/>
          <a:lstStyle>
            <a:lvl1pPr>
              <a:defRPr sz="4000"/>
            </a:lvl1pPr>
          </a:lstStyle>
          <a:p>
            <a:r>
              <a:rPr lang="en-US"/>
              <a:t>CLICK TO EDIT MASTER TITLE STYLE</a:t>
            </a:r>
          </a:p>
        </p:txBody>
      </p:sp>
      <p:cxnSp>
        <p:nvCxnSpPr>
          <p:cNvPr id="7" name="Straight Connector 6"/>
          <p:cNvCxnSpPr/>
          <p:nvPr userDrawn="1"/>
        </p:nvCxnSpPr>
        <p:spPr>
          <a:xfrm flipV="1">
            <a:off x="7324165" y="995082"/>
            <a:ext cx="4410635" cy="0"/>
          </a:xfrm>
          <a:prstGeom prst="line">
            <a:avLst/>
          </a:prstGeom>
          <a:ln w="12700">
            <a:solidFill>
              <a:schemeClr val="tx1">
                <a:lumMod val="65000"/>
                <a:lumOff val="3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 name="Group 5"/>
          <p:cNvGrpSpPr/>
          <p:nvPr userDrawn="1"/>
        </p:nvGrpSpPr>
        <p:grpSpPr>
          <a:xfrm>
            <a:off x="813878" y="1508264"/>
            <a:ext cx="2123600" cy="1823484"/>
            <a:chOff x="2404403" y="578817"/>
            <a:chExt cx="2123600" cy="1823484"/>
          </a:xfrm>
        </p:grpSpPr>
        <p:cxnSp>
          <p:nvCxnSpPr>
            <p:cNvPr id="8" name="Straight Connector 7"/>
            <p:cNvCxnSpPr>
              <a:cxnSpLocks/>
            </p:cNvCxnSpPr>
            <p:nvPr/>
          </p:nvCxnSpPr>
          <p:spPr>
            <a:xfrm>
              <a:off x="2938566" y="578819"/>
              <a:ext cx="1059624"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2411048" y="1493150"/>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V="1">
              <a:off x="2408527" y="578818"/>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flipV="1">
              <a:off x="3465217" y="578817"/>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p:nvCxnSpPr>
          <p:spPr>
            <a:xfrm flipH="1" flipV="1">
              <a:off x="3995463" y="578817"/>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cxnSpLocks/>
            </p:cNvCxnSpPr>
            <p:nvPr/>
          </p:nvCxnSpPr>
          <p:spPr>
            <a:xfrm flipH="1" flipV="1">
              <a:off x="3458615"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H="1" flipV="1">
              <a:off x="2404403"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2935404" y="2395835"/>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flipV="1">
              <a:off x="3985266" y="1487325"/>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userDrawn="1"/>
        </p:nvGrpSpPr>
        <p:grpSpPr>
          <a:xfrm>
            <a:off x="2392565" y="2413540"/>
            <a:ext cx="2123600" cy="1823484"/>
            <a:chOff x="2404403" y="578817"/>
            <a:chExt cx="2123600" cy="1823484"/>
          </a:xfrm>
        </p:grpSpPr>
        <p:cxnSp>
          <p:nvCxnSpPr>
            <p:cNvPr id="18" name="Straight Connector 17"/>
            <p:cNvCxnSpPr>
              <a:cxnSpLocks/>
            </p:cNvCxnSpPr>
            <p:nvPr/>
          </p:nvCxnSpPr>
          <p:spPr>
            <a:xfrm>
              <a:off x="2938566" y="578819"/>
              <a:ext cx="1059624"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p:cNvCxnSpPr>
            <p:nvPr/>
          </p:nvCxnSpPr>
          <p:spPr>
            <a:xfrm>
              <a:off x="2411048" y="1493150"/>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flipV="1">
              <a:off x="2408527" y="578818"/>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p:cNvCxnSpPr>
            <p:nvPr/>
          </p:nvCxnSpPr>
          <p:spPr>
            <a:xfrm flipV="1">
              <a:off x="3465217" y="578817"/>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p:cNvCxnSpPr>
            <p:nvPr/>
          </p:nvCxnSpPr>
          <p:spPr>
            <a:xfrm flipH="1" flipV="1">
              <a:off x="3995463" y="578817"/>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p:cNvCxnSpPr>
            <p:nvPr/>
          </p:nvCxnSpPr>
          <p:spPr>
            <a:xfrm flipH="1" flipV="1">
              <a:off x="3458615"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cxnSpLocks/>
            </p:cNvCxnSpPr>
            <p:nvPr/>
          </p:nvCxnSpPr>
          <p:spPr>
            <a:xfrm flipH="1" flipV="1">
              <a:off x="2404403"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cxnSpLocks/>
            </p:cNvCxnSpPr>
            <p:nvPr/>
          </p:nvCxnSpPr>
          <p:spPr>
            <a:xfrm>
              <a:off x="2935404" y="2395835"/>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p:cNvCxnSpPr>
            <p:nvPr/>
          </p:nvCxnSpPr>
          <p:spPr>
            <a:xfrm flipV="1">
              <a:off x="3985266" y="1487325"/>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userDrawn="1"/>
        </p:nvGrpSpPr>
        <p:grpSpPr>
          <a:xfrm>
            <a:off x="3971252" y="3318816"/>
            <a:ext cx="2123600" cy="1823484"/>
            <a:chOff x="2404403" y="578817"/>
            <a:chExt cx="2123600" cy="1823484"/>
          </a:xfrm>
        </p:grpSpPr>
        <p:cxnSp>
          <p:nvCxnSpPr>
            <p:cNvPr id="28" name="Straight Connector 27"/>
            <p:cNvCxnSpPr>
              <a:cxnSpLocks/>
            </p:cNvCxnSpPr>
            <p:nvPr/>
          </p:nvCxnSpPr>
          <p:spPr>
            <a:xfrm>
              <a:off x="2938566" y="578819"/>
              <a:ext cx="1059624"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cxnSpLocks/>
            </p:cNvCxnSpPr>
            <p:nvPr/>
          </p:nvCxnSpPr>
          <p:spPr>
            <a:xfrm>
              <a:off x="2411048" y="1493150"/>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cxnSpLocks/>
            </p:cNvCxnSpPr>
            <p:nvPr/>
          </p:nvCxnSpPr>
          <p:spPr>
            <a:xfrm flipV="1">
              <a:off x="2408527" y="578818"/>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flipV="1">
              <a:off x="3465217" y="578817"/>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cxnSpLocks/>
            </p:cNvCxnSpPr>
            <p:nvPr/>
          </p:nvCxnSpPr>
          <p:spPr>
            <a:xfrm flipH="1" flipV="1">
              <a:off x="3995463" y="578817"/>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flipH="1" flipV="1">
              <a:off x="3458615"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p:cNvCxnSpPr>
            <p:nvPr/>
          </p:nvCxnSpPr>
          <p:spPr>
            <a:xfrm flipH="1" flipV="1">
              <a:off x="2404403"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cxnSpLocks/>
            </p:cNvCxnSpPr>
            <p:nvPr/>
          </p:nvCxnSpPr>
          <p:spPr>
            <a:xfrm>
              <a:off x="2935404" y="2395835"/>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cxnSpLocks/>
            </p:cNvCxnSpPr>
            <p:nvPr/>
          </p:nvCxnSpPr>
          <p:spPr>
            <a:xfrm flipV="1">
              <a:off x="3985266" y="1487325"/>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userDrawn="1"/>
        </p:nvGrpSpPr>
        <p:grpSpPr>
          <a:xfrm>
            <a:off x="2379639" y="4233147"/>
            <a:ext cx="2123600" cy="1823484"/>
            <a:chOff x="2404403" y="578817"/>
            <a:chExt cx="2123600" cy="1823484"/>
          </a:xfrm>
        </p:grpSpPr>
        <p:cxnSp>
          <p:nvCxnSpPr>
            <p:cNvPr id="38" name="Straight Connector 37"/>
            <p:cNvCxnSpPr>
              <a:cxnSpLocks/>
            </p:cNvCxnSpPr>
            <p:nvPr/>
          </p:nvCxnSpPr>
          <p:spPr>
            <a:xfrm>
              <a:off x="2938566" y="578819"/>
              <a:ext cx="1059624"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2411048" y="1493150"/>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cxnSpLocks/>
            </p:cNvCxnSpPr>
            <p:nvPr/>
          </p:nvCxnSpPr>
          <p:spPr>
            <a:xfrm flipV="1">
              <a:off x="2408527" y="578818"/>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p:cNvCxnSpPr>
            <p:nvPr/>
          </p:nvCxnSpPr>
          <p:spPr>
            <a:xfrm flipV="1">
              <a:off x="3465217" y="578817"/>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cxnSpLocks/>
            </p:cNvCxnSpPr>
            <p:nvPr/>
          </p:nvCxnSpPr>
          <p:spPr>
            <a:xfrm flipH="1" flipV="1">
              <a:off x="3995463" y="578817"/>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cxnSpLocks/>
            </p:cNvCxnSpPr>
            <p:nvPr/>
          </p:nvCxnSpPr>
          <p:spPr>
            <a:xfrm flipH="1" flipV="1">
              <a:off x="3458615"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cxnSpLocks/>
            </p:cNvCxnSpPr>
            <p:nvPr/>
          </p:nvCxnSpPr>
          <p:spPr>
            <a:xfrm flipH="1" flipV="1">
              <a:off x="2404403"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cxnSpLocks/>
            </p:cNvCxnSpPr>
            <p:nvPr/>
          </p:nvCxnSpPr>
          <p:spPr>
            <a:xfrm>
              <a:off x="2935404" y="2395835"/>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p:cNvCxnSpPr>
            <p:nvPr/>
          </p:nvCxnSpPr>
          <p:spPr>
            <a:xfrm flipV="1">
              <a:off x="3985266" y="1487325"/>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userDrawn="1"/>
        </p:nvGrpSpPr>
        <p:grpSpPr>
          <a:xfrm>
            <a:off x="796071" y="3325455"/>
            <a:ext cx="2123600" cy="1823484"/>
            <a:chOff x="2404403" y="578817"/>
            <a:chExt cx="2123600" cy="1823484"/>
          </a:xfrm>
        </p:grpSpPr>
        <p:cxnSp>
          <p:nvCxnSpPr>
            <p:cNvPr id="48" name="Straight Connector 47"/>
            <p:cNvCxnSpPr>
              <a:cxnSpLocks/>
            </p:cNvCxnSpPr>
            <p:nvPr/>
          </p:nvCxnSpPr>
          <p:spPr>
            <a:xfrm>
              <a:off x="2938566" y="578819"/>
              <a:ext cx="1059624"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a:off x="2411048" y="1493150"/>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p:cNvCxnSpPr>
            <p:nvPr/>
          </p:nvCxnSpPr>
          <p:spPr>
            <a:xfrm flipV="1">
              <a:off x="2408527" y="578818"/>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cxnSpLocks/>
            </p:cNvCxnSpPr>
            <p:nvPr/>
          </p:nvCxnSpPr>
          <p:spPr>
            <a:xfrm flipV="1">
              <a:off x="3465217" y="578817"/>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cxnSpLocks/>
            </p:cNvCxnSpPr>
            <p:nvPr/>
          </p:nvCxnSpPr>
          <p:spPr>
            <a:xfrm flipH="1" flipV="1">
              <a:off x="3995463" y="578817"/>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cxnSpLocks/>
            </p:cNvCxnSpPr>
            <p:nvPr/>
          </p:nvCxnSpPr>
          <p:spPr>
            <a:xfrm flipH="1" flipV="1">
              <a:off x="3458615"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cxnSpLocks/>
            </p:cNvCxnSpPr>
            <p:nvPr/>
          </p:nvCxnSpPr>
          <p:spPr>
            <a:xfrm flipH="1" flipV="1">
              <a:off x="2404403"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cxnSpLocks/>
            </p:cNvCxnSpPr>
            <p:nvPr/>
          </p:nvCxnSpPr>
          <p:spPr>
            <a:xfrm>
              <a:off x="2935404" y="2395835"/>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cxnSpLocks/>
            </p:cNvCxnSpPr>
            <p:nvPr/>
          </p:nvCxnSpPr>
          <p:spPr>
            <a:xfrm flipV="1">
              <a:off x="3985266" y="1487325"/>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userDrawn="1"/>
        </p:nvGrpSpPr>
        <p:grpSpPr>
          <a:xfrm>
            <a:off x="2407967" y="599580"/>
            <a:ext cx="2123600" cy="1823484"/>
            <a:chOff x="2404403" y="578817"/>
            <a:chExt cx="2123600" cy="1823484"/>
          </a:xfrm>
        </p:grpSpPr>
        <p:cxnSp>
          <p:nvCxnSpPr>
            <p:cNvPr id="58" name="Straight Connector 57"/>
            <p:cNvCxnSpPr>
              <a:cxnSpLocks/>
            </p:cNvCxnSpPr>
            <p:nvPr/>
          </p:nvCxnSpPr>
          <p:spPr>
            <a:xfrm>
              <a:off x="2938566" y="578819"/>
              <a:ext cx="1059624"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cxnSpLocks/>
            </p:cNvCxnSpPr>
            <p:nvPr/>
          </p:nvCxnSpPr>
          <p:spPr>
            <a:xfrm>
              <a:off x="2411048" y="1493150"/>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cxnSpLocks/>
            </p:cNvCxnSpPr>
            <p:nvPr/>
          </p:nvCxnSpPr>
          <p:spPr>
            <a:xfrm flipV="1">
              <a:off x="2408527" y="578818"/>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cxnSpLocks/>
            </p:cNvCxnSpPr>
            <p:nvPr/>
          </p:nvCxnSpPr>
          <p:spPr>
            <a:xfrm flipV="1">
              <a:off x="3465217" y="578817"/>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cxnSpLocks/>
            </p:cNvCxnSpPr>
            <p:nvPr/>
          </p:nvCxnSpPr>
          <p:spPr>
            <a:xfrm flipH="1" flipV="1">
              <a:off x="3995463" y="578817"/>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cxnSpLocks/>
            </p:cNvCxnSpPr>
            <p:nvPr/>
          </p:nvCxnSpPr>
          <p:spPr>
            <a:xfrm flipH="1" flipV="1">
              <a:off x="3458615"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cxnSpLocks/>
            </p:cNvCxnSpPr>
            <p:nvPr/>
          </p:nvCxnSpPr>
          <p:spPr>
            <a:xfrm flipH="1" flipV="1">
              <a:off x="2404403"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cxnSpLocks/>
            </p:cNvCxnSpPr>
            <p:nvPr/>
          </p:nvCxnSpPr>
          <p:spPr>
            <a:xfrm>
              <a:off x="2935404" y="2395835"/>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cxnSpLocks/>
            </p:cNvCxnSpPr>
            <p:nvPr/>
          </p:nvCxnSpPr>
          <p:spPr>
            <a:xfrm flipV="1">
              <a:off x="3985266" y="1487325"/>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67" name="Group 66"/>
          <p:cNvGrpSpPr/>
          <p:nvPr userDrawn="1"/>
        </p:nvGrpSpPr>
        <p:grpSpPr>
          <a:xfrm>
            <a:off x="3990483" y="1501972"/>
            <a:ext cx="2123600" cy="1823484"/>
            <a:chOff x="2404403" y="578817"/>
            <a:chExt cx="2123600" cy="1823484"/>
          </a:xfrm>
        </p:grpSpPr>
        <p:cxnSp>
          <p:nvCxnSpPr>
            <p:cNvPr id="68" name="Straight Connector 67"/>
            <p:cNvCxnSpPr>
              <a:cxnSpLocks/>
            </p:cNvCxnSpPr>
            <p:nvPr/>
          </p:nvCxnSpPr>
          <p:spPr>
            <a:xfrm>
              <a:off x="2938566" y="578819"/>
              <a:ext cx="1059624"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cxnSpLocks/>
            </p:cNvCxnSpPr>
            <p:nvPr/>
          </p:nvCxnSpPr>
          <p:spPr>
            <a:xfrm>
              <a:off x="2411048" y="1493150"/>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cxnSpLocks/>
            </p:cNvCxnSpPr>
            <p:nvPr/>
          </p:nvCxnSpPr>
          <p:spPr>
            <a:xfrm flipV="1">
              <a:off x="2408527" y="578818"/>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cxnSpLocks/>
            </p:cNvCxnSpPr>
            <p:nvPr/>
          </p:nvCxnSpPr>
          <p:spPr>
            <a:xfrm flipV="1">
              <a:off x="3465217" y="578817"/>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cxnSpLocks/>
            </p:cNvCxnSpPr>
            <p:nvPr/>
          </p:nvCxnSpPr>
          <p:spPr>
            <a:xfrm flipH="1" flipV="1">
              <a:off x="3995463" y="578817"/>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p:cNvCxnSpPr>
            <p:nvPr/>
          </p:nvCxnSpPr>
          <p:spPr>
            <a:xfrm flipH="1" flipV="1">
              <a:off x="3458615"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cxnSpLocks/>
            </p:cNvCxnSpPr>
            <p:nvPr/>
          </p:nvCxnSpPr>
          <p:spPr>
            <a:xfrm flipH="1" flipV="1">
              <a:off x="2404403" y="1487968"/>
              <a:ext cx="532540"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cxnSpLocks/>
            </p:cNvCxnSpPr>
            <p:nvPr/>
          </p:nvCxnSpPr>
          <p:spPr>
            <a:xfrm>
              <a:off x="2935404" y="2395835"/>
              <a:ext cx="1048713" cy="0"/>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cxnSpLocks/>
            </p:cNvCxnSpPr>
            <p:nvPr/>
          </p:nvCxnSpPr>
          <p:spPr>
            <a:xfrm flipV="1">
              <a:off x="3985266" y="1487325"/>
              <a:ext cx="532973" cy="914333"/>
            </a:xfrm>
            <a:prstGeom prst="line">
              <a:avLst/>
            </a:prstGeom>
            <a:ln w="2857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68335286"/>
      </p:ext>
    </p:extLst>
  </p:cSld>
  <p:clrMapOvr>
    <a:masterClrMapping/>
  </p:clrMapOvr>
  <p:transition>
    <p:fade/>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2_Title Only">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558" y="1559"/>
          <a:ext cx="1556" cy="1556"/>
        </p:xfrm>
        <a:graphic>
          <a:graphicData uri="http://schemas.openxmlformats.org/presentationml/2006/ole">
            <mc:AlternateContent xmlns:mc="http://schemas.openxmlformats.org/markup-compatibility/2006">
              <mc:Choice xmlns:v="urn:schemas-microsoft-com:vml" Requires="v">
                <p:oleObj spid="_x0000_s154628"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58" y="1559"/>
                        <a:ext cx="1556" cy="1556"/>
                      </a:xfrm>
                      <a:prstGeom prst="rect">
                        <a:avLst/>
                      </a:prstGeom>
                    </p:spPr>
                  </p:pic>
                </p:oleObj>
              </mc:Fallback>
            </mc:AlternateContent>
          </a:graphicData>
        </a:graphic>
      </p:graphicFrame>
      <p:sp>
        <p:nvSpPr>
          <p:cNvPr id="5" name="Title 4"/>
          <p:cNvSpPr>
            <a:spLocks noGrp="1"/>
          </p:cNvSpPr>
          <p:nvPr>
            <p:ph type="title" hasCustomPrompt="1"/>
          </p:nvPr>
        </p:nvSpPr>
        <p:spPr/>
        <p:txBody>
          <a:bodyPr anchor="t"/>
          <a:lstStyle>
            <a:lvl1pPr>
              <a:defRPr sz="5099">
                <a:solidFill>
                  <a:schemeClr val="tx1">
                    <a:lumMod val="65000"/>
                    <a:lumOff val="35000"/>
                  </a:schemeClr>
                </a:solidFill>
              </a:defRPr>
            </a:lvl1pPr>
          </a:lstStyle>
          <a:p>
            <a:r>
              <a:rPr lang="en-US"/>
              <a:t>CLICK TO EDIT MASTER TITLE STYLE</a:t>
            </a:r>
            <a:endParaRPr lang="en-IN"/>
          </a:p>
        </p:txBody>
      </p:sp>
    </p:spTree>
    <p:extLst>
      <p:ext uri="{BB962C8B-B14F-4D97-AF65-F5344CB8AC3E}">
        <p14:creationId xmlns:p14="http://schemas.microsoft.com/office/powerpoint/2010/main" val="262353630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userDrawn="1">
  <p:cSld name="Title Slide 1">
    <p:bg>
      <p:bgPr>
        <a:solidFill>
          <a:schemeClr val="accent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B08F1DF-87D2-42F8-A126-3DAD7D2B4EFA}"/>
              </a:ext>
            </a:extLst>
          </p:cNvPr>
          <p:cNvPicPr>
            <a:picLocks noChangeAspect="1"/>
          </p:cNvPicPr>
          <p:nvPr userDrawn="1"/>
        </p:nvPicPr>
        <p:blipFill>
          <a:blip r:embed="rId2">
            <a:grayscl/>
            <a:extLst>
              <a:ext uri="{BEBA8EAE-BF5A-486C-A8C5-ECC9F3942E4B}">
                <a14:imgProps xmlns:a14="http://schemas.microsoft.com/office/drawing/2010/main">
                  <a14:imgLayer r:embed="rId3">
                    <a14:imgEffect>
                      <a14:saturation sat="400000"/>
                    </a14:imgEffect>
                    <a14:imgEffect>
                      <a14:brightnessContrast contrast="40000"/>
                    </a14:imgEffect>
                  </a14:imgLayer>
                </a14:imgProps>
              </a:ext>
            </a:extLst>
          </a:blip>
          <a:stretch>
            <a:fillRect/>
          </a:stretch>
        </p:blipFill>
        <p:spPr>
          <a:xfrm>
            <a:off x="0" y="0"/>
            <a:ext cx="12192000" cy="6858000"/>
          </a:xfrm>
          <a:prstGeom prst="rect">
            <a:avLst/>
          </a:prstGeom>
        </p:spPr>
      </p:pic>
      <p:sp>
        <p:nvSpPr>
          <p:cNvPr id="12" name="Title 1">
            <a:extLst>
              <a:ext uri="{FF2B5EF4-FFF2-40B4-BE49-F238E27FC236}">
                <a16:creationId xmlns:a16="http://schemas.microsoft.com/office/drawing/2014/main" id="{18056C92-FDD3-49D5-8BFE-E86C2ED37B36}"/>
              </a:ext>
            </a:extLst>
          </p:cNvPr>
          <p:cNvSpPr>
            <a:spLocks noGrp="1"/>
          </p:cNvSpPr>
          <p:nvPr>
            <p:ph type="title" hasCustomPrompt="1"/>
          </p:nvPr>
        </p:nvSpPr>
        <p:spPr>
          <a:xfrm>
            <a:off x="385050" y="2755520"/>
            <a:ext cx="11297068" cy="1793090"/>
          </a:xfrm>
          <a:noFill/>
        </p:spPr>
        <p:txBody>
          <a:bodyPr lIns="146304" tIns="91440" rIns="146304" bIns="91440" anchor="t" anchorCtr="0"/>
          <a:lstStyle>
            <a:lvl1pPr>
              <a:defRPr sz="5882" spc="-98" baseline="0">
                <a:gradFill>
                  <a:gsLst>
                    <a:gs pos="5833">
                      <a:schemeClr val="tx1"/>
                    </a:gs>
                    <a:gs pos="53000">
                      <a:schemeClr val="tx1"/>
                    </a:gs>
                  </a:gsLst>
                  <a:lin ang="5400000" scaled="0"/>
                </a:gradFill>
                <a:latin typeface="Segoe UI Black" panose="020B0A02040204020203" pitchFamily="34" charset="0"/>
                <a:ea typeface="Segoe UI Black" panose="020B0A02040204020203" pitchFamily="34" charset="0"/>
                <a:cs typeface="Segoe UI Black" panose="020B0A02040204020203" pitchFamily="34" charset="0"/>
              </a:defRPr>
            </a:lvl1pPr>
          </a:lstStyle>
          <a:p>
            <a:r>
              <a:rPr lang="en-US"/>
              <a:t>Presentation title</a:t>
            </a:r>
          </a:p>
        </p:txBody>
      </p:sp>
      <p:sp>
        <p:nvSpPr>
          <p:cNvPr id="13" name="Text Placeholder 4">
            <a:extLst>
              <a:ext uri="{FF2B5EF4-FFF2-40B4-BE49-F238E27FC236}">
                <a16:creationId xmlns:a16="http://schemas.microsoft.com/office/drawing/2014/main" id="{DAB84116-1C21-46E0-BDFE-9DDF84AC2183}"/>
              </a:ext>
            </a:extLst>
          </p:cNvPr>
          <p:cNvSpPr>
            <a:spLocks noGrp="1"/>
          </p:cNvSpPr>
          <p:nvPr>
            <p:ph type="body" sz="quarter" idx="12" hasCustomPrompt="1"/>
          </p:nvPr>
        </p:nvSpPr>
        <p:spPr>
          <a:xfrm>
            <a:off x="385050" y="4942408"/>
            <a:ext cx="11297069" cy="1511895"/>
          </a:xfrm>
          <a:noFill/>
        </p:spPr>
        <p:txBody>
          <a:bodyPr lIns="182880" tIns="146304" rIns="182880" bIns="146304">
            <a:noAutofit/>
          </a:bodyPr>
          <a:lstStyle>
            <a:lvl1pPr marL="0" indent="0">
              <a:spcBef>
                <a:spcPts val="0"/>
              </a:spcBef>
              <a:buNone/>
              <a:defRPr sz="3529" spc="0" baseline="0">
                <a:gradFill>
                  <a:gsLst>
                    <a:gs pos="5833">
                      <a:schemeClr val="tx1"/>
                    </a:gs>
                    <a:gs pos="53000">
                      <a:schemeClr val="tx1"/>
                    </a:gs>
                  </a:gsLst>
                  <a:lin ang="5400000" scaled="0"/>
                </a:gradFill>
                <a:latin typeface="+mj-lt"/>
              </a:defRPr>
            </a:lvl1pPr>
          </a:lstStyle>
          <a:p>
            <a:pPr lvl="0"/>
            <a:r>
              <a:rPr lang="en-US"/>
              <a:t>Speaker Name</a:t>
            </a:r>
          </a:p>
        </p:txBody>
      </p:sp>
      <p:pic>
        <p:nvPicPr>
          <p:cNvPr id="14" name="Picture 2" descr="Image result for MIcrosoft logo png">
            <a:extLst>
              <a:ext uri="{FF2B5EF4-FFF2-40B4-BE49-F238E27FC236}">
                <a16:creationId xmlns:a16="http://schemas.microsoft.com/office/drawing/2014/main" id="{32F76C3B-17BC-4289-9A15-C5C0550736B2}"/>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83266" y="431705"/>
            <a:ext cx="1800768" cy="384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630929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A1A20-7F9F-4B6A-A84A-FABA14BD15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84B515-1FE5-4316-9C7C-D8C20EAFEC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5E43DD-F091-47A5-9B23-F82373A16D2F}"/>
              </a:ext>
            </a:extLst>
          </p:cNvPr>
          <p:cNvSpPr>
            <a:spLocks noGrp="1"/>
          </p:cNvSpPr>
          <p:nvPr>
            <p:ph type="dt" sz="half" idx="10"/>
          </p:nvPr>
        </p:nvSpPr>
        <p:spPr/>
        <p:txBody>
          <a:bodyPr/>
          <a:lstStyle/>
          <a:p>
            <a:fld id="{76A10D40-780E-4E5A-9001-5B57FAAF3606}" type="datetimeFigureOut">
              <a:rPr lang="en-US" smtClean="0"/>
              <a:t>6/29/2020</a:t>
            </a:fld>
            <a:endParaRPr lang="en-US"/>
          </a:p>
        </p:txBody>
      </p:sp>
      <p:sp>
        <p:nvSpPr>
          <p:cNvPr id="5" name="Footer Placeholder 4">
            <a:extLst>
              <a:ext uri="{FF2B5EF4-FFF2-40B4-BE49-F238E27FC236}">
                <a16:creationId xmlns:a16="http://schemas.microsoft.com/office/drawing/2014/main" id="{F8B543CD-79CC-4931-B440-2783BD9C29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4915F9-467E-4A0F-943C-6F1A8FE84A6A}"/>
              </a:ext>
            </a:extLst>
          </p:cNvPr>
          <p:cNvSpPr>
            <a:spLocks noGrp="1"/>
          </p:cNvSpPr>
          <p:nvPr>
            <p:ph type="sldNum" sz="quarter" idx="12"/>
          </p:nvPr>
        </p:nvSpPr>
        <p:spPr/>
        <p:txBody>
          <a:bodyPr/>
          <a:lstStyle/>
          <a:p>
            <a:fld id="{C06A621B-7492-4B57-A98E-6C3E2720ED3D}" type="slidenum">
              <a:rPr lang="en-US" smtClean="0"/>
              <a:t>‹#›</a:t>
            </a:fld>
            <a:endParaRPr lang="en-US"/>
          </a:p>
        </p:txBody>
      </p:sp>
    </p:spTree>
    <p:extLst>
      <p:ext uri="{BB962C8B-B14F-4D97-AF65-F5344CB8AC3E}">
        <p14:creationId xmlns:p14="http://schemas.microsoft.com/office/powerpoint/2010/main" val="259910657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512EC-CFB8-451E-A036-74756893E0E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29BEA0-38A1-4EA3-8111-8414C67792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262555-945C-45F6-8345-21975273CDC6}"/>
              </a:ext>
            </a:extLst>
          </p:cNvPr>
          <p:cNvSpPr>
            <a:spLocks noGrp="1"/>
          </p:cNvSpPr>
          <p:nvPr>
            <p:ph type="dt" sz="half" idx="10"/>
          </p:nvPr>
        </p:nvSpPr>
        <p:spPr/>
        <p:txBody>
          <a:bodyPr/>
          <a:lstStyle/>
          <a:p>
            <a:fld id="{76A10D40-780E-4E5A-9001-5B57FAAF3606}" type="datetimeFigureOut">
              <a:rPr lang="en-US" smtClean="0"/>
              <a:t>6/29/2020</a:t>
            </a:fld>
            <a:endParaRPr lang="en-US"/>
          </a:p>
        </p:txBody>
      </p:sp>
      <p:sp>
        <p:nvSpPr>
          <p:cNvPr id="5" name="Footer Placeholder 4">
            <a:extLst>
              <a:ext uri="{FF2B5EF4-FFF2-40B4-BE49-F238E27FC236}">
                <a16:creationId xmlns:a16="http://schemas.microsoft.com/office/drawing/2014/main" id="{25AD7C80-F025-4D86-8E61-163503D885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174BEF-6566-46CE-ADD8-8C099BBC639F}"/>
              </a:ext>
            </a:extLst>
          </p:cNvPr>
          <p:cNvSpPr>
            <a:spLocks noGrp="1"/>
          </p:cNvSpPr>
          <p:nvPr>
            <p:ph type="sldNum" sz="quarter" idx="12"/>
          </p:nvPr>
        </p:nvSpPr>
        <p:spPr/>
        <p:txBody>
          <a:bodyPr/>
          <a:lstStyle/>
          <a:p>
            <a:fld id="{C06A621B-7492-4B57-A98E-6C3E2720ED3D}" type="slidenum">
              <a:rPr lang="en-US" smtClean="0"/>
              <a:t>‹#›</a:t>
            </a:fld>
            <a:endParaRPr lang="en-US"/>
          </a:p>
        </p:txBody>
      </p:sp>
    </p:spTree>
    <p:extLst>
      <p:ext uri="{BB962C8B-B14F-4D97-AF65-F5344CB8AC3E}">
        <p14:creationId xmlns:p14="http://schemas.microsoft.com/office/powerpoint/2010/main" val="76580575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3C716-EF8C-4301-A95F-E6B580111D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F986AAE-FE32-4035-95F4-F080993362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4CFE3A-4B76-431D-BD40-F4CC63A3B697}"/>
              </a:ext>
            </a:extLst>
          </p:cNvPr>
          <p:cNvSpPr>
            <a:spLocks noGrp="1"/>
          </p:cNvSpPr>
          <p:nvPr>
            <p:ph type="dt" sz="half" idx="10"/>
          </p:nvPr>
        </p:nvSpPr>
        <p:spPr/>
        <p:txBody>
          <a:bodyPr/>
          <a:lstStyle/>
          <a:p>
            <a:fld id="{76A10D40-780E-4E5A-9001-5B57FAAF3606}" type="datetimeFigureOut">
              <a:rPr lang="en-US" smtClean="0"/>
              <a:t>6/29/2020</a:t>
            </a:fld>
            <a:endParaRPr lang="en-US"/>
          </a:p>
        </p:txBody>
      </p:sp>
      <p:sp>
        <p:nvSpPr>
          <p:cNvPr id="5" name="Footer Placeholder 4">
            <a:extLst>
              <a:ext uri="{FF2B5EF4-FFF2-40B4-BE49-F238E27FC236}">
                <a16:creationId xmlns:a16="http://schemas.microsoft.com/office/drawing/2014/main" id="{FB6CDECF-7EDE-437C-885F-8B70CD21E9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B48BC5-6DDA-45ED-AAF6-05B72CE6DBE1}"/>
              </a:ext>
            </a:extLst>
          </p:cNvPr>
          <p:cNvSpPr>
            <a:spLocks noGrp="1"/>
          </p:cNvSpPr>
          <p:nvPr>
            <p:ph type="sldNum" sz="quarter" idx="12"/>
          </p:nvPr>
        </p:nvSpPr>
        <p:spPr/>
        <p:txBody>
          <a:bodyPr/>
          <a:lstStyle/>
          <a:p>
            <a:fld id="{C06A621B-7492-4B57-A98E-6C3E2720ED3D}" type="slidenum">
              <a:rPr lang="en-US" smtClean="0"/>
              <a:t>‹#›</a:t>
            </a:fld>
            <a:endParaRPr lang="en-US"/>
          </a:p>
        </p:txBody>
      </p:sp>
    </p:spTree>
    <p:extLst>
      <p:ext uri="{BB962C8B-B14F-4D97-AF65-F5344CB8AC3E}">
        <p14:creationId xmlns:p14="http://schemas.microsoft.com/office/powerpoint/2010/main" val="42668524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lvl1pPr>
              <a:defRPr>
                <a:gradFill>
                  <a:gsLst>
                    <a:gs pos="1250">
                      <a:schemeClr val="tx1"/>
                    </a:gs>
                    <a:gs pos="100000">
                      <a:schemeClr val="tx1"/>
                    </a:gs>
                  </a:gsLst>
                  <a:lin ang="5400000" scaled="0"/>
                </a:gradFill>
              </a:defRPr>
            </a:lvl1p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7363862"/>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1A4E7-6FC5-4BE8-B97A-5597F29A10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C813AD-E9D9-44FB-88D6-27E9CBC87C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66FF871-E25E-486E-9A32-AC3B6B53D08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AFA5C6-B892-4534-B6DA-C46A5FE20BCF}"/>
              </a:ext>
            </a:extLst>
          </p:cNvPr>
          <p:cNvSpPr>
            <a:spLocks noGrp="1"/>
          </p:cNvSpPr>
          <p:nvPr>
            <p:ph type="dt" sz="half" idx="10"/>
          </p:nvPr>
        </p:nvSpPr>
        <p:spPr/>
        <p:txBody>
          <a:bodyPr/>
          <a:lstStyle/>
          <a:p>
            <a:fld id="{76A10D40-780E-4E5A-9001-5B57FAAF3606}" type="datetimeFigureOut">
              <a:rPr lang="en-US" smtClean="0"/>
              <a:t>6/29/2020</a:t>
            </a:fld>
            <a:endParaRPr lang="en-US"/>
          </a:p>
        </p:txBody>
      </p:sp>
      <p:sp>
        <p:nvSpPr>
          <p:cNvPr id="6" name="Footer Placeholder 5">
            <a:extLst>
              <a:ext uri="{FF2B5EF4-FFF2-40B4-BE49-F238E27FC236}">
                <a16:creationId xmlns:a16="http://schemas.microsoft.com/office/drawing/2014/main" id="{C69CE866-ECF0-491C-9F7E-39CB2B63CEB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029DFE-FB28-4953-9358-F347CB0A15F3}"/>
              </a:ext>
            </a:extLst>
          </p:cNvPr>
          <p:cNvSpPr>
            <a:spLocks noGrp="1"/>
          </p:cNvSpPr>
          <p:nvPr>
            <p:ph type="sldNum" sz="quarter" idx="12"/>
          </p:nvPr>
        </p:nvSpPr>
        <p:spPr/>
        <p:txBody>
          <a:bodyPr/>
          <a:lstStyle/>
          <a:p>
            <a:fld id="{C06A621B-7492-4B57-A98E-6C3E2720ED3D}" type="slidenum">
              <a:rPr lang="en-US" smtClean="0"/>
              <a:t>‹#›</a:t>
            </a:fld>
            <a:endParaRPr lang="en-US"/>
          </a:p>
        </p:txBody>
      </p:sp>
    </p:spTree>
    <p:extLst>
      <p:ext uri="{BB962C8B-B14F-4D97-AF65-F5344CB8AC3E}">
        <p14:creationId xmlns:p14="http://schemas.microsoft.com/office/powerpoint/2010/main" val="360098200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05BA2-21FF-4EE9-9E12-DB318F49E9C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BD65222-6C3E-4F93-8909-C3C389D19B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736F396-128D-4CB5-8488-C2FD605B9BA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1F3D628-DD56-4372-8532-B4615DFB11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F27BDC-87A8-4B54-9513-6E4125DC7D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AC7E52B-A0CA-4C3C-9FBC-C1387C6BC069}"/>
              </a:ext>
            </a:extLst>
          </p:cNvPr>
          <p:cNvSpPr>
            <a:spLocks noGrp="1"/>
          </p:cNvSpPr>
          <p:nvPr>
            <p:ph type="dt" sz="half" idx="10"/>
          </p:nvPr>
        </p:nvSpPr>
        <p:spPr/>
        <p:txBody>
          <a:bodyPr/>
          <a:lstStyle/>
          <a:p>
            <a:fld id="{76A10D40-780E-4E5A-9001-5B57FAAF3606}" type="datetimeFigureOut">
              <a:rPr lang="en-US" smtClean="0"/>
              <a:t>6/29/2020</a:t>
            </a:fld>
            <a:endParaRPr lang="en-US"/>
          </a:p>
        </p:txBody>
      </p:sp>
      <p:sp>
        <p:nvSpPr>
          <p:cNvPr id="8" name="Footer Placeholder 7">
            <a:extLst>
              <a:ext uri="{FF2B5EF4-FFF2-40B4-BE49-F238E27FC236}">
                <a16:creationId xmlns:a16="http://schemas.microsoft.com/office/drawing/2014/main" id="{ED268B95-4920-48E8-AD83-95DA9BBA630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4613B17-144A-434C-9D9F-EA3303C619CB}"/>
              </a:ext>
            </a:extLst>
          </p:cNvPr>
          <p:cNvSpPr>
            <a:spLocks noGrp="1"/>
          </p:cNvSpPr>
          <p:nvPr>
            <p:ph type="sldNum" sz="quarter" idx="12"/>
          </p:nvPr>
        </p:nvSpPr>
        <p:spPr/>
        <p:txBody>
          <a:bodyPr/>
          <a:lstStyle/>
          <a:p>
            <a:fld id="{C06A621B-7492-4B57-A98E-6C3E2720ED3D}" type="slidenum">
              <a:rPr lang="en-US" smtClean="0"/>
              <a:t>‹#›</a:t>
            </a:fld>
            <a:endParaRPr lang="en-US"/>
          </a:p>
        </p:txBody>
      </p:sp>
    </p:spTree>
    <p:extLst>
      <p:ext uri="{BB962C8B-B14F-4D97-AF65-F5344CB8AC3E}">
        <p14:creationId xmlns:p14="http://schemas.microsoft.com/office/powerpoint/2010/main" val="178636827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AAF27-B756-4619-9CA8-DDE8A6A9EE8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DFF9856-0F3B-4E86-B3FB-064AC276D9E2}"/>
              </a:ext>
            </a:extLst>
          </p:cNvPr>
          <p:cNvSpPr>
            <a:spLocks noGrp="1"/>
          </p:cNvSpPr>
          <p:nvPr>
            <p:ph type="dt" sz="half" idx="10"/>
          </p:nvPr>
        </p:nvSpPr>
        <p:spPr/>
        <p:txBody>
          <a:bodyPr/>
          <a:lstStyle/>
          <a:p>
            <a:fld id="{76A10D40-780E-4E5A-9001-5B57FAAF3606}" type="datetimeFigureOut">
              <a:rPr lang="en-US" smtClean="0"/>
              <a:t>6/29/2020</a:t>
            </a:fld>
            <a:endParaRPr lang="en-US"/>
          </a:p>
        </p:txBody>
      </p:sp>
      <p:sp>
        <p:nvSpPr>
          <p:cNvPr id="4" name="Footer Placeholder 3">
            <a:extLst>
              <a:ext uri="{FF2B5EF4-FFF2-40B4-BE49-F238E27FC236}">
                <a16:creationId xmlns:a16="http://schemas.microsoft.com/office/drawing/2014/main" id="{A0109ACE-AAA3-40D8-8EC5-38B9C9D3F4E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8B8EA9D-6857-45DE-BD8F-68CCCF217600}"/>
              </a:ext>
            </a:extLst>
          </p:cNvPr>
          <p:cNvSpPr>
            <a:spLocks noGrp="1"/>
          </p:cNvSpPr>
          <p:nvPr>
            <p:ph type="sldNum" sz="quarter" idx="12"/>
          </p:nvPr>
        </p:nvSpPr>
        <p:spPr/>
        <p:txBody>
          <a:bodyPr/>
          <a:lstStyle/>
          <a:p>
            <a:fld id="{C06A621B-7492-4B57-A98E-6C3E2720ED3D}" type="slidenum">
              <a:rPr lang="en-US" smtClean="0"/>
              <a:t>‹#›</a:t>
            </a:fld>
            <a:endParaRPr lang="en-US"/>
          </a:p>
        </p:txBody>
      </p:sp>
    </p:spTree>
    <p:extLst>
      <p:ext uri="{BB962C8B-B14F-4D97-AF65-F5344CB8AC3E}">
        <p14:creationId xmlns:p14="http://schemas.microsoft.com/office/powerpoint/2010/main" val="78602329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3FD211-C854-4158-8ECF-E74B652E2FEB}"/>
              </a:ext>
            </a:extLst>
          </p:cNvPr>
          <p:cNvSpPr>
            <a:spLocks noGrp="1"/>
          </p:cNvSpPr>
          <p:nvPr>
            <p:ph type="dt" sz="half" idx="10"/>
          </p:nvPr>
        </p:nvSpPr>
        <p:spPr/>
        <p:txBody>
          <a:bodyPr/>
          <a:lstStyle/>
          <a:p>
            <a:fld id="{76A10D40-780E-4E5A-9001-5B57FAAF3606}" type="datetimeFigureOut">
              <a:rPr lang="en-US" smtClean="0"/>
              <a:t>6/29/2020</a:t>
            </a:fld>
            <a:endParaRPr lang="en-US"/>
          </a:p>
        </p:txBody>
      </p:sp>
      <p:sp>
        <p:nvSpPr>
          <p:cNvPr id="3" name="Footer Placeholder 2">
            <a:extLst>
              <a:ext uri="{FF2B5EF4-FFF2-40B4-BE49-F238E27FC236}">
                <a16:creationId xmlns:a16="http://schemas.microsoft.com/office/drawing/2014/main" id="{F861F874-AE9E-4BCD-9BA0-E7B3BF143E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AAB7A6-3FA3-4D89-89D3-A3ADAF187B48}"/>
              </a:ext>
            </a:extLst>
          </p:cNvPr>
          <p:cNvSpPr>
            <a:spLocks noGrp="1"/>
          </p:cNvSpPr>
          <p:nvPr>
            <p:ph type="sldNum" sz="quarter" idx="12"/>
          </p:nvPr>
        </p:nvSpPr>
        <p:spPr/>
        <p:txBody>
          <a:bodyPr/>
          <a:lstStyle/>
          <a:p>
            <a:fld id="{C06A621B-7492-4B57-A98E-6C3E2720ED3D}" type="slidenum">
              <a:rPr lang="en-US" smtClean="0"/>
              <a:t>‹#›</a:t>
            </a:fld>
            <a:endParaRPr lang="en-US"/>
          </a:p>
        </p:txBody>
      </p:sp>
    </p:spTree>
    <p:extLst>
      <p:ext uri="{BB962C8B-B14F-4D97-AF65-F5344CB8AC3E}">
        <p14:creationId xmlns:p14="http://schemas.microsoft.com/office/powerpoint/2010/main" val="6292026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3B794-7789-4263-8696-BA3236BA77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E2888C2-2004-46D6-8AE9-5D23B829A4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FAF5A9-C9E8-4DBB-AE93-6865B0D563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ED3FB7-06BA-4019-9E57-D7EF5C221F8B}"/>
              </a:ext>
            </a:extLst>
          </p:cNvPr>
          <p:cNvSpPr>
            <a:spLocks noGrp="1"/>
          </p:cNvSpPr>
          <p:nvPr>
            <p:ph type="dt" sz="half" idx="10"/>
          </p:nvPr>
        </p:nvSpPr>
        <p:spPr/>
        <p:txBody>
          <a:bodyPr/>
          <a:lstStyle/>
          <a:p>
            <a:fld id="{76A10D40-780E-4E5A-9001-5B57FAAF3606}" type="datetimeFigureOut">
              <a:rPr lang="en-US" smtClean="0"/>
              <a:t>6/29/2020</a:t>
            </a:fld>
            <a:endParaRPr lang="en-US"/>
          </a:p>
        </p:txBody>
      </p:sp>
      <p:sp>
        <p:nvSpPr>
          <p:cNvPr id="6" name="Footer Placeholder 5">
            <a:extLst>
              <a:ext uri="{FF2B5EF4-FFF2-40B4-BE49-F238E27FC236}">
                <a16:creationId xmlns:a16="http://schemas.microsoft.com/office/drawing/2014/main" id="{50F1C31F-321D-4699-853A-DB0B774B08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ED8674-11A7-438C-A29B-BAF84FFCBEEE}"/>
              </a:ext>
            </a:extLst>
          </p:cNvPr>
          <p:cNvSpPr>
            <a:spLocks noGrp="1"/>
          </p:cNvSpPr>
          <p:nvPr>
            <p:ph type="sldNum" sz="quarter" idx="12"/>
          </p:nvPr>
        </p:nvSpPr>
        <p:spPr/>
        <p:txBody>
          <a:bodyPr/>
          <a:lstStyle/>
          <a:p>
            <a:fld id="{C06A621B-7492-4B57-A98E-6C3E2720ED3D}" type="slidenum">
              <a:rPr lang="en-US" smtClean="0"/>
              <a:t>‹#›</a:t>
            </a:fld>
            <a:endParaRPr lang="en-US"/>
          </a:p>
        </p:txBody>
      </p:sp>
    </p:spTree>
    <p:extLst>
      <p:ext uri="{BB962C8B-B14F-4D97-AF65-F5344CB8AC3E}">
        <p14:creationId xmlns:p14="http://schemas.microsoft.com/office/powerpoint/2010/main" val="4229156353"/>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94573-C7B1-422A-9E9A-CAF32D593D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E1A7C75-B6A0-4CFB-B24D-BD219595B8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F11F1C-E2C1-4985-A5B1-E1396708A1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A256A8-D8D6-42F5-9EFC-78A5927C5BBC}"/>
              </a:ext>
            </a:extLst>
          </p:cNvPr>
          <p:cNvSpPr>
            <a:spLocks noGrp="1"/>
          </p:cNvSpPr>
          <p:nvPr>
            <p:ph type="dt" sz="half" idx="10"/>
          </p:nvPr>
        </p:nvSpPr>
        <p:spPr/>
        <p:txBody>
          <a:bodyPr/>
          <a:lstStyle/>
          <a:p>
            <a:fld id="{76A10D40-780E-4E5A-9001-5B57FAAF3606}" type="datetimeFigureOut">
              <a:rPr lang="en-US" smtClean="0"/>
              <a:t>6/29/2020</a:t>
            </a:fld>
            <a:endParaRPr lang="en-US"/>
          </a:p>
        </p:txBody>
      </p:sp>
      <p:sp>
        <p:nvSpPr>
          <p:cNvPr id="6" name="Footer Placeholder 5">
            <a:extLst>
              <a:ext uri="{FF2B5EF4-FFF2-40B4-BE49-F238E27FC236}">
                <a16:creationId xmlns:a16="http://schemas.microsoft.com/office/drawing/2014/main" id="{DC6F377F-B1C4-44ED-B65A-E93F17EFC8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0CDA23-3AB0-4FBC-AFDB-5B3A494F0C26}"/>
              </a:ext>
            </a:extLst>
          </p:cNvPr>
          <p:cNvSpPr>
            <a:spLocks noGrp="1"/>
          </p:cNvSpPr>
          <p:nvPr>
            <p:ph type="sldNum" sz="quarter" idx="12"/>
          </p:nvPr>
        </p:nvSpPr>
        <p:spPr/>
        <p:txBody>
          <a:bodyPr/>
          <a:lstStyle/>
          <a:p>
            <a:fld id="{C06A621B-7492-4B57-A98E-6C3E2720ED3D}" type="slidenum">
              <a:rPr lang="en-US" smtClean="0"/>
              <a:t>‹#›</a:t>
            </a:fld>
            <a:endParaRPr lang="en-US"/>
          </a:p>
        </p:txBody>
      </p:sp>
    </p:spTree>
    <p:extLst>
      <p:ext uri="{BB962C8B-B14F-4D97-AF65-F5344CB8AC3E}">
        <p14:creationId xmlns:p14="http://schemas.microsoft.com/office/powerpoint/2010/main" val="285550765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BC82D-76C5-4286-A56C-3F1D257F601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5422FD-A502-4FF2-AA39-E8D9FD52EA2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B37DF5-8BCB-43EF-9848-07A54995674C}"/>
              </a:ext>
            </a:extLst>
          </p:cNvPr>
          <p:cNvSpPr>
            <a:spLocks noGrp="1"/>
          </p:cNvSpPr>
          <p:nvPr>
            <p:ph type="dt" sz="half" idx="10"/>
          </p:nvPr>
        </p:nvSpPr>
        <p:spPr/>
        <p:txBody>
          <a:bodyPr/>
          <a:lstStyle/>
          <a:p>
            <a:fld id="{76A10D40-780E-4E5A-9001-5B57FAAF3606}" type="datetimeFigureOut">
              <a:rPr lang="en-US" smtClean="0"/>
              <a:t>6/29/2020</a:t>
            </a:fld>
            <a:endParaRPr lang="en-US"/>
          </a:p>
        </p:txBody>
      </p:sp>
      <p:sp>
        <p:nvSpPr>
          <p:cNvPr id="5" name="Footer Placeholder 4">
            <a:extLst>
              <a:ext uri="{FF2B5EF4-FFF2-40B4-BE49-F238E27FC236}">
                <a16:creationId xmlns:a16="http://schemas.microsoft.com/office/drawing/2014/main" id="{CF6E2F86-108E-4224-9CB2-418C6FB904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3EB1ED-14FD-46FD-938B-C6A0A088D467}"/>
              </a:ext>
            </a:extLst>
          </p:cNvPr>
          <p:cNvSpPr>
            <a:spLocks noGrp="1"/>
          </p:cNvSpPr>
          <p:nvPr>
            <p:ph type="sldNum" sz="quarter" idx="12"/>
          </p:nvPr>
        </p:nvSpPr>
        <p:spPr/>
        <p:txBody>
          <a:bodyPr/>
          <a:lstStyle/>
          <a:p>
            <a:fld id="{C06A621B-7492-4B57-A98E-6C3E2720ED3D}" type="slidenum">
              <a:rPr lang="en-US" smtClean="0"/>
              <a:t>‹#›</a:t>
            </a:fld>
            <a:endParaRPr lang="en-US"/>
          </a:p>
        </p:txBody>
      </p:sp>
    </p:spTree>
    <p:extLst>
      <p:ext uri="{BB962C8B-B14F-4D97-AF65-F5344CB8AC3E}">
        <p14:creationId xmlns:p14="http://schemas.microsoft.com/office/powerpoint/2010/main" val="396427211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F1C01A-4DD4-47C9-96CC-37BA86992C6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AA1DFE-AFB4-4A11-AA56-3A74D294A42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96FF03-0E5B-4C9B-9648-F50737C33673}"/>
              </a:ext>
            </a:extLst>
          </p:cNvPr>
          <p:cNvSpPr>
            <a:spLocks noGrp="1"/>
          </p:cNvSpPr>
          <p:nvPr>
            <p:ph type="dt" sz="half" idx="10"/>
          </p:nvPr>
        </p:nvSpPr>
        <p:spPr/>
        <p:txBody>
          <a:bodyPr/>
          <a:lstStyle/>
          <a:p>
            <a:fld id="{76A10D40-780E-4E5A-9001-5B57FAAF3606}" type="datetimeFigureOut">
              <a:rPr lang="en-US" smtClean="0"/>
              <a:t>6/29/2020</a:t>
            </a:fld>
            <a:endParaRPr lang="en-US"/>
          </a:p>
        </p:txBody>
      </p:sp>
      <p:sp>
        <p:nvSpPr>
          <p:cNvPr id="5" name="Footer Placeholder 4">
            <a:extLst>
              <a:ext uri="{FF2B5EF4-FFF2-40B4-BE49-F238E27FC236}">
                <a16:creationId xmlns:a16="http://schemas.microsoft.com/office/drawing/2014/main" id="{28839968-BECC-4A2C-A64C-2A52B887EB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56FE50-9691-4111-8921-2DCEAF2BB3BE}"/>
              </a:ext>
            </a:extLst>
          </p:cNvPr>
          <p:cNvSpPr>
            <a:spLocks noGrp="1"/>
          </p:cNvSpPr>
          <p:nvPr>
            <p:ph type="sldNum" sz="quarter" idx="12"/>
          </p:nvPr>
        </p:nvSpPr>
        <p:spPr/>
        <p:txBody>
          <a:bodyPr/>
          <a:lstStyle/>
          <a:p>
            <a:fld id="{C06A621B-7492-4B57-A98E-6C3E2720ED3D}" type="slidenum">
              <a:rPr lang="en-US" smtClean="0"/>
              <a:t>‹#›</a:t>
            </a:fld>
            <a:endParaRPr lang="en-US"/>
          </a:p>
        </p:txBody>
      </p:sp>
    </p:spTree>
    <p:extLst>
      <p:ext uri="{BB962C8B-B14F-4D97-AF65-F5344CB8AC3E}">
        <p14:creationId xmlns:p14="http://schemas.microsoft.com/office/powerpoint/2010/main" val="3329017159"/>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bg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147B7F7-3EAA-3540-BC65-00BDB110EAC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705" strike="noStrike" spc="-49" baseline="0">
                <a:gradFill>
                  <a:gsLst>
                    <a:gs pos="0">
                      <a:schemeClr val="tx2"/>
                    </a:gs>
                    <a:gs pos="100000">
                      <a:schemeClr val="tx2"/>
                    </a:gs>
                  </a:gsLst>
                  <a:lin ang="5400000" scaled="1"/>
                </a:gradFill>
              </a:defRPr>
            </a:lvl1pPr>
          </a:lstStyle>
          <a:p>
            <a:r>
              <a:rPr lang="en-US"/>
              <a:t>Azure presentation title </a:t>
            </a:r>
            <a:br>
              <a:rPr lang="en-US"/>
            </a:br>
            <a:r>
              <a:rPr lang="en-US"/>
              <a:t>or event name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Tree>
    <p:extLst>
      <p:ext uri="{BB962C8B-B14F-4D97-AF65-F5344CB8AC3E}">
        <p14:creationId xmlns:p14="http://schemas.microsoft.com/office/powerpoint/2010/main" val="546064658"/>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chemeClr val="tx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C1F9C5D-BBFD-AE42-A1D5-DA2C27C2E9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1183" y="473796"/>
            <a:ext cx="1335673" cy="190278"/>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705" strike="noStrike" spc="-49" baseline="0">
                <a:gradFill>
                  <a:gsLst>
                    <a:gs pos="0">
                      <a:schemeClr val="bg1"/>
                    </a:gs>
                    <a:gs pos="100000">
                      <a:schemeClr val="bg1"/>
                    </a:gs>
                  </a:gsLst>
                  <a:lin ang="5400000" scaled="1"/>
                </a:gradFill>
              </a:defRPr>
            </a:lvl1pPr>
          </a:lstStyle>
          <a:p>
            <a:r>
              <a:rPr lang="en-US"/>
              <a:t>Azure presentation title </a:t>
            </a:r>
            <a:br>
              <a:rPr lang="en-US"/>
            </a:br>
            <a:r>
              <a:rPr lang="en-US"/>
              <a:t>or event name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24246"/>
          </a:xfrm>
          <a:prstGeom prst="rect">
            <a:avLst/>
          </a:prstGeom>
        </p:spPr>
        <p:txBody>
          <a:bodyPr/>
          <a:lstStyle>
            <a:lvl1pPr>
              <a:defRPr sz="1765">
                <a:gradFill>
                  <a:gsLst>
                    <a:gs pos="0">
                      <a:schemeClr val="bg1"/>
                    </a:gs>
                    <a:gs pos="100000">
                      <a:schemeClr val="bg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Tree>
    <p:extLst>
      <p:ext uri="{BB962C8B-B14F-4D97-AF65-F5344CB8AC3E}">
        <p14:creationId xmlns:p14="http://schemas.microsoft.com/office/powerpoint/2010/main" val="2383657529"/>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lvl1pPr>
              <a:defRPr>
                <a:gradFill>
                  <a:gsLst>
                    <a:gs pos="1250">
                      <a:schemeClr val="tx1"/>
                    </a:gs>
                    <a:gs pos="100000">
                      <a:schemeClr val="tx1"/>
                    </a:gs>
                  </a:gsLst>
                  <a:lin ang="5400000" scaled="0"/>
                </a:gradFill>
              </a:defRPr>
            </a:lvl1p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1090003"/>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itle slide 3">
    <p:bg>
      <p:bgPr>
        <a:solidFill>
          <a:srgbClr val="000000"/>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C1F9C5D-BBFD-AE42-A1D5-DA2C27C2E9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1183" y="473796"/>
            <a:ext cx="1335673" cy="190278"/>
          </a:xfrm>
          <a:prstGeom prst="rect">
            <a:avLst/>
          </a:prstGeom>
        </p:spPr>
      </p:pic>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705" strike="noStrike" spc="-49" baseline="0">
                <a:gradFill>
                  <a:gsLst>
                    <a:gs pos="0">
                      <a:schemeClr val="bg1"/>
                    </a:gs>
                    <a:gs pos="100000">
                      <a:schemeClr val="bg1"/>
                    </a:gs>
                  </a:gsLst>
                  <a:lin ang="5400000" scaled="1"/>
                </a:gradFill>
              </a:defRPr>
            </a:lvl1pPr>
          </a:lstStyle>
          <a:p>
            <a:r>
              <a:rPr lang="en-US"/>
              <a:t>Azure presentation title </a:t>
            </a:r>
            <a:br>
              <a:rPr lang="en-US"/>
            </a:br>
            <a:r>
              <a:rPr lang="en-US"/>
              <a:t>or event name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4350114"/>
            <a:ext cx="9602819" cy="724246"/>
          </a:xfrm>
          <a:prstGeom prst="rect">
            <a:avLst/>
          </a:prstGeom>
        </p:spPr>
        <p:txBody>
          <a:bodyPr/>
          <a:lstStyle>
            <a:lvl1pPr>
              <a:defRPr sz="1765">
                <a:gradFill>
                  <a:gsLst>
                    <a:gs pos="0">
                      <a:schemeClr val="bg1"/>
                    </a:gs>
                    <a:gs pos="100000">
                      <a:schemeClr val="bg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Tree>
    <p:extLst>
      <p:ext uri="{BB962C8B-B14F-4D97-AF65-F5344CB8AC3E}">
        <p14:creationId xmlns:p14="http://schemas.microsoft.com/office/powerpoint/2010/main" val="1278720277"/>
      </p:ext>
    </p:extLst>
  </p:cSld>
  <p:clrMapOvr>
    <a:masterClrMapping/>
  </p:clrMapOvr>
  <p:transition advClick="0" advTm="20000">
    <p:push dir="u"/>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1_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2" y="2532448"/>
            <a:ext cx="5874751" cy="1793104"/>
          </a:xfrm>
          <a:prstGeom prst="rect">
            <a:avLst/>
          </a:prstGeom>
          <a:noFill/>
        </p:spPr>
        <p:txBody>
          <a:bodyPr lIns="0" tIns="0" rIns="0" bIns="182880" anchor="b" anchorCtr="0"/>
          <a:lstStyle>
            <a:lvl1pPr>
              <a:defRPr sz="4705" strike="noStrike" spc="-49" baseline="0">
                <a:gradFill>
                  <a:gsLst>
                    <a:gs pos="0">
                      <a:schemeClr val="bg1"/>
                    </a:gs>
                    <a:gs pos="100000">
                      <a:schemeClr val="bg1"/>
                    </a:gs>
                  </a:gsLst>
                  <a:lin ang="5400000" scaled="1"/>
                </a:gradFill>
              </a:defRPr>
            </a:lvl1pPr>
          </a:lstStyle>
          <a:p>
            <a:r>
              <a:rPr lang="en-US"/>
              <a:t>Azure presentation title or event name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4350114"/>
            <a:ext cx="5874751" cy="724246"/>
          </a:xfrm>
          <a:prstGeom prst="rect">
            <a:avLst/>
          </a:prstGeom>
        </p:spPr>
        <p:txBody>
          <a:bodyPr/>
          <a:lstStyle>
            <a:lvl1pPr>
              <a:defRPr sz="1765">
                <a:gradFill>
                  <a:gsLst>
                    <a:gs pos="0">
                      <a:schemeClr val="bg1"/>
                    </a:gs>
                    <a:gs pos="100000">
                      <a:schemeClr val="bg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5" name="Picture 24">
            <a:extLst>
              <a:ext uri="{FF2B5EF4-FFF2-40B4-BE49-F238E27FC236}">
                <a16:creationId xmlns:a16="http://schemas.microsoft.com/office/drawing/2014/main" id="{DD6F765C-BA87-4024-A0EA-D44C275128C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1183" y="473796"/>
            <a:ext cx="1335673" cy="190278"/>
          </a:xfrm>
          <a:prstGeom prst="rect">
            <a:avLst/>
          </a:prstGeom>
        </p:spPr>
      </p:pic>
      <p:sp>
        <p:nvSpPr>
          <p:cNvPr id="28" name="Picture Placeholder 27">
            <a:extLst>
              <a:ext uri="{FF2B5EF4-FFF2-40B4-BE49-F238E27FC236}">
                <a16:creationId xmlns:a16="http://schemas.microsoft.com/office/drawing/2014/main" id="{F115ABEF-D43C-4943-82B6-BC159FC73908}"/>
              </a:ext>
            </a:extLst>
          </p:cNvPr>
          <p:cNvSpPr>
            <a:spLocks noGrp="1"/>
          </p:cNvSpPr>
          <p:nvPr>
            <p:ph type="pic" sz="quarter" idx="16"/>
          </p:nvPr>
        </p:nvSpPr>
        <p:spPr>
          <a:xfrm>
            <a:off x="6161365" y="793822"/>
            <a:ext cx="2096326" cy="1618774"/>
          </a:xfrm>
          <a:solidFill>
            <a:schemeClr val="tx2"/>
          </a:solidFill>
        </p:spPr>
        <p:txBody>
          <a:bodyPr anchor="b" anchorCtr="1">
            <a:noAutofit/>
          </a:bodyPr>
          <a:lstStyle/>
          <a:p>
            <a:endParaRPr lang="en-US"/>
          </a:p>
        </p:txBody>
      </p:sp>
      <p:sp>
        <p:nvSpPr>
          <p:cNvPr id="29" name="Picture Placeholder 27">
            <a:extLst>
              <a:ext uri="{FF2B5EF4-FFF2-40B4-BE49-F238E27FC236}">
                <a16:creationId xmlns:a16="http://schemas.microsoft.com/office/drawing/2014/main" id="{AA47FD53-1E53-4FDE-94A4-B6A5469787D2}"/>
              </a:ext>
            </a:extLst>
          </p:cNvPr>
          <p:cNvSpPr>
            <a:spLocks noGrp="1"/>
          </p:cNvSpPr>
          <p:nvPr>
            <p:ph type="pic" sz="quarter" idx="17"/>
          </p:nvPr>
        </p:nvSpPr>
        <p:spPr>
          <a:xfrm>
            <a:off x="8472758" y="793822"/>
            <a:ext cx="2096326" cy="1618774"/>
          </a:xfrm>
          <a:solidFill>
            <a:schemeClr val="tx2"/>
          </a:solidFill>
        </p:spPr>
        <p:txBody>
          <a:bodyPr anchor="b" anchorCtr="1">
            <a:noAutofit/>
          </a:bodyPr>
          <a:lstStyle/>
          <a:p>
            <a:endParaRPr lang="en-US"/>
          </a:p>
        </p:txBody>
      </p:sp>
      <p:sp>
        <p:nvSpPr>
          <p:cNvPr id="30" name="Picture Placeholder 27">
            <a:extLst>
              <a:ext uri="{FF2B5EF4-FFF2-40B4-BE49-F238E27FC236}">
                <a16:creationId xmlns:a16="http://schemas.microsoft.com/office/drawing/2014/main" id="{E251C08D-157D-49F9-81E7-B96806AE1099}"/>
              </a:ext>
            </a:extLst>
          </p:cNvPr>
          <p:cNvSpPr>
            <a:spLocks noGrp="1"/>
          </p:cNvSpPr>
          <p:nvPr>
            <p:ph type="pic" sz="quarter" idx="18"/>
          </p:nvPr>
        </p:nvSpPr>
        <p:spPr>
          <a:xfrm>
            <a:off x="7203560" y="4460417"/>
            <a:ext cx="2096326" cy="1618774"/>
          </a:xfrm>
          <a:solidFill>
            <a:schemeClr val="tx2"/>
          </a:solidFill>
        </p:spPr>
        <p:txBody>
          <a:bodyPr anchor="b" anchorCtr="1">
            <a:noAutofit/>
          </a:bodyPr>
          <a:lstStyle/>
          <a:p>
            <a:endParaRPr lang="en-US"/>
          </a:p>
        </p:txBody>
      </p:sp>
      <p:sp>
        <p:nvSpPr>
          <p:cNvPr id="31" name="Picture Placeholder 27">
            <a:extLst>
              <a:ext uri="{FF2B5EF4-FFF2-40B4-BE49-F238E27FC236}">
                <a16:creationId xmlns:a16="http://schemas.microsoft.com/office/drawing/2014/main" id="{72A7D44E-978B-43E5-9BC0-A9F9EE7738C9}"/>
              </a:ext>
            </a:extLst>
          </p:cNvPr>
          <p:cNvSpPr>
            <a:spLocks noGrp="1"/>
          </p:cNvSpPr>
          <p:nvPr>
            <p:ph type="pic" sz="quarter" idx="19"/>
          </p:nvPr>
        </p:nvSpPr>
        <p:spPr>
          <a:xfrm>
            <a:off x="9514953" y="4460417"/>
            <a:ext cx="2096326" cy="1618774"/>
          </a:xfrm>
          <a:solidFill>
            <a:schemeClr val="tx2"/>
          </a:solidFill>
        </p:spPr>
        <p:txBody>
          <a:bodyPr anchor="b" anchorCtr="1">
            <a:noAutofit/>
          </a:bodyPr>
          <a:lstStyle/>
          <a:p>
            <a:endParaRPr lang="en-US"/>
          </a:p>
        </p:txBody>
      </p:sp>
      <p:sp>
        <p:nvSpPr>
          <p:cNvPr id="32" name="Picture Placeholder 27">
            <a:extLst>
              <a:ext uri="{FF2B5EF4-FFF2-40B4-BE49-F238E27FC236}">
                <a16:creationId xmlns:a16="http://schemas.microsoft.com/office/drawing/2014/main" id="{FFC800EB-936E-4743-B0BB-27566A34C2D7}"/>
              </a:ext>
            </a:extLst>
          </p:cNvPr>
          <p:cNvSpPr>
            <a:spLocks noGrp="1"/>
          </p:cNvSpPr>
          <p:nvPr>
            <p:ph type="pic" sz="quarter" idx="20"/>
          </p:nvPr>
        </p:nvSpPr>
        <p:spPr>
          <a:xfrm>
            <a:off x="5776786" y="2611744"/>
            <a:ext cx="2096326" cy="1618774"/>
          </a:xfrm>
          <a:solidFill>
            <a:schemeClr val="tx2"/>
          </a:solidFill>
        </p:spPr>
        <p:txBody>
          <a:bodyPr anchor="b" anchorCtr="1">
            <a:noAutofit/>
          </a:bodyPr>
          <a:lstStyle/>
          <a:p>
            <a:endParaRPr lang="en-US"/>
          </a:p>
        </p:txBody>
      </p:sp>
      <p:sp>
        <p:nvSpPr>
          <p:cNvPr id="33" name="Picture Placeholder 27">
            <a:extLst>
              <a:ext uri="{FF2B5EF4-FFF2-40B4-BE49-F238E27FC236}">
                <a16:creationId xmlns:a16="http://schemas.microsoft.com/office/drawing/2014/main" id="{9F092611-3E78-46B1-BA8A-97F767E93167}"/>
              </a:ext>
            </a:extLst>
          </p:cNvPr>
          <p:cNvSpPr>
            <a:spLocks noGrp="1"/>
          </p:cNvSpPr>
          <p:nvPr>
            <p:ph type="pic" sz="quarter" idx="21"/>
          </p:nvPr>
        </p:nvSpPr>
        <p:spPr>
          <a:xfrm>
            <a:off x="8061123" y="2611744"/>
            <a:ext cx="2096326" cy="1618774"/>
          </a:xfrm>
          <a:solidFill>
            <a:schemeClr val="tx2"/>
          </a:solidFill>
        </p:spPr>
        <p:txBody>
          <a:bodyPr anchor="b" anchorCtr="1">
            <a:noAutofit/>
          </a:bodyPr>
          <a:lstStyle/>
          <a:p>
            <a:endParaRPr lang="en-US"/>
          </a:p>
        </p:txBody>
      </p:sp>
      <p:sp>
        <p:nvSpPr>
          <p:cNvPr id="34" name="Picture Placeholder 27">
            <a:extLst>
              <a:ext uri="{FF2B5EF4-FFF2-40B4-BE49-F238E27FC236}">
                <a16:creationId xmlns:a16="http://schemas.microsoft.com/office/drawing/2014/main" id="{CFCBDAA1-18C9-4D7C-B4F2-F169EEF5C655}"/>
              </a:ext>
            </a:extLst>
          </p:cNvPr>
          <p:cNvSpPr>
            <a:spLocks noGrp="1"/>
          </p:cNvSpPr>
          <p:nvPr>
            <p:ph type="pic" sz="quarter" idx="22"/>
          </p:nvPr>
        </p:nvSpPr>
        <p:spPr>
          <a:xfrm>
            <a:off x="10345460" y="2611744"/>
            <a:ext cx="2096326" cy="1618774"/>
          </a:xfrm>
          <a:solidFill>
            <a:schemeClr val="tx2"/>
          </a:solidFill>
        </p:spPr>
        <p:txBody>
          <a:bodyPr anchor="b" anchorCtr="1">
            <a:noAutofit/>
          </a:bodyPr>
          <a:lstStyle/>
          <a:p>
            <a:endParaRPr lang="en-US"/>
          </a:p>
        </p:txBody>
      </p:sp>
    </p:spTree>
    <p:extLst>
      <p:ext uri="{BB962C8B-B14F-4D97-AF65-F5344CB8AC3E}">
        <p14:creationId xmlns:p14="http://schemas.microsoft.com/office/powerpoint/2010/main" val="1428722720"/>
      </p:ext>
    </p:extLst>
  </p:cSld>
  <p:clrMapOvr>
    <a:masterClrMapping/>
  </p:clrMapOvr>
  <p:transition advClick="0" advTm="20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childTnLst>
                                </p:cTn>
                              </p:par>
                              <p:par>
                                <p:cTn id="8" presetID="42" presetClass="path" presetSubtype="0" decel="100000" fill="hold" grpId="1" nodeType="withEffect">
                                  <p:stCondLst>
                                    <p:cond delay="50"/>
                                  </p:stCondLst>
                                  <p:childTnLst>
                                    <p:animMotion origin="layout" path="M 1.17182E-6 -2.12892E-6 L 0.04353 -2.12892E-6 " pathEditMode="relative" rAng="0" ptsTypes="AA">
                                      <p:cBhvr>
                                        <p:cTn id="9" dur="750" spd="-100000" fill="hold"/>
                                        <p:tgtEl>
                                          <p:spTgt spid="28"/>
                                        </p:tgtEl>
                                        <p:attrNameLst>
                                          <p:attrName>ppt_x</p:attrName>
                                          <p:attrName>ppt_y</p:attrName>
                                        </p:attrNameLst>
                                      </p:cBhvr>
                                      <p:rCtr x="2170" y="0"/>
                                    </p:animMotion>
                                  </p:childTnLst>
                                </p:cTn>
                              </p:par>
                              <p:par>
                                <p:cTn id="10" presetID="10" presetClass="entr" presetSubtype="0" fill="hold" grpId="0" nodeType="withEffect">
                                  <p:stCondLst>
                                    <p:cond delay="15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childTnLst>
                                </p:cTn>
                              </p:par>
                              <p:par>
                                <p:cTn id="13" presetID="42" presetClass="path" presetSubtype="0" decel="100000" fill="hold" grpId="1" nodeType="withEffect">
                                  <p:stCondLst>
                                    <p:cond delay="150"/>
                                  </p:stCondLst>
                                  <p:childTnLst>
                                    <p:animMotion origin="layout" path="M 1.17182E-6 -2.12892E-6 L 0.04353 -2.12892E-6 " pathEditMode="relative" rAng="0" ptsTypes="AA">
                                      <p:cBhvr>
                                        <p:cTn id="14" dur="750" spd="-100000" fill="hold"/>
                                        <p:tgtEl>
                                          <p:spTgt spid="29"/>
                                        </p:tgtEl>
                                        <p:attrNameLst>
                                          <p:attrName>ppt_x</p:attrName>
                                          <p:attrName>ppt_y</p:attrName>
                                        </p:attrNameLst>
                                      </p:cBhvr>
                                      <p:rCtr x="2170" y="0"/>
                                    </p:animMotion>
                                  </p:childTnLst>
                                </p:cTn>
                              </p:par>
                              <p:par>
                                <p:cTn id="15" presetID="10"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750"/>
                                        <p:tgtEl>
                                          <p:spTgt spid="32"/>
                                        </p:tgtEl>
                                      </p:cBhvr>
                                    </p:animEffect>
                                  </p:childTnLst>
                                </p:cTn>
                              </p:par>
                              <p:par>
                                <p:cTn id="18" presetID="42" presetClass="path" presetSubtype="0" decel="100000" fill="hold" grpId="1" nodeType="withEffect">
                                  <p:stCondLst>
                                    <p:cond delay="0"/>
                                  </p:stCondLst>
                                  <p:childTnLst>
                                    <p:animMotion origin="layout" path="M 1.17182E-6 -2.12892E-6 L 0.04353 -2.12892E-6 " pathEditMode="relative" rAng="0" ptsTypes="AA">
                                      <p:cBhvr>
                                        <p:cTn id="19" dur="750" spd="-100000" fill="hold"/>
                                        <p:tgtEl>
                                          <p:spTgt spid="32"/>
                                        </p:tgtEl>
                                        <p:attrNameLst>
                                          <p:attrName>ppt_x</p:attrName>
                                          <p:attrName>ppt_y</p:attrName>
                                        </p:attrNameLst>
                                      </p:cBhvr>
                                      <p:rCtr x="2170" y="0"/>
                                    </p:animMotion>
                                  </p:childTnLst>
                                </p:cTn>
                              </p:par>
                              <p:par>
                                <p:cTn id="20" presetID="10" presetClass="entr" presetSubtype="0" fill="hold" grpId="0" nodeType="withEffect">
                                  <p:stCondLst>
                                    <p:cond delay="1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750"/>
                                        <p:tgtEl>
                                          <p:spTgt spid="33"/>
                                        </p:tgtEl>
                                      </p:cBhvr>
                                    </p:animEffect>
                                  </p:childTnLst>
                                </p:cTn>
                              </p:par>
                              <p:par>
                                <p:cTn id="23" presetID="42" presetClass="path" presetSubtype="0" decel="100000" fill="hold" grpId="1" nodeType="withEffect">
                                  <p:stCondLst>
                                    <p:cond delay="150"/>
                                  </p:stCondLst>
                                  <p:childTnLst>
                                    <p:animMotion origin="layout" path="M 1.17182E-6 -2.12892E-6 L 0.04353 -2.12892E-6 " pathEditMode="relative" rAng="0" ptsTypes="AA">
                                      <p:cBhvr>
                                        <p:cTn id="24" dur="750" spd="-100000" fill="hold"/>
                                        <p:tgtEl>
                                          <p:spTgt spid="33"/>
                                        </p:tgtEl>
                                        <p:attrNameLst>
                                          <p:attrName>ppt_x</p:attrName>
                                          <p:attrName>ppt_y</p:attrName>
                                        </p:attrNameLst>
                                      </p:cBhvr>
                                      <p:rCtr x="2170" y="0"/>
                                    </p:animMotion>
                                  </p:childTnLst>
                                </p:cTn>
                              </p:par>
                              <p:par>
                                <p:cTn id="25" presetID="10" presetClass="entr" presetSubtype="0" fill="hold" grpId="0" nodeType="withEffect">
                                  <p:stCondLst>
                                    <p:cond delay="25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750"/>
                                        <p:tgtEl>
                                          <p:spTgt spid="34"/>
                                        </p:tgtEl>
                                      </p:cBhvr>
                                    </p:animEffect>
                                  </p:childTnLst>
                                </p:cTn>
                              </p:par>
                              <p:par>
                                <p:cTn id="28" presetID="42" presetClass="path" presetSubtype="0" decel="100000" fill="hold" grpId="1" nodeType="withEffect">
                                  <p:stCondLst>
                                    <p:cond delay="250"/>
                                  </p:stCondLst>
                                  <p:childTnLst>
                                    <p:animMotion origin="layout" path="M 1.17182E-6 -2.12892E-6 L 0.04353 -2.12892E-6 " pathEditMode="relative" rAng="0" ptsTypes="AA">
                                      <p:cBhvr>
                                        <p:cTn id="29" dur="750" spd="-100000" fill="hold"/>
                                        <p:tgtEl>
                                          <p:spTgt spid="34"/>
                                        </p:tgtEl>
                                        <p:attrNameLst>
                                          <p:attrName>ppt_x</p:attrName>
                                          <p:attrName>ppt_y</p:attrName>
                                        </p:attrNameLst>
                                      </p:cBhvr>
                                      <p:rCtr x="2170" y="0"/>
                                    </p:animMotion>
                                  </p:childTnLst>
                                </p:cTn>
                              </p:par>
                              <p:par>
                                <p:cTn id="30" presetID="10" presetClass="entr" presetSubtype="0" fill="hold" grpId="0" nodeType="withEffect">
                                  <p:stCondLst>
                                    <p:cond delay="5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50"/>
                                        <p:tgtEl>
                                          <p:spTgt spid="30"/>
                                        </p:tgtEl>
                                      </p:cBhvr>
                                    </p:animEffect>
                                  </p:childTnLst>
                                </p:cTn>
                              </p:par>
                              <p:par>
                                <p:cTn id="33" presetID="42" presetClass="path" presetSubtype="0" decel="100000" fill="hold" grpId="1" nodeType="withEffect">
                                  <p:stCondLst>
                                    <p:cond delay="50"/>
                                  </p:stCondLst>
                                  <p:childTnLst>
                                    <p:animMotion origin="layout" path="M 1.17182E-6 -2.12892E-6 L 0.04353 -2.12892E-6 " pathEditMode="relative" rAng="0" ptsTypes="AA">
                                      <p:cBhvr>
                                        <p:cTn id="34" dur="750" spd="-100000" fill="hold"/>
                                        <p:tgtEl>
                                          <p:spTgt spid="30"/>
                                        </p:tgtEl>
                                        <p:attrNameLst>
                                          <p:attrName>ppt_x</p:attrName>
                                          <p:attrName>ppt_y</p:attrName>
                                        </p:attrNameLst>
                                      </p:cBhvr>
                                      <p:rCtr x="2170" y="0"/>
                                    </p:animMotion>
                                  </p:childTnLst>
                                </p:cTn>
                              </p:par>
                              <p:par>
                                <p:cTn id="35" presetID="10" presetClass="entr" presetSubtype="0" fill="hold" grpId="0" nodeType="withEffect">
                                  <p:stCondLst>
                                    <p:cond delay="15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750"/>
                                        <p:tgtEl>
                                          <p:spTgt spid="31"/>
                                        </p:tgtEl>
                                      </p:cBhvr>
                                    </p:animEffect>
                                  </p:childTnLst>
                                </p:cTn>
                              </p:par>
                              <p:par>
                                <p:cTn id="38" presetID="42" presetClass="path" presetSubtype="0" decel="100000" fill="hold" grpId="1" nodeType="withEffect">
                                  <p:stCondLst>
                                    <p:cond delay="150"/>
                                  </p:stCondLst>
                                  <p:childTnLst>
                                    <p:animMotion origin="layout" path="M 1.17182E-6 -2.12892E-6 L 0.04353 -2.12892E-6 " pathEditMode="relative" rAng="0" ptsTypes="AA">
                                      <p:cBhvr>
                                        <p:cTn id="39" dur="750" spd="-100000" fill="hold"/>
                                        <p:tgtEl>
                                          <p:spTgt spid="31"/>
                                        </p:tgtEl>
                                        <p:attrNameLst>
                                          <p:attrName>ppt_x</p:attrName>
                                          <p:attrName>ppt_y</p:attrName>
                                        </p:attrNameLst>
                                      </p:cBhvr>
                                      <p:rCtr x="217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itle slide 4">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83EBA8-9428-5042-A6AB-BA1563CB953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pic>
        <p:nvPicPr>
          <p:cNvPr id="5" name="Picture 4">
            <a:extLst>
              <a:ext uri="{FF2B5EF4-FFF2-40B4-BE49-F238E27FC236}">
                <a16:creationId xmlns:a16="http://schemas.microsoft.com/office/drawing/2014/main" id="{B0419340-DB0C-B34E-84FE-2AA1A19A58C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Tree>
    <p:extLst>
      <p:ext uri="{BB962C8B-B14F-4D97-AF65-F5344CB8AC3E}">
        <p14:creationId xmlns:p14="http://schemas.microsoft.com/office/powerpoint/2010/main" val="2912034901"/>
      </p:ext>
    </p:extLst>
  </p:cSld>
  <p:clrMapOvr>
    <a:masterClrMapping/>
  </p:clrMapOvr>
  <p:transition advClick="0" advTm="20000">
    <p:push dir="u"/>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Title Slide 5">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7" name="Picture 6">
            <a:extLst>
              <a:ext uri="{FF2B5EF4-FFF2-40B4-BE49-F238E27FC236}">
                <a16:creationId xmlns:a16="http://schemas.microsoft.com/office/drawing/2014/main" id="{F64BDF03-4137-9B4F-811A-B300BDF9B2A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286467" y="206105"/>
            <a:ext cx="5583404" cy="6409831"/>
          </a:xfrm>
          <a:prstGeom prst="rect">
            <a:avLst/>
          </a:prstGeom>
        </p:spPr>
      </p:pic>
    </p:spTree>
    <p:extLst>
      <p:ext uri="{BB962C8B-B14F-4D97-AF65-F5344CB8AC3E}">
        <p14:creationId xmlns:p14="http://schemas.microsoft.com/office/powerpoint/2010/main" val="1316734630"/>
      </p:ext>
    </p:extLst>
  </p:cSld>
  <p:clrMapOvr>
    <a:masterClrMapping/>
  </p:clrMapOvr>
  <p:transition advClick="0" advTm="20000">
    <p:push dir="u"/>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Title Slide 6">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8" name="Picture 7">
            <a:extLst>
              <a:ext uri="{FF2B5EF4-FFF2-40B4-BE49-F238E27FC236}">
                <a16:creationId xmlns:a16="http://schemas.microsoft.com/office/drawing/2014/main" id="{67DB9C92-5B22-1645-98AA-DEA153351D4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45182" y="321589"/>
            <a:ext cx="5413537" cy="6214821"/>
          </a:xfrm>
          <a:prstGeom prst="rect">
            <a:avLst/>
          </a:prstGeom>
        </p:spPr>
      </p:pic>
    </p:spTree>
    <p:extLst>
      <p:ext uri="{BB962C8B-B14F-4D97-AF65-F5344CB8AC3E}">
        <p14:creationId xmlns:p14="http://schemas.microsoft.com/office/powerpoint/2010/main" val="1754735111"/>
      </p:ext>
    </p:extLst>
  </p:cSld>
  <p:clrMapOvr>
    <a:masterClrMapping/>
  </p:clrMapOvr>
  <p:transition advClick="0" advTm="20000">
    <p:push dir="u"/>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1_Title Slide 6">
    <p:bg>
      <p:bgPr>
        <a:solidFill>
          <a:schemeClr val="tx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bg1"/>
                    </a:gs>
                    <a:gs pos="100000">
                      <a:schemeClr val="bg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bg1"/>
                    </a:gs>
                    <a:gs pos="100000">
                      <a:schemeClr val="bg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7" name="Picture 6">
            <a:extLst>
              <a:ext uri="{FF2B5EF4-FFF2-40B4-BE49-F238E27FC236}">
                <a16:creationId xmlns:a16="http://schemas.microsoft.com/office/drawing/2014/main" id="{F06666B8-50C7-4992-A344-31FE42F94A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1183" y="473796"/>
            <a:ext cx="1335673" cy="190278"/>
          </a:xfrm>
          <a:prstGeom prst="rect">
            <a:avLst/>
          </a:prstGeom>
        </p:spPr>
      </p:pic>
      <p:pic>
        <p:nvPicPr>
          <p:cNvPr id="9" name="Picture 8">
            <a:extLst>
              <a:ext uri="{FF2B5EF4-FFF2-40B4-BE49-F238E27FC236}">
                <a16:creationId xmlns:a16="http://schemas.microsoft.com/office/drawing/2014/main" id="{8CCD8A32-672C-450E-BF26-7AF0C2F883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2471124788"/>
      </p:ext>
    </p:extLst>
  </p:cSld>
  <p:clrMapOvr>
    <a:masterClrMapping/>
  </p:clrMapOvr>
  <p:transition advClick="0" advTm="20000">
    <p:push dir="u"/>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Slide 7">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Rectangle 6">
            <a:extLst>
              <a:ext uri="{FF2B5EF4-FFF2-40B4-BE49-F238E27FC236}">
                <a16:creationId xmlns:a16="http://schemas.microsoft.com/office/drawing/2014/main" id="{7507D490-6D76-184D-B20A-2C0F2F3DD099}"/>
              </a:ext>
            </a:extLst>
          </p:cNvPr>
          <p:cNvSpPr/>
          <p:nvPr userDrawn="1"/>
        </p:nvSpPr>
        <p:spPr bwMode="auto">
          <a:xfrm>
            <a:off x="6111901" y="0"/>
            <a:ext cx="6080099" cy="6858000"/>
          </a:xfrm>
          <a:prstGeom prst="rect">
            <a:avLst/>
          </a:prstGeom>
          <a:solidFill>
            <a:srgbClr val="0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solidFill>
                <a:schemeClr val="tx1"/>
              </a:solidFill>
              <a:ea typeface="Segoe UI" pitchFamily="34" charset="0"/>
              <a:cs typeface="Segoe UI" pitchFamily="34" charset="0"/>
            </a:endParaRPr>
          </a:p>
        </p:txBody>
      </p:sp>
      <p:pic>
        <p:nvPicPr>
          <p:cNvPr id="9" name="Picture 8">
            <a:extLst>
              <a:ext uri="{FF2B5EF4-FFF2-40B4-BE49-F238E27FC236}">
                <a16:creationId xmlns:a16="http://schemas.microsoft.com/office/drawing/2014/main" id="{04B63C3A-8B21-B940-BD1D-D9281E6DD2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65055" y="0"/>
            <a:ext cx="5973790" cy="6858000"/>
          </a:xfrm>
          <a:prstGeom prst="rect">
            <a:avLst/>
          </a:prstGeom>
        </p:spPr>
      </p:pic>
    </p:spTree>
    <p:extLst>
      <p:ext uri="{BB962C8B-B14F-4D97-AF65-F5344CB8AC3E}">
        <p14:creationId xmlns:p14="http://schemas.microsoft.com/office/powerpoint/2010/main" val="3862310593"/>
      </p:ext>
    </p:extLst>
  </p:cSld>
  <p:clrMapOvr>
    <a:masterClrMapping/>
  </p:clrMapOvr>
  <p:transition advClick="0" advTm="20000">
    <p:push dir="u"/>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Slide 8">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Rectangle 6">
            <a:extLst>
              <a:ext uri="{FF2B5EF4-FFF2-40B4-BE49-F238E27FC236}">
                <a16:creationId xmlns:a16="http://schemas.microsoft.com/office/drawing/2014/main" id="{D76228DA-C78B-F44C-94F8-7128E0B2D7A7}"/>
              </a:ext>
            </a:extLst>
          </p:cNvPr>
          <p:cNvSpPr/>
          <p:nvPr userDrawn="1"/>
        </p:nvSpPr>
        <p:spPr bwMode="auto">
          <a:xfrm>
            <a:off x="6111901" y="0"/>
            <a:ext cx="6080099" cy="6858000"/>
          </a:xfrm>
          <a:prstGeom prst="rect">
            <a:avLst/>
          </a:prstGeom>
          <a:solidFill>
            <a:srgbClr val="0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solidFill>
                <a:schemeClr val="tx1"/>
              </a:solidFill>
              <a:ea typeface="Segoe UI" pitchFamily="34" charset="0"/>
              <a:cs typeface="Segoe UI" pitchFamily="34" charset="0"/>
            </a:endParaRPr>
          </a:p>
        </p:txBody>
      </p:sp>
      <p:pic>
        <p:nvPicPr>
          <p:cNvPr id="8" name="Picture 7">
            <a:extLst>
              <a:ext uri="{FF2B5EF4-FFF2-40B4-BE49-F238E27FC236}">
                <a16:creationId xmlns:a16="http://schemas.microsoft.com/office/drawing/2014/main" id="{942E84EF-6F95-A646-8F37-FD94FE90797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spTree>
    <p:extLst>
      <p:ext uri="{BB962C8B-B14F-4D97-AF65-F5344CB8AC3E}">
        <p14:creationId xmlns:p14="http://schemas.microsoft.com/office/powerpoint/2010/main" val="4125734338"/>
      </p:ext>
    </p:extLst>
  </p:cSld>
  <p:clrMapOvr>
    <a:masterClrMapping/>
  </p:clrMapOvr>
  <p:transition advClick="0" advTm="20000">
    <p:push dir="u"/>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Slide 9">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Rectangle 6">
            <a:extLst>
              <a:ext uri="{FF2B5EF4-FFF2-40B4-BE49-F238E27FC236}">
                <a16:creationId xmlns:a16="http://schemas.microsoft.com/office/drawing/2014/main" id="{01443AB1-0CDE-B44D-8883-27DEB7B914EA}"/>
              </a:ext>
            </a:extLst>
          </p:cNvPr>
          <p:cNvSpPr/>
          <p:nvPr userDrawn="1"/>
        </p:nvSpPr>
        <p:spPr bwMode="auto">
          <a:xfrm>
            <a:off x="6111901" y="0"/>
            <a:ext cx="6080099" cy="6858000"/>
          </a:xfrm>
          <a:prstGeom prst="rect">
            <a:avLst/>
          </a:prstGeom>
          <a:solidFill>
            <a:srgbClr val="0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solidFill>
                <a:schemeClr val="tx1"/>
              </a:solidFill>
              <a:ea typeface="Segoe UI" pitchFamily="34" charset="0"/>
              <a:cs typeface="Segoe UI" pitchFamily="34" charset="0"/>
            </a:endParaRPr>
          </a:p>
        </p:txBody>
      </p:sp>
      <p:pic>
        <p:nvPicPr>
          <p:cNvPr id="8" name="Picture 7">
            <a:extLst>
              <a:ext uri="{FF2B5EF4-FFF2-40B4-BE49-F238E27FC236}">
                <a16:creationId xmlns:a16="http://schemas.microsoft.com/office/drawing/2014/main" id="{64E0159D-061E-A640-B0A5-C7A703E35A9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65055" y="0"/>
            <a:ext cx="5973790" cy="6858000"/>
          </a:xfrm>
          <a:prstGeom prst="rect">
            <a:avLst/>
          </a:prstGeom>
        </p:spPr>
      </p:pic>
    </p:spTree>
    <p:extLst>
      <p:ext uri="{BB962C8B-B14F-4D97-AF65-F5344CB8AC3E}">
        <p14:creationId xmlns:p14="http://schemas.microsoft.com/office/powerpoint/2010/main" val="2045570462"/>
      </p:ext>
    </p:extLst>
  </p:cSld>
  <p:clrMapOvr>
    <a:masterClrMapping/>
  </p:clrMapOvr>
  <p:transition advClick="0" advTm="20000">
    <p:push dir="u"/>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1168943"/>
            <a:ext cx="3618381" cy="899665"/>
          </a:xfrm>
          <a:prstGeom prst="rect">
            <a:avLst/>
          </a:prstGeom>
        </p:spPr>
        <p:txBody>
          <a:bodyPr lIns="0" tIns="0" rIns="0" bIns="0"/>
          <a:lstStyle>
            <a:lvl1pPr>
              <a:defRPr sz="1765" spc="0" baseline="0">
                <a:gradFill>
                  <a:gsLst>
                    <a:gs pos="0">
                      <a:schemeClr val="tx1"/>
                    </a:gs>
                    <a:gs pos="100000">
                      <a:schemeClr val="tx1"/>
                    </a:gs>
                  </a:gsLst>
                  <a:lin ang="5400000" scaled="1"/>
                </a:gradFill>
              </a:defRPr>
            </a:lvl1pPr>
          </a:lstStyle>
          <a:p>
            <a:r>
              <a:rPr lang="en-US"/>
              <a:t>Contents</a:t>
            </a:r>
          </a:p>
        </p:txBody>
      </p:sp>
      <p:sp>
        <p:nvSpPr>
          <p:cNvPr id="4" name="Text Placeholder 3"/>
          <p:cNvSpPr>
            <a:spLocks noGrp="1"/>
          </p:cNvSpPr>
          <p:nvPr>
            <p:ph type="body" sz="quarter" idx="10" hasCustomPrompt="1"/>
          </p:nvPr>
        </p:nvSpPr>
        <p:spPr>
          <a:xfrm>
            <a:off x="6229843" y="1168943"/>
            <a:ext cx="547437" cy="3786998"/>
          </a:xfrm>
          <a:prstGeom prst="rect">
            <a:avLst/>
          </a:prstGeom>
        </p:spPr>
        <p:txBody>
          <a:bodyPr wrap="square" lIns="0" tIns="0" rIns="0" bIns="0">
            <a:noAutofit/>
          </a:bodyPr>
          <a:lstStyle>
            <a:lvl1pPr marL="0" indent="0" defTabSz="507330">
              <a:spcAft>
                <a:spcPts val="490"/>
              </a:spcAft>
              <a:buNone/>
              <a:defRPr sz="1765" spc="0" baseline="0">
                <a:gradFill>
                  <a:gsLst>
                    <a:gs pos="0">
                      <a:schemeClr val="tx2"/>
                    </a:gs>
                    <a:gs pos="100000">
                      <a:schemeClr val="tx2"/>
                    </a:gs>
                  </a:gsLst>
                  <a:lin ang="5400000" scaled="1"/>
                </a:gradFill>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a:t>
            </a:r>
            <a:br>
              <a:rPr lang="en-US"/>
            </a:br>
            <a:r>
              <a:rPr lang="en-US"/>
              <a:t>##</a:t>
            </a:r>
            <a:br>
              <a:rPr lang="en-US"/>
            </a:br>
            <a:r>
              <a:rPr lang="en-US"/>
              <a:t>##</a:t>
            </a:r>
            <a:br>
              <a:rPr lang="en-US"/>
            </a:br>
            <a:r>
              <a:rPr lang="en-US"/>
              <a:t>##</a:t>
            </a:r>
            <a:br>
              <a:rPr lang="en-US"/>
            </a:br>
            <a:r>
              <a:rPr lang="en-US"/>
              <a:t>##</a:t>
            </a:r>
          </a:p>
        </p:txBody>
      </p:sp>
      <p:sp>
        <p:nvSpPr>
          <p:cNvPr id="11" name="Text Placeholder 3">
            <a:extLst>
              <a:ext uri="{FF2B5EF4-FFF2-40B4-BE49-F238E27FC236}">
                <a16:creationId xmlns:a16="http://schemas.microsoft.com/office/drawing/2014/main" id="{FF941B29-79EC-DD49-A767-757BAE16FCDB}"/>
              </a:ext>
            </a:extLst>
          </p:cNvPr>
          <p:cNvSpPr>
            <a:spLocks noGrp="1"/>
          </p:cNvSpPr>
          <p:nvPr>
            <p:ph type="body" sz="quarter" idx="11" hasCustomPrompt="1"/>
          </p:nvPr>
        </p:nvSpPr>
        <p:spPr>
          <a:xfrm>
            <a:off x="6777280" y="1168942"/>
            <a:ext cx="3290380" cy="3786998"/>
          </a:xfrm>
          <a:prstGeom prst="rect">
            <a:avLst/>
          </a:prstGeom>
        </p:spPr>
        <p:txBody>
          <a:bodyPr wrap="square" lIns="0" tIns="0" rIns="0" bIns="0">
            <a:noAutofit/>
          </a:bodyPr>
          <a:lstStyle>
            <a:lvl1pPr marL="0" indent="0" defTabSz="507330">
              <a:spcAft>
                <a:spcPts val="490"/>
              </a:spcAft>
              <a:buNone/>
              <a:defRPr sz="1765" spc="0" baseline="0">
                <a:gradFill>
                  <a:gsLst>
                    <a:gs pos="0">
                      <a:schemeClr val="tx1"/>
                    </a:gs>
                    <a:gs pos="100000">
                      <a:schemeClr val="tx1"/>
                    </a:gs>
                  </a:gsLst>
                  <a:lin ang="5400000" scaled="1"/>
                </a:gradFill>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Section Title</a:t>
            </a:r>
            <a:br>
              <a:rPr lang="en-US"/>
            </a:br>
            <a:r>
              <a:rPr lang="en-US"/>
              <a:t>Section Title</a:t>
            </a:r>
            <a:br>
              <a:rPr lang="en-US"/>
            </a:br>
            <a:r>
              <a:rPr lang="en-US"/>
              <a:t>Section Title</a:t>
            </a:r>
            <a:br>
              <a:rPr lang="en-US"/>
            </a:br>
            <a:r>
              <a:rPr lang="en-US"/>
              <a:t>Section Title</a:t>
            </a:r>
            <a:br>
              <a:rPr lang="en-US"/>
            </a:br>
            <a:r>
              <a:rPr lang="en-US"/>
              <a:t>Section Title</a:t>
            </a:r>
          </a:p>
        </p:txBody>
      </p:sp>
    </p:spTree>
    <p:extLst>
      <p:ext uri="{BB962C8B-B14F-4D97-AF65-F5344CB8AC3E}">
        <p14:creationId xmlns:p14="http://schemas.microsoft.com/office/powerpoint/2010/main" val="66633161"/>
      </p:ext>
    </p:extLst>
  </p:cSld>
  <p:clrMapOvr>
    <a:masterClrMapping/>
  </p:clrMapOvr>
  <p:transition advClick="0" advTm="20000">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lvl1pPr>
              <a:defRPr>
                <a:gradFill>
                  <a:gsLst>
                    <a:gs pos="1250">
                      <a:schemeClr val="tx1"/>
                    </a:gs>
                    <a:gs pos="100000">
                      <a:schemeClr val="tx1"/>
                    </a:gs>
                  </a:gsLst>
                  <a:lin ang="5400000" scaled="0"/>
                </a:gradFill>
              </a:defRPr>
            </a:lvl1pPr>
          </a:lstStyle>
          <a:p>
            <a:r>
              <a:rPr lang="en-US"/>
              <a:t>Click to edit Master title style</a:t>
            </a:r>
          </a:p>
        </p:txBody>
      </p:sp>
    </p:spTree>
    <p:extLst>
      <p:ext uri="{BB962C8B-B14F-4D97-AF65-F5344CB8AC3E}">
        <p14:creationId xmlns:p14="http://schemas.microsoft.com/office/powerpoint/2010/main" val="333883569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gradFill>
                  <a:gsLst>
                    <a:gs pos="0">
                      <a:schemeClr val="tx1"/>
                    </a:gs>
                    <a:gs pos="100000">
                      <a:schemeClr val="tx1"/>
                    </a:gs>
                  </a:gsLst>
                  <a:lin ang="5400000" scaled="1"/>
                </a:gradFill>
              </a:defRPr>
            </a:lvl1pPr>
          </a:lstStyle>
          <a:p>
            <a:r>
              <a:rPr lang="en-US"/>
              <a:t>Heading Segoe UI </a:t>
            </a:r>
            <a:r>
              <a:rPr lang="en-US" err="1"/>
              <a:t>Semibold</a:t>
            </a:r>
            <a:r>
              <a:rPr lang="en-US"/>
              <a:t> 28/32</a:t>
            </a:r>
          </a:p>
        </p:txBody>
      </p:sp>
      <p:sp>
        <p:nvSpPr>
          <p:cNvPr id="4" name="Text Placeholder 3"/>
          <p:cNvSpPr>
            <a:spLocks noGrp="1"/>
          </p:cNvSpPr>
          <p:nvPr>
            <p:ph type="body" sz="quarter" idx="10" hasCustomPrompt="1"/>
          </p:nvPr>
        </p:nvSpPr>
        <p:spPr>
          <a:xfrm>
            <a:off x="455995" y="1922801"/>
            <a:ext cx="11306469" cy="287771"/>
          </a:xfrm>
          <a:prstGeom prst="rect">
            <a:avLst/>
          </a:prstGeom>
        </p:spPr>
        <p:txBody>
          <a:bodyPr wrap="square" lIns="0" tIns="0" rIns="0" bIns="0">
            <a:spAutoFit/>
          </a:bodyPr>
          <a:lstStyle>
            <a:lvl1pPr marL="0" indent="0">
              <a:lnSpc>
                <a:spcPts val="2353"/>
              </a:lnSpc>
              <a:buNone/>
              <a:defRPr sz="1961" b="0" i="0" spc="0">
                <a:solidFill>
                  <a:srgbClr val="000000"/>
                </a:solidFill>
                <a:latin typeface="+mj-lt"/>
              </a:defRPr>
            </a:lvl1pPr>
            <a:lvl2pPr marL="0" indent="0">
              <a:lnSpc>
                <a:spcPts val="2353"/>
              </a:lnSpc>
              <a:buNone/>
              <a:defRPr spc="0">
                <a:gradFill>
                  <a:gsLst>
                    <a:gs pos="0">
                      <a:schemeClr val="tx1"/>
                    </a:gs>
                    <a:gs pos="100000">
                      <a:schemeClr val="tx1"/>
                    </a:gs>
                  </a:gsLst>
                  <a:lin ang="5400000" scaled="1"/>
                </a:gradFill>
                <a:latin typeface="+mn-lt"/>
              </a:defRPr>
            </a:lvl2pPr>
            <a:lvl3pPr marL="448193" indent="0">
              <a:buNone/>
              <a:defRPr/>
            </a:lvl3pPr>
            <a:lvl4pPr marL="672290" indent="0">
              <a:buNone/>
              <a:defRPr/>
            </a:lvl4pPr>
            <a:lvl5pPr marL="896386" indent="0">
              <a:buNone/>
              <a:defRPr/>
            </a:lvl5pPr>
          </a:lstStyle>
          <a:p>
            <a:pPr lvl="1"/>
            <a:r>
              <a:rPr lang="en-US"/>
              <a:t>Large: subhead Segoe UI Regular 20/24</a:t>
            </a:r>
          </a:p>
        </p:txBody>
      </p:sp>
      <p:sp>
        <p:nvSpPr>
          <p:cNvPr id="5" name="Text Placeholder 4"/>
          <p:cNvSpPr>
            <a:spLocks noGrp="1"/>
          </p:cNvSpPr>
          <p:nvPr>
            <p:ph type="body" sz="quarter" idx="11" hasCustomPrompt="1"/>
          </p:nvPr>
        </p:nvSpPr>
        <p:spPr>
          <a:xfrm>
            <a:off x="455995" y="3015704"/>
            <a:ext cx="11306469" cy="216206"/>
          </a:xfrm>
          <a:prstGeom prst="rect">
            <a:avLst/>
          </a:prstGeom>
        </p:spPr>
        <p:txBody>
          <a:bodyPr lIns="0" tIns="0" rIns="0" bIns="0"/>
          <a:lstStyle>
            <a:lvl1pPr marL="0" indent="0">
              <a:lnSpc>
                <a:spcPts val="1765"/>
              </a:lnSpc>
              <a:spcBef>
                <a:spcPts val="0"/>
              </a:spcBef>
              <a:buNone/>
              <a:defRPr sz="1372" b="0" spc="0">
                <a:gradFill>
                  <a:gsLst>
                    <a:gs pos="0">
                      <a:schemeClr val="tx2"/>
                    </a:gs>
                    <a:gs pos="100000">
                      <a:schemeClr val="tx2"/>
                    </a:gs>
                  </a:gsLst>
                  <a:lin ang="5400000" scaled="1"/>
                </a:gradFill>
                <a:latin typeface="+mj-lt"/>
              </a:defRPr>
            </a:lvl1pPr>
            <a:lvl2pPr marL="0" indent="0">
              <a:lnSpc>
                <a:spcPts val="1765"/>
              </a:lnSpc>
              <a:spcBef>
                <a:spcPts val="0"/>
              </a:spcBef>
              <a:buNone/>
              <a:defRPr sz="1372" spc="0">
                <a:solidFill>
                  <a:srgbClr val="000000"/>
                </a:solidFill>
              </a:defRPr>
            </a:lvl2pPr>
            <a:lvl3pPr marL="448193" indent="0">
              <a:buNone/>
              <a:defRPr/>
            </a:lvl3pPr>
            <a:lvl4pPr marL="672290" indent="0">
              <a:buNone/>
              <a:defRPr/>
            </a:lvl4pPr>
            <a:lvl5pPr marL="896386" indent="0">
              <a:buNone/>
              <a:defRPr/>
            </a:lvl5pPr>
          </a:lstStyle>
          <a:p>
            <a:pPr lvl="0"/>
            <a:r>
              <a:rPr lang="en-US"/>
              <a:t>Medium: paragraph heading Segoe UI </a:t>
            </a:r>
            <a:r>
              <a:rPr lang="en-US" err="1"/>
              <a:t>Semibold</a:t>
            </a:r>
            <a:r>
              <a:rPr lang="en-US"/>
              <a:t> 14/18</a:t>
            </a:r>
          </a:p>
        </p:txBody>
      </p:sp>
      <p:sp>
        <p:nvSpPr>
          <p:cNvPr id="10" name="Text Placeholder 6">
            <a:extLst>
              <a:ext uri="{FF2B5EF4-FFF2-40B4-BE49-F238E27FC236}">
                <a16:creationId xmlns:a16="http://schemas.microsoft.com/office/drawing/2014/main" id="{76E35749-090F-0542-9B4B-BF37EFC334BC}"/>
              </a:ext>
            </a:extLst>
          </p:cNvPr>
          <p:cNvSpPr>
            <a:spLocks noGrp="1"/>
          </p:cNvSpPr>
          <p:nvPr>
            <p:ph type="body" sz="quarter" idx="14" hasCustomPrompt="1"/>
          </p:nvPr>
        </p:nvSpPr>
        <p:spPr>
          <a:xfrm>
            <a:off x="455995" y="4503832"/>
            <a:ext cx="11306469" cy="150884"/>
          </a:xfrm>
          <a:prstGeom prst="rect">
            <a:avLst/>
          </a:prstGeom>
        </p:spPr>
        <p:txBody>
          <a:bodyPr lIns="0" tIns="0" rIns="0" bIns="0"/>
          <a:lstStyle>
            <a:lvl1pPr marL="0" indent="0">
              <a:lnSpc>
                <a:spcPts val="1176"/>
              </a:lnSpc>
              <a:spcBef>
                <a:spcPts val="0"/>
              </a:spcBef>
              <a:buNone/>
              <a:defRPr sz="980" spc="0">
                <a:solidFill>
                  <a:schemeClr val="tx1"/>
                </a:solidFill>
              </a:defRPr>
            </a:lvl1pPr>
            <a:lvl2pPr marL="0" indent="0">
              <a:lnSpc>
                <a:spcPct val="100000"/>
              </a:lnSpc>
              <a:spcBef>
                <a:spcPts val="0"/>
              </a:spcBef>
              <a:buNone/>
              <a:defRPr sz="980" spc="0">
                <a:gradFill>
                  <a:gsLst>
                    <a:gs pos="0">
                      <a:schemeClr val="tx1"/>
                    </a:gs>
                    <a:gs pos="100000">
                      <a:schemeClr val="tx1"/>
                    </a:gs>
                  </a:gsLst>
                  <a:lin ang="5400000" scaled="1"/>
                </a:gradFill>
              </a:defRPr>
            </a:lvl2pPr>
            <a:lvl3pPr marL="448193" indent="0">
              <a:buNone/>
              <a:defRPr/>
            </a:lvl3pPr>
            <a:lvl4pPr marL="672290" indent="0">
              <a:buNone/>
              <a:defRPr/>
            </a:lvl4pPr>
            <a:lvl5pPr marL="0" indent="0">
              <a:lnSpc>
                <a:spcPct val="100000"/>
              </a:lnSpc>
              <a:buNone/>
              <a:defRPr>
                <a:solidFill>
                  <a:srgbClr val="000000"/>
                </a:solidFill>
              </a:defRPr>
            </a:lvl5pPr>
          </a:lstStyle>
          <a:p>
            <a:pPr lvl="1"/>
            <a:r>
              <a:rPr lang="en-US"/>
              <a:t>Small: caption body copy Segoe Regular 10/12</a:t>
            </a:r>
          </a:p>
        </p:txBody>
      </p:sp>
      <p:sp>
        <p:nvSpPr>
          <p:cNvPr id="19" name="Text Placeholder 3">
            <a:extLst>
              <a:ext uri="{FF2B5EF4-FFF2-40B4-BE49-F238E27FC236}">
                <a16:creationId xmlns:a16="http://schemas.microsoft.com/office/drawing/2014/main" id="{68F32AD9-0E33-284C-8468-E63BF69AF2EB}"/>
              </a:ext>
            </a:extLst>
          </p:cNvPr>
          <p:cNvSpPr>
            <a:spLocks noGrp="1"/>
          </p:cNvSpPr>
          <p:nvPr>
            <p:ph type="body" sz="quarter" idx="24" hasCustomPrompt="1"/>
          </p:nvPr>
        </p:nvSpPr>
        <p:spPr>
          <a:xfrm>
            <a:off x="454169" y="4299924"/>
            <a:ext cx="11306469" cy="241415"/>
          </a:xfrm>
          <a:prstGeom prst="rect">
            <a:avLst/>
          </a:prstGeom>
        </p:spPr>
        <p:txBody>
          <a:bodyPr tIns="0"/>
          <a:lstStyle>
            <a:lvl1pPr>
              <a:defRPr lang="en-US" sz="980" b="1" kern="1200" spc="0" dirty="0" smtClean="0">
                <a:gradFill>
                  <a:gsLst>
                    <a:gs pos="0">
                      <a:schemeClr val="tx1"/>
                    </a:gs>
                    <a:gs pos="100000">
                      <a:schemeClr val="tx1"/>
                    </a:gs>
                  </a:gsLst>
                  <a:lin ang="5400000" scaled="1"/>
                </a:gradFill>
                <a:latin typeface="+mn-lt"/>
                <a:ea typeface="+mn-ea"/>
                <a:cs typeface="+mn-cs"/>
              </a:defRPr>
            </a:lvl1pPr>
          </a:lstStyle>
          <a:p>
            <a:pPr lvl="0"/>
            <a:r>
              <a:rPr lang="en-US"/>
              <a:t>Small: caption title Segoe UI Bold 10/12. </a:t>
            </a:r>
          </a:p>
        </p:txBody>
      </p:sp>
      <p:sp>
        <p:nvSpPr>
          <p:cNvPr id="21" name="Text Placeholder 4">
            <a:extLst>
              <a:ext uri="{FF2B5EF4-FFF2-40B4-BE49-F238E27FC236}">
                <a16:creationId xmlns:a16="http://schemas.microsoft.com/office/drawing/2014/main" id="{BA46FDB1-D336-7C45-BF92-D58B6C550364}"/>
              </a:ext>
            </a:extLst>
          </p:cNvPr>
          <p:cNvSpPr>
            <a:spLocks noGrp="1"/>
          </p:cNvSpPr>
          <p:nvPr>
            <p:ph type="body" sz="quarter" idx="18" hasCustomPrompt="1"/>
          </p:nvPr>
        </p:nvSpPr>
        <p:spPr>
          <a:xfrm>
            <a:off x="454169" y="3258992"/>
            <a:ext cx="11306469" cy="216142"/>
          </a:xfrm>
          <a:prstGeom prst="rect">
            <a:avLst/>
          </a:prstGeom>
        </p:spPr>
        <p:txBody>
          <a:bodyPr lIns="0" tIns="0" rIns="0" bIns="0"/>
          <a:lstStyle>
            <a:lvl1pPr marL="0" indent="0">
              <a:lnSpc>
                <a:spcPts val="1765"/>
              </a:lnSpc>
              <a:spcBef>
                <a:spcPts val="0"/>
              </a:spcBef>
              <a:buFont typeface="Arial" panose="020B0604020202020204" pitchFamily="34" charset="0"/>
              <a:buNone/>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Medium: body copy Segoe UI Regular 14/18</a:t>
            </a:r>
          </a:p>
        </p:txBody>
      </p:sp>
    </p:spTree>
    <p:extLst>
      <p:ext uri="{BB962C8B-B14F-4D97-AF65-F5344CB8AC3E}">
        <p14:creationId xmlns:p14="http://schemas.microsoft.com/office/powerpoint/2010/main" val="2394078036"/>
      </p:ext>
    </p:extLst>
  </p:cSld>
  <p:clrMapOvr>
    <a:masterClrMapping/>
  </p:clrMapOvr>
  <p:transition advClick="0" advTm="20000">
    <p:push dir="u"/>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ext option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gradFill>
                  <a:gsLst>
                    <a:gs pos="0">
                      <a:schemeClr val="tx1"/>
                    </a:gs>
                    <a:gs pos="100000">
                      <a:schemeClr val="tx1"/>
                    </a:gs>
                  </a:gsLst>
                  <a:lin ang="5400000" scaled="1"/>
                </a:gradFill>
              </a:defRPr>
            </a:lvl1pPr>
          </a:lstStyle>
          <a:p>
            <a:r>
              <a:rPr lang="en-US"/>
              <a:t>Text option 1: three column bulleted list</a:t>
            </a:r>
          </a:p>
        </p:txBody>
      </p:sp>
      <p:sp>
        <p:nvSpPr>
          <p:cNvPr id="4" name="Text Placeholder 3"/>
          <p:cNvSpPr>
            <a:spLocks noGrp="1"/>
          </p:cNvSpPr>
          <p:nvPr>
            <p:ph type="body" sz="quarter" idx="10" hasCustomPrompt="1"/>
          </p:nvPr>
        </p:nvSpPr>
        <p:spPr>
          <a:xfrm>
            <a:off x="455995" y="1922587"/>
            <a:ext cx="9384447" cy="603538"/>
          </a:xfrm>
          <a:prstGeom prst="rect">
            <a:avLst/>
          </a:prstGeom>
        </p:spPr>
        <p:txBody>
          <a:bodyPr wrap="square" lIns="0" tIns="0" rIns="0" bIns="0">
            <a:spAutoFit/>
          </a:bodyPr>
          <a:lstStyle>
            <a:lvl1pPr marL="0" indent="0">
              <a:lnSpc>
                <a:spcPts val="2353"/>
              </a:lnSpc>
              <a:buNone/>
              <a:defRPr lang="en-US" sz="1961" kern="1200" spc="0" baseline="0" dirty="0">
                <a:gradFill>
                  <a:gsLst>
                    <a:gs pos="0">
                      <a:schemeClr val="tx1"/>
                    </a:gs>
                    <a:gs pos="100000">
                      <a:schemeClr val="tx1"/>
                    </a:gs>
                  </a:gsLst>
                  <a:lin ang="5400000" scaled="1"/>
                </a:gradFill>
                <a:latin typeface="+mn-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Regular 20/24. Dis </a:t>
            </a:r>
            <a:r>
              <a:rPr lang="en-US" err="1"/>
              <a:t>apid</a:t>
            </a:r>
            <a:r>
              <a:rPr lang="en-US"/>
              <a:t> </a:t>
            </a:r>
            <a:r>
              <a:rPr lang="en-US" err="1"/>
              <a:t>es</a:t>
            </a:r>
            <a:r>
              <a:rPr lang="en-US"/>
              <a:t> </a:t>
            </a:r>
            <a:r>
              <a:rPr lang="en-US" err="1"/>
              <a:t>simusanditis</a:t>
            </a:r>
            <a:r>
              <a:rPr lang="en-US"/>
              <a:t> </a:t>
            </a:r>
            <a:r>
              <a:rPr lang="en-US" err="1"/>
              <a:t>ea</a:t>
            </a:r>
            <a:r>
              <a:rPr lang="en-US"/>
              <a:t> ex et </a:t>
            </a:r>
            <a:r>
              <a:rPr lang="en-US" err="1"/>
              <a:t>illore</a:t>
            </a:r>
            <a:r>
              <a:rPr lang="en-US"/>
              <a:t>, </a:t>
            </a:r>
            <a:r>
              <a:rPr lang="en-US" err="1"/>
              <a:t>nectationet</a:t>
            </a:r>
            <a:r>
              <a:rPr lang="en-US"/>
              <a:t> </a:t>
            </a:r>
            <a:r>
              <a:rPr lang="en-US" err="1"/>
              <a:t>aut</a:t>
            </a:r>
            <a:r>
              <a:rPr lang="en-US"/>
              <a:t> </a:t>
            </a:r>
            <a:r>
              <a:rPr lang="en-US" err="1"/>
              <a:t>dic</a:t>
            </a:r>
            <a:r>
              <a:rPr lang="en-US"/>
              <a:t> </a:t>
            </a:r>
            <a:r>
              <a:rPr lang="en-US" err="1"/>
              <a:t>tem</a:t>
            </a:r>
            <a:r>
              <a:rPr lang="en-US"/>
              <a:t> </a:t>
            </a:r>
            <a:r>
              <a:rPr lang="en-US" err="1"/>
              <a:t>vit</a:t>
            </a:r>
            <a:r>
              <a:rPr lang="en-US"/>
              <a:t> </a:t>
            </a:r>
            <a:r>
              <a:rPr lang="en-US" err="1"/>
              <a:t>velestium</a:t>
            </a:r>
            <a:r>
              <a:rPr lang="en-US"/>
              <a:t> </a:t>
            </a:r>
            <a:r>
              <a:rPr lang="en-US" err="1"/>
              <a:t>reperro</a:t>
            </a:r>
            <a:r>
              <a:rPr lang="en-US"/>
              <a:t> </a:t>
            </a:r>
            <a:r>
              <a:rPr lang="en-US" err="1"/>
              <a:t>rroviduntion</a:t>
            </a:r>
            <a:r>
              <a:rPr lang="en-US"/>
              <a:t> </a:t>
            </a:r>
            <a:r>
              <a:rPr lang="en-US" err="1"/>
              <a:t>conem</a:t>
            </a:r>
            <a:r>
              <a:rPr lang="en-US"/>
              <a:t> </a:t>
            </a:r>
            <a:r>
              <a:rPr lang="en-US" err="1"/>
              <a:t>rehend</a:t>
            </a:r>
            <a:r>
              <a:rPr lang="en-US"/>
              <a:t>.</a:t>
            </a:r>
          </a:p>
        </p:txBody>
      </p:sp>
      <p:sp>
        <p:nvSpPr>
          <p:cNvPr id="5" name="Text Placeholder 4"/>
          <p:cNvSpPr>
            <a:spLocks noGrp="1"/>
          </p:cNvSpPr>
          <p:nvPr>
            <p:ph type="body" sz="quarter" idx="11" hasCustomPrompt="1"/>
          </p:nvPr>
        </p:nvSpPr>
        <p:spPr>
          <a:xfrm>
            <a:off x="455995" y="3151388"/>
            <a:ext cx="3618381" cy="216206"/>
          </a:xfrm>
          <a:prstGeom prst="rect">
            <a:avLst/>
          </a:prstGeom>
        </p:spPr>
        <p:txBody>
          <a:bodyPr lIns="0" tIns="0" rIns="0" bIns="0"/>
          <a:lstStyle>
            <a:lvl1pPr marL="0" indent="0">
              <a:lnSpc>
                <a:spcPts val="1765"/>
              </a:lnSpc>
              <a:spcBef>
                <a:spcPts val="0"/>
              </a:spcBef>
              <a:spcAft>
                <a:spcPts val="588"/>
              </a:spcAft>
              <a:buNone/>
              <a:defRPr sz="1372" b="0" spc="0" baseline="0">
                <a:gradFill>
                  <a:gsLst>
                    <a:gs pos="0">
                      <a:schemeClr val="tx2"/>
                    </a:gs>
                    <a:gs pos="100000">
                      <a:schemeClr val="tx2"/>
                    </a:gs>
                  </a:gsLst>
                  <a:lin ang="5400000" scaled="1"/>
                </a:gradFill>
                <a:latin typeface="+mj-lt"/>
              </a:defRPr>
            </a:lvl1pPr>
            <a:lvl2pPr marL="280121" marR="0" indent="-280121" algn="l" defTabSz="914367" rtl="0" eaLnBrk="1" fontAlgn="auto" latinLnBrk="0" hangingPunct="1">
              <a:lnSpc>
                <a:spcPts val="1765"/>
              </a:lnSpc>
              <a:spcBef>
                <a:spcPts val="0"/>
              </a:spcBef>
              <a:spcAft>
                <a:spcPts val="588"/>
              </a:spcAft>
              <a:buClrTx/>
              <a:buSzPct val="90000"/>
              <a:buFont typeface="Arial" panose="020B0604020202020204" pitchFamily="34" charset="0"/>
              <a:buChar char="•"/>
              <a:tabLst/>
              <a:defRPr lang="en-US" sz="1372" kern="1200" spc="0" baseline="0" dirty="0">
                <a:solidFill>
                  <a:srgbClr val="000000"/>
                </a:solidFill>
                <a:latin typeface="+mn-lt"/>
                <a:ea typeface="+mn-ea"/>
                <a:cs typeface="+mn-cs"/>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14/18</a:t>
            </a:r>
          </a:p>
        </p:txBody>
      </p:sp>
      <p:sp>
        <p:nvSpPr>
          <p:cNvPr id="21" name="Text Placeholder 4">
            <a:extLst>
              <a:ext uri="{FF2B5EF4-FFF2-40B4-BE49-F238E27FC236}">
                <a16:creationId xmlns:a16="http://schemas.microsoft.com/office/drawing/2014/main" id="{03383CEA-4FEB-4C9E-B7D6-3B36BC8EB75A}"/>
              </a:ext>
            </a:extLst>
          </p:cNvPr>
          <p:cNvSpPr>
            <a:spLocks noGrp="1"/>
          </p:cNvSpPr>
          <p:nvPr>
            <p:ph type="body" sz="quarter" idx="12" hasCustomPrompt="1"/>
          </p:nvPr>
        </p:nvSpPr>
        <p:spPr>
          <a:xfrm>
            <a:off x="4318449" y="3151388"/>
            <a:ext cx="3618381" cy="216206"/>
          </a:xfrm>
          <a:prstGeom prst="rect">
            <a:avLst/>
          </a:prstGeom>
        </p:spPr>
        <p:txBody>
          <a:bodyPr lIns="0" tIns="0" rIns="0" bIns="0"/>
          <a:lstStyle>
            <a:lvl1pPr marL="0" indent="0">
              <a:lnSpc>
                <a:spcPts val="1765"/>
              </a:lnSpc>
              <a:spcBef>
                <a:spcPts val="0"/>
              </a:spcBef>
              <a:spcAft>
                <a:spcPts val="588"/>
              </a:spcAft>
              <a:buNone/>
              <a:defRPr sz="1372" b="0" spc="0" baseline="0">
                <a:gradFill>
                  <a:gsLst>
                    <a:gs pos="0">
                      <a:schemeClr val="tx2"/>
                    </a:gs>
                    <a:gs pos="100000">
                      <a:schemeClr val="tx2"/>
                    </a:gs>
                  </a:gsLst>
                  <a:lin ang="5400000" scaled="1"/>
                </a:gradFill>
                <a:latin typeface="+mj-lt"/>
              </a:defRPr>
            </a:lvl1pPr>
            <a:lvl2pPr marL="280121" marR="0" indent="-280121" algn="l" defTabSz="914367" rtl="0" eaLnBrk="1" fontAlgn="auto" latinLnBrk="0" hangingPunct="1">
              <a:lnSpc>
                <a:spcPts val="1765"/>
              </a:lnSpc>
              <a:spcBef>
                <a:spcPts val="0"/>
              </a:spcBef>
              <a:spcAft>
                <a:spcPts val="588"/>
              </a:spcAft>
              <a:buClrTx/>
              <a:buSzPct val="90000"/>
              <a:buFont typeface="Arial" panose="020B0604020202020204" pitchFamily="34" charset="0"/>
              <a:buChar char="•"/>
              <a:tabLst/>
              <a:defRPr lang="en-US" sz="1372" kern="1200" spc="0" baseline="0" dirty="0">
                <a:solidFill>
                  <a:srgbClr val="000000"/>
                </a:solidFill>
                <a:latin typeface="+mn-lt"/>
                <a:ea typeface="+mn-ea"/>
                <a:cs typeface="+mn-cs"/>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14/18</a:t>
            </a:r>
          </a:p>
        </p:txBody>
      </p:sp>
      <p:sp>
        <p:nvSpPr>
          <p:cNvPr id="22" name="Text Placeholder 4">
            <a:extLst>
              <a:ext uri="{FF2B5EF4-FFF2-40B4-BE49-F238E27FC236}">
                <a16:creationId xmlns:a16="http://schemas.microsoft.com/office/drawing/2014/main" id="{35007055-7118-477F-B301-DB401591FA27}"/>
              </a:ext>
            </a:extLst>
          </p:cNvPr>
          <p:cNvSpPr>
            <a:spLocks noGrp="1"/>
          </p:cNvSpPr>
          <p:nvPr>
            <p:ph type="body" sz="quarter" idx="13" hasCustomPrompt="1"/>
          </p:nvPr>
        </p:nvSpPr>
        <p:spPr>
          <a:xfrm>
            <a:off x="8149960" y="3151388"/>
            <a:ext cx="3618381" cy="216206"/>
          </a:xfrm>
          <a:prstGeom prst="rect">
            <a:avLst/>
          </a:prstGeom>
        </p:spPr>
        <p:txBody>
          <a:bodyPr lIns="0" tIns="0" rIns="0" bIns="0"/>
          <a:lstStyle>
            <a:lvl1pPr marL="0" indent="0">
              <a:lnSpc>
                <a:spcPts val="1765"/>
              </a:lnSpc>
              <a:spcBef>
                <a:spcPts val="0"/>
              </a:spcBef>
              <a:spcAft>
                <a:spcPts val="588"/>
              </a:spcAft>
              <a:buNone/>
              <a:defRPr sz="1372" b="0" spc="0" baseline="0">
                <a:gradFill>
                  <a:gsLst>
                    <a:gs pos="0">
                      <a:schemeClr val="tx2"/>
                    </a:gs>
                    <a:gs pos="100000">
                      <a:schemeClr val="tx2"/>
                    </a:gs>
                  </a:gsLst>
                  <a:lin ang="5400000" scaled="1"/>
                </a:gradFill>
                <a:latin typeface="+mj-lt"/>
              </a:defRPr>
            </a:lvl1pPr>
            <a:lvl2pPr marL="280121" marR="0" indent="-280121" algn="l" defTabSz="914367" rtl="0" eaLnBrk="1" fontAlgn="auto" latinLnBrk="0" hangingPunct="1">
              <a:lnSpc>
                <a:spcPts val="1765"/>
              </a:lnSpc>
              <a:spcBef>
                <a:spcPts val="0"/>
              </a:spcBef>
              <a:spcAft>
                <a:spcPts val="588"/>
              </a:spcAft>
              <a:buClrTx/>
              <a:buSzPct val="90000"/>
              <a:buFont typeface="Arial" panose="020B0604020202020204" pitchFamily="34" charset="0"/>
              <a:buChar char="•"/>
              <a:tabLst/>
              <a:defRPr lang="en-US" sz="1372" kern="1200" spc="0" baseline="0" dirty="0">
                <a:solidFill>
                  <a:srgbClr val="000000"/>
                </a:solidFill>
                <a:latin typeface="+mn-lt"/>
                <a:ea typeface="+mn-ea"/>
                <a:cs typeface="+mn-cs"/>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14/18</a:t>
            </a:r>
          </a:p>
        </p:txBody>
      </p:sp>
      <p:sp>
        <p:nvSpPr>
          <p:cNvPr id="24" name="Text Placeholder 4">
            <a:extLst>
              <a:ext uri="{FF2B5EF4-FFF2-40B4-BE49-F238E27FC236}">
                <a16:creationId xmlns:a16="http://schemas.microsoft.com/office/drawing/2014/main" id="{2951A14E-1D63-9E44-9361-FD57A8BD812A}"/>
              </a:ext>
            </a:extLst>
          </p:cNvPr>
          <p:cNvSpPr>
            <a:spLocks noGrp="1"/>
          </p:cNvSpPr>
          <p:nvPr>
            <p:ph type="body" sz="quarter" idx="17" hasCustomPrompt="1"/>
          </p:nvPr>
        </p:nvSpPr>
        <p:spPr>
          <a:xfrm>
            <a:off x="454169" y="3378439"/>
            <a:ext cx="3618381" cy="2059666"/>
          </a:xfrm>
          <a:prstGeom prst="rect">
            <a:avLst/>
          </a:prstGeom>
        </p:spPr>
        <p:txBody>
          <a:bodyPr lIns="0" tIns="0" rIns="0" bIns="0"/>
          <a:lstStyle>
            <a:lvl1pPr marL="280121" indent="-280121">
              <a:lnSpc>
                <a:spcPts val="1765"/>
              </a:lnSpc>
              <a:spcBef>
                <a:spcPts val="0"/>
              </a:spcBef>
              <a:buFont typeface="Arial" panose="020B0604020202020204" pitchFamily="34" charset="0"/>
              <a:buChar char="•"/>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25" name="Text Placeholder 4">
            <a:extLst>
              <a:ext uri="{FF2B5EF4-FFF2-40B4-BE49-F238E27FC236}">
                <a16:creationId xmlns:a16="http://schemas.microsoft.com/office/drawing/2014/main" id="{1C3BF983-4009-1049-9AD7-C94BE3AA193C}"/>
              </a:ext>
            </a:extLst>
          </p:cNvPr>
          <p:cNvSpPr>
            <a:spLocks noGrp="1"/>
          </p:cNvSpPr>
          <p:nvPr>
            <p:ph type="body" sz="quarter" idx="18" hasCustomPrompt="1"/>
          </p:nvPr>
        </p:nvSpPr>
        <p:spPr>
          <a:xfrm>
            <a:off x="4318449" y="3378439"/>
            <a:ext cx="3618381" cy="2059666"/>
          </a:xfrm>
          <a:prstGeom prst="rect">
            <a:avLst/>
          </a:prstGeom>
        </p:spPr>
        <p:txBody>
          <a:bodyPr lIns="0" tIns="0" rIns="0" bIns="0"/>
          <a:lstStyle>
            <a:lvl1pPr marL="280121" indent="-280121">
              <a:lnSpc>
                <a:spcPts val="1765"/>
              </a:lnSpc>
              <a:spcBef>
                <a:spcPts val="0"/>
              </a:spcBef>
              <a:buFont typeface="Arial" panose="020B0604020202020204" pitchFamily="34" charset="0"/>
              <a:buChar char="•"/>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26" name="Text Placeholder 4">
            <a:extLst>
              <a:ext uri="{FF2B5EF4-FFF2-40B4-BE49-F238E27FC236}">
                <a16:creationId xmlns:a16="http://schemas.microsoft.com/office/drawing/2014/main" id="{2361C016-E331-F44F-ACAE-52E4AE73469E}"/>
              </a:ext>
            </a:extLst>
          </p:cNvPr>
          <p:cNvSpPr>
            <a:spLocks noGrp="1"/>
          </p:cNvSpPr>
          <p:nvPr>
            <p:ph type="body" sz="quarter" idx="19" hasCustomPrompt="1"/>
          </p:nvPr>
        </p:nvSpPr>
        <p:spPr>
          <a:xfrm>
            <a:off x="8156766" y="3378439"/>
            <a:ext cx="3618381" cy="2059666"/>
          </a:xfrm>
          <a:prstGeom prst="rect">
            <a:avLst/>
          </a:prstGeom>
        </p:spPr>
        <p:txBody>
          <a:bodyPr lIns="0" tIns="0" rIns="0" bIns="0"/>
          <a:lstStyle>
            <a:lvl1pPr marL="280121" indent="-280121">
              <a:lnSpc>
                <a:spcPts val="1765"/>
              </a:lnSpc>
              <a:spcBef>
                <a:spcPts val="0"/>
              </a:spcBef>
              <a:buFont typeface="Arial" panose="020B0604020202020204" pitchFamily="34" charset="0"/>
              <a:buChar char="•"/>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Tree>
    <p:extLst>
      <p:ext uri="{BB962C8B-B14F-4D97-AF65-F5344CB8AC3E}">
        <p14:creationId xmlns:p14="http://schemas.microsoft.com/office/powerpoint/2010/main" val="762764874"/>
      </p:ext>
    </p:extLst>
  </p:cSld>
  <p:clrMapOvr>
    <a:masterClrMapping/>
  </p:clrMapOvr>
  <p:transition advClick="0" advTm="20000">
    <p:push dir="u"/>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ext option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gradFill>
                  <a:gsLst>
                    <a:gs pos="0">
                      <a:schemeClr val="tx1"/>
                    </a:gs>
                    <a:gs pos="100000">
                      <a:schemeClr val="tx1"/>
                    </a:gs>
                  </a:gsLst>
                  <a:lin ang="5400000" scaled="1"/>
                </a:gradFill>
              </a:defRPr>
            </a:lvl1pPr>
          </a:lstStyle>
          <a:p>
            <a:r>
              <a:rPr lang="en-US"/>
              <a:t>Text option 2: two columns copy heavy</a:t>
            </a:r>
          </a:p>
        </p:txBody>
      </p:sp>
      <p:sp>
        <p:nvSpPr>
          <p:cNvPr id="18" name="Text Placeholder 4">
            <a:extLst>
              <a:ext uri="{FF2B5EF4-FFF2-40B4-BE49-F238E27FC236}">
                <a16:creationId xmlns:a16="http://schemas.microsoft.com/office/drawing/2014/main" id="{82A6E05B-C65A-8C44-AC8B-AA08746E6668}"/>
              </a:ext>
            </a:extLst>
          </p:cNvPr>
          <p:cNvSpPr>
            <a:spLocks noGrp="1"/>
          </p:cNvSpPr>
          <p:nvPr>
            <p:ph type="body" sz="quarter" idx="17" hasCustomPrompt="1"/>
          </p:nvPr>
        </p:nvSpPr>
        <p:spPr>
          <a:xfrm>
            <a:off x="455995" y="2593749"/>
            <a:ext cx="3618381" cy="2059666"/>
          </a:xfrm>
          <a:prstGeom prst="rect">
            <a:avLst/>
          </a:prstGeom>
        </p:spPr>
        <p:txBody>
          <a:bodyPr lIns="0" tIns="0" rIns="0" bIns="0"/>
          <a:lstStyle>
            <a:lvl1pPr marL="0" indent="0">
              <a:lnSpc>
                <a:spcPts val="1765"/>
              </a:lnSpc>
              <a:spcBef>
                <a:spcPts val="0"/>
              </a:spcBef>
              <a:buFont typeface="Arial" panose="020B0604020202020204" pitchFamily="34" charset="0"/>
              <a:buNone/>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19" name="Text Placeholder 4">
            <a:extLst>
              <a:ext uri="{FF2B5EF4-FFF2-40B4-BE49-F238E27FC236}">
                <a16:creationId xmlns:a16="http://schemas.microsoft.com/office/drawing/2014/main" id="{D52482AC-A354-B546-9AAD-B3E028512046}"/>
              </a:ext>
            </a:extLst>
          </p:cNvPr>
          <p:cNvSpPr>
            <a:spLocks noGrp="1"/>
          </p:cNvSpPr>
          <p:nvPr>
            <p:ph type="body" sz="quarter" idx="18" hasCustomPrompt="1"/>
          </p:nvPr>
        </p:nvSpPr>
        <p:spPr>
          <a:xfrm>
            <a:off x="4286809" y="2593749"/>
            <a:ext cx="3618381" cy="2059666"/>
          </a:xfrm>
          <a:prstGeom prst="rect">
            <a:avLst/>
          </a:prstGeom>
        </p:spPr>
        <p:txBody>
          <a:bodyPr lIns="0" tIns="0" rIns="0" bIns="0"/>
          <a:lstStyle>
            <a:lvl1pPr marL="0" indent="0">
              <a:lnSpc>
                <a:spcPts val="1765"/>
              </a:lnSpc>
              <a:spcBef>
                <a:spcPts val="0"/>
              </a:spcBef>
              <a:buFont typeface="Arial" panose="020B0604020202020204" pitchFamily="34" charset="0"/>
              <a:buNone/>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8" name="Text Placeholder 4">
            <a:extLst>
              <a:ext uri="{FF2B5EF4-FFF2-40B4-BE49-F238E27FC236}">
                <a16:creationId xmlns:a16="http://schemas.microsoft.com/office/drawing/2014/main" id="{CCC8691F-DADE-4D0A-8115-9B3B796034E0}"/>
              </a:ext>
            </a:extLst>
          </p:cNvPr>
          <p:cNvSpPr>
            <a:spLocks noGrp="1"/>
          </p:cNvSpPr>
          <p:nvPr>
            <p:ph type="body" sz="quarter" idx="11" hasCustomPrompt="1"/>
          </p:nvPr>
        </p:nvSpPr>
        <p:spPr>
          <a:xfrm>
            <a:off x="455995" y="2377543"/>
            <a:ext cx="3618381" cy="216206"/>
          </a:xfrm>
          <a:prstGeom prst="rect">
            <a:avLst/>
          </a:prstGeom>
        </p:spPr>
        <p:txBody>
          <a:bodyPr lIns="0" tIns="0" rIns="0" bIns="0"/>
          <a:lstStyle>
            <a:lvl1pPr marL="0" indent="0">
              <a:lnSpc>
                <a:spcPts val="1765"/>
              </a:lnSpc>
              <a:spcBef>
                <a:spcPts val="0"/>
              </a:spcBef>
              <a:spcAft>
                <a:spcPts val="588"/>
              </a:spcAft>
              <a:buNone/>
              <a:defRPr sz="1372" b="0" spc="0" baseline="0">
                <a:gradFill>
                  <a:gsLst>
                    <a:gs pos="0">
                      <a:schemeClr val="tx2"/>
                    </a:gs>
                    <a:gs pos="100000">
                      <a:schemeClr val="tx2"/>
                    </a:gs>
                  </a:gsLst>
                  <a:lin ang="5400000" scaled="1"/>
                </a:gradFill>
                <a:latin typeface="+mj-lt"/>
              </a:defRPr>
            </a:lvl1pPr>
            <a:lvl2pPr marL="280121" marR="0" indent="-280121" algn="l" defTabSz="914367" rtl="0" eaLnBrk="1" fontAlgn="auto" latinLnBrk="0" hangingPunct="1">
              <a:lnSpc>
                <a:spcPts val="1765"/>
              </a:lnSpc>
              <a:spcBef>
                <a:spcPts val="0"/>
              </a:spcBef>
              <a:spcAft>
                <a:spcPts val="588"/>
              </a:spcAft>
              <a:buClrTx/>
              <a:buSzPct val="90000"/>
              <a:buFont typeface="Arial" panose="020B0604020202020204" pitchFamily="34" charset="0"/>
              <a:buChar char="•"/>
              <a:tabLst/>
              <a:defRPr lang="en-US" sz="1372" kern="1200" spc="0" baseline="0" dirty="0">
                <a:solidFill>
                  <a:srgbClr val="000000"/>
                </a:solidFill>
                <a:latin typeface="+mn-lt"/>
                <a:ea typeface="+mn-ea"/>
                <a:cs typeface="+mn-cs"/>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14/18</a:t>
            </a:r>
          </a:p>
        </p:txBody>
      </p:sp>
      <p:sp>
        <p:nvSpPr>
          <p:cNvPr id="9" name="Text Placeholder 4">
            <a:extLst>
              <a:ext uri="{FF2B5EF4-FFF2-40B4-BE49-F238E27FC236}">
                <a16:creationId xmlns:a16="http://schemas.microsoft.com/office/drawing/2014/main" id="{AD57A03F-09DB-4FBF-A5BF-1DE6B7FC0CB5}"/>
              </a:ext>
            </a:extLst>
          </p:cNvPr>
          <p:cNvSpPr>
            <a:spLocks noGrp="1"/>
          </p:cNvSpPr>
          <p:nvPr>
            <p:ph type="body" sz="quarter" idx="19" hasCustomPrompt="1"/>
          </p:nvPr>
        </p:nvSpPr>
        <p:spPr>
          <a:xfrm>
            <a:off x="4286808" y="2377543"/>
            <a:ext cx="3618381" cy="216206"/>
          </a:xfrm>
          <a:prstGeom prst="rect">
            <a:avLst/>
          </a:prstGeom>
        </p:spPr>
        <p:txBody>
          <a:bodyPr lIns="0" tIns="0" rIns="0" bIns="0"/>
          <a:lstStyle>
            <a:lvl1pPr marL="0" indent="0">
              <a:lnSpc>
                <a:spcPts val="1765"/>
              </a:lnSpc>
              <a:spcBef>
                <a:spcPts val="0"/>
              </a:spcBef>
              <a:spcAft>
                <a:spcPts val="588"/>
              </a:spcAft>
              <a:buNone/>
              <a:defRPr sz="1372" b="0" spc="0" baseline="0">
                <a:gradFill>
                  <a:gsLst>
                    <a:gs pos="0">
                      <a:schemeClr val="tx2"/>
                    </a:gs>
                    <a:gs pos="100000">
                      <a:schemeClr val="tx2"/>
                    </a:gs>
                  </a:gsLst>
                  <a:lin ang="5400000" scaled="1"/>
                </a:gradFill>
                <a:latin typeface="+mj-lt"/>
              </a:defRPr>
            </a:lvl1pPr>
            <a:lvl2pPr marL="280121" marR="0" indent="-280121" algn="l" defTabSz="914367" rtl="0" eaLnBrk="1" fontAlgn="auto" latinLnBrk="0" hangingPunct="1">
              <a:lnSpc>
                <a:spcPts val="1765"/>
              </a:lnSpc>
              <a:spcBef>
                <a:spcPts val="0"/>
              </a:spcBef>
              <a:spcAft>
                <a:spcPts val="588"/>
              </a:spcAft>
              <a:buClrTx/>
              <a:buSzPct val="90000"/>
              <a:buFont typeface="Arial" panose="020B0604020202020204" pitchFamily="34" charset="0"/>
              <a:buChar char="•"/>
              <a:tabLst/>
              <a:defRPr lang="en-US" sz="1372" kern="1200" spc="0" baseline="0" dirty="0">
                <a:solidFill>
                  <a:srgbClr val="000000"/>
                </a:solidFill>
                <a:latin typeface="+mn-lt"/>
                <a:ea typeface="+mn-ea"/>
                <a:cs typeface="+mn-cs"/>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14/18</a:t>
            </a:r>
          </a:p>
        </p:txBody>
      </p:sp>
    </p:spTree>
    <p:extLst>
      <p:ext uri="{BB962C8B-B14F-4D97-AF65-F5344CB8AC3E}">
        <p14:creationId xmlns:p14="http://schemas.microsoft.com/office/powerpoint/2010/main" val="532689673"/>
      </p:ext>
    </p:extLst>
  </p:cSld>
  <p:clrMapOvr>
    <a:masterClrMapping/>
  </p:clrMapOvr>
  <p:transition advClick="0" advTm="20000">
    <p:push dir="u"/>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ext option 4">
    <p:spTree>
      <p:nvGrpSpPr>
        <p:cNvPr id="1" name=""/>
        <p:cNvGrpSpPr/>
        <p:nvPr/>
      </p:nvGrpSpPr>
      <p:grpSpPr>
        <a:xfrm>
          <a:off x="0" y="0"/>
          <a:ext cx="0" cy="0"/>
          <a:chOff x="0" y="0"/>
          <a:chExt cx="0" cy="0"/>
        </a:xfrm>
      </p:grpSpPr>
      <p:sp>
        <p:nvSpPr>
          <p:cNvPr id="24" name="Content Placeholder 15"/>
          <p:cNvSpPr>
            <a:spLocks noGrp="1"/>
          </p:cNvSpPr>
          <p:nvPr>
            <p:ph sz="quarter" idx="25" hasCustomPrompt="1"/>
          </p:nvPr>
        </p:nvSpPr>
        <p:spPr>
          <a:xfrm>
            <a:off x="455995" y="2158886"/>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gradFill>
                  <a:gsLst>
                    <a:gs pos="0">
                      <a:schemeClr val="tx1"/>
                    </a:gs>
                    <a:gs pos="100000">
                      <a:schemeClr val="tx1"/>
                    </a:gs>
                  </a:gsLst>
                  <a:lin ang="5400000" scaled="1"/>
                </a:gradFill>
              </a:defRPr>
            </a:lvl1pPr>
          </a:lstStyle>
          <a:p>
            <a:r>
              <a:rPr lang="en-US"/>
              <a:t>Text option 4: Six columns (numbered list)</a:t>
            </a:r>
          </a:p>
        </p:txBody>
      </p:sp>
      <p:sp>
        <p:nvSpPr>
          <p:cNvPr id="5" name="Text Placeholder 4"/>
          <p:cNvSpPr>
            <a:spLocks noGrp="1"/>
          </p:cNvSpPr>
          <p:nvPr>
            <p:ph type="body" sz="quarter" idx="11" hasCustomPrompt="1"/>
          </p:nvPr>
        </p:nvSpPr>
        <p:spPr>
          <a:xfrm>
            <a:off x="455995" y="3167817"/>
            <a:ext cx="1693247" cy="442532"/>
          </a:xfrm>
          <a:prstGeom prst="rect">
            <a:avLst/>
          </a:prstGeom>
        </p:spPr>
        <p:txBody>
          <a:bodyPr lIns="0" tIns="0" rIns="0" bIns="0"/>
          <a:lstStyle>
            <a:lvl1pPr marL="0" indent="0">
              <a:lnSpc>
                <a:spcPts val="1765"/>
              </a:lnSpc>
              <a:spcBef>
                <a:spcPts val="882"/>
              </a:spcBef>
              <a:buNone/>
              <a:defRPr lang="en-US" sz="1372" b="0" kern="1200" spc="0" baseline="0" dirty="0">
                <a:gradFill>
                  <a:gsLst>
                    <a:gs pos="0">
                      <a:schemeClr val="tx2"/>
                    </a:gs>
                    <a:gs pos="100000">
                      <a:schemeClr val="tx2"/>
                    </a:gs>
                  </a:gsLst>
                  <a:lin ang="5400000" scaled="1"/>
                </a:gra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14" name="Text Placeholder 4"/>
          <p:cNvSpPr>
            <a:spLocks noGrp="1"/>
          </p:cNvSpPr>
          <p:nvPr>
            <p:ph type="body" sz="quarter" idx="15" hasCustomPrompt="1"/>
          </p:nvPr>
        </p:nvSpPr>
        <p:spPr>
          <a:xfrm>
            <a:off x="2378328" y="3167817"/>
            <a:ext cx="1693247" cy="442532"/>
          </a:xfrm>
          <a:prstGeom prst="rect">
            <a:avLst/>
          </a:prstGeo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0" kern="1200" spc="0" baseline="0" dirty="0" smtClean="0">
                <a:gradFill>
                  <a:gsLst>
                    <a:gs pos="0">
                      <a:schemeClr val="tx2"/>
                    </a:gs>
                    <a:gs pos="100000">
                      <a:schemeClr val="tx2"/>
                    </a:gs>
                  </a:gsLst>
                  <a:lin ang="5400000" scaled="1"/>
                </a:gra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16" name="Text Placeholder 4"/>
          <p:cNvSpPr>
            <a:spLocks noGrp="1"/>
          </p:cNvSpPr>
          <p:nvPr>
            <p:ph type="body" sz="quarter" idx="17" hasCustomPrompt="1"/>
          </p:nvPr>
        </p:nvSpPr>
        <p:spPr>
          <a:xfrm>
            <a:off x="4300662" y="3167817"/>
            <a:ext cx="1693247" cy="442532"/>
          </a:xfrm>
          <a:prstGeom prst="rect">
            <a:avLst/>
          </a:prstGeo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0" kern="1200" spc="0" baseline="0" dirty="0">
                <a:gradFill>
                  <a:gsLst>
                    <a:gs pos="0">
                      <a:schemeClr val="tx2"/>
                    </a:gs>
                    <a:gs pos="100000">
                      <a:schemeClr val="tx2"/>
                    </a:gs>
                  </a:gsLst>
                  <a:lin ang="5400000" scaled="1"/>
                </a:gra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18" name="Text Placeholder 4"/>
          <p:cNvSpPr>
            <a:spLocks noGrp="1"/>
          </p:cNvSpPr>
          <p:nvPr>
            <p:ph type="body" sz="quarter" idx="19" hasCustomPrompt="1"/>
          </p:nvPr>
        </p:nvSpPr>
        <p:spPr>
          <a:xfrm>
            <a:off x="6222995" y="3167817"/>
            <a:ext cx="1693247" cy="442532"/>
          </a:xfrm>
          <a:prstGeom prst="rect">
            <a:avLst/>
          </a:prstGeo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0" kern="1200" spc="0" baseline="0" dirty="0" smtClean="0">
                <a:gradFill>
                  <a:gsLst>
                    <a:gs pos="0">
                      <a:schemeClr val="tx2"/>
                    </a:gs>
                    <a:gs pos="100000">
                      <a:schemeClr val="tx2"/>
                    </a:gs>
                  </a:gsLst>
                  <a:lin ang="5400000" scaled="1"/>
                </a:gra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20" name="Text Placeholder 4"/>
          <p:cNvSpPr>
            <a:spLocks noGrp="1"/>
          </p:cNvSpPr>
          <p:nvPr>
            <p:ph type="body" sz="quarter" idx="21" hasCustomPrompt="1"/>
          </p:nvPr>
        </p:nvSpPr>
        <p:spPr>
          <a:xfrm>
            <a:off x="8145328" y="3167817"/>
            <a:ext cx="1693247" cy="442532"/>
          </a:xfrm>
          <a:prstGeom prst="rect">
            <a:avLst/>
          </a:prstGeo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0" kern="1200" spc="0" baseline="0" dirty="0">
                <a:gradFill>
                  <a:gsLst>
                    <a:gs pos="0">
                      <a:schemeClr val="tx2"/>
                    </a:gs>
                    <a:gs pos="100000">
                      <a:schemeClr val="tx2"/>
                    </a:gs>
                  </a:gsLst>
                  <a:lin ang="5400000" scaled="1"/>
                </a:gra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22" name="Text Placeholder 4"/>
          <p:cNvSpPr>
            <a:spLocks noGrp="1"/>
          </p:cNvSpPr>
          <p:nvPr>
            <p:ph type="body" sz="quarter" idx="23" hasCustomPrompt="1"/>
          </p:nvPr>
        </p:nvSpPr>
        <p:spPr>
          <a:xfrm>
            <a:off x="10067660" y="3167817"/>
            <a:ext cx="1693247" cy="442532"/>
          </a:xfrm>
          <a:prstGeom prst="rect">
            <a:avLst/>
          </a:prstGeo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0" kern="1200" spc="0" baseline="0" dirty="0">
                <a:gradFill>
                  <a:gsLst>
                    <a:gs pos="0">
                      <a:schemeClr val="tx2"/>
                    </a:gs>
                    <a:gs pos="100000">
                      <a:schemeClr val="tx2"/>
                    </a:gs>
                  </a:gsLst>
                  <a:lin ang="5400000" scaled="1"/>
                </a:gra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25" name="Content Placeholder 15"/>
          <p:cNvSpPr>
            <a:spLocks noGrp="1"/>
          </p:cNvSpPr>
          <p:nvPr>
            <p:ph sz="quarter" idx="26" hasCustomPrompt="1"/>
          </p:nvPr>
        </p:nvSpPr>
        <p:spPr>
          <a:xfrm>
            <a:off x="2378328" y="2158886"/>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26" name="Content Placeholder 15"/>
          <p:cNvSpPr>
            <a:spLocks noGrp="1"/>
          </p:cNvSpPr>
          <p:nvPr>
            <p:ph sz="quarter" idx="27" hasCustomPrompt="1"/>
          </p:nvPr>
        </p:nvSpPr>
        <p:spPr>
          <a:xfrm>
            <a:off x="4300662" y="2158886"/>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27" name="Content Placeholder 15"/>
          <p:cNvSpPr>
            <a:spLocks noGrp="1"/>
          </p:cNvSpPr>
          <p:nvPr>
            <p:ph sz="quarter" idx="28" hasCustomPrompt="1"/>
          </p:nvPr>
        </p:nvSpPr>
        <p:spPr>
          <a:xfrm>
            <a:off x="6222995" y="2158886"/>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28" name="Content Placeholder 15"/>
          <p:cNvSpPr>
            <a:spLocks noGrp="1"/>
          </p:cNvSpPr>
          <p:nvPr>
            <p:ph sz="quarter" idx="29" hasCustomPrompt="1"/>
          </p:nvPr>
        </p:nvSpPr>
        <p:spPr>
          <a:xfrm>
            <a:off x="8145328" y="2158886"/>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29" name="Content Placeholder 15"/>
          <p:cNvSpPr>
            <a:spLocks noGrp="1"/>
          </p:cNvSpPr>
          <p:nvPr>
            <p:ph sz="quarter" idx="30" hasCustomPrompt="1"/>
          </p:nvPr>
        </p:nvSpPr>
        <p:spPr>
          <a:xfrm>
            <a:off x="10067660" y="2158886"/>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4" name="Text Placeholder 3">
            <a:extLst>
              <a:ext uri="{FF2B5EF4-FFF2-40B4-BE49-F238E27FC236}">
                <a16:creationId xmlns:a16="http://schemas.microsoft.com/office/drawing/2014/main" id="{44FF16C0-0541-41AD-98F7-A469609E8DC6}"/>
              </a:ext>
            </a:extLst>
          </p:cNvPr>
          <p:cNvSpPr>
            <a:spLocks noGrp="1"/>
          </p:cNvSpPr>
          <p:nvPr>
            <p:ph type="body" sz="quarter" idx="31" hasCustomPrompt="1"/>
          </p:nvPr>
        </p:nvSpPr>
        <p:spPr>
          <a:xfrm>
            <a:off x="455995" y="2025026"/>
            <a:ext cx="256787" cy="258381"/>
          </a:xfrm>
          <a:prstGeom prst="rect">
            <a:avLst/>
          </a:prstGeo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1.</a:t>
            </a:r>
          </a:p>
        </p:txBody>
      </p:sp>
      <p:sp>
        <p:nvSpPr>
          <p:cNvPr id="37" name="Text Placeholder 3">
            <a:extLst>
              <a:ext uri="{FF2B5EF4-FFF2-40B4-BE49-F238E27FC236}">
                <a16:creationId xmlns:a16="http://schemas.microsoft.com/office/drawing/2014/main" id="{95171A5B-905D-4832-B11A-13594619F33F}"/>
              </a:ext>
            </a:extLst>
          </p:cNvPr>
          <p:cNvSpPr>
            <a:spLocks noGrp="1"/>
          </p:cNvSpPr>
          <p:nvPr>
            <p:ph type="body" sz="quarter" idx="32" hasCustomPrompt="1"/>
          </p:nvPr>
        </p:nvSpPr>
        <p:spPr>
          <a:xfrm>
            <a:off x="2379573" y="2025026"/>
            <a:ext cx="256787" cy="258381"/>
          </a:xfrm>
          <a:prstGeom prst="rect">
            <a:avLst/>
          </a:prstGeo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rgbClr val="000000"/>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2.</a:t>
            </a:r>
          </a:p>
        </p:txBody>
      </p:sp>
      <p:sp>
        <p:nvSpPr>
          <p:cNvPr id="38" name="Text Placeholder 3">
            <a:extLst>
              <a:ext uri="{FF2B5EF4-FFF2-40B4-BE49-F238E27FC236}">
                <a16:creationId xmlns:a16="http://schemas.microsoft.com/office/drawing/2014/main" id="{DDBE933A-166C-4934-8425-2A89AAA211E9}"/>
              </a:ext>
            </a:extLst>
          </p:cNvPr>
          <p:cNvSpPr>
            <a:spLocks noGrp="1"/>
          </p:cNvSpPr>
          <p:nvPr>
            <p:ph type="body" sz="quarter" idx="33" hasCustomPrompt="1"/>
          </p:nvPr>
        </p:nvSpPr>
        <p:spPr>
          <a:xfrm>
            <a:off x="4303151" y="2025026"/>
            <a:ext cx="256787" cy="258381"/>
          </a:xfrm>
          <a:prstGeom prst="rect">
            <a:avLst/>
          </a:prstGeo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rgbClr val="000000"/>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3.</a:t>
            </a:r>
          </a:p>
        </p:txBody>
      </p:sp>
      <p:sp>
        <p:nvSpPr>
          <p:cNvPr id="39" name="Text Placeholder 3">
            <a:extLst>
              <a:ext uri="{FF2B5EF4-FFF2-40B4-BE49-F238E27FC236}">
                <a16:creationId xmlns:a16="http://schemas.microsoft.com/office/drawing/2014/main" id="{171069D2-CF68-4D89-9134-20A61AFA10DD}"/>
              </a:ext>
            </a:extLst>
          </p:cNvPr>
          <p:cNvSpPr>
            <a:spLocks noGrp="1"/>
          </p:cNvSpPr>
          <p:nvPr>
            <p:ph type="body" sz="quarter" idx="34" hasCustomPrompt="1"/>
          </p:nvPr>
        </p:nvSpPr>
        <p:spPr>
          <a:xfrm>
            <a:off x="6229842" y="2025026"/>
            <a:ext cx="256787" cy="258381"/>
          </a:xfrm>
          <a:prstGeom prst="rect">
            <a:avLst/>
          </a:prstGeo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rgbClr val="000000"/>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4.</a:t>
            </a:r>
          </a:p>
        </p:txBody>
      </p:sp>
      <p:sp>
        <p:nvSpPr>
          <p:cNvPr id="40" name="Text Placeholder 3">
            <a:extLst>
              <a:ext uri="{FF2B5EF4-FFF2-40B4-BE49-F238E27FC236}">
                <a16:creationId xmlns:a16="http://schemas.microsoft.com/office/drawing/2014/main" id="{77858A5B-7408-41FF-9369-C0F9B773A308}"/>
              </a:ext>
            </a:extLst>
          </p:cNvPr>
          <p:cNvSpPr>
            <a:spLocks noGrp="1"/>
          </p:cNvSpPr>
          <p:nvPr>
            <p:ph type="body" sz="quarter" idx="35" hasCustomPrompt="1"/>
          </p:nvPr>
        </p:nvSpPr>
        <p:spPr>
          <a:xfrm>
            <a:off x="8139413" y="2025026"/>
            <a:ext cx="256787" cy="258381"/>
          </a:xfrm>
          <a:prstGeom prst="rect">
            <a:avLst/>
          </a:prstGeo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rgbClr val="000000"/>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5.</a:t>
            </a:r>
          </a:p>
        </p:txBody>
      </p:sp>
      <p:sp>
        <p:nvSpPr>
          <p:cNvPr id="41" name="Text Placeholder 3">
            <a:extLst>
              <a:ext uri="{FF2B5EF4-FFF2-40B4-BE49-F238E27FC236}">
                <a16:creationId xmlns:a16="http://schemas.microsoft.com/office/drawing/2014/main" id="{AF637A76-D1E1-49A2-AF33-3521BBC721C4}"/>
              </a:ext>
            </a:extLst>
          </p:cNvPr>
          <p:cNvSpPr>
            <a:spLocks noGrp="1"/>
          </p:cNvSpPr>
          <p:nvPr>
            <p:ph type="body" sz="quarter" idx="36" hasCustomPrompt="1"/>
          </p:nvPr>
        </p:nvSpPr>
        <p:spPr>
          <a:xfrm>
            <a:off x="10067660" y="2025026"/>
            <a:ext cx="256787" cy="258381"/>
          </a:xfrm>
          <a:prstGeom prst="rect">
            <a:avLst/>
          </a:prstGeo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rgbClr val="000000"/>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6.</a:t>
            </a:r>
          </a:p>
        </p:txBody>
      </p:sp>
      <p:sp>
        <p:nvSpPr>
          <p:cNvPr id="33" name="Text Box 3">
            <a:extLst>
              <a:ext uri="{FF2B5EF4-FFF2-40B4-BE49-F238E27FC236}">
                <a16:creationId xmlns:a16="http://schemas.microsoft.com/office/drawing/2014/main" id="{75395D73-9049-014E-BEF9-A35587DB4139}"/>
              </a:ext>
            </a:extLst>
          </p:cNvPr>
          <p:cNvSpPr txBox="1">
            <a:spLocks noChangeArrowheads="1"/>
          </p:cNvSpPr>
          <p:nvPr userDrawn="1"/>
        </p:nvSpPr>
        <p:spPr bwMode="blackWhite">
          <a:xfrm>
            <a:off x="454169" y="6455175"/>
            <a:ext cx="11306469" cy="211083"/>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accent6">
                    <a:lumMod val="75000"/>
                  </a:schemeClr>
                </a:solidFill>
                <a:cs typeface="Segoe UI" pitchFamily="34" charset="0"/>
              </a:rPr>
              <a:t>©Microsoft Corporation									                                                                                                                                             Azure </a:t>
            </a:r>
          </a:p>
        </p:txBody>
      </p:sp>
      <p:sp>
        <p:nvSpPr>
          <p:cNvPr id="34" name="Text Placeholder 4">
            <a:extLst>
              <a:ext uri="{FF2B5EF4-FFF2-40B4-BE49-F238E27FC236}">
                <a16:creationId xmlns:a16="http://schemas.microsoft.com/office/drawing/2014/main" id="{3CC09D91-3BB7-5C4A-98CF-F87FD6AACD86}"/>
              </a:ext>
            </a:extLst>
          </p:cNvPr>
          <p:cNvSpPr>
            <a:spLocks noGrp="1"/>
          </p:cNvSpPr>
          <p:nvPr>
            <p:ph type="body" sz="quarter" idx="24" hasCustomPrompt="1"/>
          </p:nvPr>
        </p:nvSpPr>
        <p:spPr>
          <a:xfrm>
            <a:off x="454169" y="3622292"/>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35" name="Text Placeholder 4">
            <a:extLst>
              <a:ext uri="{FF2B5EF4-FFF2-40B4-BE49-F238E27FC236}">
                <a16:creationId xmlns:a16="http://schemas.microsoft.com/office/drawing/2014/main" id="{90A489FF-470D-734F-9769-61F47A78897E}"/>
              </a:ext>
            </a:extLst>
          </p:cNvPr>
          <p:cNvSpPr>
            <a:spLocks noGrp="1"/>
          </p:cNvSpPr>
          <p:nvPr>
            <p:ph type="body" sz="quarter" idx="37" hasCustomPrompt="1"/>
          </p:nvPr>
        </p:nvSpPr>
        <p:spPr>
          <a:xfrm>
            <a:off x="2378329" y="3622292"/>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36" name="Text Placeholder 4">
            <a:extLst>
              <a:ext uri="{FF2B5EF4-FFF2-40B4-BE49-F238E27FC236}">
                <a16:creationId xmlns:a16="http://schemas.microsoft.com/office/drawing/2014/main" id="{6F43AC1C-4836-034C-B18E-A886EB0A0954}"/>
              </a:ext>
            </a:extLst>
          </p:cNvPr>
          <p:cNvSpPr>
            <a:spLocks noGrp="1"/>
          </p:cNvSpPr>
          <p:nvPr>
            <p:ph type="body" sz="quarter" idx="38" hasCustomPrompt="1"/>
          </p:nvPr>
        </p:nvSpPr>
        <p:spPr>
          <a:xfrm>
            <a:off x="4300662" y="3622292"/>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42" name="Text Placeholder 4">
            <a:extLst>
              <a:ext uri="{FF2B5EF4-FFF2-40B4-BE49-F238E27FC236}">
                <a16:creationId xmlns:a16="http://schemas.microsoft.com/office/drawing/2014/main" id="{9221C77D-8F08-6C49-9011-B244AD138F0B}"/>
              </a:ext>
            </a:extLst>
          </p:cNvPr>
          <p:cNvSpPr>
            <a:spLocks noGrp="1"/>
          </p:cNvSpPr>
          <p:nvPr>
            <p:ph type="body" sz="quarter" idx="39" hasCustomPrompt="1"/>
          </p:nvPr>
        </p:nvSpPr>
        <p:spPr>
          <a:xfrm>
            <a:off x="6229842" y="3622292"/>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43" name="Text Placeholder 4">
            <a:extLst>
              <a:ext uri="{FF2B5EF4-FFF2-40B4-BE49-F238E27FC236}">
                <a16:creationId xmlns:a16="http://schemas.microsoft.com/office/drawing/2014/main" id="{F3776908-857F-F24D-9AF6-14CF938B5693}"/>
              </a:ext>
            </a:extLst>
          </p:cNvPr>
          <p:cNvSpPr>
            <a:spLocks noGrp="1"/>
          </p:cNvSpPr>
          <p:nvPr>
            <p:ph type="body" sz="quarter" idx="40" hasCustomPrompt="1"/>
          </p:nvPr>
        </p:nvSpPr>
        <p:spPr>
          <a:xfrm>
            <a:off x="8139413" y="3622292"/>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44" name="Text Placeholder 4">
            <a:extLst>
              <a:ext uri="{FF2B5EF4-FFF2-40B4-BE49-F238E27FC236}">
                <a16:creationId xmlns:a16="http://schemas.microsoft.com/office/drawing/2014/main" id="{EFB7F2E6-D12A-0A47-939B-737BAD817601}"/>
              </a:ext>
            </a:extLst>
          </p:cNvPr>
          <p:cNvSpPr>
            <a:spLocks noGrp="1"/>
          </p:cNvSpPr>
          <p:nvPr>
            <p:ph type="body" sz="quarter" idx="41" hasCustomPrompt="1"/>
          </p:nvPr>
        </p:nvSpPr>
        <p:spPr>
          <a:xfrm>
            <a:off x="10044584" y="3622292"/>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pic>
        <p:nvPicPr>
          <p:cNvPr id="46" name="Picture 45">
            <a:extLst>
              <a:ext uri="{FF2B5EF4-FFF2-40B4-BE49-F238E27FC236}">
                <a16:creationId xmlns:a16="http://schemas.microsoft.com/office/drawing/2014/main" id="{15EF402B-0A39-4444-AF7E-380A1C25739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82637" y="2301518"/>
            <a:ext cx="647418" cy="647510"/>
          </a:xfrm>
          <a:prstGeom prst="rect">
            <a:avLst/>
          </a:prstGeom>
        </p:spPr>
      </p:pic>
      <p:pic>
        <p:nvPicPr>
          <p:cNvPr id="47" name="Picture 46">
            <a:extLst>
              <a:ext uri="{FF2B5EF4-FFF2-40B4-BE49-F238E27FC236}">
                <a16:creationId xmlns:a16="http://schemas.microsoft.com/office/drawing/2014/main" id="{3E2F996C-B451-5D43-A1A7-18659348D8D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567498" y="2301518"/>
            <a:ext cx="647418" cy="647510"/>
          </a:xfrm>
          <a:prstGeom prst="rect">
            <a:avLst/>
          </a:prstGeom>
        </p:spPr>
      </p:pic>
      <p:pic>
        <p:nvPicPr>
          <p:cNvPr id="48" name="Picture 47">
            <a:extLst>
              <a:ext uri="{FF2B5EF4-FFF2-40B4-BE49-F238E27FC236}">
                <a16:creationId xmlns:a16="http://schemas.microsoft.com/office/drawing/2014/main" id="{2164D954-D4BE-604E-A1FA-5D4A16CC776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686028" y="2301518"/>
            <a:ext cx="647418" cy="647510"/>
          </a:xfrm>
          <a:prstGeom prst="rect">
            <a:avLst/>
          </a:prstGeom>
        </p:spPr>
      </p:pic>
      <p:pic>
        <p:nvPicPr>
          <p:cNvPr id="49" name="Picture 48">
            <a:extLst>
              <a:ext uri="{FF2B5EF4-FFF2-40B4-BE49-F238E27FC236}">
                <a16:creationId xmlns:a16="http://schemas.microsoft.com/office/drawing/2014/main" id="{5FC96516-B0E2-964A-9976-F62D8A3CA03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752756" y="2301518"/>
            <a:ext cx="647418" cy="647510"/>
          </a:xfrm>
          <a:prstGeom prst="rect">
            <a:avLst/>
          </a:prstGeom>
        </p:spPr>
      </p:pic>
      <p:pic>
        <p:nvPicPr>
          <p:cNvPr id="50" name="Picture 49">
            <a:extLst>
              <a:ext uri="{FF2B5EF4-FFF2-40B4-BE49-F238E27FC236}">
                <a16:creationId xmlns:a16="http://schemas.microsoft.com/office/drawing/2014/main" id="{C42970E5-3D59-6D4C-802D-2A054118D505}"/>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802988" y="2301518"/>
            <a:ext cx="647418" cy="647510"/>
          </a:xfrm>
          <a:prstGeom prst="rect">
            <a:avLst/>
          </a:prstGeom>
        </p:spPr>
      </p:pic>
      <p:pic>
        <p:nvPicPr>
          <p:cNvPr id="51" name="Picture 50">
            <a:extLst>
              <a:ext uri="{FF2B5EF4-FFF2-40B4-BE49-F238E27FC236}">
                <a16:creationId xmlns:a16="http://schemas.microsoft.com/office/drawing/2014/main" id="{32F713FA-C34D-0546-BEC6-2429F7B462C9}"/>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02611" y="2301518"/>
            <a:ext cx="647418" cy="647510"/>
          </a:xfrm>
          <a:prstGeom prst="rect">
            <a:avLst/>
          </a:prstGeom>
        </p:spPr>
      </p:pic>
    </p:spTree>
    <p:extLst>
      <p:ext uri="{BB962C8B-B14F-4D97-AF65-F5344CB8AC3E}">
        <p14:creationId xmlns:p14="http://schemas.microsoft.com/office/powerpoint/2010/main" val="1467742046"/>
      </p:ext>
    </p:extLst>
  </p:cSld>
  <p:clrMapOvr>
    <a:masterClrMapping/>
  </p:clrMapOvr>
  <p:transition advClick="0" advTm="20000">
    <p:push dir="u"/>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strike="noStrike">
                <a:gradFill>
                  <a:gsLst>
                    <a:gs pos="0">
                      <a:schemeClr val="tx1"/>
                    </a:gs>
                    <a:gs pos="100000">
                      <a:schemeClr val="tx1"/>
                    </a:gs>
                  </a:gsLst>
                  <a:lin ang="5400000" scaled="1"/>
                </a:gradFill>
              </a:defRPr>
            </a:lvl1pPr>
          </a:lstStyle>
          <a:p>
            <a:r>
              <a:rPr lang="en-US"/>
              <a:t>Title</a:t>
            </a:r>
          </a:p>
        </p:txBody>
      </p:sp>
    </p:spTree>
    <p:extLst>
      <p:ext uri="{BB962C8B-B14F-4D97-AF65-F5344CB8AC3E}">
        <p14:creationId xmlns:p14="http://schemas.microsoft.com/office/powerpoint/2010/main" val="652102768"/>
      </p:ext>
    </p:extLst>
  </p:cSld>
  <p:clrMapOvr>
    <a:masterClrMapping/>
  </p:clrMapOvr>
  <p:transition advClick="0" advTm="20000">
    <p:push dir="u"/>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bg1"/>
        </a:solidFill>
        <a:effectLst/>
      </p:bgPr>
    </p:bg>
    <p:spTree>
      <p:nvGrpSpPr>
        <p:cNvPr id="1" name=""/>
        <p:cNvGrpSpPr/>
        <p:nvPr/>
      </p:nvGrpSpPr>
      <p:grpSpPr>
        <a:xfrm>
          <a:off x="0" y="0"/>
          <a:ext cx="0" cy="0"/>
          <a:chOff x="0" y="0"/>
          <a:chExt cx="0" cy="0"/>
        </a:xfrm>
      </p:grpSpPr>
      <p:sp>
        <p:nvSpPr>
          <p:cNvPr id="4" name="Title 35"/>
          <p:cNvSpPr>
            <a:spLocks noGrp="1"/>
          </p:cNvSpPr>
          <p:nvPr>
            <p:ph type="title" hasCustomPrompt="1"/>
          </p:nvPr>
        </p:nvSpPr>
        <p:spPr>
          <a:xfrm>
            <a:off x="455994" y="941692"/>
            <a:ext cx="7454643" cy="3558191"/>
          </a:xfrm>
          <a:prstGeom prst="rect">
            <a:avLst/>
          </a:prstGeom>
          <a:noFill/>
        </p:spPr>
        <p:txBody>
          <a:bodyPr vert="horz" wrap="square" lIns="0" tIns="0" rIns="0" bIns="0" rtlCol="0" anchor="t" anchorCtr="0">
            <a:noAutofit/>
          </a:bodyPr>
          <a:lstStyle>
            <a:lvl1pPr>
              <a:defRPr lang="en-US" sz="4705" spc="-49" baseline="0" dirty="0">
                <a:gradFill>
                  <a:gsLst>
                    <a:gs pos="0">
                      <a:schemeClr val="tx1"/>
                    </a:gs>
                    <a:gs pos="100000">
                      <a:schemeClr val="tx1"/>
                    </a:gs>
                  </a:gsLst>
                  <a:lin ang="5400000" scaled="1"/>
                </a:gradFill>
              </a:defRPr>
            </a:lvl1pPr>
          </a:lstStyle>
          <a:p>
            <a:pPr marL="0" lvl="0">
              <a:lnSpc>
                <a:spcPts val="5490"/>
              </a:lnSpc>
            </a:pPr>
            <a:r>
              <a:rPr lang="en-US"/>
              <a:t>Section title</a:t>
            </a:r>
          </a:p>
        </p:txBody>
      </p:sp>
    </p:spTree>
    <p:extLst>
      <p:ext uri="{BB962C8B-B14F-4D97-AF65-F5344CB8AC3E}">
        <p14:creationId xmlns:p14="http://schemas.microsoft.com/office/powerpoint/2010/main" val="3328419537"/>
      </p:ext>
    </p:extLst>
  </p:cSld>
  <p:clrMapOvr>
    <a:masterClrMapping/>
  </p:clrMapOvr>
  <p:transition advClick="0" advTm="20000">
    <p:push dir="u"/>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Section title 2">
    <p:bg>
      <p:bgPr>
        <a:solidFill>
          <a:schemeClr val="bg2"/>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55994" y="941692"/>
            <a:ext cx="7454643" cy="3558191"/>
          </a:xfrm>
          <a:prstGeom prst="rect">
            <a:avLst/>
          </a:prstGeom>
          <a:noFill/>
        </p:spPr>
        <p:txBody>
          <a:bodyPr vert="horz" wrap="square" lIns="0" tIns="0" rIns="0" bIns="0" rtlCol="0" anchor="t" anchorCtr="0">
            <a:noAutofit/>
          </a:bodyPr>
          <a:lstStyle>
            <a:lvl1pPr>
              <a:defRPr lang="en-US" sz="4705" spc="-49" baseline="0" dirty="0">
                <a:gradFill>
                  <a:gsLst>
                    <a:gs pos="0">
                      <a:schemeClr val="tx1"/>
                    </a:gs>
                    <a:gs pos="100000">
                      <a:schemeClr val="tx1"/>
                    </a:gs>
                  </a:gsLst>
                  <a:lin ang="5400000" scaled="1"/>
                </a:gradFill>
              </a:defRPr>
            </a:lvl1pPr>
          </a:lstStyle>
          <a:p>
            <a:pPr marL="0" lvl="0">
              <a:lnSpc>
                <a:spcPts val="5490"/>
              </a:lnSpc>
            </a:pPr>
            <a:r>
              <a:rPr lang="en-US"/>
              <a:t>Section title</a:t>
            </a:r>
          </a:p>
        </p:txBody>
      </p:sp>
    </p:spTree>
    <p:extLst>
      <p:ext uri="{BB962C8B-B14F-4D97-AF65-F5344CB8AC3E}">
        <p14:creationId xmlns:p14="http://schemas.microsoft.com/office/powerpoint/2010/main" val="1677314722"/>
      </p:ext>
    </p:extLst>
  </p:cSld>
  <p:clrMapOvr>
    <a:overrideClrMapping bg1="dk1" tx1="lt1" bg2="dk2" tx2="lt2" accent1="accent1" accent2="accent2" accent3="accent3" accent4="accent4" accent5="accent5" accent6="accent6" hlink="hlink" folHlink="folHlink"/>
  </p:clrMapOvr>
  <p:transition advClick="0" advTm="20000">
    <p:push dir="u"/>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Device layout 1">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444774" y="418150"/>
            <a:ext cx="7747227" cy="6439851"/>
          </a:xfrm>
          <a:prstGeom prst="rect">
            <a:avLst/>
          </a:prstGeom>
        </p:spPr>
      </p:pic>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gradFill>
                  <a:gsLst>
                    <a:gs pos="0">
                      <a:schemeClr val="tx1"/>
                    </a:gs>
                    <a:gs pos="100000">
                      <a:schemeClr val="tx1"/>
                    </a:gs>
                  </a:gsLst>
                  <a:lin ang="5400000" scaled="1"/>
                </a:gradFill>
              </a:defRPr>
            </a:lvl1pPr>
          </a:lstStyle>
          <a:p>
            <a:r>
              <a:rPr lang="en-US"/>
              <a:t>Device layout 1: one column</a:t>
            </a:r>
          </a:p>
        </p:txBody>
      </p:sp>
      <p:sp>
        <p:nvSpPr>
          <p:cNvPr id="4" name="Text Placeholder 3"/>
          <p:cNvSpPr>
            <a:spLocks noGrp="1"/>
          </p:cNvSpPr>
          <p:nvPr>
            <p:ph type="body" sz="quarter" idx="10" hasCustomPrompt="1"/>
          </p:nvPr>
        </p:nvSpPr>
        <p:spPr>
          <a:xfrm>
            <a:off x="455995" y="1922802"/>
            <a:ext cx="4758211" cy="603538"/>
          </a:xfrm>
          <a:prstGeom prst="rect">
            <a:avLst/>
          </a:prstGeom>
        </p:spPr>
        <p:txBody>
          <a:bodyPr wrap="square" lIns="0" tIns="0" rIns="0" bIns="0">
            <a:spAutoFit/>
          </a:bodyPr>
          <a:lstStyle>
            <a:lvl1pPr marL="0" indent="0">
              <a:lnSpc>
                <a:spcPts val="2353"/>
              </a:lnSpc>
              <a:buNone/>
              <a:defRPr sz="1961" b="0" i="0">
                <a:gradFill>
                  <a:gsLst>
                    <a:gs pos="0">
                      <a:schemeClr val="tx1"/>
                    </a:gs>
                    <a:gs pos="100000">
                      <a:schemeClr val="tx1"/>
                    </a:gs>
                  </a:gsLst>
                  <a:lin ang="5400000" scaled="1"/>
                </a:gradFill>
                <a:latin typeface="+mn-lt"/>
              </a:defRPr>
            </a:lvl1pPr>
            <a:lvl2pPr marL="224097" indent="0">
              <a:buNone/>
              <a:defRPr/>
            </a:lvl2pPr>
            <a:lvl3pPr marL="448193" indent="0">
              <a:buNone/>
              <a:defRPr/>
            </a:lvl3pPr>
            <a:lvl4pPr marL="672290" indent="0">
              <a:buNone/>
              <a:defRPr/>
            </a:lvl4pPr>
            <a:lvl5pPr marL="896386" indent="0">
              <a:buNone/>
              <a:defRPr/>
            </a:lvl5pPr>
          </a:lstStyle>
          <a:p>
            <a:pPr lvl="0"/>
            <a:r>
              <a:rPr lang="pt-BR"/>
              <a:t>Large subhead Segoe UI Regular 20/24. Em volor resequaectur.</a:t>
            </a:r>
            <a:endParaRPr lang="en-US"/>
          </a:p>
        </p:txBody>
      </p:sp>
      <p:sp>
        <p:nvSpPr>
          <p:cNvPr id="5" name="Text Placeholder 4"/>
          <p:cNvSpPr>
            <a:spLocks noGrp="1"/>
          </p:cNvSpPr>
          <p:nvPr>
            <p:ph type="body" sz="quarter" idx="11" hasCustomPrompt="1"/>
          </p:nvPr>
        </p:nvSpPr>
        <p:spPr>
          <a:xfrm>
            <a:off x="455995" y="2707597"/>
            <a:ext cx="4758210" cy="2521331"/>
          </a:xfrm>
          <a:prstGeom prst="rect">
            <a:avLst/>
          </a:prstGeom>
        </p:spPr>
        <p:txBody>
          <a:bodyPr lIns="0" tIns="0" rIns="0" bIns="0"/>
          <a:lstStyle>
            <a:lvl1pPr marL="280121" indent="-280121">
              <a:lnSpc>
                <a:spcPts val="1765"/>
              </a:lnSpc>
              <a:spcBef>
                <a:spcPts val="0"/>
              </a:spcBef>
              <a:buFont typeface="Arial" panose="020B0604020202020204" pitchFamily="34" charset="0"/>
              <a:buChar char="•"/>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a:t>
            </a:r>
          </a:p>
        </p:txBody>
      </p:sp>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p:nvPr>
        </p:nvSpPr>
        <p:spPr>
          <a:xfrm>
            <a:off x="6357959" y="3239966"/>
            <a:ext cx="5834041" cy="908839"/>
          </a:xfrm>
          <a:prstGeom prst="rect">
            <a:avLst/>
          </a:prstGeom>
        </p:spPr>
        <p:txBody>
          <a:bodyPr anchor="ctr" anchorCtr="0"/>
          <a:lstStyle>
            <a:lvl1pPr algn="ctr">
              <a:defRPr>
                <a:solidFill>
                  <a:srgbClr val="000000"/>
                </a:solidFill>
              </a:defRPr>
            </a:lvl1pPr>
          </a:lstStyle>
          <a:p>
            <a:r>
              <a:rPr lang="en-US"/>
              <a:t>Drag picture to placeholder or click icon to add</a:t>
            </a:r>
          </a:p>
        </p:txBody>
      </p:sp>
    </p:spTree>
    <p:extLst>
      <p:ext uri="{BB962C8B-B14F-4D97-AF65-F5344CB8AC3E}">
        <p14:creationId xmlns:p14="http://schemas.microsoft.com/office/powerpoint/2010/main" val="2783967576"/>
      </p:ext>
    </p:extLst>
  </p:cSld>
  <p:clrMapOvr>
    <a:masterClrMapping/>
  </p:clrMapOvr>
  <p:transition advClick="0" advTm="20000">
    <p:push dir="u"/>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Device layout 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99DE98C-91A8-4163-A280-8BB561692C8E}"/>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444774" y="418150"/>
            <a:ext cx="7747227" cy="6439851"/>
          </a:xfrm>
          <a:prstGeom prst="rect">
            <a:avLst/>
          </a:prstGeom>
        </p:spPr>
      </p:pic>
      <p:sp>
        <p:nvSpPr>
          <p:cNvPr id="9" name="Picture Placeholder 11">
            <a:extLst>
              <a:ext uri="{FF2B5EF4-FFF2-40B4-BE49-F238E27FC236}">
                <a16:creationId xmlns:a16="http://schemas.microsoft.com/office/drawing/2014/main" id="{784CA30E-A92E-4E40-944A-73B1CF9EEE0A}"/>
              </a:ext>
            </a:extLst>
          </p:cNvPr>
          <p:cNvSpPr>
            <a:spLocks noGrp="1"/>
          </p:cNvSpPr>
          <p:nvPr>
            <p:ph type="pic" sz="quarter" idx="12"/>
          </p:nvPr>
        </p:nvSpPr>
        <p:spPr>
          <a:xfrm>
            <a:off x="6357959" y="3239966"/>
            <a:ext cx="5834041" cy="908839"/>
          </a:xfrm>
          <a:prstGeom prst="rect">
            <a:avLst/>
          </a:prstGeom>
        </p:spPr>
        <p:txBody>
          <a:bodyPr anchor="ctr" anchorCtr="0"/>
          <a:lstStyle>
            <a:lvl1pPr algn="ctr">
              <a:defRPr>
                <a:solidFill>
                  <a:srgbClr val="000000"/>
                </a:solidFill>
              </a:defRPr>
            </a:lvl1pPr>
          </a:lstStyle>
          <a:p>
            <a:r>
              <a:rPr lang="en-US"/>
              <a:t>Drag picture to placeholder or click icon to add</a:t>
            </a:r>
          </a:p>
        </p:txBody>
      </p:sp>
      <p:sp>
        <p:nvSpPr>
          <p:cNvPr id="13" name="Text Placeholder 4">
            <a:extLst>
              <a:ext uri="{FF2B5EF4-FFF2-40B4-BE49-F238E27FC236}">
                <a16:creationId xmlns:a16="http://schemas.microsoft.com/office/drawing/2014/main" id="{8D17D4B4-B6B9-4273-ACCB-7A5ED46F35A8}"/>
              </a:ext>
            </a:extLst>
          </p:cNvPr>
          <p:cNvSpPr>
            <a:spLocks noGrp="1"/>
          </p:cNvSpPr>
          <p:nvPr>
            <p:ph type="body" sz="quarter" idx="11" hasCustomPrompt="1"/>
          </p:nvPr>
        </p:nvSpPr>
        <p:spPr>
          <a:xfrm>
            <a:off x="457672" y="2000739"/>
            <a:ext cx="1693247" cy="442532"/>
          </a:xfrm>
          <a:prstGeom prst="rect">
            <a:avLst/>
          </a:prstGeom>
        </p:spPr>
        <p:txBody>
          <a:bodyPr lIns="0" tIns="0" rIns="0" bIns="0"/>
          <a:lstStyle>
            <a:lvl1pPr marL="0" indent="0">
              <a:lnSpc>
                <a:spcPts val="1765"/>
              </a:lnSpc>
              <a:spcBef>
                <a:spcPts val="882"/>
              </a:spcBef>
              <a:buNone/>
              <a:defRPr lang="en-US" sz="1372" b="0" kern="1200" spc="0" baseline="0" dirty="0">
                <a:gradFill>
                  <a:gsLst>
                    <a:gs pos="0">
                      <a:schemeClr val="tx2"/>
                    </a:gs>
                    <a:gs pos="100000">
                      <a:schemeClr val="tx2"/>
                    </a:gs>
                  </a:gsLst>
                  <a:lin ang="5400000" scaled="1"/>
                </a:gra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a:t>
            </a:r>
            <a:r>
              <a:rPr lang="en-US" err="1"/>
              <a:t>Semibold</a:t>
            </a:r>
            <a:endParaRPr lang="en-US"/>
          </a:p>
        </p:txBody>
      </p:sp>
      <p:sp>
        <p:nvSpPr>
          <p:cNvPr id="14" name="Text Placeholder 4">
            <a:extLst>
              <a:ext uri="{FF2B5EF4-FFF2-40B4-BE49-F238E27FC236}">
                <a16:creationId xmlns:a16="http://schemas.microsoft.com/office/drawing/2014/main" id="{FB204BE2-B985-4315-8D5B-9C54B1074DD6}"/>
              </a:ext>
            </a:extLst>
          </p:cNvPr>
          <p:cNvSpPr>
            <a:spLocks noGrp="1"/>
          </p:cNvSpPr>
          <p:nvPr>
            <p:ph type="body" sz="quarter" idx="13" hasCustomPrompt="1"/>
          </p:nvPr>
        </p:nvSpPr>
        <p:spPr>
          <a:xfrm>
            <a:off x="2385798" y="2000739"/>
            <a:ext cx="1693247" cy="442532"/>
          </a:xfrm>
          <a:prstGeom prst="rect">
            <a:avLst/>
          </a:prstGeom>
        </p:spPr>
        <p:txBody>
          <a:bodyPr lIns="0" tIns="0" rIns="0" bIns="0"/>
          <a:lstStyle>
            <a:lvl1pPr marL="0" indent="0">
              <a:lnSpc>
                <a:spcPts val="1765"/>
              </a:lnSpc>
              <a:spcBef>
                <a:spcPts val="882"/>
              </a:spcBef>
              <a:buNone/>
              <a:defRPr lang="en-US" sz="1372" b="0" kern="1200" spc="0" baseline="0" dirty="0">
                <a:gradFill>
                  <a:gsLst>
                    <a:gs pos="0">
                      <a:schemeClr val="tx2"/>
                    </a:gs>
                    <a:gs pos="100000">
                      <a:schemeClr val="tx2"/>
                    </a:gs>
                  </a:gsLst>
                  <a:lin ang="5400000" scaled="1"/>
                </a:gra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a:t>
            </a:r>
            <a:r>
              <a:rPr lang="en-US" err="1"/>
              <a:t>Semibold</a:t>
            </a:r>
            <a:endParaRPr lang="en-US"/>
          </a:p>
        </p:txBody>
      </p:sp>
      <p:sp>
        <p:nvSpPr>
          <p:cNvPr id="15" name="Title 1">
            <a:extLst>
              <a:ext uri="{FF2B5EF4-FFF2-40B4-BE49-F238E27FC236}">
                <a16:creationId xmlns:a16="http://schemas.microsoft.com/office/drawing/2014/main" id="{889045D2-7C49-4F5C-A376-228A5A2B015B}"/>
              </a:ext>
            </a:extLst>
          </p:cNvPr>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gradFill>
                  <a:gsLst>
                    <a:gs pos="0">
                      <a:schemeClr val="tx1"/>
                    </a:gs>
                    <a:gs pos="100000">
                      <a:schemeClr val="tx1"/>
                    </a:gs>
                  </a:gsLst>
                  <a:lin ang="5400000" scaled="1"/>
                </a:gradFill>
              </a:defRPr>
            </a:lvl1pPr>
          </a:lstStyle>
          <a:p>
            <a:r>
              <a:rPr lang="en-US"/>
              <a:t>Device layout 2: two columns</a:t>
            </a:r>
          </a:p>
        </p:txBody>
      </p:sp>
      <p:sp>
        <p:nvSpPr>
          <p:cNvPr id="17" name="Text Box 3">
            <a:extLst>
              <a:ext uri="{FF2B5EF4-FFF2-40B4-BE49-F238E27FC236}">
                <a16:creationId xmlns:a16="http://schemas.microsoft.com/office/drawing/2014/main" id="{E9958694-2D93-5A49-BF9C-C2FD1753BAA3}"/>
              </a:ext>
            </a:extLst>
          </p:cNvPr>
          <p:cNvSpPr txBox="1">
            <a:spLocks noChangeArrowheads="1"/>
          </p:cNvSpPr>
          <p:nvPr userDrawn="1"/>
        </p:nvSpPr>
        <p:spPr bwMode="blackWhite">
          <a:xfrm>
            <a:off x="454169" y="6455175"/>
            <a:ext cx="11306469" cy="211083"/>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accent6">
                    <a:lumMod val="75000"/>
                  </a:schemeClr>
                </a:solidFill>
                <a:cs typeface="Segoe UI" pitchFamily="34" charset="0"/>
              </a:rPr>
              <a:t>©Microsoft Corporation									                                                                                                                                             Azure </a:t>
            </a:r>
          </a:p>
        </p:txBody>
      </p:sp>
      <p:sp>
        <p:nvSpPr>
          <p:cNvPr id="18" name="Text Placeholder 4">
            <a:extLst>
              <a:ext uri="{FF2B5EF4-FFF2-40B4-BE49-F238E27FC236}">
                <a16:creationId xmlns:a16="http://schemas.microsoft.com/office/drawing/2014/main" id="{02963930-27DC-A146-BED0-307A0CE5F43A}"/>
              </a:ext>
            </a:extLst>
          </p:cNvPr>
          <p:cNvSpPr>
            <a:spLocks noGrp="1"/>
          </p:cNvSpPr>
          <p:nvPr>
            <p:ph type="body" sz="quarter" idx="42" hasCustomPrompt="1"/>
          </p:nvPr>
        </p:nvSpPr>
        <p:spPr>
          <a:xfrm>
            <a:off x="454170" y="2452757"/>
            <a:ext cx="1693247"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19" name="Text Placeholder 4">
            <a:extLst>
              <a:ext uri="{FF2B5EF4-FFF2-40B4-BE49-F238E27FC236}">
                <a16:creationId xmlns:a16="http://schemas.microsoft.com/office/drawing/2014/main" id="{8EE99189-A4FF-8C44-809C-285F33AF913B}"/>
              </a:ext>
            </a:extLst>
          </p:cNvPr>
          <p:cNvSpPr>
            <a:spLocks noGrp="1"/>
          </p:cNvSpPr>
          <p:nvPr>
            <p:ph type="body" sz="quarter" idx="43" hasCustomPrompt="1"/>
          </p:nvPr>
        </p:nvSpPr>
        <p:spPr>
          <a:xfrm>
            <a:off x="2385530" y="2452757"/>
            <a:ext cx="1693247"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2" b="0" i="0" spc="0">
                <a:gradFill>
                  <a:gsLst>
                    <a:gs pos="0">
                      <a:schemeClr val="tx1"/>
                    </a:gs>
                    <a:gs pos="100000">
                      <a:schemeClr val="tx1"/>
                    </a:gs>
                  </a:gsLst>
                  <a:lin ang="5400000" scaled="1"/>
                </a:gra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Tree>
    <p:extLst>
      <p:ext uri="{BB962C8B-B14F-4D97-AF65-F5344CB8AC3E}">
        <p14:creationId xmlns:p14="http://schemas.microsoft.com/office/powerpoint/2010/main" val="1335965614"/>
      </p:ext>
    </p:extLst>
  </p:cSld>
  <p:clrMapOvr>
    <a:masterClrMapping/>
  </p:clrMapOvr>
  <p:transition advClick="0" advTm="20000">
    <p:push dir="u"/>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Device layout 3">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84249" y="486947"/>
            <a:ext cx="10869930" cy="6371053"/>
          </a:xfrm>
          <a:prstGeom prst="rect">
            <a:avLst/>
          </a:prstGeom>
        </p:spPr>
      </p:pic>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gradFill>
                  <a:gsLst>
                    <a:gs pos="0">
                      <a:schemeClr val="tx1"/>
                    </a:gs>
                    <a:gs pos="100000">
                      <a:schemeClr val="tx1"/>
                    </a:gs>
                  </a:gsLst>
                  <a:lin ang="5400000" scaled="1"/>
                </a:gradFill>
              </a:defRPr>
            </a:lvl1pPr>
          </a:lstStyle>
          <a:p>
            <a:r>
              <a:rPr lang="en-US"/>
              <a:t>Device layout 3</a:t>
            </a:r>
          </a:p>
        </p:txBody>
      </p:sp>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p:nvPr>
        </p:nvSpPr>
        <p:spPr>
          <a:xfrm>
            <a:off x="2293976" y="3490037"/>
            <a:ext cx="7678751" cy="543185"/>
          </a:xfrm>
          <a:prstGeom prst="rect">
            <a:avLst/>
          </a:prstGeom>
        </p:spPr>
        <p:txBody>
          <a:bodyPr anchor="ctr" anchorCtr="0"/>
          <a:lstStyle>
            <a:lvl1pPr algn="ctr">
              <a:defRPr>
                <a:solidFill>
                  <a:srgbClr val="000000"/>
                </a:solidFill>
              </a:defRPr>
            </a:lvl1pPr>
          </a:lstStyle>
          <a:p>
            <a:r>
              <a:rPr lang="en-US"/>
              <a:t>Drag picture to placeholder or click icon to add</a:t>
            </a:r>
          </a:p>
        </p:txBody>
      </p:sp>
      <p:sp>
        <p:nvSpPr>
          <p:cNvPr id="12" name="Text Box 3">
            <a:extLst>
              <a:ext uri="{FF2B5EF4-FFF2-40B4-BE49-F238E27FC236}">
                <a16:creationId xmlns:a16="http://schemas.microsoft.com/office/drawing/2014/main" id="{A8F5F40B-56C9-1D43-9521-8583515F1C5D}"/>
              </a:ext>
            </a:extLst>
          </p:cNvPr>
          <p:cNvSpPr txBox="1">
            <a:spLocks noChangeArrowheads="1"/>
          </p:cNvSpPr>
          <p:nvPr userDrawn="1"/>
        </p:nvSpPr>
        <p:spPr bwMode="blackWhite">
          <a:xfrm>
            <a:off x="454169" y="6455175"/>
            <a:ext cx="11306469" cy="211083"/>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1875542601"/>
      </p:ext>
    </p:extLst>
  </p:cSld>
  <p:clrMapOvr>
    <a:masterClrMapping/>
  </p:clrMapOvr>
  <p:transition advClick="0" advTm="20000">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gradFill>
                  <a:gsLst>
                    <a:gs pos="1250">
                      <a:schemeClr val="tx1"/>
                    </a:gs>
                    <a:gs pos="100000">
                      <a:schemeClr val="tx1"/>
                    </a:gs>
                  </a:gsLst>
                  <a:lin ang="5400000" scaled="0"/>
                </a:gradFill>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242318169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gradFill>
                  <a:gsLst>
                    <a:gs pos="0">
                      <a:schemeClr val="tx1"/>
                    </a:gs>
                    <a:gs pos="100000">
                      <a:schemeClr val="tx1"/>
                    </a:gs>
                  </a:gsLst>
                  <a:lin ang="5400000" scaled="1"/>
                </a:gradFill>
              </a:defRPr>
            </a:lvl1pPr>
          </a:lstStyle>
          <a:p>
            <a:r>
              <a:rPr lang="en-US"/>
              <a:t>Click icon to add chart</a:t>
            </a:r>
          </a:p>
        </p:txBody>
      </p:sp>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gradFill>
                  <a:gsLst>
                    <a:gs pos="0">
                      <a:schemeClr val="tx1"/>
                    </a:gs>
                    <a:gs pos="100000">
                      <a:schemeClr val="tx1"/>
                    </a:gs>
                  </a:gsLst>
                  <a:lin ang="5400000" scaled="1"/>
                </a:gradFill>
              </a:defRPr>
            </a:lvl1pPr>
          </a:lstStyle>
          <a:p>
            <a:r>
              <a:rPr lang="en-US"/>
              <a:t>Chart examples</a:t>
            </a:r>
          </a:p>
        </p:txBody>
      </p:sp>
      <p:sp>
        <p:nvSpPr>
          <p:cNvPr id="9" name="Text Placeholder 4"/>
          <p:cNvSpPr>
            <a:spLocks noGrp="1"/>
          </p:cNvSpPr>
          <p:nvPr>
            <p:ph type="body" sz="quarter" idx="12" hasCustomPrompt="1"/>
          </p:nvPr>
        </p:nvSpPr>
        <p:spPr>
          <a:xfrm>
            <a:off x="455992" y="5857162"/>
            <a:ext cx="3618381" cy="301770"/>
          </a:xfrm>
          <a:prstGeom prst="rect">
            <a:avLst/>
          </a:prstGeom>
        </p:spPr>
        <p:txBody>
          <a:bodyPr lIns="0" tIns="0" rIns="0" bIns="0"/>
          <a:lstStyle>
            <a:lvl1pPr marL="0" indent="0">
              <a:lnSpc>
                <a:spcPts val="1176"/>
              </a:lnSpc>
              <a:spcBef>
                <a:spcPts val="882"/>
              </a:spcBef>
              <a:buFont typeface="Arial" panose="020B0604020202020204" pitchFamily="34" charset="0"/>
              <a:buNone/>
              <a:defRPr sz="980" b="0" i="0" spc="0">
                <a:gradFill>
                  <a:gsLst>
                    <a:gs pos="0">
                      <a:schemeClr val="tx1"/>
                    </a:gs>
                    <a:gs pos="100000">
                      <a:schemeClr val="tx1"/>
                    </a:gs>
                  </a:gsLst>
                  <a:lin ang="5400000" scaled="1"/>
                </a:gra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17" name="Text Placeholder 4"/>
          <p:cNvSpPr>
            <a:spLocks noGrp="1"/>
          </p:cNvSpPr>
          <p:nvPr>
            <p:ph type="body" sz="quarter" idx="18" hasCustomPrompt="1"/>
          </p:nvPr>
        </p:nvSpPr>
        <p:spPr>
          <a:xfrm>
            <a:off x="4303152" y="5857162"/>
            <a:ext cx="3607487" cy="301770"/>
          </a:xfrm>
          <a:prstGeom prst="rect">
            <a:avLst/>
          </a:prstGeom>
        </p:spPr>
        <p:txBody>
          <a:bodyPr vert="horz" wrap="square" lIns="0" tIns="0" rIns="0" bIns="0" rtlCol="0">
            <a:spAutoFit/>
          </a:bodyPr>
          <a:lstStyle>
            <a:lvl1pPr>
              <a:tabLst/>
              <a:defRPr lang="en-US" sz="980" b="0" i="0" spc="0" dirty="0" smtClean="0">
                <a:gradFill>
                  <a:gsLst>
                    <a:gs pos="0">
                      <a:schemeClr val="tx1"/>
                    </a:gs>
                    <a:gs pos="100000">
                      <a:schemeClr val="tx1"/>
                    </a:gs>
                  </a:gsLst>
                  <a:lin ang="5400000" scaled="1"/>
                </a:gradFill>
                <a:latin typeface="+mn-lt"/>
              </a:defRPr>
            </a:lvl1pPr>
          </a:lstStyle>
          <a:p>
            <a:pPr marL="0" lvl="0" indent="0">
              <a:lnSpc>
                <a:spcPts val="1176"/>
              </a:lnSpc>
              <a:spcBef>
                <a:spcPts val="882"/>
              </a:spcBef>
              <a:buFont typeface="Arial" panose="020B0604020202020204" pitchFamily="34" charset="0"/>
              <a:buNone/>
            </a:pPr>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gradFill>
                  <a:gsLst>
                    <a:gs pos="0">
                      <a:schemeClr val="tx1"/>
                    </a:gs>
                    <a:gs pos="100000">
                      <a:schemeClr val="tx1"/>
                    </a:gs>
                  </a:gsLst>
                  <a:lin ang="5400000" scaled="1"/>
                </a:gradFill>
              </a:defRPr>
            </a:lvl1pPr>
          </a:lstStyle>
          <a:p>
            <a:r>
              <a:rPr lang="en-US"/>
              <a:t>Click icon to add chart</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gradFill>
                  <a:gsLst>
                    <a:gs pos="0">
                      <a:schemeClr val="tx1"/>
                    </a:gs>
                    <a:gs pos="100000">
                      <a:schemeClr val="tx1"/>
                    </a:gs>
                  </a:gsLst>
                  <a:lin ang="5400000" scaled="1"/>
                </a:gra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41415"/>
          </a:xfrm>
          <a:prstGeom prst="rect">
            <a:avLst/>
          </a:prstGeom>
        </p:spPr>
        <p:txBody>
          <a:bodyPr tIns="0"/>
          <a:lstStyle>
            <a:lvl1pPr>
              <a:defRPr lang="en-US" sz="980" b="1" kern="1200" spc="0" dirty="0" smtClean="0">
                <a:gradFill>
                  <a:gsLst>
                    <a:gs pos="0">
                      <a:schemeClr val="tx1"/>
                    </a:gs>
                    <a:gs pos="100000">
                      <a:schemeClr val="tx1"/>
                    </a:gs>
                  </a:gsLst>
                  <a:lin ang="5400000" scaled="1"/>
                </a:gradFill>
                <a:latin typeface="+mn-lt"/>
                <a:ea typeface="+mn-ea"/>
                <a:cs typeface="+mn-cs"/>
              </a:defRPr>
            </a:lvl1pPr>
          </a:lstStyle>
          <a:p>
            <a:pPr lvl="0"/>
            <a:r>
              <a:rPr lang="en-US"/>
              <a:t>Caption title Segoe bold 10/12. </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41415"/>
          </a:xfrm>
          <a:prstGeom prst="rect">
            <a:avLst/>
          </a:prstGeom>
        </p:spPr>
        <p:txBody>
          <a:bodyPr tIns="0"/>
          <a:lstStyle>
            <a:lvl1pPr>
              <a:defRPr lang="en-US" sz="980" b="1" kern="1200" spc="0" dirty="0" smtClean="0">
                <a:gradFill>
                  <a:gsLst>
                    <a:gs pos="0">
                      <a:schemeClr val="tx1"/>
                    </a:gs>
                    <a:gs pos="100000">
                      <a:schemeClr val="tx1"/>
                    </a:gs>
                  </a:gsLst>
                  <a:lin ang="5400000" scaled="1"/>
                </a:gradFill>
                <a:latin typeface="+mn-lt"/>
                <a:ea typeface="+mn-ea"/>
                <a:cs typeface="+mn-cs"/>
              </a:defRPr>
            </a:lvl1pPr>
          </a:lstStyle>
          <a:p>
            <a:pPr lvl="0"/>
            <a:r>
              <a:rPr lang="en-US"/>
              <a:t>Caption title Segoe bold 10/12. </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41415"/>
          </a:xfrm>
          <a:prstGeom prst="rect">
            <a:avLst/>
          </a:prstGeom>
        </p:spPr>
        <p:txBody>
          <a:bodyPr tIns="0"/>
          <a:lstStyle>
            <a:lvl1pPr>
              <a:defRPr lang="en-US" sz="980" b="1" kern="1200" spc="0" dirty="0" smtClean="0">
                <a:gradFill>
                  <a:gsLst>
                    <a:gs pos="0">
                      <a:schemeClr val="tx1"/>
                    </a:gs>
                    <a:gs pos="100000">
                      <a:schemeClr val="tx1"/>
                    </a:gs>
                  </a:gsLst>
                  <a:lin ang="5400000" scaled="1"/>
                </a:gradFill>
                <a:latin typeface="+mn-lt"/>
                <a:ea typeface="+mn-ea"/>
                <a:cs typeface="+mn-cs"/>
              </a:defRPr>
            </a:lvl1pPr>
          </a:lstStyle>
          <a:p>
            <a:pPr lvl="0"/>
            <a:r>
              <a:rPr lang="en-US"/>
              <a:t>Caption title Segoe bold 10/12. </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857162"/>
            <a:ext cx="3607487" cy="301770"/>
          </a:xfrm>
          <a:prstGeom prst="rect">
            <a:avLst/>
          </a:prstGeom>
        </p:spPr>
        <p:txBody>
          <a:bodyPr vert="horz" wrap="square" lIns="0" tIns="0" rIns="0" bIns="0" rtlCol="0">
            <a:spAutoFit/>
          </a:bodyPr>
          <a:lstStyle>
            <a:lvl1pPr>
              <a:tabLst/>
              <a:defRPr lang="en-US" sz="980" b="0" i="0" spc="0" dirty="0" smtClean="0">
                <a:gradFill>
                  <a:gsLst>
                    <a:gs pos="0">
                      <a:schemeClr val="tx1"/>
                    </a:gs>
                    <a:gs pos="100000">
                      <a:schemeClr val="tx1"/>
                    </a:gs>
                  </a:gsLst>
                  <a:lin ang="5400000" scaled="1"/>
                </a:gradFill>
                <a:latin typeface="+mn-lt"/>
              </a:defRPr>
            </a:lvl1pPr>
          </a:lstStyle>
          <a:p>
            <a:pPr marL="0" lvl="0" indent="0">
              <a:lnSpc>
                <a:spcPts val="1176"/>
              </a:lnSpc>
              <a:spcBef>
                <a:spcPts val="882"/>
              </a:spcBef>
              <a:buFont typeface="Arial" panose="020B0604020202020204" pitchFamily="34" charset="0"/>
              <a:buNone/>
            </a:pPr>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19" name="Text Box 3">
            <a:extLst>
              <a:ext uri="{FF2B5EF4-FFF2-40B4-BE49-F238E27FC236}">
                <a16:creationId xmlns:a16="http://schemas.microsoft.com/office/drawing/2014/main" id="{DD3304D6-24AF-6742-A22C-8D78DC39B073}"/>
              </a:ext>
            </a:extLst>
          </p:cNvPr>
          <p:cNvSpPr txBox="1">
            <a:spLocks noChangeArrowheads="1"/>
          </p:cNvSpPr>
          <p:nvPr userDrawn="1"/>
        </p:nvSpPr>
        <p:spPr bwMode="blackWhite">
          <a:xfrm>
            <a:off x="454169" y="6455175"/>
            <a:ext cx="11306469" cy="211083"/>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4052683843"/>
      </p:ext>
    </p:extLst>
  </p:cSld>
  <p:clrMapOvr>
    <a:masterClrMapping/>
  </p:clrMapOvr>
  <p:transition advClick="0" advTm="20000">
    <p:push dir="u"/>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gradFill>
                  <a:gsLst>
                    <a:gs pos="0">
                      <a:schemeClr val="tx1"/>
                    </a:gs>
                    <a:gs pos="100000">
                      <a:schemeClr val="tx1"/>
                    </a:gs>
                  </a:gsLst>
                  <a:lin ang="5400000" scaled="1"/>
                </a:gradFill>
              </a:defRPr>
            </a:lvl1pPr>
          </a:lstStyle>
          <a:p>
            <a:r>
              <a:rPr lang="en-US"/>
              <a:t>Table styling</a:t>
            </a:r>
          </a:p>
        </p:txBody>
      </p:sp>
      <p:sp>
        <p:nvSpPr>
          <p:cNvPr id="4" name="Table Placeholder 3"/>
          <p:cNvSpPr>
            <a:spLocks noGrp="1"/>
          </p:cNvSpPr>
          <p:nvPr>
            <p:ph type="tbl" sz="quarter" idx="10"/>
          </p:nvPr>
        </p:nvSpPr>
        <p:spPr>
          <a:xfrm>
            <a:off x="455995" y="2158885"/>
            <a:ext cx="11306469" cy="4078687"/>
          </a:xfrm>
          <a:prstGeom prst="rect">
            <a:avLst/>
          </a:prstGeom>
        </p:spPr>
        <p:txBody>
          <a:bodyPr anchor="ctr" anchorCtr="0">
            <a:noAutofit/>
          </a:bodyPr>
          <a:lstStyle>
            <a:lvl1pPr algn="ctr">
              <a:defRPr>
                <a:gradFill>
                  <a:gsLst>
                    <a:gs pos="0">
                      <a:schemeClr val="tx1"/>
                    </a:gs>
                    <a:gs pos="100000">
                      <a:schemeClr val="tx1"/>
                    </a:gs>
                  </a:gsLst>
                  <a:lin ang="5400000" scaled="1"/>
                </a:gradFill>
              </a:defRPr>
            </a:lvl1pPr>
          </a:lstStyle>
          <a:p>
            <a:r>
              <a:rPr lang="en-US"/>
              <a:t>Click icon to add table</a:t>
            </a:r>
          </a:p>
        </p:txBody>
      </p:sp>
      <p:sp>
        <p:nvSpPr>
          <p:cNvPr id="10" name="Text Box 3">
            <a:extLst>
              <a:ext uri="{FF2B5EF4-FFF2-40B4-BE49-F238E27FC236}">
                <a16:creationId xmlns:a16="http://schemas.microsoft.com/office/drawing/2014/main" id="{AD9F5927-827C-2E4D-8781-07CF39C27494}"/>
              </a:ext>
            </a:extLst>
          </p:cNvPr>
          <p:cNvSpPr txBox="1">
            <a:spLocks noChangeArrowheads="1"/>
          </p:cNvSpPr>
          <p:nvPr userDrawn="1"/>
        </p:nvSpPr>
        <p:spPr bwMode="blackWhite">
          <a:xfrm>
            <a:off x="454169" y="6455175"/>
            <a:ext cx="11306469" cy="211083"/>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604141485"/>
      </p:ext>
    </p:extLst>
  </p:cSld>
  <p:clrMapOvr>
    <a:masterClrMapping/>
  </p:clrMapOvr>
  <p:transition advClick="0" advTm="20000">
    <p:push dir="u"/>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Closing slide 1">
    <p:bg>
      <p:bgPr>
        <a:solidFill>
          <a:schemeClr val="tx2"/>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C370E04-F3D7-44F1-9863-6604D12FE022}"/>
              </a:ext>
            </a:extLst>
          </p:cNvPr>
          <p:cNvSpPr>
            <a:spLocks noGrp="1"/>
          </p:cNvSpPr>
          <p:nvPr>
            <p:ph type="title" hasCustomPrompt="1"/>
          </p:nvPr>
        </p:nvSpPr>
        <p:spPr>
          <a:xfrm>
            <a:off x="455995" y="1845277"/>
            <a:ext cx="7454644" cy="1473396"/>
          </a:xfrm>
          <a:prstGeom prst="rect">
            <a:avLst/>
          </a:prstGeom>
          <a:noFill/>
        </p:spPr>
        <p:txBody>
          <a:bodyPr lIns="0" tIns="0" rIns="0" bIns="0" anchor="t" anchorCtr="0"/>
          <a:lstStyle>
            <a:lvl1pPr>
              <a:lnSpc>
                <a:spcPct val="100000"/>
              </a:lnSpc>
              <a:spcAft>
                <a:spcPts val="1274"/>
              </a:spcAft>
              <a:defRPr sz="2549" spc="-49" baseline="0">
                <a:gradFill>
                  <a:gsLst>
                    <a:gs pos="0">
                      <a:schemeClr val="bg1"/>
                    </a:gs>
                    <a:gs pos="100000">
                      <a:schemeClr val="bg1"/>
                    </a:gs>
                  </a:gsLst>
                  <a:lin ang="5400000" scaled="1"/>
                </a:gradFill>
              </a:defRPr>
            </a:lvl1pPr>
          </a:lstStyle>
          <a:p>
            <a:r>
              <a:rPr lang="en-US"/>
              <a:t>Thank you.</a:t>
            </a:r>
          </a:p>
        </p:txBody>
      </p:sp>
      <p:pic>
        <p:nvPicPr>
          <p:cNvPr id="5" name="Picture 4">
            <a:extLst>
              <a:ext uri="{FF2B5EF4-FFF2-40B4-BE49-F238E27FC236}">
                <a16:creationId xmlns:a16="http://schemas.microsoft.com/office/drawing/2014/main" id="{DC1F9C5D-BBFD-AE42-A1D5-DA2C27C2E9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170" y="439310"/>
            <a:ext cx="1335673" cy="190278"/>
          </a:xfrm>
          <a:prstGeom prst="rect">
            <a:avLst/>
          </a:prstGeom>
        </p:spPr>
      </p:pic>
      <p:sp>
        <p:nvSpPr>
          <p:cNvPr id="6" name="Text Box 3">
            <a:extLst>
              <a:ext uri="{FF2B5EF4-FFF2-40B4-BE49-F238E27FC236}">
                <a16:creationId xmlns:a16="http://schemas.microsoft.com/office/drawing/2014/main" id="{4071864E-755E-AD40-A80D-10E454980F16}"/>
              </a:ext>
            </a:extLst>
          </p:cNvPr>
          <p:cNvSpPr txBox="1">
            <a:spLocks noChangeArrowheads="1"/>
          </p:cNvSpPr>
          <p:nvPr userDrawn="1"/>
        </p:nvSpPr>
        <p:spPr bwMode="blackWhite">
          <a:xfrm>
            <a:off x="454170" y="6451197"/>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gradFill>
                  <a:gsLst>
                    <a:gs pos="0">
                      <a:schemeClr val="bg1"/>
                    </a:gs>
                    <a:gs pos="100000">
                      <a:schemeClr val="bg1"/>
                    </a:gs>
                  </a:gsLst>
                  <a:lin ang="5400000" scaled="1"/>
                </a:gradFill>
                <a:cs typeface="Segoe UI" pitchFamily="34" charset="0"/>
              </a:rPr>
              <a:t>© Copyright Microsoft Corporation. All rights reserved. </a:t>
            </a:r>
          </a:p>
        </p:txBody>
      </p:sp>
    </p:spTree>
    <p:extLst>
      <p:ext uri="{BB962C8B-B14F-4D97-AF65-F5344CB8AC3E}">
        <p14:creationId xmlns:p14="http://schemas.microsoft.com/office/powerpoint/2010/main" val="919457251"/>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Closing slide 2">
    <p:bg>
      <p:bgPr>
        <a:solidFill>
          <a:srgbClr val="000000"/>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C370E04-F3D7-44F1-9863-6604D12FE022}"/>
              </a:ext>
            </a:extLst>
          </p:cNvPr>
          <p:cNvSpPr>
            <a:spLocks noGrp="1"/>
          </p:cNvSpPr>
          <p:nvPr>
            <p:ph type="title" hasCustomPrompt="1"/>
          </p:nvPr>
        </p:nvSpPr>
        <p:spPr>
          <a:xfrm>
            <a:off x="455995" y="1845277"/>
            <a:ext cx="7454644" cy="1473396"/>
          </a:xfrm>
          <a:prstGeom prst="rect">
            <a:avLst/>
          </a:prstGeom>
          <a:noFill/>
        </p:spPr>
        <p:txBody>
          <a:bodyPr lIns="0" tIns="0" rIns="0" bIns="0" anchor="t" anchorCtr="0"/>
          <a:lstStyle>
            <a:lvl1pPr>
              <a:lnSpc>
                <a:spcPct val="100000"/>
              </a:lnSpc>
              <a:spcAft>
                <a:spcPts val="1274"/>
              </a:spcAft>
              <a:defRPr sz="2549" spc="-49" baseline="0">
                <a:gradFill>
                  <a:gsLst>
                    <a:gs pos="0">
                      <a:schemeClr val="bg1"/>
                    </a:gs>
                    <a:gs pos="100000">
                      <a:schemeClr val="bg1"/>
                    </a:gs>
                  </a:gsLst>
                  <a:lin ang="5400000" scaled="1"/>
                </a:gradFill>
              </a:defRPr>
            </a:lvl1pPr>
          </a:lstStyle>
          <a:p>
            <a:r>
              <a:rPr lang="en-US"/>
              <a:t>Thank you.</a:t>
            </a:r>
          </a:p>
        </p:txBody>
      </p:sp>
      <p:sp>
        <p:nvSpPr>
          <p:cNvPr id="5" name="Text Box 3">
            <a:extLst>
              <a:ext uri="{FF2B5EF4-FFF2-40B4-BE49-F238E27FC236}">
                <a16:creationId xmlns:a16="http://schemas.microsoft.com/office/drawing/2014/main" id="{0AFD6FAE-B215-4CF5-A1C7-AE7803BB4E41}"/>
              </a:ext>
            </a:extLst>
          </p:cNvPr>
          <p:cNvSpPr txBox="1">
            <a:spLocks noChangeArrowheads="1"/>
          </p:cNvSpPr>
          <p:nvPr userDrawn="1"/>
        </p:nvSpPr>
        <p:spPr bwMode="blackWhite">
          <a:xfrm>
            <a:off x="454170" y="6451197"/>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gradFill>
                  <a:gsLst>
                    <a:gs pos="0">
                      <a:schemeClr val="bg1"/>
                    </a:gs>
                    <a:gs pos="100000">
                      <a:schemeClr val="bg1"/>
                    </a:gs>
                  </a:gsLst>
                  <a:lin ang="5400000" scaled="1"/>
                </a:gradFill>
                <a:cs typeface="Segoe UI" pitchFamily="34" charset="0"/>
              </a:rPr>
              <a:t>© Copyright Microsoft Corporation. All rights reserved. </a:t>
            </a:r>
          </a:p>
        </p:txBody>
      </p:sp>
      <p:pic>
        <p:nvPicPr>
          <p:cNvPr id="6" name="Picture 5">
            <a:extLst>
              <a:ext uri="{FF2B5EF4-FFF2-40B4-BE49-F238E27FC236}">
                <a16:creationId xmlns:a16="http://schemas.microsoft.com/office/drawing/2014/main" id="{DC1F9C5D-BBFD-AE42-A1D5-DA2C27C2E9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170" y="439310"/>
            <a:ext cx="1335673" cy="190278"/>
          </a:xfrm>
          <a:prstGeom prst="rect">
            <a:avLst/>
          </a:prstGeom>
        </p:spPr>
      </p:pic>
      <p:sp>
        <p:nvSpPr>
          <p:cNvPr id="7" name="Picture Placeholder 27">
            <a:extLst>
              <a:ext uri="{FF2B5EF4-FFF2-40B4-BE49-F238E27FC236}">
                <a16:creationId xmlns:a16="http://schemas.microsoft.com/office/drawing/2014/main" id="{5496F88C-A399-48D0-ABC4-07E2F5BAD158}"/>
              </a:ext>
            </a:extLst>
          </p:cNvPr>
          <p:cNvSpPr>
            <a:spLocks noGrp="1"/>
          </p:cNvSpPr>
          <p:nvPr>
            <p:ph type="pic" sz="quarter" idx="16"/>
          </p:nvPr>
        </p:nvSpPr>
        <p:spPr>
          <a:xfrm>
            <a:off x="6161365" y="793822"/>
            <a:ext cx="2096326" cy="1618774"/>
          </a:xfrm>
          <a:solidFill>
            <a:schemeClr val="tx2"/>
          </a:solidFill>
        </p:spPr>
        <p:txBody>
          <a:bodyPr anchor="b" anchorCtr="1">
            <a:noAutofit/>
          </a:bodyPr>
          <a:lstStyle/>
          <a:p>
            <a:endParaRPr lang="en-US"/>
          </a:p>
        </p:txBody>
      </p:sp>
      <p:sp>
        <p:nvSpPr>
          <p:cNvPr id="8" name="Picture Placeholder 27">
            <a:extLst>
              <a:ext uri="{FF2B5EF4-FFF2-40B4-BE49-F238E27FC236}">
                <a16:creationId xmlns:a16="http://schemas.microsoft.com/office/drawing/2014/main" id="{0C21610F-709F-4799-BDC8-F5E07C8E7532}"/>
              </a:ext>
            </a:extLst>
          </p:cNvPr>
          <p:cNvSpPr>
            <a:spLocks noGrp="1"/>
          </p:cNvSpPr>
          <p:nvPr>
            <p:ph type="pic" sz="quarter" idx="17"/>
          </p:nvPr>
        </p:nvSpPr>
        <p:spPr>
          <a:xfrm>
            <a:off x="8472758" y="793822"/>
            <a:ext cx="2096326" cy="1618774"/>
          </a:xfrm>
          <a:solidFill>
            <a:schemeClr val="tx2"/>
          </a:solidFill>
        </p:spPr>
        <p:txBody>
          <a:bodyPr anchor="b" anchorCtr="1">
            <a:noAutofit/>
          </a:bodyPr>
          <a:lstStyle/>
          <a:p>
            <a:endParaRPr lang="en-US"/>
          </a:p>
        </p:txBody>
      </p:sp>
      <p:sp>
        <p:nvSpPr>
          <p:cNvPr id="10" name="Picture Placeholder 27">
            <a:extLst>
              <a:ext uri="{FF2B5EF4-FFF2-40B4-BE49-F238E27FC236}">
                <a16:creationId xmlns:a16="http://schemas.microsoft.com/office/drawing/2014/main" id="{D45E4476-7B91-4BF1-BEE6-AA780631C750}"/>
              </a:ext>
            </a:extLst>
          </p:cNvPr>
          <p:cNvSpPr>
            <a:spLocks noGrp="1"/>
          </p:cNvSpPr>
          <p:nvPr>
            <p:ph type="pic" sz="quarter" idx="18"/>
          </p:nvPr>
        </p:nvSpPr>
        <p:spPr>
          <a:xfrm>
            <a:off x="7203560" y="4460417"/>
            <a:ext cx="2096326" cy="1618774"/>
          </a:xfrm>
          <a:solidFill>
            <a:schemeClr val="tx2"/>
          </a:solidFill>
        </p:spPr>
        <p:txBody>
          <a:bodyPr anchor="b" anchorCtr="1">
            <a:noAutofit/>
          </a:bodyPr>
          <a:lstStyle/>
          <a:p>
            <a:endParaRPr lang="en-US"/>
          </a:p>
        </p:txBody>
      </p:sp>
      <p:sp>
        <p:nvSpPr>
          <p:cNvPr id="11" name="Picture Placeholder 27">
            <a:extLst>
              <a:ext uri="{FF2B5EF4-FFF2-40B4-BE49-F238E27FC236}">
                <a16:creationId xmlns:a16="http://schemas.microsoft.com/office/drawing/2014/main" id="{5AC165B8-0458-4204-A626-058362AA6257}"/>
              </a:ext>
            </a:extLst>
          </p:cNvPr>
          <p:cNvSpPr>
            <a:spLocks noGrp="1"/>
          </p:cNvSpPr>
          <p:nvPr>
            <p:ph type="pic" sz="quarter" idx="19"/>
          </p:nvPr>
        </p:nvSpPr>
        <p:spPr>
          <a:xfrm>
            <a:off x="9514953" y="4460417"/>
            <a:ext cx="2096326" cy="1618774"/>
          </a:xfrm>
          <a:solidFill>
            <a:schemeClr val="tx2"/>
          </a:solidFill>
        </p:spPr>
        <p:txBody>
          <a:bodyPr anchor="b" anchorCtr="1">
            <a:noAutofit/>
          </a:bodyPr>
          <a:lstStyle/>
          <a:p>
            <a:endParaRPr lang="en-US"/>
          </a:p>
        </p:txBody>
      </p:sp>
      <p:sp>
        <p:nvSpPr>
          <p:cNvPr id="12" name="Picture Placeholder 27">
            <a:extLst>
              <a:ext uri="{FF2B5EF4-FFF2-40B4-BE49-F238E27FC236}">
                <a16:creationId xmlns:a16="http://schemas.microsoft.com/office/drawing/2014/main" id="{1221D2EB-E466-48FD-BA3C-CBCAA9CB7AF3}"/>
              </a:ext>
            </a:extLst>
          </p:cNvPr>
          <p:cNvSpPr>
            <a:spLocks noGrp="1"/>
          </p:cNvSpPr>
          <p:nvPr>
            <p:ph type="pic" sz="quarter" idx="20"/>
          </p:nvPr>
        </p:nvSpPr>
        <p:spPr>
          <a:xfrm>
            <a:off x="5776786" y="2611744"/>
            <a:ext cx="2096326" cy="1618774"/>
          </a:xfrm>
          <a:solidFill>
            <a:schemeClr val="tx2"/>
          </a:solidFill>
        </p:spPr>
        <p:txBody>
          <a:bodyPr anchor="b" anchorCtr="1">
            <a:noAutofit/>
          </a:bodyPr>
          <a:lstStyle/>
          <a:p>
            <a:endParaRPr lang="en-US"/>
          </a:p>
        </p:txBody>
      </p:sp>
      <p:sp>
        <p:nvSpPr>
          <p:cNvPr id="13" name="Picture Placeholder 27">
            <a:extLst>
              <a:ext uri="{FF2B5EF4-FFF2-40B4-BE49-F238E27FC236}">
                <a16:creationId xmlns:a16="http://schemas.microsoft.com/office/drawing/2014/main" id="{D1ABACC9-8C8F-4BA1-B371-EF3BFD1A8D8E}"/>
              </a:ext>
            </a:extLst>
          </p:cNvPr>
          <p:cNvSpPr>
            <a:spLocks noGrp="1"/>
          </p:cNvSpPr>
          <p:nvPr>
            <p:ph type="pic" sz="quarter" idx="21"/>
          </p:nvPr>
        </p:nvSpPr>
        <p:spPr>
          <a:xfrm>
            <a:off x="8061123" y="2611744"/>
            <a:ext cx="2096326" cy="1618774"/>
          </a:xfrm>
          <a:solidFill>
            <a:schemeClr val="tx2"/>
          </a:solidFill>
        </p:spPr>
        <p:txBody>
          <a:bodyPr anchor="b" anchorCtr="1">
            <a:noAutofit/>
          </a:bodyPr>
          <a:lstStyle/>
          <a:p>
            <a:endParaRPr lang="en-US"/>
          </a:p>
        </p:txBody>
      </p:sp>
      <p:sp>
        <p:nvSpPr>
          <p:cNvPr id="14" name="Picture Placeholder 27">
            <a:extLst>
              <a:ext uri="{FF2B5EF4-FFF2-40B4-BE49-F238E27FC236}">
                <a16:creationId xmlns:a16="http://schemas.microsoft.com/office/drawing/2014/main" id="{7675766E-F1E6-47EC-A787-5D8F033D48B4}"/>
              </a:ext>
            </a:extLst>
          </p:cNvPr>
          <p:cNvSpPr>
            <a:spLocks noGrp="1"/>
          </p:cNvSpPr>
          <p:nvPr>
            <p:ph type="pic" sz="quarter" idx="22"/>
          </p:nvPr>
        </p:nvSpPr>
        <p:spPr>
          <a:xfrm>
            <a:off x="10345460" y="2611744"/>
            <a:ext cx="2096326" cy="1618774"/>
          </a:xfrm>
          <a:solidFill>
            <a:schemeClr val="tx2"/>
          </a:solidFill>
        </p:spPr>
        <p:txBody>
          <a:bodyPr anchor="b" anchorCtr="1">
            <a:noAutofit/>
          </a:bodyPr>
          <a:lstStyle/>
          <a:p>
            <a:endParaRPr lang="en-US"/>
          </a:p>
        </p:txBody>
      </p:sp>
    </p:spTree>
    <p:extLst>
      <p:ext uri="{BB962C8B-B14F-4D97-AF65-F5344CB8AC3E}">
        <p14:creationId xmlns:p14="http://schemas.microsoft.com/office/powerpoint/2010/main" val="60044947"/>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bg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147B7F7-3EAA-3540-BC65-00BDB110EAC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2" y="2532448"/>
            <a:ext cx="9630389" cy="1793104"/>
          </a:xfrm>
          <a:prstGeom prst="rect">
            <a:avLst/>
          </a:prstGeom>
          <a:noFill/>
        </p:spPr>
        <p:txBody>
          <a:bodyPr lIns="0" tIns="0" rIns="0" bIns="182880" anchor="b" anchorCtr="0"/>
          <a:lstStyle>
            <a:lvl1pPr>
              <a:defRPr sz="4704" strike="noStrike" spc="-49" baseline="0">
                <a:gradFill>
                  <a:gsLst>
                    <a:gs pos="0">
                      <a:schemeClr val="tx2"/>
                    </a:gs>
                    <a:gs pos="100000">
                      <a:schemeClr val="tx2"/>
                    </a:gs>
                  </a:gsLst>
                  <a:lin ang="5400000" scaled="1"/>
                </a:gradFill>
              </a:defRPr>
            </a:lvl1pPr>
          </a:lstStyle>
          <a:p>
            <a:r>
              <a:rPr lang="en-US"/>
              <a:t>Azure presentation title </a:t>
            </a:r>
            <a:br>
              <a:rPr lang="en-US"/>
            </a:br>
            <a:r>
              <a:rPr lang="en-US"/>
              <a:t>or event name</a:t>
            </a:r>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7" y="4350114"/>
            <a:ext cx="9602819"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1"/>
            </a:lvl3pPr>
            <a:lvl4pPr>
              <a:defRPr sz="1371"/>
            </a:lvl4pPr>
            <a:lvl5pPr>
              <a:defRPr sz="1028"/>
            </a:lvl5pPr>
          </a:lstStyle>
          <a:p>
            <a:pPr lvl="0"/>
            <a:r>
              <a:rPr lang="en-US"/>
              <a:t>Author name</a:t>
            </a:r>
            <a:br>
              <a:rPr lang="en-US"/>
            </a:br>
            <a:r>
              <a:rPr lang="en-US"/>
              <a:t>Date</a:t>
            </a:r>
          </a:p>
        </p:txBody>
      </p:sp>
    </p:spTree>
    <p:extLst>
      <p:ext uri="{BB962C8B-B14F-4D97-AF65-F5344CB8AC3E}">
        <p14:creationId xmlns:p14="http://schemas.microsoft.com/office/powerpoint/2010/main" val="901393869"/>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chemeClr val="tx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C1F9C5D-BBFD-AE42-A1D5-DA2C27C2E9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1184" y="473796"/>
            <a:ext cx="1335673" cy="190278"/>
          </a:xfrm>
          <a:prstGeom prst="rect">
            <a:avLst/>
          </a:prstGeom>
        </p:spPr>
      </p:pic>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2" y="2532448"/>
            <a:ext cx="9630389" cy="1793104"/>
          </a:xfrm>
          <a:prstGeom prst="rect">
            <a:avLst/>
          </a:prstGeom>
          <a:noFill/>
        </p:spPr>
        <p:txBody>
          <a:bodyPr lIns="0" tIns="0" rIns="0" bIns="182880" anchor="b" anchorCtr="0"/>
          <a:lstStyle>
            <a:lvl1pPr>
              <a:defRPr sz="4704" strike="noStrike" spc="-49" baseline="0">
                <a:gradFill>
                  <a:gsLst>
                    <a:gs pos="0">
                      <a:schemeClr val="bg1"/>
                    </a:gs>
                    <a:gs pos="100000">
                      <a:schemeClr val="bg1"/>
                    </a:gs>
                  </a:gsLst>
                  <a:lin ang="5400000" scaled="1"/>
                </a:gradFill>
              </a:defRPr>
            </a:lvl1pPr>
          </a:lstStyle>
          <a:p>
            <a:r>
              <a:rPr lang="en-US"/>
              <a:t>Azure presentation title </a:t>
            </a:r>
            <a:br>
              <a:rPr lang="en-US"/>
            </a:br>
            <a:r>
              <a:rPr lang="en-US"/>
              <a:t>or event name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7" y="4350114"/>
            <a:ext cx="9602819" cy="724246"/>
          </a:xfrm>
          <a:prstGeom prst="rect">
            <a:avLst/>
          </a:prstGeom>
        </p:spPr>
        <p:txBody>
          <a:bodyPr/>
          <a:lstStyle>
            <a:lvl1pPr>
              <a:defRPr sz="1765">
                <a:gradFill>
                  <a:gsLst>
                    <a:gs pos="0">
                      <a:schemeClr val="bg1"/>
                    </a:gs>
                    <a:gs pos="100000">
                      <a:schemeClr val="bg1"/>
                    </a:gs>
                  </a:gsLst>
                  <a:lin ang="5400000" scaled="1"/>
                </a:gradFill>
              </a:defRPr>
            </a:lvl1pPr>
            <a:lvl2pPr>
              <a:defRPr sz="1765">
                <a:solidFill>
                  <a:srgbClr val="000000"/>
                </a:solidFill>
              </a:defRPr>
            </a:lvl2pPr>
            <a:lvl3pPr>
              <a:defRPr sz="1371"/>
            </a:lvl3pPr>
            <a:lvl4pPr>
              <a:defRPr sz="1371"/>
            </a:lvl4pPr>
            <a:lvl5pPr>
              <a:defRPr sz="1028"/>
            </a:lvl5pPr>
          </a:lstStyle>
          <a:p>
            <a:pPr lvl="0"/>
            <a:r>
              <a:rPr lang="en-US"/>
              <a:t>Author name</a:t>
            </a:r>
            <a:br>
              <a:rPr lang="en-US"/>
            </a:br>
            <a:r>
              <a:rPr lang="en-US"/>
              <a:t>Date</a:t>
            </a:r>
          </a:p>
        </p:txBody>
      </p:sp>
    </p:spTree>
    <p:extLst>
      <p:ext uri="{BB962C8B-B14F-4D97-AF65-F5344CB8AC3E}">
        <p14:creationId xmlns:p14="http://schemas.microsoft.com/office/powerpoint/2010/main" val="4000978237"/>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Title slide 3">
    <p:bg>
      <p:bgPr>
        <a:solidFill>
          <a:srgbClr val="000000"/>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C1F9C5D-BBFD-AE42-A1D5-DA2C27C2E9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1184" y="473796"/>
            <a:ext cx="1335673" cy="190278"/>
          </a:xfrm>
          <a:prstGeom prst="rect">
            <a:avLst/>
          </a:prstGeom>
        </p:spPr>
      </p:pic>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2" y="2532448"/>
            <a:ext cx="9630389" cy="1793104"/>
          </a:xfrm>
          <a:prstGeom prst="rect">
            <a:avLst/>
          </a:prstGeom>
          <a:noFill/>
        </p:spPr>
        <p:txBody>
          <a:bodyPr lIns="0" tIns="0" rIns="0" bIns="182880" anchor="b" anchorCtr="0"/>
          <a:lstStyle>
            <a:lvl1pPr>
              <a:defRPr sz="4704" strike="noStrike" spc="-49" baseline="0">
                <a:gradFill>
                  <a:gsLst>
                    <a:gs pos="0">
                      <a:schemeClr val="bg1"/>
                    </a:gs>
                    <a:gs pos="100000">
                      <a:schemeClr val="bg1"/>
                    </a:gs>
                  </a:gsLst>
                  <a:lin ang="5400000" scaled="1"/>
                </a:gradFill>
              </a:defRPr>
            </a:lvl1pPr>
          </a:lstStyle>
          <a:p>
            <a:r>
              <a:rPr lang="en-US"/>
              <a:t>Azure presentation title </a:t>
            </a:r>
            <a:br>
              <a:rPr lang="en-US"/>
            </a:br>
            <a:r>
              <a:rPr lang="en-US"/>
              <a:t>or event name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7" y="4350114"/>
            <a:ext cx="9602819" cy="724246"/>
          </a:xfrm>
          <a:prstGeom prst="rect">
            <a:avLst/>
          </a:prstGeom>
        </p:spPr>
        <p:txBody>
          <a:bodyPr/>
          <a:lstStyle>
            <a:lvl1pPr>
              <a:defRPr sz="1765">
                <a:gradFill>
                  <a:gsLst>
                    <a:gs pos="0">
                      <a:schemeClr val="bg1"/>
                    </a:gs>
                    <a:gs pos="100000">
                      <a:schemeClr val="bg1"/>
                    </a:gs>
                  </a:gsLst>
                  <a:lin ang="5400000" scaled="1"/>
                </a:gradFill>
              </a:defRPr>
            </a:lvl1pPr>
            <a:lvl2pPr>
              <a:defRPr sz="1765">
                <a:solidFill>
                  <a:srgbClr val="000000"/>
                </a:solidFill>
              </a:defRPr>
            </a:lvl2pPr>
            <a:lvl3pPr>
              <a:defRPr sz="1371"/>
            </a:lvl3pPr>
            <a:lvl4pPr>
              <a:defRPr sz="1371"/>
            </a:lvl4pPr>
            <a:lvl5pPr>
              <a:defRPr sz="1028"/>
            </a:lvl5pPr>
          </a:lstStyle>
          <a:p>
            <a:pPr lvl="0"/>
            <a:r>
              <a:rPr lang="en-US"/>
              <a:t>Author name</a:t>
            </a:r>
            <a:br>
              <a:rPr lang="en-US"/>
            </a:br>
            <a:r>
              <a:rPr lang="en-US"/>
              <a:t>Date</a:t>
            </a:r>
          </a:p>
        </p:txBody>
      </p:sp>
    </p:spTree>
    <p:extLst>
      <p:ext uri="{BB962C8B-B14F-4D97-AF65-F5344CB8AC3E}">
        <p14:creationId xmlns:p14="http://schemas.microsoft.com/office/powerpoint/2010/main" val="3927044856"/>
      </p:ext>
    </p:extLst>
  </p:cSld>
  <p:clrMapOvr>
    <a:masterClrMapping/>
  </p:clrMapOvr>
  <p:transition advClick="0" advTm="20000">
    <p:push dir="u"/>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1_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2" y="2532448"/>
            <a:ext cx="5874751" cy="1793104"/>
          </a:xfrm>
          <a:prstGeom prst="rect">
            <a:avLst/>
          </a:prstGeom>
          <a:noFill/>
        </p:spPr>
        <p:txBody>
          <a:bodyPr lIns="0" tIns="0" rIns="0" bIns="182880" anchor="b" anchorCtr="0"/>
          <a:lstStyle>
            <a:lvl1pPr>
              <a:defRPr sz="4704" strike="noStrike" spc="-49" baseline="0">
                <a:gradFill>
                  <a:gsLst>
                    <a:gs pos="0">
                      <a:schemeClr val="bg1"/>
                    </a:gs>
                    <a:gs pos="100000">
                      <a:schemeClr val="bg1"/>
                    </a:gs>
                  </a:gsLst>
                  <a:lin ang="5400000" scaled="1"/>
                </a:gradFill>
              </a:defRPr>
            </a:lvl1pPr>
          </a:lstStyle>
          <a:p>
            <a:r>
              <a:rPr lang="en-US"/>
              <a:t>Azure presentation title or event name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7" y="4350114"/>
            <a:ext cx="5874751" cy="724246"/>
          </a:xfrm>
          <a:prstGeom prst="rect">
            <a:avLst/>
          </a:prstGeom>
        </p:spPr>
        <p:txBody>
          <a:bodyPr/>
          <a:lstStyle>
            <a:lvl1pPr>
              <a:defRPr sz="1765">
                <a:gradFill>
                  <a:gsLst>
                    <a:gs pos="0">
                      <a:schemeClr val="bg1"/>
                    </a:gs>
                    <a:gs pos="100000">
                      <a:schemeClr val="bg1"/>
                    </a:gs>
                  </a:gsLst>
                  <a:lin ang="5400000" scaled="1"/>
                </a:gradFill>
              </a:defRPr>
            </a:lvl1pPr>
            <a:lvl2pPr>
              <a:defRPr sz="1765">
                <a:solidFill>
                  <a:srgbClr val="000000"/>
                </a:solidFill>
              </a:defRPr>
            </a:lvl2pPr>
            <a:lvl3pPr>
              <a:defRPr sz="1371"/>
            </a:lvl3pPr>
            <a:lvl4pPr>
              <a:defRPr sz="1371"/>
            </a:lvl4pPr>
            <a:lvl5pPr>
              <a:defRPr sz="1028"/>
            </a:lvl5pPr>
          </a:lstStyle>
          <a:p>
            <a:pPr lvl="0"/>
            <a:r>
              <a:rPr lang="en-US"/>
              <a:t>Author name</a:t>
            </a:r>
            <a:br>
              <a:rPr lang="en-US"/>
            </a:br>
            <a:r>
              <a:rPr lang="en-US"/>
              <a:t>Date</a:t>
            </a:r>
          </a:p>
        </p:txBody>
      </p:sp>
      <p:pic>
        <p:nvPicPr>
          <p:cNvPr id="25" name="Picture 24">
            <a:extLst>
              <a:ext uri="{FF2B5EF4-FFF2-40B4-BE49-F238E27FC236}">
                <a16:creationId xmlns:a16="http://schemas.microsoft.com/office/drawing/2014/main" id="{DD6F765C-BA87-4024-A0EA-D44C275128C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1184" y="473796"/>
            <a:ext cx="1335673" cy="190278"/>
          </a:xfrm>
          <a:prstGeom prst="rect">
            <a:avLst/>
          </a:prstGeom>
        </p:spPr>
      </p:pic>
      <p:sp>
        <p:nvSpPr>
          <p:cNvPr id="28" name="Picture Placeholder 27">
            <a:extLst>
              <a:ext uri="{FF2B5EF4-FFF2-40B4-BE49-F238E27FC236}">
                <a16:creationId xmlns:a16="http://schemas.microsoft.com/office/drawing/2014/main" id="{F115ABEF-D43C-4943-82B6-BC159FC73908}"/>
              </a:ext>
            </a:extLst>
          </p:cNvPr>
          <p:cNvSpPr>
            <a:spLocks noGrp="1"/>
          </p:cNvSpPr>
          <p:nvPr>
            <p:ph type="pic" sz="quarter" idx="16"/>
          </p:nvPr>
        </p:nvSpPr>
        <p:spPr>
          <a:xfrm>
            <a:off x="6161365" y="793822"/>
            <a:ext cx="2096326" cy="1618774"/>
          </a:xfrm>
          <a:solidFill>
            <a:schemeClr val="tx2"/>
          </a:solidFill>
        </p:spPr>
        <p:txBody>
          <a:bodyPr anchor="b" anchorCtr="1">
            <a:noAutofit/>
          </a:bodyPr>
          <a:lstStyle/>
          <a:p>
            <a:endParaRPr lang="en-US"/>
          </a:p>
        </p:txBody>
      </p:sp>
      <p:sp>
        <p:nvSpPr>
          <p:cNvPr id="29" name="Picture Placeholder 27">
            <a:extLst>
              <a:ext uri="{FF2B5EF4-FFF2-40B4-BE49-F238E27FC236}">
                <a16:creationId xmlns:a16="http://schemas.microsoft.com/office/drawing/2014/main" id="{AA47FD53-1E53-4FDE-94A4-B6A5469787D2}"/>
              </a:ext>
            </a:extLst>
          </p:cNvPr>
          <p:cNvSpPr>
            <a:spLocks noGrp="1"/>
          </p:cNvSpPr>
          <p:nvPr>
            <p:ph type="pic" sz="quarter" idx="17"/>
          </p:nvPr>
        </p:nvSpPr>
        <p:spPr>
          <a:xfrm>
            <a:off x="8472758" y="793822"/>
            <a:ext cx="2096326" cy="1618774"/>
          </a:xfrm>
          <a:solidFill>
            <a:schemeClr val="tx2"/>
          </a:solidFill>
        </p:spPr>
        <p:txBody>
          <a:bodyPr anchor="b" anchorCtr="1">
            <a:noAutofit/>
          </a:bodyPr>
          <a:lstStyle/>
          <a:p>
            <a:endParaRPr lang="en-US"/>
          </a:p>
        </p:txBody>
      </p:sp>
      <p:sp>
        <p:nvSpPr>
          <p:cNvPr id="30" name="Picture Placeholder 27">
            <a:extLst>
              <a:ext uri="{FF2B5EF4-FFF2-40B4-BE49-F238E27FC236}">
                <a16:creationId xmlns:a16="http://schemas.microsoft.com/office/drawing/2014/main" id="{E251C08D-157D-49F9-81E7-B96806AE1099}"/>
              </a:ext>
            </a:extLst>
          </p:cNvPr>
          <p:cNvSpPr>
            <a:spLocks noGrp="1"/>
          </p:cNvSpPr>
          <p:nvPr>
            <p:ph type="pic" sz="quarter" idx="18"/>
          </p:nvPr>
        </p:nvSpPr>
        <p:spPr>
          <a:xfrm>
            <a:off x="7203560" y="4460417"/>
            <a:ext cx="2096326" cy="1618774"/>
          </a:xfrm>
          <a:solidFill>
            <a:schemeClr val="tx2"/>
          </a:solidFill>
        </p:spPr>
        <p:txBody>
          <a:bodyPr anchor="b" anchorCtr="1">
            <a:noAutofit/>
          </a:bodyPr>
          <a:lstStyle/>
          <a:p>
            <a:endParaRPr lang="en-US"/>
          </a:p>
        </p:txBody>
      </p:sp>
      <p:sp>
        <p:nvSpPr>
          <p:cNvPr id="31" name="Picture Placeholder 27">
            <a:extLst>
              <a:ext uri="{FF2B5EF4-FFF2-40B4-BE49-F238E27FC236}">
                <a16:creationId xmlns:a16="http://schemas.microsoft.com/office/drawing/2014/main" id="{72A7D44E-978B-43E5-9BC0-A9F9EE7738C9}"/>
              </a:ext>
            </a:extLst>
          </p:cNvPr>
          <p:cNvSpPr>
            <a:spLocks noGrp="1"/>
          </p:cNvSpPr>
          <p:nvPr>
            <p:ph type="pic" sz="quarter" idx="19"/>
          </p:nvPr>
        </p:nvSpPr>
        <p:spPr>
          <a:xfrm>
            <a:off x="9514953" y="4460417"/>
            <a:ext cx="2096326" cy="1618774"/>
          </a:xfrm>
          <a:solidFill>
            <a:schemeClr val="tx2"/>
          </a:solidFill>
        </p:spPr>
        <p:txBody>
          <a:bodyPr anchor="b" anchorCtr="1">
            <a:noAutofit/>
          </a:bodyPr>
          <a:lstStyle/>
          <a:p>
            <a:endParaRPr lang="en-US"/>
          </a:p>
        </p:txBody>
      </p:sp>
      <p:sp>
        <p:nvSpPr>
          <p:cNvPr id="32" name="Picture Placeholder 27">
            <a:extLst>
              <a:ext uri="{FF2B5EF4-FFF2-40B4-BE49-F238E27FC236}">
                <a16:creationId xmlns:a16="http://schemas.microsoft.com/office/drawing/2014/main" id="{FFC800EB-936E-4743-B0BB-27566A34C2D7}"/>
              </a:ext>
            </a:extLst>
          </p:cNvPr>
          <p:cNvSpPr>
            <a:spLocks noGrp="1"/>
          </p:cNvSpPr>
          <p:nvPr>
            <p:ph type="pic" sz="quarter" idx="20"/>
          </p:nvPr>
        </p:nvSpPr>
        <p:spPr>
          <a:xfrm>
            <a:off x="5776786" y="2611744"/>
            <a:ext cx="2096326" cy="1618774"/>
          </a:xfrm>
          <a:solidFill>
            <a:schemeClr val="tx2"/>
          </a:solidFill>
        </p:spPr>
        <p:txBody>
          <a:bodyPr anchor="b" anchorCtr="1">
            <a:noAutofit/>
          </a:bodyPr>
          <a:lstStyle/>
          <a:p>
            <a:endParaRPr lang="en-US"/>
          </a:p>
        </p:txBody>
      </p:sp>
      <p:sp>
        <p:nvSpPr>
          <p:cNvPr id="33" name="Picture Placeholder 27">
            <a:extLst>
              <a:ext uri="{FF2B5EF4-FFF2-40B4-BE49-F238E27FC236}">
                <a16:creationId xmlns:a16="http://schemas.microsoft.com/office/drawing/2014/main" id="{9F092611-3E78-46B1-BA8A-97F767E93167}"/>
              </a:ext>
            </a:extLst>
          </p:cNvPr>
          <p:cNvSpPr>
            <a:spLocks noGrp="1"/>
          </p:cNvSpPr>
          <p:nvPr>
            <p:ph type="pic" sz="quarter" idx="21"/>
          </p:nvPr>
        </p:nvSpPr>
        <p:spPr>
          <a:xfrm>
            <a:off x="8061123" y="2611744"/>
            <a:ext cx="2096326" cy="1618774"/>
          </a:xfrm>
          <a:solidFill>
            <a:schemeClr val="tx2"/>
          </a:solidFill>
        </p:spPr>
        <p:txBody>
          <a:bodyPr anchor="b" anchorCtr="1">
            <a:noAutofit/>
          </a:bodyPr>
          <a:lstStyle/>
          <a:p>
            <a:endParaRPr lang="en-US"/>
          </a:p>
        </p:txBody>
      </p:sp>
      <p:sp>
        <p:nvSpPr>
          <p:cNvPr id="34" name="Picture Placeholder 27">
            <a:extLst>
              <a:ext uri="{FF2B5EF4-FFF2-40B4-BE49-F238E27FC236}">
                <a16:creationId xmlns:a16="http://schemas.microsoft.com/office/drawing/2014/main" id="{CFCBDAA1-18C9-4D7C-B4F2-F169EEF5C655}"/>
              </a:ext>
            </a:extLst>
          </p:cNvPr>
          <p:cNvSpPr>
            <a:spLocks noGrp="1"/>
          </p:cNvSpPr>
          <p:nvPr>
            <p:ph type="pic" sz="quarter" idx="22"/>
          </p:nvPr>
        </p:nvSpPr>
        <p:spPr>
          <a:xfrm>
            <a:off x="10345460" y="2611744"/>
            <a:ext cx="2096326" cy="1618774"/>
          </a:xfrm>
          <a:solidFill>
            <a:schemeClr val="tx2"/>
          </a:solidFill>
        </p:spPr>
        <p:txBody>
          <a:bodyPr anchor="b" anchorCtr="1">
            <a:noAutofit/>
          </a:bodyPr>
          <a:lstStyle/>
          <a:p>
            <a:endParaRPr lang="en-US"/>
          </a:p>
        </p:txBody>
      </p:sp>
    </p:spTree>
    <p:extLst>
      <p:ext uri="{BB962C8B-B14F-4D97-AF65-F5344CB8AC3E}">
        <p14:creationId xmlns:p14="http://schemas.microsoft.com/office/powerpoint/2010/main" val="137896278"/>
      </p:ext>
    </p:extLst>
  </p:cSld>
  <p:clrMapOvr>
    <a:masterClrMapping/>
  </p:clrMapOvr>
  <p:transition advClick="0" advTm="20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childTnLst>
                                </p:cTn>
                              </p:par>
                              <p:par>
                                <p:cTn id="8" presetID="42" presetClass="path" presetSubtype="0" decel="100000" fill="hold" grpId="1" nodeType="withEffect">
                                  <p:stCondLst>
                                    <p:cond delay="50"/>
                                  </p:stCondLst>
                                  <p:childTnLst>
                                    <p:animMotion origin="layout" path="M 1.17182E-6 -2.12892E-6 L 0.04353 -2.12892E-6 " pathEditMode="relative" rAng="0" ptsTypes="AA">
                                      <p:cBhvr>
                                        <p:cTn id="9" dur="750" spd="-100000" fill="hold"/>
                                        <p:tgtEl>
                                          <p:spTgt spid="28"/>
                                        </p:tgtEl>
                                        <p:attrNameLst>
                                          <p:attrName>ppt_x</p:attrName>
                                          <p:attrName>ppt_y</p:attrName>
                                        </p:attrNameLst>
                                      </p:cBhvr>
                                      <p:rCtr x="2170" y="0"/>
                                    </p:animMotion>
                                  </p:childTnLst>
                                </p:cTn>
                              </p:par>
                              <p:par>
                                <p:cTn id="10" presetID="10" presetClass="entr" presetSubtype="0" fill="hold" grpId="0" nodeType="withEffect">
                                  <p:stCondLst>
                                    <p:cond delay="15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childTnLst>
                                </p:cTn>
                              </p:par>
                              <p:par>
                                <p:cTn id="13" presetID="42" presetClass="path" presetSubtype="0" decel="100000" fill="hold" grpId="1" nodeType="withEffect">
                                  <p:stCondLst>
                                    <p:cond delay="150"/>
                                  </p:stCondLst>
                                  <p:childTnLst>
                                    <p:animMotion origin="layout" path="M 1.17182E-6 -2.12892E-6 L 0.04353 -2.12892E-6 " pathEditMode="relative" rAng="0" ptsTypes="AA">
                                      <p:cBhvr>
                                        <p:cTn id="14" dur="750" spd="-100000" fill="hold"/>
                                        <p:tgtEl>
                                          <p:spTgt spid="29"/>
                                        </p:tgtEl>
                                        <p:attrNameLst>
                                          <p:attrName>ppt_x</p:attrName>
                                          <p:attrName>ppt_y</p:attrName>
                                        </p:attrNameLst>
                                      </p:cBhvr>
                                      <p:rCtr x="2170" y="0"/>
                                    </p:animMotion>
                                  </p:childTnLst>
                                </p:cTn>
                              </p:par>
                              <p:par>
                                <p:cTn id="15" presetID="10"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750"/>
                                        <p:tgtEl>
                                          <p:spTgt spid="32"/>
                                        </p:tgtEl>
                                      </p:cBhvr>
                                    </p:animEffect>
                                  </p:childTnLst>
                                </p:cTn>
                              </p:par>
                              <p:par>
                                <p:cTn id="18" presetID="42" presetClass="path" presetSubtype="0" decel="100000" fill="hold" grpId="1" nodeType="withEffect">
                                  <p:stCondLst>
                                    <p:cond delay="0"/>
                                  </p:stCondLst>
                                  <p:childTnLst>
                                    <p:animMotion origin="layout" path="M 1.17182E-6 -2.12892E-6 L 0.04353 -2.12892E-6 " pathEditMode="relative" rAng="0" ptsTypes="AA">
                                      <p:cBhvr>
                                        <p:cTn id="19" dur="750" spd="-100000" fill="hold"/>
                                        <p:tgtEl>
                                          <p:spTgt spid="32"/>
                                        </p:tgtEl>
                                        <p:attrNameLst>
                                          <p:attrName>ppt_x</p:attrName>
                                          <p:attrName>ppt_y</p:attrName>
                                        </p:attrNameLst>
                                      </p:cBhvr>
                                      <p:rCtr x="2170" y="0"/>
                                    </p:animMotion>
                                  </p:childTnLst>
                                </p:cTn>
                              </p:par>
                              <p:par>
                                <p:cTn id="20" presetID="10" presetClass="entr" presetSubtype="0" fill="hold" grpId="0" nodeType="withEffect">
                                  <p:stCondLst>
                                    <p:cond delay="1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750"/>
                                        <p:tgtEl>
                                          <p:spTgt spid="33"/>
                                        </p:tgtEl>
                                      </p:cBhvr>
                                    </p:animEffect>
                                  </p:childTnLst>
                                </p:cTn>
                              </p:par>
                              <p:par>
                                <p:cTn id="23" presetID="42" presetClass="path" presetSubtype="0" decel="100000" fill="hold" grpId="1" nodeType="withEffect">
                                  <p:stCondLst>
                                    <p:cond delay="150"/>
                                  </p:stCondLst>
                                  <p:childTnLst>
                                    <p:animMotion origin="layout" path="M 1.17182E-6 -2.12892E-6 L 0.04353 -2.12892E-6 " pathEditMode="relative" rAng="0" ptsTypes="AA">
                                      <p:cBhvr>
                                        <p:cTn id="24" dur="750" spd="-100000" fill="hold"/>
                                        <p:tgtEl>
                                          <p:spTgt spid="33"/>
                                        </p:tgtEl>
                                        <p:attrNameLst>
                                          <p:attrName>ppt_x</p:attrName>
                                          <p:attrName>ppt_y</p:attrName>
                                        </p:attrNameLst>
                                      </p:cBhvr>
                                      <p:rCtr x="2170" y="0"/>
                                    </p:animMotion>
                                  </p:childTnLst>
                                </p:cTn>
                              </p:par>
                              <p:par>
                                <p:cTn id="25" presetID="10" presetClass="entr" presetSubtype="0" fill="hold" grpId="0" nodeType="withEffect">
                                  <p:stCondLst>
                                    <p:cond delay="25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750"/>
                                        <p:tgtEl>
                                          <p:spTgt spid="34"/>
                                        </p:tgtEl>
                                      </p:cBhvr>
                                    </p:animEffect>
                                  </p:childTnLst>
                                </p:cTn>
                              </p:par>
                              <p:par>
                                <p:cTn id="28" presetID="42" presetClass="path" presetSubtype="0" decel="100000" fill="hold" grpId="1" nodeType="withEffect">
                                  <p:stCondLst>
                                    <p:cond delay="250"/>
                                  </p:stCondLst>
                                  <p:childTnLst>
                                    <p:animMotion origin="layout" path="M 1.17182E-6 -2.12892E-6 L 0.04353 -2.12892E-6 " pathEditMode="relative" rAng="0" ptsTypes="AA">
                                      <p:cBhvr>
                                        <p:cTn id="29" dur="750" spd="-100000" fill="hold"/>
                                        <p:tgtEl>
                                          <p:spTgt spid="34"/>
                                        </p:tgtEl>
                                        <p:attrNameLst>
                                          <p:attrName>ppt_x</p:attrName>
                                          <p:attrName>ppt_y</p:attrName>
                                        </p:attrNameLst>
                                      </p:cBhvr>
                                      <p:rCtr x="2170" y="0"/>
                                    </p:animMotion>
                                  </p:childTnLst>
                                </p:cTn>
                              </p:par>
                              <p:par>
                                <p:cTn id="30" presetID="10" presetClass="entr" presetSubtype="0" fill="hold" grpId="0" nodeType="withEffect">
                                  <p:stCondLst>
                                    <p:cond delay="5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50"/>
                                        <p:tgtEl>
                                          <p:spTgt spid="30"/>
                                        </p:tgtEl>
                                      </p:cBhvr>
                                    </p:animEffect>
                                  </p:childTnLst>
                                </p:cTn>
                              </p:par>
                              <p:par>
                                <p:cTn id="33" presetID="42" presetClass="path" presetSubtype="0" decel="100000" fill="hold" grpId="1" nodeType="withEffect">
                                  <p:stCondLst>
                                    <p:cond delay="50"/>
                                  </p:stCondLst>
                                  <p:childTnLst>
                                    <p:animMotion origin="layout" path="M 1.17182E-6 -2.12892E-6 L 0.04353 -2.12892E-6 " pathEditMode="relative" rAng="0" ptsTypes="AA">
                                      <p:cBhvr>
                                        <p:cTn id="34" dur="750" spd="-100000" fill="hold"/>
                                        <p:tgtEl>
                                          <p:spTgt spid="30"/>
                                        </p:tgtEl>
                                        <p:attrNameLst>
                                          <p:attrName>ppt_x</p:attrName>
                                          <p:attrName>ppt_y</p:attrName>
                                        </p:attrNameLst>
                                      </p:cBhvr>
                                      <p:rCtr x="2170" y="0"/>
                                    </p:animMotion>
                                  </p:childTnLst>
                                </p:cTn>
                              </p:par>
                              <p:par>
                                <p:cTn id="35" presetID="10" presetClass="entr" presetSubtype="0" fill="hold" grpId="0" nodeType="withEffect">
                                  <p:stCondLst>
                                    <p:cond delay="15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750"/>
                                        <p:tgtEl>
                                          <p:spTgt spid="31"/>
                                        </p:tgtEl>
                                      </p:cBhvr>
                                    </p:animEffect>
                                  </p:childTnLst>
                                </p:cTn>
                              </p:par>
                              <p:par>
                                <p:cTn id="38" presetID="42" presetClass="path" presetSubtype="0" decel="100000" fill="hold" grpId="1" nodeType="withEffect">
                                  <p:stCondLst>
                                    <p:cond delay="150"/>
                                  </p:stCondLst>
                                  <p:childTnLst>
                                    <p:animMotion origin="layout" path="M 1.17182E-6 -2.12892E-6 L 0.04353 -2.12892E-6 " pathEditMode="relative" rAng="0" ptsTypes="AA">
                                      <p:cBhvr>
                                        <p:cTn id="39" dur="750" spd="-100000" fill="hold"/>
                                        <p:tgtEl>
                                          <p:spTgt spid="31"/>
                                        </p:tgtEl>
                                        <p:attrNameLst>
                                          <p:attrName>ppt_x</p:attrName>
                                          <p:attrName>ppt_y</p:attrName>
                                        </p:attrNameLst>
                                      </p:cBhvr>
                                      <p:rCtr x="217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Title slide 4">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83EBA8-9428-5042-A6AB-BA1563CB953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pic>
        <p:nvPicPr>
          <p:cNvPr id="5" name="Picture 4">
            <a:extLst>
              <a:ext uri="{FF2B5EF4-FFF2-40B4-BE49-F238E27FC236}">
                <a16:creationId xmlns:a16="http://schemas.microsoft.com/office/drawing/2014/main" id="{B0419340-DB0C-B34E-84FE-2AA1A19A58C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4"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1"/>
            </a:lvl3pPr>
            <a:lvl4pPr>
              <a:defRPr sz="1371"/>
            </a:lvl4pPr>
            <a:lvl5pPr>
              <a:defRPr sz="1028"/>
            </a:lvl5pPr>
          </a:lstStyle>
          <a:p>
            <a:pPr lvl="0"/>
            <a:r>
              <a:rPr lang="en-US"/>
              <a:t>Author name</a:t>
            </a:r>
            <a:br>
              <a:rPr lang="en-US"/>
            </a:br>
            <a:r>
              <a:rPr lang="en-US"/>
              <a:t>Date</a:t>
            </a:r>
          </a:p>
        </p:txBody>
      </p:sp>
    </p:spTree>
    <p:extLst>
      <p:ext uri="{BB962C8B-B14F-4D97-AF65-F5344CB8AC3E}">
        <p14:creationId xmlns:p14="http://schemas.microsoft.com/office/powerpoint/2010/main" val="1867427341"/>
      </p:ext>
    </p:extLst>
  </p:cSld>
  <p:clrMapOvr>
    <a:masterClrMapping/>
  </p:clrMapOvr>
  <p:transition advClick="0" advTm="20000">
    <p:push dir="u"/>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Title Slide 5">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4"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1"/>
            </a:lvl3pPr>
            <a:lvl4pPr>
              <a:defRPr sz="1371"/>
            </a:lvl4pPr>
            <a:lvl5pPr>
              <a:defRPr sz="1028"/>
            </a:lvl5pPr>
          </a:lstStyle>
          <a:p>
            <a:pPr lvl="0"/>
            <a:r>
              <a:rPr lang="en-US"/>
              <a:t>Author name</a:t>
            </a:r>
            <a:br>
              <a:rPr lang="en-US"/>
            </a:br>
            <a:r>
              <a:rPr lang="en-US"/>
              <a:t>Date</a:t>
            </a:r>
          </a:p>
        </p:txBody>
      </p:sp>
      <p:pic>
        <p:nvPicPr>
          <p:cNvPr id="7" name="Picture 6">
            <a:extLst>
              <a:ext uri="{FF2B5EF4-FFF2-40B4-BE49-F238E27FC236}">
                <a16:creationId xmlns:a16="http://schemas.microsoft.com/office/drawing/2014/main" id="{F64BDF03-4137-9B4F-811A-B300BDF9B2A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286468" y="206106"/>
            <a:ext cx="5583404" cy="6409831"/>
          </a:xfrm>
          <a:prstGeom prst="rect">
            <a:avLst/>
          </a:prstGeom>
        </p:spPr>
      </p:pic>
    </p:spTree>
    <p:extLst>
      <p:ext uri="{BB962C8B-B14F-4D97-AF65-F5344CB8AC3E}">
        <p14:creationId xmlns:p14="http://schemas.microsoft.com/office/powerpoint/2010/main" val="1233309701"/>
      </p:ext>
    </p:extLst>
  </p:cSld>
  <p:clrMapOvr>
    <a:masterClrMapping/>
  </p:clrMapOvr>
  <p:transition advClick="0" advTm="20000">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5788"/>
            <a:ext cx="4158362" cy="2538411"/>
          </a:xfrm>
        </p:spPr>
        <p:txBody>
          <a:bodyPr anchor="b"/>
          <a:lstStyle>
            <a:lvl1pPr>
              <a:defRPr>
                <a:gradFill>
                  <a:gsLst>
                    <a:gs pos="1250">
                      <a:schemeClr val="tx1"/>
                    </a:gs>
                    <a:gs pos="100000">
                      <a:schemeClr val="tx1"/>
                    </a:gs>
                  </a:gsLst>
                  <a:lin ang="5400000" scaled="0"/>
                </a:gradFill>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6" name="Picture Placeholder" descr="This photo is a 'placeholder' only. Drag or drop your photo here, or click and tap the center to insert a photo.">
            <a:extLst>
              <a:ext uri="{FF2B5EF4-FFF2-40B4-BE49-F238E27FC236}">
                <a16:creationId xmlns:a16="http://schemas.microsoft.com/office/drawing/2014/main" id="{8CE15EBF-5737-483E-9D18-6313289480DF}"/>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504797293"/>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Title Slide 6">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4"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1"/>
            </a:lvl3pPr>
            <a:lvl4pPr>
              <a:defRPr sz="1371"/>
            </a:lvl4pPr>
            <a:lvl5pPr>
              <a:defRPr sz="1028"/>
            </a:lvl5pPr>
          </a:lstStyle>
          <a:p>
            <a:pPr lvl="0"/>
            <a:r>
              <a:rPr lang="en-US"/>
              <a:t>Author name</a:t>
            </a:r>
            <a:br>
              <a:rPr lang="en-US"/>
            </a:br>
            <a:r>
              <a:rPr lang="en-US"/>
              <a:t>Date</a:t>
            </a:r>
          </a:p>
        </p:txBody>
      </p:sp>
      <p:pic>
        <p:nvPicPr>
          <p:cNvPr id="8" name="Picture 7">
            <a:extLst>
              <a:ext uri="{FF2B5EF4-FFF2-40B4-BE49-F238E27FC236}">
                <a16:creationId xmlns:a16="http://schemas.microsoft.com/office/drawing/2014/main" id="{67DB9C92-5B22-1645-98AA-DEA153351D4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45183" y="321590"/>
            <a:ext cx="5413537" cy="6214821"/>
          </a:xfrm>
          <a:prstGeom prst="rect">
            <a:avLst/>
          </a:prstGeom>
        </p:spPr>
      </p:pic>
    </p:spTree>
    <p:extLst>
      <p:ext uri="{BB962C8B-B14F-4D97-AF65-F5344CB8AC3E}">
        <p14:creationId xmlns:p14="http://schemas.microsoft.com/office/powerpoint/2010/main" val="4264719346"/>
      </p:ext>
    </p:extLst>
  </p:cSld>
  <p:clrMapOvr>
    <a:masterClrMapping/>
  </p:clrMapOvr>
  <p:transition advClick="0" advTm="20000">
    <p:push dir="u"/>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1_Title Slide 6">
    <p:bg>
      <p:bgPr>
        <a:solidFill>
          <a:schemeClr val="tx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4" strike="noStrike" spc="-49" baseline="0">
                <a:gradFill>
                  <a:gsLst>
                    <a:gs pos="0">
                      <a:schemeClr val="bg1"/>
                    </a:gs>
                    <a:gs pos="100000">
                      <a:schemeClr val="bg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bg1"/>
                    </a:gs>
                    <a:gs pos="100000">
                      <a:schemeClr val="bg1"/>
                    </a:gs>
                  </a:gsLst>
                  <a:lin ang="5400000" scaled="1"/>
                </a:gradFill>
              </a:defRPr>
            </a:lvl1pPr>
            <a:lvl2pPr>
              <a:defRPr sz="1765">
                <a:solidFill>
                  <a:srgbClr val="000000"/>
                </a:solidFill>
              </a:defRPr>
            </a:lvl2pPr>
            <a:lvl3pPr>
              <a:defRPr sz="1371"/>
            </a:lvl3pPr>
            <a:lvl4pPr>
              <a:defRPr sz="1371"/>
            </a:lvl4pPr>
            <a:lvl5pPr>
              <a:defRPr sz="1028"/>
            </a:lvl5pPr>
          </a:lstStyle>
          <a:p>
            <a:pPr lvl="0"/>
            <a:r>
              <a:rPr lang="en-US"/>
              <a:t>Author name</a:t>
            </a:r>
            <a:br>
              <a:rPr lang="en-US"/>
            </a:br>
            <a:r>
              <a:rPr lang="en-US"/>
              <a:t>Date</a:t>
            </a:r>
          </a:p>
        </p:txBody>
      </p:sp>
      <p:pic>
        <p:nvPicPr>
          <p:cNvPr id="7" name="Picture 6">
            <a:extLst>
              <a:ext uri="{FF2B5EF4-FFF2-40B4-BE49-F238E27FC236}">
                <a16:creationId xmlns:a16="http://schemas.microsoft.com/office/drawing/2014/main" id="{F06666B8-50C7-4992-A344-31FE42F94A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1184" y="473796"/>
            <a:ext cx="1335673" cy="190278"/>
          </a:xfrm>
          <a:prstGeom prst="rect">
            <a:avLst/>
          </a:prstGeom>
        </p:spPr>
      </p:pic>
      <p:pic>
        <p:nvPicPr>
          <p:cNvPr id="9" name="Picture 8">
            <a:extLst>
              <a:ext uri="{FF2B5EF4-FFF2-40B4-BE49-F238E27FC236}">
                <a16:creationId xmlns:a16="http://schemas.microsoft.com/office/drawing/2014/main" id="{8CCD8A32-672C-450E-BF26-7AF0C2F883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2866513650"/>
      </p:ext>
    </p:extLst>
  </p:cSld>
  <p:clrMapOvr>
    <a:masterClrMapping/>
  </p:clrMapOvr>
  <p:transition advClick="0" advTm="20000">
    <p:push dir="u"/>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Title Slide 7">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4"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1"/>
            </a:lvl3pPr>
            <a:lvl4pPr>
              <a:defRPr sz="1371"/>
            </a:lvl4pPr>
            <a:lvl5pPr>
              <a:defRPr sz="1028"/>
            </a:lvl5pPr>
          </a:lstStyle>
          <a:p>
            <a:pPr lvl="0"/>
            <a:r>
              <a:rPr lang="en-US"/>
              <a:t>Author name</a:t>
            </a:r>
            <a:br>
              <a:rPr lang="en-US"/>
            </a:br>
            <a:r>
              <a:rPr lang="en-US"/>
              <a:t>Date</a:t>
            </a:r>
          </a:p>
        </p:txBody>
      </p:sp>
      <p:sp>
        <p:nvSpPr>
          <p:cNvPr id="7" name="Rectangle 6">
            <a:extLst>
              <a:ext uri="{FF2B5EF4-FFF2-40B4-BE49-F238E27FC236}">
                <a16:creationId xmlns:a16="http://schemas.microsoft.com/office/drawing/2014/main" id="{7507D490-6D76-184D-B20A-2C0F2F3DD099}"/>
              </a:ext>
            </a:extLst>
          </p:cNvPr>
          <p:cNvSpPr/>
          <p:nvPr userDrawn="1"/>
        </p:nvSpPr>
        <p:spPr bwMode="auto">
          <a:xfrm>
            <a:off x="6111902" y="0"/>
            <a:ext cx="6080099" cy="6858000"/>
          </a:xfrm>
          <a:prstGeom prst="rect">
            <a:avLst/>
          </a:prstGeom>
          <a:solidFill>
            <a:srgbClr val="0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endParaRPr lang="en-US" sz="2353">
              <a:solidFill>
                <a:schemeClr val="tx1"/>
              </a:solidFill>
              <a:ea typeface="Segoe UI" pitchFamily="34" charset="0"/>
              <a:cs typeface="Segoe UI" pitchFamily="34" charset="0"/>
            </a:endParaRPr>
          </a:p>
        </p:txBody>
      </p:sp>
      <p:pic>
        <p:nvPicPr>
          <p:cNvPr id="9" name="Picture 8">
            <a:extLst>
              <a:ext uri="{FF2B5EF4-FFF2-40B4-BE49-F238E27FC236}">
                <a16:creationId xmlns:a16="http://schemas.microsoft.com/office/drawing/2014/main" id="{04B63C3A-8B21-B940-BD1D-D9281E6DD2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65055" y="0"/>
            <a:ext cx="5973790" cy="6858000"/>
          </a:xfrm>
          <a:prstGeom prst="rect">
            <a:avLst/>
          </a:prstGeom>
        </p:spPr>
      </p:pic>
    </p:spTree>
    <p:extLst>
      <p:ext uri="{BB962C8B-B14F-4D97-AF65-F5344CB8AC3E}">
        <p14:creationId xmlns:p14="http://schemas.microsoft.com/office/powerpoint/2010/main" val="3964268383"/>
      </p:ext>
    </p:extLst>
  </p:cSld>
  <p:clrMapOvr>
    <a:masterClrMapping/>
  </p:clrMapOvr>
  <p:transition advClick="0" advTm="20000">
    <p:push dir="u"/>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Title Slide 8">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4"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1"/>
            </a:lvl3pPr>
            <a:lvl4pPr>
              <a:defRPr sz="1371"/>
            </a:lvl4pPr>
            <a:lvl5pPr>
              <a:defRPr sz="1028"/>
            </a:lvl5pPr>
          </a:lstStyle>
          <a:p>
            <a:pPr lvl="0"/>
            <a:r>
              <a:rPr lang="en-US"/>
              <a:t>Author name</a:t>
            </a:r>
            <a:br>
              <a:rPr lang="en-US"/>
            </a:br>
            <a:r>
              <a:rPr lang="en-US"/>
              <a:t>Date</a:t>
            </a:r>
          </a:p>
        </p:txBody>
      </p:sp>
      <p:sp>
        <p:nvSpPr>
          <p:cNvPr id="7" name="Rectangle 6">
            <a:extLst>
              <a:ext uri="{FF2B5EF4-FFF2-40B4-BE49-F238E27FC236}">
                <a16:creationId xmlns:a16="http://schemas.microsoft.com/office/drawing/2014/main" id="{D76228DA-C78B-F44C-94F8-7128E0B2D7A7}"/>
              </a:ext>
            </a:extLst>
          </p:cNvPr>
          <p:cNvSpPr/>
          <p:nvPr userDrawn="1"/>
        </p:nvSpPr>
        <p:spPr bwMode="auto">
          <a:xfrm>
            <a:off x="6111902" y="0"/>
            <a:ext cx="6080099" cy="6858000"/>
          </a:xfrm>
          <a:prstGeom prst="rect">
            <a:avLst/>
          </a:prstGeom>
          <a:solidFill>
            <a:srgbClr val="0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endParaRPr lang="en-US" sz="2353">
              <a:solidFill>
                <a:schemeClr val="tx1"/>
              </a:solidFill>
              <a:ea typeface="Segoe UI" pitchFamily="34" charset="0"/>
              <a:cs typeface="Segoe UI" pitchFamily="34" charset="0"/>
            </a:endParaRPr>
          </a:p>
        </p:txBody>
      </p:sp>
      <p:pic>
        <p:nvPicPr>
          <p:cNvPr id="8" name="Picture 7">
            <a:extLst>
              <a:ext uri="{FF2B5EF4-FFF2-40B4-BE49-F238E27FC236}">
                <a16:creationId xmlns:a16="http://schemas.microsoft.com/office/drawing/2014/main" id="{942E84EF-6F95-A646-8F37-FD94FE90797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2" y="0"/>
            <a:ext cx="6080099" cy="6858000"/>
          </a:xfrm>
          <a:prstGeom prst="rect">
            <a:avLst/>
          </a:prstGeom>
        </p:spPr>
      </p:pic>
    </p:spTree>
    <p:extLst>
      <p:ext uri="{BB962C8B-B14F-4D97-AF65-F5344CB8AC3E}">
        <p14:creationId xmlns:p14="http://schemas.microsoft.com/office/powerpoint/2010/main" val="1915383111"/>
      </p:ext>
    </p:extLst>
  </p:cSld>
  <p:clrMapOvr>
    <a:masterClrMapping/>
  </p:clrMapOvr>
  <p:transition advClick="0" advTm="20000">
    <p:push dir="u"/>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Title Slide 9">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4"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1"/>
            </a:lvl3pPr>
            <a:lvl4pPr>
              <a:defRPr sz="1371"/>
            </a:lvl4pPr>
            <a:lvl5pPr>
              <a:defRPr sz="1028"/>
            </a:lvl5pPr>
          </a:lstStyle>
          <a:p>
            <a:pPr lvl="0"/>
            <a:r>
              <a:rPr lang="en-US"/>
              <a:t>Author name</a:t>
            </a:r>
            <a:br>
              <a:rPr lang="en-US"/>
            </a:br>
            <a:r>
              <a:rPr lang="en-US"/>
              <a:t>Date</a:t>
            </a:r>
          </a:p>
        </p:txBody>
      </p:sp>
      <p:sp>
        <p:nvSpPr>
          <p:cNvPr id="7" name="Rectangle 6">
            <a:extLst>
              <a:ext uri="{FF2B5EF4-FFF2-40B4-BE49-F238E27FC236}">
                <a16:creationId xmlns:a16="http://schemas.microsoft.com/office/drawing/2014/main" id="{01443AB1-0CDE-B44D-8883-27DEB7B914EA}"/>
              </a:ext>
            </a:extLst>
          </p:cNvPr>
          <p:cNvSpPr/>
          <p:nvPr userDrawn="1"/>
        </p:nvSpPr>
        <p:spPr bwMode="auto">
          <a:xfrm>
            <a:off x="6111902" y="0"/>
            <a:ext cx="6080099" cy="6858000"/>
          </a:xfrm>
          <a:prstGeom prst="rect">
            <a:avLst/>
          </a:prstGeom>
          <a:solidFill>
            <a:srgbClr val="0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endParaRPr lang="en-US" sz="2353">
              <a:solidFill>
                <a:schemeClr val="tx1"/>
              </a:solidFill>
              <a:ea typeface="Segoe UI" pitchFamily="34" charset="0"/>
              <a:cs typeface="Segoe UI" pitchFamily="34" charset="0"/>
            </a:endParaRPr>
          </a:p>
        </p:txBody>
      </p:sp>
      <p:pic>
        <p:nvPicPr>
          <p:cNvPr id="8" name="Picture 7">
            <a:extLst>
              <a:ext uri="{FF2B5EF4-FFF2-40B4-BE49-F238E27FC236}">
                <a16:creationId xmlns:a16="http://schemas.microsoft.com/office/drawing/2014/main" id="{64E0159D-061E-A640-B0A5-C7A703E35A9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65055" y="0"/>
            <a:ext cx="5973790" cy="6858000"/>
          </a:xfrm>
          <a:prstGeom prst="rect">
            <a:avLst/>
          </a:prstGeom>
        </p:spPr>
      </p:pic>
    </p:spTree>
    <p:extLst>
      <p:ext uri="{BB962C8B-B14F-4D97-AF65-F5344CB8AC3E}">
        <p14:creationId xmlns:p14="http://schemas.microsoft.com/office/powerpoint/2010/main" val="727640954"/>
      </p:ext>
    </p:extLst>
  </p:cSld>
  <p:clrMapOvr>
    <a:masterClrMapping/>
  </p:clrMapOvr>
  <p:transition advClick="0" advTm="20000">
    <p:push dir="u"/>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1168944"/>
            <a:ext cx="3618381" cy="899665"/>
          </a:xfrm>
          <a:prstGeom prst="rect">
            <a:avLst/>
          </a:prstGeom>
        </p:spPr>
        <p:txBody>
          <a:bodyPr lIns="0" tIns="0" rIns="0" bIns="0"/>
          <a:lstStyle>
            <a:lvl1pPr>
              <a:defRPr sz="1765" spc="0" baseline="0">
                <a:gradFill>
                  <a:gsLst>
                    <a:gs pos="0">
                      <a:schemeClr val="tx1"/>
                    </a:gs>
                    <a:gs pos="100000">
                      <a:schemeClr val="tx1"/>
                    </a:gs>
                  </a:gsLst>
                  <a:lin ang="5400000" scaled="1"/>
                </a:gradFill>
              </a:defRPr>
            </a:lvl1pPr>
          </a:lstStyle>
          <a:p>
            <a:r>
              <a:rPr lang="en-US"/>
              <a:t>Contents</a:t>
            </a:r>
          </a:p>
        </p:txBody>
      </p:sp>
      <p:sp>
        <p:nvSpPr>
          <p:cNvPr id="4" name="Text Placeholder 3"/>
          <p:cNvSpPr>
            <a:spLocks noGrp="1"/>
          </p:cNvSpPr>
          <p:nvPr>
            <p:ph type="body" sz="quarter" idx="10" hasCustomPrompt="1"/>
          </p:nvPr>
        </p:nvSpPr>
        <p:spPr>
          <a:xfrm>
            <a:off x="6229844" y="1168944"/>
            <a:ext cx="547437" cy="3786998"/>
          </a:xfrm>
          <a:prstGeom prst="rect">
            <a:avLst/>
          </a:prstGeom>
        </p:spPr>
        <p:txBody>
          <a:bodyPr wrap="square" lIns="0" tIns="0" rIns="0" bIns="0">
            <a:noAutofit/>
          </a:bodyPr>
          <a:lstStyle>
            <a:lvl1pPr marL="0" indent="0" defTabSz="507233">
              <a:spcAft>
                <a:spcPts val="490"/>
              </a:spcAft>
              <a:buNone/>
              <a:defRPr sz="1765" spc="0" baseline="0">
                <a:gradFill>
                  <a:gsLst>
                    <a:gs pos="0">
                      <a:schemeClr val="tx2"/>
                    </a:gs>
                    <a:gs pos="100000">
                      <a:schemeClr val="tx2"/>
                    </a:gs>
                  </a:gsLst>
                  <a:lin ang="5400000" scaled="1"/>
                </a:gradFill>
              </a:defRPr>
            </a:lvl1pPr>
            <a:lvl2pPr marL="224054" indent="0">
              <a:buNone/>
              <a:defRPr sz="1765"/>
            </a:lvl2pPr>
            <a:lvl3pPr marL="448107" indent="0">
              <a:buNone/>
              <a:defRPr sz="1765"/>
            </a:lvl3pPr>
            <a:lvl4pPr marL="672161" indent="0">
              <a:buNone/>
              <a:defRPr sz="1765"/>
            </a:lvl4pPr>
            <a:lvl5pPr marL="896214" indent="0">
              <a:buNone/>
              <a:defRPr sz="1765"/>
            </a:lvl5pPr>
          </a:lstStyle>
          <a:p>
            <a:pPr lvl="0"/>
            <a:r>
              <a:rPr lang="en-US"/>
              <a:t>##</a:t>
            </a:r>
            <a:br>
              <a:rPr lang="en-US"/>
            </a:br>
            <a:r>
              <a:rPr lang="en-US"/>
              <a:t>##</a:t>
            </a:r>
            <a:br>
              <a:rPr lang="en-US"/>
            </a:br>
            <a:r>
              <a:rPr lang="en-US"/>
              <a:t>##</a:t>
            </a:r>
            <a:br>
              <a:rPr lang="en-US"/>
            </a:br>
            <a:r>
              <a:rPr lang="en-US"/>
              <a:t>##</a:t>
            </a:r>
            <a:br>
              <a:rPr lang="en-US"/>
            </a:br>
            <a:r>
              <a:rPr lang="en-US"/>
              <a:t>##</a:t>
            </a:r>
          </a:p>
        </p:txBody>
      </p:sp>
      <p:sp>
        <p:nvSpPr>
          <p:cNvPr id="11" name="Text Placeholder 3">
            <a:extLst>
              <a:ext uri="{FF2B5EF4-FFF2-40B4-BE49-F238E27FC236}">
                <a16:creationId xmlns:a16="http://schemas.microsoft.com/office/drawing/2014/main" id="{FF941B29-79EC-DD49-A767-757BAE16FCDB}"/>
              </a:ext>
            </a:extLst>
          </p:cNvPr>
          <p:cNvSpPr>
            <a:spLocks noGrp="1"/>
          </p:cNvSpPr>
          <p:nvPr>
            <p:ph type="body" sz="quarter" idx="11" hasCustomPrompt="1"/>
          </p:nvPr>
        </p:nvSpPr>
        <p:spPr>
          <a:xfrm>
            <a:off x="6777281" y="1168943"/>
            <a:ext cx="3290380" cy="3786998"/>
          </a:xfrm>
          <a:prstGeom prst="rect">
            <a:avLst/>
          </a:prstGeom>
        </p:spPr>
        <p:txBody>
          <a:bodyPr wrap="square" lIns="0" tIns="0" rIns="0" bIns="0">
            <a:noAutofit/>
          </a:bodyPr>
          <a:lstStyle>
            <a:lvl1pPr marL="0" indent="0" defTabSz="507233">
              <a:spcAft>
                <a:spcPts val="490"/>
              </a:spcAft>
              <a:buNone/>
              <a:defRPr sz="1765" spc="0" baseline="0">
                <a:gradFill>
                  <a:gsLst>
                    <a:gs pos="0">
                      <a:schemeClr val="tx1"/>
                    </a:gs>
                    <a:gs pos="100000">
                      <a:schemeClr val="tx1"/>
                    </a:gs>
                  </a:gsLst>
                  <a:lin ang="5400000" scaled="1"/>
                </a:gradFill>
              </a:defRPr>
            </a:lvl1pPr>
            <a:lvl2pPr marL="224054" indent="0">
              <a:buNone/>
              <a:defRPr sz="1765"/>
            </a:lvl2pPr>
            <a:lvl3pPr marL="448107" indent="0">
              <a:buNone/>
              <a:defRPr sz="1765"/>
            </a:lvl3pPr>
            <a:lvl4pPr marL="672161" indent="0">
              <a:buNone/>
              <a:defRPr sz="1765"/>
            </a:lvl4pPr>
            <a:lvl5pPr marL="896214" indent="0">
              <a:buNone/>
              <a:defRPr sz="1765"/>
            </a:lvl5pPr>
          </a:lstStyle>
          <a:p>
            <a:pPr lvl="0"/>
            <a:r>
              <a:rPr lang="en-US"/>
              <a:t>Section Title</a:t>
            </a:r>
            <a:br>
              <a:rPr lang="en-US"/>
            </a:br>
            <a:r>
              <a:rPr lang="en-US"/>
              <a:t>Section Title</a:t>
            </a:r>
            <a:br>
              <a:rPr lang="en-US"/>
            </a:br>
            <a:r>
              <a:rPr lang="en-US"/>
              <a:t>Section Title</a:t>
            </a:r>
            <a:br>
              <a:rPr lang="en-US"/>
            </a:br>
            <a:r>
              <a:rPr lang="en-US"/>
              <a:t>Section Title</a:t>
            </a:r>
            <a:br>
              <a:rPr lang="en-US"/>
            </a:br>
            <a:r>
              <a:rPr lang="en-US"/>
              <a:t>Section Title</a:t>
            </a:r>
          </a:p>
        </p:txBody>
      </p:sp>
    </p:spTree>
    <p:extLst>
      <p:ext uri="{BB962C8B-B14F-4D97-AF65-F5344CB8AC3E}">
        <p14:creationId xmlns:p14="http://schemas.microsoft.com/office/powerpoint/2010/main" val="2086061902"/>
      </p:ext>
    </p:extLst>
  </p:cSld>
  <p:clrMapOvr>
    <a:masterClrMapping/>
  </p:clrMapOvr>
  <p:transition advClick="0" advTm="20000">
    <p:push dir="u"/>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a:prstGeom prst="rect">
            <a:avLst/>
          </a:prstGeom>
        </p:spPr>
        <p:txBody>
          <a:bodyPr wrap="square" lIns="0" tIns="0" rIns="0" bIns="0">
            <a:spAutoFit/>
          </a:bodyPr>
          <a:lstStyle>
            <a:lvl1pPr>
              <a:lnSpc>
                <a:spcPts val="3136"/>
              </a:lnSpc>
              <a:defRPr sz="2745">
                <a:gradFill>
                  <a:gsLst>
                    <a:gs pos="0">
                      <a:schemeClr val="tx1"/>
                    </a:gs>
                    <a:gs pos="100000">
                      <a:schemeClr val="tx1"/>
                    </a:gs>
                  </a:gsLst>
                  <a:lin ang="5400000" scaled="1"/>
                </a:gradFill>
              </a:defRPr>
            </a:lvl1pPr>
          </a:lstStyle>
          <a:p>
            <a:r>
              <a:rPr lang="en-US"/>
              <a:t>Heading Segoe UI </a:t>
            </a:r>
            <a:r>
              <a:rPr lang="en-US" err="1"/>
              <a:t>Semibold</a:t>
            </a:r>
            <a:r>
              <a:rPr lang="en-US"/>
              <a:t> 28/32</a:t>
            </a:r>
          </a:p>
        </p:txBody>
      </p:sp>
      <p:sp>
        <p:nvSpPr>
          <p:cNvPr id="4" name="Text Placeholder 3"/>
          <p:cNvSpPr>
            <a:spLocks noGrp="1"/>
          </p:cNvSpPr>
          <p:nvPr>
            <p:ph type="body" sz="quarter" idx="10" hasCustomPrompt="1"/>
          </p:nvPr>
        </p:nvSpPr>
        <p:spPr>
          <a:xfrm>
            <a:off x="455996" y="1922801"/>
            <a:ext cx="11306469" cy="287771"/>
          </a:xfrm>
          <a:prstGeom prst="rect">
            <a:avLst/>
          </a:prstGeom>
        </p:spPr>
        <p:txBody>
          <a:bodyPr wrap="square" lIns="0" tIns="0" rIns="0" bIns="0">
            <a:spAutoFit/>
          </a:bodyPr>
          <a:lstStyle>
            <a:lvl1pPr marL="0" indent="0">
              <a:lnSpc>
                <a:spcPts val="2353"/>
              </a:lnSpc>
              <a:buNone/>
              <a:defRPr sz="1961" b="0" i="0" spc="0">
                <a:solidFill>
                  <a:srgbClr val="000000"/>
                </a:solidFill>
                <a:latin typeface="+mj-lt"/>
              </a:defRPr>
            </a:lvl1pPr>
            <a:lvl2pPr marL="0" indent="0">
              <a:lnSpc>
                <a:spcPts val="2353"/>
              </a:lnSpc>
              <a:buNone/>
              <a:defRPr spc="0">
                <a:gradFill>
                  <a:gsLst>
                    <a:gs pos="0">
                      <a:schemeClr val="tx1"/>
                    </a:gs>
                    <a:gs pos="100000">
                      <a:schemeClr val="tx1"/>
                    </a:gs>
                  </a:gsLst>
                  <a:lin ang="5400000" scaled="1"/>
                </a:gradFill>
                <a:latin typeface="+mn-lt"/>
              </a:defRPr>
            </a:lvl2pPr>
            <a:lvl3pPr marL="448107" indent="0">
              <a:buNone/>
              <a:defRPr/>
            </a:lvl3pPr>
            <a:lvl4pPr marL="672161" indent="0">
              <a:buNone/>
              <a:defRPr/>
            </a:lvl4pPr>
            <a:lvl5pPr marL="896214" indent="0">
              <a:buNone/>
              <a:defRPr/>
            </a:lvl5pPr>
          </a:lstStyle>
          <a:p>
            <a:pPr lvl="1"/>
            <a:r>
              <a:rPr lang="en-US"/>
              <a:t>Large: subhead Segoe UI Regular 20/24</a:t>
            </a:r>
          </a:p>
        </p:txBody>
      </p:sp>
      <p:sp>
        <p:nvSpPr>
          <p:cNvPr id="5" name="Text Placeholder 4"/>
          <p:cNvSpPr>
            <a:spLocks noGrp="1"/>
          </p:cNvSpPr>
          <p:nvPr>
            <p:ph type="body" sz="quarter" idx="11" hasCustomPrompt="1"/>
          </p:nvPr>
        </p:nvSpPr>
        <p:spPr>
          <a:xfrm>
            <a:off x="455996" y="3015704"/>
            <a:ext cx="11306469" cy="216206"/>
          </a:xfrm>
          <a:prstGeom prst="rect">
            <a:avLst/>
          </a:prstGeom>
        </p:spPr>
        <p:txBody>
          <a:bodyPr lIns="0" tIns="0" rIns="0" bIns="0"/>
          <a:lstStyle>
            <a:lvl1pPr marL="0" indent="0">
              <a:lnSpc>
                <a:spcPts val="1765"/>
              </a:lnSpc>
              <a:spcBef>
                <a:spcPts val="0"/>
              </a:spcBef>
              <a:buNone/>
              <a:defRPr sz="1371" b="0" spc="0">
                <a:gradFill>
                  <a:gsLst>
                    <a:gs pos="0">
                      <a:schemeClr val="tx2"/>
                    </a:gs>
                    <a:gs pos="100000">
                      <a:schemeClr val="tx2"/>
                    </a:gs>
                  </a:gsLst>
                  <a:lin ang="5400000" scaled="1"/>
                </a:gradFill>
                <a:latin typeface="+mj-lt"/>
              </a:defRPr>
            </a:lvl1pPr>
            <a:lvl2pPr marL="0" indent="0">
              <a:lnSpc>
                <a:spcPts val="1765"/>
              </a:lnSpc>
              <a:spcBef>
                <a:spcPts val="0"/>
              </a:spcBef>
              <a:buNone/>
              <a:defRPr sz="1371" spc="0">
                <a:solidFill>
                  <a:srgbClr val="000000"/>
                </a:solidFill>
              </a:defRPr>
            </a:lvl2pPr>
            <a:lvl3pPr marL="448107" indent="0">
              <a:buNone/>
              <a:defRPr/>
            </a:lvl3pPr>
            <a:lvl4pPr marL="672161" indent="0">
              <a:buNone/>
              <a:defRPr/>
            </a:lvl4pPr>
            <a:lvl5pPr marL="896214" indent="0">
              <a:buNone/>
              <a:defRPr/>
            </a:lvl5pPr>
          </a:lstStyle>
          <a:p>
            <a:pPr lvl="0"/>
            <a:r>
              <a:rPr lang="en-US"/>
              <a:t>Medium: paragraph heading Segoe UI </a:t>
            </a:r>
            <a:r>
              <a:rPr lang="en-US" err="1"/>
              <a:t>Semibold</a:t>
            </a:r>
            <a:r>
              <a:rPr lang="en-US"/>
              <a:t> 14/18</a:t>
            </a:r>
          </a:p>
        </p:txBody>
      </p:sp>
      <p:sp>
        <p:nvSpPr>
          <p:cNvPr id="10" name="Text Placeholder 6">
            <a:extLst>
              <a:ext uri="{FF2B5EF4-FFF2-40B4-BE49-F238E27FC236}">
                <a16:creationId xmlns:a16="http://schemas.microsoft.com/office/drawing/2014/main" id="{76E35749-090F-0542-9B4B-BF37EFC334BC}"/>
              </a:ext>
            </a:extLst>
          </p:cNvPr>
          <p:cNvSpPr>
            <a:spLocks noGrp="1"/>
          </p:cNvSpPr>
          <p:nvPr>
            <p:ph type="body" sz="quarter" idx="14" hasCustomPrompt="1"/>
          </p:nvPr>
        </p:nvSpPr>
        <p:spPr>
          <a:xfrm>
            <a:off x="455996" y="4503832"/>
            <a:ext cx="11306469" cy="150884"/>
          </a:xfrm>
          <a:prstGeom prst="rect">
            <a:avLst/>
          </a:prstGeom>
        </p:spPr>
        <p:txBody>
          <a:bodyPr lIns="0" tIns="0" rIns="0" bIns="0"/>
          <a:lstStyle>
            <a:lvl1pPr marL="0" indent="0">
              <a:lnSpc>
                <a:spcPts val="1175"/>
              </a:lnSpc>
              <a:spcBef>
                <a:spcPts val="0"/>
              </a:spcBef>
              <a:buNone/>
              <a:defRPr sz="980" spc="0">
                <a:solidFill>
                  <a:schemeClr val="tx1"/>
                </a:solidFill>
              </a:defRPr>
            </a:lvl1pPr>
            <a:lvl2pPr marL="0" indent="0">
              <a:lnSpc>
                <a:spcPct val="100000"/>
              </a:lnSpc>
              <a:spcBef>
                <a:spcPts val="0"/>
              </a:spcBef>
              <a:buNone/>
              <a:defRPr sz="980" spc="0">
                <a:gradFill>
                  <a:gsLst>
                    <a:gs pos="0">
                      <a:schemeClr val="tx1"/>
                    </a:gs>
                    <a:gs pos="100000">
                      <a:schemeClr val="tx1"/>
                    </a:gs>
                  </a:gsLst>
                  <a:lin ang="5400000" scaled="1"/>
                </a:gradFill>
              </a:defRPr>
            </a:lvl2pPr>
            <a:lvl3pPr marL="448107" indent="0">
              <a:buNone/>
              <a:defRPr/>
            </a:lvl3pPr>
            <a:lvl4pPr marL="672161" indent="0">
              <a:buNone/>
              <a:defRPr/>
            </a:lvl4pPr>
            <a:lvl5pPr marL="0" indent="0">
              <a:lnSpc>
                <a:spcPct val="100000"/>
              </a:lnSpc>
              <a:buNone/>
              <a:defRPr>
                <a:solidFill>
                  <a:srgbClr val="000000"/>
                </a:solidFill>
              </a:defRPr>
            </a:lvl5pPr>
          </a:lstStyle>
          <a:p>
            <a:pPr lvl="1"/>
            <a:r>
              <a:rPr lang="en-US"/>
              <a:t>Small: caption body copy Segoe Regular 10/12</a:t>
            </a:r>
          </a:p>
        </p:txBody>
      </p:sp>
      <p:sp>
        <p:nvSpPr>
          <p:cNvPr id="19" name="Text Placeholder 3">
            <a:extLst>
              <a:ext uri="{FF2B5EF4-FFF2-40B4-BE49-F238E27FC236}">
                <a16:creationId xmlns:a16="http://schemas.microsoft.com/office/drawing/2014/main" id="{68F32AD9-0E33-284C-8468-E63BF69AF2EB}"/>
              </a:ext>
            </a:extLst>
          </p:cNvPr>
          <p:cNvSpPr>
            <a:spLocks noGrp="1"/>
          </p:cNvSpPr>
          <p:nvPr>
            <p:ph type="body" sz="quarter" idx="24" hasCustomPrompt="1"/>
          </p:nvPr>
        </p:nvSpPr>
        <p:spPr>
          <a:xfrm>
            <a:off x="454170" y="4299925"/>
            <a:ext cx="11306469" cy="241415"/>
          </a:xfrm>
          <a:prstGeom prst="rect">
            <a:avLst/>
          </a:prstGeom>
        </p:spPr>
        <p:txBody>
          <a:bodyPr tIns="0"/>
          <a:lstStyle>
            <a:lvl1pPr>
              <a:defRPr lang="en-US" sz="980" b="1" kern="1200" spc="0" dirty="0" smtClean="0">
                <a:gradFill>
                  <a:gsLst>
                    <a:gs pos="0">
                      <a:schemeClr val="tx1"/>
                    </a:gs>
                    <a:gs pos="100000">
                      <a:schemeClr val="tx1"/>
                    </a:gs>
                  </a:gsLst>
                  <a:lin ang="5400000" scaled="1"/>
                </a:gradFill>
                <a:latin typeface="+mn-lt"/>
                <a:ea typeface="+mn-ea"/>
                <a:cs typeface="+mn-cs"/>
              </a:defRPr>
            </a:lvl1pPr>
          </a:lstStyle>
          <a:p>
            <a:pPr lvl="0"/>
            <a:r>
              <a:rPr lang="en-US"/>
              <a:t>Small: caption title Segoe UI Bold 10/12. </a:t>
            </a:r>
          </a:p>
        </p:txBody>
      </p:sp>
      <p:sp>
        <p:nvSpPr>
          <p:cNvPr id="21" name="Text Placeholder 4">
            <a:extLst>
              <a:ext uri="{FF2B5EF4-FFF2-40B4-BE49-F238E27FC236}">
                <a16:creationId xmlns:a16="http://schemas.microsoft.com/office/drawing/2014/main" id="{BA46FDB1-D336-7C45-BF92-D58B6C550364}"/>
              </a:ext>
            </a:extLst>
          </p:cNvPr>
          <p:cNvSpPr>
            <a:spLocks noGrp="1"/>
          </p:cNvSpPr>
          <p:nvPr>
            <p:ph type="body" sz="quarter" idx="18" hasCustomPrompt="1"/>
          </p:nvPr>
        </p:nvSpPr>
        <p:spPr>
          <a:xfrm>
            <a:off x="454170" y="3258992"/>
            <a:ext cx="11306469" cy="216142"/>
          </a:xfrm>
          <a:prstGeom prst="rect">
            <a:avLst/>
          </a:prstGeom>
        </p:spPr>
        <p:txBody>
          <a:bodyPr lIns="0" tIns="0" rIns="0" bIns="0"/>
          <a:lstStyle>
            <a:lvl1pPr marL="0" indent="0">
              <a:lnSpc>
                <a:spcPts val="1765"/>
              </a:lnSpc>
              <a:spcBef>
                <a:spcPts val="0"/>
              </a:spcBef>
              <a:buFont typeface="Arial" panose="020B0604020202020204" pitchFamily="34" charset="0"/>
              <a:buNone/>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Medium: body copy Segoe UI Regular 14/18</a:t>
            </a:r>
          </a:p>
        </p:txBody>
      </p:sp>
    </p:spTree>
    <p:extLst>
      <p:ext uri="{BB962C8B-B14F-4D97-AF65-F5344CB8AC3E}">
        <p14:creationId xmlns:p14="http://schemas.microsoft.com/office/powerpoint/2010/main" val="1707900791"/>
      </p:ext>
    </p:extLst>
  </p:cSld>
  <p:clrMapOvr>
    <a:masterClrMapping/>
  </p:clrMapOvr>
  <p:transition advClick="0" advTm="20000">
    <p:push dir="u"/>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Text option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a:prstGeom prst="rect">
            <a:avLst/>
          </a:prstGeom>
        </p:spPr>
        <p:txBody>
          <a:bodyPr wrap="square" lIns="0" tIns="0" rIns="0" bIns="0">
            <a:spAutoFit/>
          </a:bodyPr>
          <a:lstStyle>
            <a:lvl1pPr>
              <a:lnSpc>
                <a:spcPts val="3136"/>
              </a:lnSpc>
              <a:defRPr sz="2745">
                <a:gradFill>
                  <a:gsLst>
                    <a:gs pos="0">
                      <a:schemeClr val="tx1"/>
                    </a:gs>
                    <a:gs pos="100000">
                      <a:schemeClr val="tx1"/>
                    </a:gs>
                  </a:gsLst>
                  <a:lin ang="5400000" scaled="1"/>
                </a:gradFill>
              </a:defRPr>
            </a:lvl1pPr>
          </a:lstStyle>
          <a:p>
            <a:r>
              <a:rPr lang="en-US"/>
              <a:t>Text option 1: three column bulleted list</a:t>
            </a:r>
          </a:p>
        </p:txBody>
      </p:sp>
      <p:sp>
        <p:nvSpPr>
          <p:cNvPr id="4" name="Text Placeholder 3"/>
          <p:cNvSpPr>
            <a:spLocks noGrp="1"/>
          </p:cNvSpPr>
          <p:nvPr>
            <p:ph type="body" sz="quarter" idx="10" hasCustomPrompt="1"/>
          </p:nvPr>
        </p:nvSpPr>
        <p:spPr>
          <a:xfrm>
            <a:off x="455996" y="1922588"/>
            <a:ext cx="9384447" cy="603538"/>
          </a:xfrm>
          <a:prstGeom prst="rect">
            <a:avLst/>
          </a:prstGeom>
        </p:spPr>
        <p:txBody>
          <a:bodyPr wrap="square" lIns="0" tIns="0" rIns="0" bIns="0">
            <a:spAutoFit/>
          </a:bodyPr>
          <a:lstStyle>
            <a:lvl1pPr marL="0" indent="0">
              <a:lnSpc>
                <a:spcPts val="2353"/>
              </a:lnSpc>
              <a:buNone/>
              <a:defRPr lang="en-US" sz="1961" kern="1200" spc="0" baseline="0" dirty="0">
                <a:gradFill>
                  <a:gsLst>
                    <a:gs pos="0">
                      <a:schemeClr val="tx1"/>
                    </a:gs>
                    <a:gs pos="100000">
                      <a:schemeClr val="tx1"/>
                    </a:gs>
                  </a:gsLst>
                  <a:lin ang="5400000" scaled="1"/>
                </a:gradFill>
                <a:latin typeface="+mn-lt"/>
                <a:ea typeface="+mn-ea"/>
                <a:cs typeface="+mn-cs"/>
              </a:defRPr>
            </a:lvl1pPr>
            <a:lvl2pPr marL="224054" indent="0">
              <a:buNone/>
              <a:defRPr/>
            </a:lvl2pPr>
            <a:lvl3pPr marL="448107" indent="0">
              <a:buNone/>
              <a:defRPr/>
            </a:lvl3pPr>
            <a:lvl4pPr marL="672161" indent="0">
              <a:buNone/>
              <a:defRPr/>
            </a:lvl4pPr>
            <a:lvl5pPr marL="896214" indent="0">
              <a:buNone/>
              <a:defRPr/>
            </a:lvl5pPr>
          </a:lstStyle>
          <a:p>
            <a:pPr lvl="0"/>
            <a:r>
              <a:rPr lang="en-US"/>
              <a:t>Subhead Segoe UI Regular 20/24. Dis </a:t>
            </a:r>
            <a:r>
              <a:rPr lang="en-US" err="1"/>
              <a:t>apid</a:t>
            </a:r>
            <a:r>
              <a:rPr lang="en-US"/>
              <a:t> </a:t>
            </a:r>
            <a:r>
              <a:rPr lang="en-US" err="1"/>
              <a:t>es</a:t>
            </a:r>
            <a:r>
              <a:rPr lang="en-US"/>
              <a:t> </a:t>
            </a:r>
            <a:r>
              <a:rPr lang="en-US" err="1"/>
              <a:t>simusanditis</a:t>
            </a:r>
            <a:r>
              <a:rPr lang="en-US"/>
              <a:t> </a:t>
            </a:r>
            <a:r>
              <a:rPr lang="en-US" err="1"/>
              <a:t>ea</a:t>
            </a:r>
            <a:r>
              <a:rPr lang="en-US"/>
              <a:t> ex et </a:t>
            </a:r>
            <a:r>
              <a:rPr lang="en-US" err="1"/>
              <a:t>illore</a:t>
            </a:r>
            <a:r>
              <a:rPr lang="en-US"/>
              <a:t>, </a:t>
            </a:r>
            <a:r>
              <a:rPr lang="en-US" err="1"/>
              <a:t>nectationet</a:t>
            </a:r>
            <a:r>
              <a:rPr lang="en-US"/>
              <a:t> </a:t>
            </a:r>
            <a:r>
              <a:rPr lang="en-US" err="1"/>
              <a:t>aut</a:t>
            </a:r>
            <a:r>
              <a:rPr lang="en-US"/>
              <a:t> </a:t>
            </a:r>
            <a:r>
              <a:rPr lang="en-US" err="1"/>
              <a:t>dic</a:t>
            </a:r>
            <a:r>
              <a:rPr lang="en-US"/>
              <a:t> </a:t>
            </a:r>
            <a:r>
              <a:rPr lang="en-US" err="1"/>
              <a:t>tem</a:t>
            </a:r>
            <a:r>
              <a:rPr lang="en-US"/>
              <a:t> </a:t>
            </a:r>
            <a:r>
              <a:rPr lang="en-US" err="1"/>
              <a:t>vit</a:t>
            </a:r>
            <a:r>
              <a:rPr lang="en-US"/>
              <a:t> </a:t>
            </a:r>
            <a:r>
              <a:rPr lang="en-US" err="1"/>
              <a:t>velestium</a:t>
            </a:r>
            <a:r>
              <a:rPr lang="en-US"/>
              <a:t> </a:t>
            </a:r>
            <a:r>
              <a:rPr lang="en-US" err="1"/>
              <a:t>reperro</a:t>
            </a:r>
            <a:r>
              <a:rPr lang="en-US"/>
              <a:t> </a:t>
            </a:r>
            <a:r>
              <a:rPr lang="en-US" err="1"/>
              <a:t>rroviduntion</a:t>
            </a:r>
            <a:r>
              <a:rPr lang="en-US"/>
              <a:t> </a:t>
            </a:r>
            <a:r>
              <a:rPr lang="en-US" err="1"/>
              <a:t>conem</a:t>
            </a:r>
            <a:r>
              <a:rPr lang="en-US"/>
              <a:t> </a:t>
            </a:r>
            <a:r>
              <a:rPr lang="en-US" err="1"/>
              <a:t>rehend</a:t>
            </a:r>
            <a:r>
              <a:rPr lang="en-US"/>
              <a:t>.</a:t>
            </a:r>
          </a:p>
        </p:txBody>
      </p:sp>
      <p:sp>
        <p:nvSpPr>
          <p:cNvPr id="5" name="Text Placeholder 4"/>
          <p:cNvSpPr>
            <a:spLocks noGrp="1"/>
          </p:cNvSpPr>
          <p:nvPr>
            <p:ph type="body" sz="quarter" idx="11" hasCustomPrompt="1"/>
          </p:nvPr>
        </p:nvSpPr>
        <p:spPr>
          <a:xfrm>
            <a:off x="455996" y="3151388"/>
            <a:ext cx="3618381" cy="216206"/>
          </a:xfrm>
          <a:prstGeom prst="rect">
            <a:avLst/>
          </a:prstGeom>
        </p:spPr>
        <p:txBody>
          <a:bodyPr lIns="0" tIns="0" rIns="0" bIns="0"/>
          <a:lstStyle>
            <a:lvl1pPr marL="0" indent="0">
              <a:lnSpc>
                <a:spcPts val="1765"/>
              </a:lnSpc>
              <a:spcBef>
                <a:spcPts val="0"/>
              </a:spcBef>
              <a:spcAft>
                <a:spcPts val="588"/>
              </a:spcAft>
              <a:buNone/>
              <a:defRPr sz="1371" b="0" spc="0" baseline="0">
                <a:gradFill>
                  <a:gsLst>
                    <a:gs pos="0">
                      <a:schemeClr val="tx2"/>
                    </a:gs>
                    <a:gs pos="100000">
                      <a:schemeClr val="tx2"/>
                    </a:gs>
                  </a:gsLst>
                  <a:lin ang="5400000" scaled="1"/>
                </a:gradFill>
                <a:latin typeface="+mj-lt"/>
              </a:defRPr>
            </a:lvl1pPr>
            <a:lvl2pPr marL="280067" marR="0" indent="-280067" algn="l" defTabSz="914192" rtl="0" eaLnBrk="1" fontAlgn="auto" latinLnBrk="0" hangingPunct="1">
              <a:lnSpc>
                <a:spcPts val="1765"/>
              </a:lnSpc>
              <a:spcBef>
                <a:spcPts val="0"/>
              </a:spcBef>
              <a:spcAft>
                <a:spcPts val="588"/>
              </a:spcAft>
              <a:buClrTx/>
              <a:buSzPct val="90000"/>
              <a:buFont typeface="Arial" panose="020B0604020202020204" pitchFamily="34" charset="0"/>
              <a:buChar char="•"/>
              <a:tabLst/>
              <a:defRPr lang="en-US" sz="1371" kern="1200" spc="0" baseline="0" dirty="0">
                <a:solidFill>
                  <a:srgbClr val="000000"/>
                </a:solidFill>
                <a:latin typeface="+mn-lt"/>
                <a:ea typeface="+mn-ea"/>
                <a:cs typeface="+mn-cs"/>
              </a:defRPr>
            </a:lvl2pPr>
            <a:lvl3pPr marL="448107" indent="0">
              <a:buNone/>
              <a:defRPr/>
            </a:lvl3pPr>
            <a:lvl4pPr marL="672161" indent="0">
              <a:buNone/>
              <a:defRPr/>
            </a:lvl4pPr>
            <a:lvl5pPr marL="896214" indent="0">
              <a:buNone/>
              <a:defRPr/>
            </a:lvl5pPr>
          </a:lstStyle>
          <a:p>
            <a:pPr lvl="0"/>
            <a:r>
              <a:rPr lang="en-US"/>
              <a:t>Paragraph title Segoe UI </a:t>
            </a:r>
            <a:r>
              <a:rPr lang="en-US" err="1"/>
              <a:t>Semibold</a:t>
            </a:r>
            <a:r>
              <a:rPr lang="en-US"/>
              <a:t> 14/18</a:t>
            </a:r>
          </a:p>
        </p:txBody>
      </p:sp>
      <p:sp>
        <p:nvSpPr>
          <p:cNvPr id="21" name="Text Placeholder 4">
            <a:extLst>
              <a:ext uri="{FF2B5EF4-FFF2-40B4-BE49-F238E27FC236}">
                <a16:creationId xmlns:a16="http://schemas.microsoft.com/office/drawing/2014/main" id="{03383CEA-4FEB-4C9E-B7D6-3B36BC8EB75A}"/>
              </a:ext>
            </a:extLst>
          </p:cNvPr>
          <p:cNvSpPr>
            <a:spLocks noGrp="1"/>
          </p:cNvSpPr>
          <p:nvPr>
            <p:ph type="body" sz="quarter" idx="12" hasCustomPrompt="1"/>
          </p:nvPr>
        </p:nvSpPr>
        <p:spPr>
          <a:xfrm>
            <a:off x="4318450" y="3151388"/>
            <a:ext cx="3618381" cy="216206"/>
          </a:xfrm>
          <a:prstGeom prst="rect">
            <a:avLst/>
          </a:prstGeom>
        </p:spPr>
        <p:txBody>
          <a:bodyPr lIns="0" tIns="0" rIns="0" bIns="0"/>
          <a:lstStyle>
            <a:lvl1pPr marL="0" indent="0">
              <a:lnSpc>
                <a:spcPts val="1765"/>
              </a:lnSpc>
              <a:spcBef>
                <a:spcPts val="0"/>
              </a:spcBef>
              <a:spcAft>
                <a:spcPts val="588"/>
              </a:spcAft>
              <a:buNone/>
              <a:defRPr sz="1371" b="0" spc="0" baseline="0">
                <a:gradFill>
                  <a:gsLst>
                    <a:gs pos="0">
                      <a:schemeClr val="tx2"/>
                    </a:gs>
                    <a:gs pos="100000">
                      <a:schemeClr val="tx2"/>
                    </a:gs>
                  </a:gsLst>
                  <a:lin ang="5400000" scaled="1"/>
                </a:gradFill>
                <a:latin typeface="+mj-lt"/>
              </a:defRPr>
            </a:lvl1pPr>
            <a:lvl2pPr marL="280067" marR="0" indent="-280067" algn="l" defTabSz="914192" rtl="0" eaLnBrk="1" fontAlgn="auto" latinLnBrk="0" hangingPunct="1">
              <a:lnSpc>
                <a:spcPts val="1765"/>
              </a:lnSpc>
              <a:spcBef>
                <a:spcPts val="0"/>
              </a:spcBef>
              <a:spcAft>
                <a:spcPts val="588"/>
              </a:spcAft>
              <a:buClrTx/>
              <a:buSzPct val="90000"/>
              <a:buFont typeface="Arial" panose="020B0604020202020204" pitchFamily="34" charset="0"/>
              <a:buChar char="•"/>
              <a:tabLst/>
              <a:defRPr lang="en-US" sz="1371" kern="1200" spc="0" baseline="0" dirty="0">
                <a:solidFill>
                  <a:srgbClr val="000000"/>
                </a:solidFill>
                <a:latin typeface="+mn-lt"/>
                <a:ea typeface="+mn-ea"/>
                <a:cs typeface="+mn-cs"/>
              </a:defRPr>
            </a:lvl2pPr>
            <a:lvl3pPr marL="448107" indent="0">
              <a:buNone/>
              <a:defRPr/>
            </a:lvl3pPr>
            <a:lvl4pPr marL="672161" indent="0">
              <a:buNone/>
              <a:defRPr/>
            </a:lvl4pPr>
            <a:lvl5pPr marL="896214" indent="0">
              <a:buNone/>
              <a:defRPr/>
            </a:lvl5pPr>
          </a:lstStyle>
          <a:p>
            <a:pPr lvl="0"/>
            <a:r>
              <a:rPr lang="en-US"/>
              <a:t>Paragraph title Segoe UI </a:t>
            </a:r>
            <a:r>
              <a:rPr lang="en-US" err="1"/>
              <a:t>Semibold</a:t>
            </a:r>
            <a:r>
              <a:rPr lang="en-US"/>
              <a:t> 14/18</a:t>
            </a:r>
          </a:p>
        </p:txBody>
      </p:sp>
      <p:sp>
        <p:nvSpPr>
          <p:cNvPr id="22" name="Text Placeholder 4">
            <a:extLst>
              <a:ext uri="{FF2B5EF4-FFF2-40B4-BE49-F238E27FC236}">
                <a16:creationId xmlns:a16="http://schemas.microsoft.com/office/drawing/2014/main" id="{35007055-7118-477F-B301-DB401591FA27}"/>
              </a:ext>
            </a:extLst>
          </p:cNvPr>
          <p:cNvSpPr>
            <a:spLocks noGrp="1"/>
          </p:cNvSpPr>
          <p:nvPr>
            <p:ph type="body" sz="quarter" idx="13" hasCustomPrompt="1"/>
          </p:nvPr>
        </p:nvSpPr>
        <p:spPr>
          <a:xfrm>
            <a:off x="8149961" y="3151388"/>
            <a:ext cx="3618381" cy="216206"/>
          </a:xfrm>
          <a:prstGeom prst="rect">
            <a:avLst/>
          </a:prstGeom>
        </p:spPr>
        <p:txBody>
          <a:bodyPr lIns="0" tIns="0" rIns="0" bIns="0"/>
          <a:lstStyle>
            <a:lvl1pPr marL="0" indent="0">
              <a:lnSpc>
                <a:spcPts val="1765"/>
              </a:lnSpc>
              <a:spcBef>
                <a:spcPts val="0"/>
              </a:spcBef>
              <a:spcAft>
                <a:spcPts val="588"/>
              </a:spcAft>
              <a:buNone/>
              <a:defRPr sz="1371" b="0" spc="0" baseline="0">
                <a:gradFill>
                  <a:gsLst>
                    <a:gs pos="0">
                      <a:schemeClr val="tx2"/>
                    </a:gs>
                    <a:gs pos="100000">
                      <a:schemeClr val="tx2"/>
                    </a:gs>
                  </a:gsLst>
                  <a:lin ang="5400000" scaled="1"/>
                </a:gradFill>
                <a:latin typeface="+mj-lt"/>
              </a:defRPr>
            </a:lvl1pPr>
            <a:lvl2pPr marL="280067" marR="0" indent="-280067" algn="l" defTabSz="914192" rtl="0" eaLnBrk="1" fontAlgn="auto" latinLnBrk="0" hangingPunct="1">
              <a:lnSpc>
                <a:spcPts val="1765"/>
              </a:lnSpc>
              <a:spcBef>
                <a:spcPts val="0"/>
              </a:spcBef>
              <a:spcAft>
                <a:spcPts val="588"/>
              </a:spcAft>
              <a:buClrTx/>
              <a:buSzPct val="90000"/>
              <a:buFont typeface="Arial" panose="020B0604020202020204" pitchFamily="34" charset="0"/>
              <a:buChar char="•"/>
              <a:tabLst/>
              <a:defRPr lang="en-US" sz="1371" kern="1200" spc="0" baseline="0" dirty="0">
                <a:solidFill>
                  <a:srgbClr val="000000"/>
                </a:solidFill>
                <a:latin typeface="+mn-lt"/>
                <a:ea typeface="+mn-ea"/>
                <a:cs typeface="+mn-cs"/>
              </a:defRPr>
            </a:lvl2pPr>
            <a:lvl3pPr marL="448107" indent="0">
              <a:buNone/>
              <a:defRPr/>
            </a:lvl3pPr>
            <a:lvl4pPr marL="672161" indent="0">
              <a:buNone/>
              <a:defRPr/>
            </a:lvl4pPr>
            <a:lvl5pPr marL="896214" indent="0">
              <a:buNone/>
              <a:defRPr/>
            </a:lvl5pPr>
          </a:lstStyle>
          <a:p>
            <a:pPr lvl="0"/>
            <a:r>
              <a:rPr lang="en-US"/>
              <a:t>Paragraph title Segoe UI </a:t>
            </a:r>
            <a:r>
              <a:rPr lang="en-US" err="1"/>
              <a:t>Semibold</a:t>
            </a:r>
            <a:r>
              <a:rPr lang="en-US"/>
              <a:t> 14/18</a:t>
            </a:r>
          </a:p>
        </p:txBody>
      </p:sp>
      <p:sp>
        <p:nvSpPr>
          <p:cNvPr id="24" name="Text Placeholder 4">
            <a:extLst>
              <a:ext uri="{FF2B5EF4-FFF2-40B4-BE49-F238E27FC236}">
                <a16:creationId xmlns:a16="http://schemas.microsoft.com/office/drawing/2014/main" id="{2951A14E-1D63-9E44-9361-FD57A8BD812A}"/>
              </a:ext>
            </a:extLst>
          </p:cNvPr>
          <p:cNvSpPr>
            <a:spLocks noGrp="1"/>
          </p:cNvSpPr>
          <p:nvPr>
            <p:ph type="body" sz="quarter" idx="17" hasCustomPrompt="1"/>
          </p:nvPr>
        </p:nvSpPr>
        <p:spPr>
          <a:xfrm>
            <a:off x="454170" y="3378440"/>
            <a:ext cx="3618381" cy="2059666"/>
          </a:xfrm>
          <a:prstGeom prst="rect">
            <a:avLst/>
          </a:prstGeom>
        </p:spPr>
        <p:txBody>
          <a:bodyPr lIns="0" tIns="0" rIns="0" bIns="0"/>
          <a:lstStyle>
            <a:lvl1pPr marL="280067" indent="-280067">
              <a:lnSpc>
                <a:spcPts val="1765"/>
              </a:lnSpc>
              <a:spcBef>
                <a:spcPts val="0"/>
              </a:spcBef>
              <a:buFont typeface="Arial" panose="020B0604020202020204" pitchFamily="34" charset="0"/>
              <a:buChar char="•"/>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25" name="Text Placeholder 4">
            <a:extLst>
              <a:ext uri="{FF2B5EF4-FFF2-40B4-BE49-F238E27FC236}">
                <a16:creationId xmlns:a16="http://schemas.microsoft.com/office/drawing/2014/main" id="{1C3BF983-4009-1049-9AD7-C94BE3AA193C}"/>
              </a:ext>
            </a:extLst>
          </p:cNvPr>
          <p:cNvSpPr>
            <a:spLocks noGrp="1"/>
          </p:cNvSpPr>
          <p:nvPr>
            <p:ph type="body" sz="quarter" idx="18" hasCustomPrompt="1"/>
          </p:nvPr>
        </p:nvSpPr>
        <p:spPr>
          <a:xfrm>
            <a:off x="4318450" y="3378440"/>
            <a:ext cx="3618381" cy="2059666"/>
          </a:xfrm>
          <a:prstGeom prst="rect">
            <a:avLst/>
          </a:prstGeom>
        </p:spPr>
        <p:txBody>
          <a:bodyPr lIns="0" tIns="0" rIns="0" bIns="0"/>
          <a:lstStyle>
            <a:lvl1pPr marL="280067" indent="-280067">
              <a:lnSpc>
                <a:spcPts val="1765"/>
              </a:lnSpc>
              <a:spcBef>
                <a:spcPts val="0"/>
              </a:spcBef>
              <a:buFont typeface="Arial" panose="020B0604020202020204" pitchFamily="34" charset="0"/>
              <a:buChar char="•"/>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26" name="Text Placeholder 4">
            <a:extLst>
              <a:ext uri="{FF2B5EF4-FFF2-40B4-BE49-F238E27FC236}">
                <a16:creationId xmlns:a16="http://schemas.microsoft.com/office/drawing/2014/main" id="{2361C016-E331-F44F-ACAE-52E4AE73469E}"/>
              </a:ext>
            </a:extLst>
          </p:cNvPr>
          <p:cNvSpPr>
            <a:spLocks noGrp="1"/>
          </p:cNvSpPr>
          <p:nvPr>
            <p:ph type="body" sz="quarter" idx="19" hasCustomPrompt="1"/>
          </p:nvPr>
        </p:nvSpPr>
        <p:spPr>
          <a:xfrm>
            <a:off x="8156767" y="3378440"/>
            <a:ext cx="3618381" cy="2059666"/>
          </a:xfrm>
          <a:prstGeom prst="rect">
            <a:avLst/>
          </a:prstGeom>
        </p:spPr>
        <p:txBody>
          <a:bodyPr lIns="0" tIns="0" rIns="0" bIns="0"/>
          <a:lstStyle>
            <a:lvl1pPr marL="280067" indent="-280067">
              <a:lnSpc>
                <a:spcPts val="1765"/>
              </a:lnSpc>
              <a:spcBef>
                <a:spcPts val="0"/>
              </a:spcBef>
              <a:buFont typeface="Arial" panose="020B0604020202020204" pitchFamily="34" charset="0"/>
              <a:buChar char="•"/>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Tree>
    <p:extLst>
      <p:ext uri="{BB962C8B-B14F-4D97-AF65-F5344CB8AC3E}">
        <p14:creationId xmlns:p14="http://schemas.microsoft.com/office/powerpoint/2010/main" val="3372852032"/>
      </p:ext>
    </p:extLst>
  </p:cSld>
  <p:clrMapOvr>
    <a:masterClrMapping/>
  </p:clrMapOvr>
  <p:transition advClick="0" advTm="20000">
    <p:push dir="u"/>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Text option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a:prstGeom prst="rect">
            <a:avLst/>
          </a:prstGeom>
        </p:spPr>
        <p:txBody>
          <a:bodyPr wrap="square" lIns="0" tIns="0" rIns="0" bIns="0">
            <a:spAutoFit/>
          </a:bodyPr>
          <a:lstStyle>
            <a:lvl1pPr>
              <a:lnSpc>
                <a:spcPts val="3136"/>
              </a:lnSpc>
              <a:defRPr sz="2745">
                <a:gradFill>
                  <a:gsLst>
                    <a:gs pos="0">
                      <a:schemeClr val="tx1"/>
                    </a:gs>
                    <a:gs pos="100000">
                      <a:schemeClr val="tx1"/>
                    </a:gs>
                  </a:gsLst>
                  <a:lin ang="5400000" scaled="1"/>
                </a:gradFill>
              </a:defRPr>
            </a:lvl1pPr>
          </a:lstStyle>
          <a:p>
            <a:r>
              <a:rPr lang="en-US"/>
              <a:t>Text option 2: two columns copy heavy</a:t>
            </a:r>
          </a:p>
        </p:txBody>
      </p:sp>
      <p:sp>
        <p:nvSpPr>
          <p:cNvPr id="18" name="Text Placeholder 4">
            <a:extLst>
              <a:ext uri="{FF2B5EF4-FFF2-40B4-BE49-F238E27FC236}">
                <a16:creationId xmlns:a16="http://schemas.microsoft.com/office/drawing/2014/main" id="{82A6E05B-C65A-8C44-AC8B-AA08746E6668}"/>
              </a:ext>
            </a:extLst>
          </p:cNvPr>
          <p:cNvSpPr>
            <a:spLocks noGrp="1"/>
          </p:cNvSpPr>
          <p:nvPr>
            <p:ph type="body" sz="quarter" idx="17" hasCustomPrompt="1"/>
          </p:nvPr>
        </p:nvSpPr>
        <p:spPr>
          <a:xfrm>
            <a:off x="455996" y="2593750"/>
            <a:ext cx="3618381" cy="2059666"/>
          </a:xfrm>
          <a:prstGeom prst="rect">
            <a:avLst/>
          </a:prstGeom>
        </p:spPr>
        <p:txBody>
          <a:bodyPr lIns="0" tIns="0" rIns="0" bIns="0"/>
          <a:lstStyle>
            <a:lvl1pPr marL="0" indent="0">
              <a:lnSpc>
                <a:spcPts val="1765"/>
              </a:lnSpc>
              <a:spcBef>
                <a:spcPts val="0"/>
              </a:spcBef>
              <a:buFont typeface="Arial" panose="020B0604020202020204" pitchFamily="34" charset="0"/>
              <a:buNone/>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19" name="Text Placeholder 4">
            <a:extLst>
              <a:ext uri="{FF2B5EF4-FFF2-40B4-BE49-F238E27FC236}">
                <a16:creationId xmlns:a16="http://schemas.microsoft.com/office/drawing/2014/main" id="{D52482AC-A354-B546-9AAD-B3E028512046}"/>
              </a:ext>
            </a:extLst>
          </p:cNvPr>
          <p:cNvSpPr>
            <a:spLocks noGrp="1"/>
          </p:cNvSpPr>
          <p:nvPr>
            <p:ph type="body" sz="quarter" idx="18" hasCustomPrompt="1"/>
          </p:nvPr>
        </p:nvSpPr>
        <p:spPr>
          <a:xfrm>
            <a:off x="4286810" y="2593750"/>
            <a:ext cx="3618381" cy="2059666"/>
          </a:xfrm>
          <a:prstGeom prst="rect">
            <a:avLst/>
          </a:prstGeom>
        </p:spPr>
        <p:txBody>
          <a:bodyPr lIns="0" tIns="0" rIns="0" bIns="0"/>
          <a:lstStyle>
            <a:lvl1pPr marL="0" indent="0">
              <a:lnSpc>
                <a:spcPts val="1765"/>
              </a:lnSpc>
              <a:spcBef>
                <a:spcPts val="0"/>
              </a:spcBef>
              <a:buFont typeface="Arial" panose="020B0604020202020204" pitchFamily="34" charset="0"/>
              <a:buNone/>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8" name="Text Placeholder 4">
            <a:extLst>
              <a:ext uri="{FF2B5EF4-FFF2-40B4-BE49-F238E27FC236}">
                <a16:creationId xmlns:a16="http://schemas.microsoft.com/office/drawing/2014/main" id="{CCC8691F-DADE-4D0A-8115-9B3B796034E0}"/>
              </a:ext>
            </a:extLst>
          </p:cNvPr>
          <p:cNvSpPr>
            <a:spLocks noGrp="1"/>
          </p:cNvSpPr>
          <p:nvPr>
            <p:ph type="body" sz="quarter" idx="11" hasCustomPrompt="1"/>
          </p:nvPr>
        </p:nvSpPr>
        <p:spPr>
          <a:xfrm>
            <a:off x="455996" y="2377543"/>
            <a:ext cx="3618381" cy="216206"/>
          </a:xfrm>
          <a:prstGeom prst="rect">
            <a:avLst/>
          </a:prstGeom>
        </p:spPr>
        <p:txBody>
          <a:bodyPr lIns="0" tIns="0" rIns="0" bIns="0"/>
          <a:lstStyle>
            <a:lvl1pPr marL="0" indent="0">
              <a:lnSpc>
                <a:spcPts val="1765"/>
              </a:lnSpc>
              <a:spcBef>
                <a:spcPts val="0"/>
              </a:spcBef>
              <a:spcAft>
                <a:spcPts val="588"/>
              </a:spcAft>
              <a:buNone/>
              <a:defRPr sz="1371" b="0" spc="0" baseline="0">
                <a:gradFill>
                  <a:gsLst>
                    <a:gs pos="0">
                      <a:schemeClr val="tx2"/>
                    </a:gs>
                    <a:gs pos="100000">
                      <a:schemeClr val="tx2"/>
                    </a:gs>
                  </a:gsLst>
                  <a:lin ang="5400000" scaled="1"/>
                </a:gradFill>
                <a:latin typeface="+mj-lt"/>
              </a:defRPr>
            </a:lvl1pPr>
            <a:lvl2pPr marL="280067" marR="0" indent="-280067" algn="l" defTabSz="914192" rtl="0" eaLnBrk="1" fontAlgn="auto" latinLnBrk="0" hangingPunct="1">
              <a:lnSpc>
                <a:spcPts val="1765"/>
              </a:lnSpc>
              <a:spcBef>
                <a:spcPts val="0"/>
              </a:spcBef>
              <a:spcAft>
                <a:spcPts val="588"/>
              </a:spcAft>
              <a:buClrTx/>
              <a:buSzPct val="90000"/>
              <a:buFont typeface="Arial" panose="020B0604020202020204" pitchFamily="34" charset="0"/>
              <a:buChar char="•"/>
              <a:tabLst/>
              <a:defRPr lang="en-US" sz="1371" kern="1200" spc="0" baseline="0" dirty="0">
                <a:solidFill>
                  <a:srgbClr val="000000"/>
                </a:solidFill>
                <a:latin typeface="+mn-lt"/>
                <a:ea typeface="+mn-ea"/>
                <a:cs typeface="+mn-cs"/>
              </a:defRPr>
            </a:lvl2pPr>
            <a:lvl3pPr marL="448107" indent="0">
              <a:buNone/>
              <a:defRPr/>
            </a:lvl3pPr>
            <a:lvl4pPr marL="672161" indent="0">
              <a:buNone/>
              <a:defRPr/>
            </a:lvl4pPr>
            <a:lvl5pPr marL="896214" indent="0">
              <a:buNone/>
              <a:defRPr/>
            </a:lvl5pPr>
          </a:lstStyle>
          <a:p>
            <a:pPr lvl="0"/>
            <a:r>
              <a:rPr lang="en-US"/>
              <a:t>Paragraph title Segoe UI </a:t>
            </a:r>
            <a:r>
              <a:rPr lang="en-US" err="1"/>
              <a:t>Semibold</a:t>
            </a:r>
            <a:r>
              <a:rPr lang="en-US"/>
              <a:t> 14/18</a:t>
            </a:r>
          </a:p>
        </p:txBody>
      </p:sp>
      <p:sp>
        <p:nvSpPr>
          <p:cNvPr id="9" name="Text Placeholder 4">
            <a:extLst>
              <a:ext uri="{FF2B5EF4-FFF2-40B4-BE49-F238E27FC236}">
                <a16:creationId xmlns:a16="http://schemas.microsoft.com/office/drawing/2014/main" id="{AD57A03F-09DB-4FBF-A5BF-1DE6B7FC0CB5}"/>
              </a:ext>
            </a:extLst>
          </p:cNvPr>
          <p:cNvSpPr>
            <a:spLocks noGrp="1"/>
          </p:cNvSpPr>
          <p:nvPr>
            <p:ph type="body" sz="quarter" idx="19" hasCustomPrompt="1"/>
          </p:nvPr>
        </p:nvSpPr>
        <p:spPr>
          <a:xfrm>
            <a:off x="4286809" y="2377543"/>
            <a:ext cx="3618381" cy="216206"/>
          </a:xfrm>
          <a:prstGeom prst="rect">
            <a:avLst/>
          </a:prstGeom>
        </p:spPr>
        <p:txBody>
          <a:bodyPr lIns="0" tIns="0" rIns="0" bIns="0"/>
          <a:lstStyle>
            <a:lvl1pPr marL="0" indent="0">
              <a:lnSpc>
                <a:spcPts val="1765"/>
              </a:lnSpc>
              <a:spcBef>
                <a:spcPts val="0"/>
              </a:spcBef>
              <a:spcAft>
                <a:spcPts val="588"/>
              </a:spcAft>
              <a:buNone/>
              <a:defRPr sz="1371" b="0" spc="0" baseline="0">
                <a:gradFill>
                  <a:gsLst>
                    <a:gs pos="0">
                      <a:schemeClr val="tx2"/>
                    </a:gs>
                    <a:gs pos="100000">
                      <a:schemeClr val="tx2"/>
                    </a:gs>
                  </a:gsLst>
                  <a:lin ang="5400000" scaled="1"/>
                </a:gradFill>
                <a:latin typeface="+mj-lt"/>
              </a:defRPr>
            </a:lvl1pPr>
            <a:lvl2pPr marL="280067" marR="0" indent="-280067" algn="l" defTabSz="914192" rtl="0" eaLnBrk="1" fontAlgn="auto" latinLnBrk="0" hangingPunct="1">
              <a:lnSpc>
                <a:spcPts val="1765"/>
              </a:lnSpc>
              <a:spcBef>
                <a:spcPts val="0"/>
              </a:spcBef>
              <a:spcAft>
                <a:spcPts val="588"/>
              </a:spcAft>
              <a:buClrTx/>
              <a:buSzPct val="90000"/>
              <a:buFont typeface="Arial" panose="020B0604020202020204" pitchFamily="34" charset="0"/>
              <a:buChar char="•"/>
              <a:tabLst/>
              <a:defRPr lang="en-US" sz="1371" kern="1200" spc="0" baseline="0" dirty="0">
                <a:solidFill>
                  <a:srgbClr val="000000"/>
                </a:solidFill>
                <a:latin typeface="+mn-lt"/>
                <a:ea typeface="+mn-ea"/>
                <a:cs typeface="+mn-cs"/>
              </a:defRPr>
            </a:lvl2pPr>
            <a:lvl3pPr marL="448107" indent="0">
              <a:buNone/>
              <a:defRPr/>
            </a:lvl3pPr>
            <a:lvl4pPr marL="672161" indent="0">
              <a:buNone/>
              <a:defRPr/>
            </a:lvl4pPr>
            <a:lvl5pPr marL="896214" indent="0">
              <a:buNone/>
              <a:defRPr/>
            </a:lvl5pPr>
          </a:lstStyle>
          <a:p>
            <a:pPr lvl="0"/>
            <a:r>
              <a:rPr lang="en-US"/>
              <a:t>Paragraph title Segoe UI </a:t>
            </a:r>
            <a:r>
              <a:rPr lang="en-US" err="1"/>
              <a:t>Semibold</a:t>
            </a:r>
            <a:r>
              <a:rPr lang="en-US"/>
              <a:t> 14/18</a:t>
            </a:r>
          </a:p>
        </p:txBody>
      </p:sp>
    </p:spTree>
    <p:extLst>
      <p:ext uri="{BB962C8B-B14F-4D97-AF65-F5344CB8AC3E}">
        <p14:creationId xmlns:p14="http://schemas.microsoft.com/office/powerpoint/2010/main" val="1739037368"/>
      </p:ext>
    </p:extLst>
  </p:cSld>
  <p:clrMapOvr>
    <a:masterClrMapping/>
  </p:clrMapOvr>
  <p:transition advClick="0" advTm="20000">
    <p:push dir="u"/>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ext option 4">
    <p:spTree>
      <p:nvGrpSpPr>
        <p:cNvPr id="1" name=""/>
        <p:cNvGrpSpPr/>
        <p:nvPr/>
      </p:nvGrpSpPr>
      <p:grpSpPr>
        <a:xfrm>
          <a:off x="0" y="0"/>
          <a:ext cx="0" cy="0"/>
          <a:chOff x="0" y="0"/>
          <a:chExt cx="0" cy="0"/>
        </a:xfrm>
      </p:grpSpPr>
      <p:sp>
        <p:nvSpPr>
          <p:cNvPr id="24" name="Content Placeholder 15"/>
          <p:cNvSpPr>
            <a:spLocks noGrp="1"/>
          </p:cNvSpPr>
          <p:nvPr>
            <p:ph sz="quarter" idx="25" hasCustomPrompt="1"/>
          </p:nvPr>
        </p:nvSpPr>
        <p:spPr>
          <a:xfrm>
            <a:off x="455995" y="2158887"/>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2" name="Title 1"/>
          <p:cNvSpPr>
            <a:spLocks noGrp="1"/>
          </p:cNvSpPr>
          <p:nvPr>
            <p:ph type="title" hasCustomPrompt="1"/>
          </p:nvPr>
        </p:nvSpPr>
        <p:spPr>
          <a:xfrm>
            <a:off x="455996" y="620429"/>
            <a:ext cx="11306469" cy="403137"/>
          </a:xfrm>
          <a:prstGeom prst="rect">
            <a:avLst/>
          </a:prstGeom>
        </p:spPr>
        <p:txBody>
          <a:bodyPr wrap="square" lIns="0" tIns="0" rIns="0" bIns="0">
            <a:spAutoFit/>
          </a:bodyPr>
          <a:lstStyle>
            <a:lvl1pPr>
              <a:lnSpc>
                <a:spcPts val="3136"/>
              </a:lnSpc>
              <a:defRPr sz="2745">
                <a:gradFill>
                  <a:gsLst>
                    <a:gs pos="0">
                      <a:schemeClr val="tx1"/>
                    </a:gs>
                    <a:gs pos="100000">
                      <a:schemeClr val="tx1"/>
                    </a:gs>
                  </a:gsLst>
                  <a:lin ang="5400000" scaled="1"/>
                </a:gradFill>
              </a:defRPr>
            </a:lvl1pPr>
          </a:lstStyle>
          <a:p>
            <a:r>
              <a:rPr lang="en-US"/>
              <a:t>Text option 4: Six columns (numbered list)</a:t>
            </a:r>
          </a:p>
        </p:txBody>
      </p:sp>
      <p:sp>
        <p:nvSpPr>
          <p:cNvPr id="5" name="Text Placeholder 4"/>
          <p:cNvSpPr>
            <a:spLocks noGrp="1"/>
          </p:cNvSpPr>
          <p:nvPr>
            <p:ph type="body" sz="quarter" idx="11" hasCustomPrompt="1"/>
          </p:nvPr>
        </p:nvSpPr>
        <p:spPr>
          <a:xfrm>
            <a:off x="455995" y="3167817"/>
            <a:ext cx="1693247" cy="442532"/>
          </a:xfrm>
          <a:prstGeom prst="rect">
            <a:avLst/>
          </a:prstGeom>
        </p:spPr>
        <p:txBody>
          <a:bodyPr lIns="0" tIns="0" rIns="0" bIns="0"/>
          <a:lstStyle>
            <a:lvl1pPr marL="0" indent="0">
              <a:lnSpc>
                <a:spcPts val="1765"/>
              </a:lnSpc>
              <a:spcBef>
                <a:spcPts val="882"/>
              </a:spcBef>
              <a:buNone/>
              <a:defRPr lang="en-US" sz="1371" b="0" kern="1200" spc="0" baseline="0" dirty="0">
                <a:gradFill>
                  <a:gsLst>
                    <a:gs pos="0">
                      <a:schemeClr val="tx2"/>
                    </a:gs>
                    <a:gs pos="100000">
                      <a:schemeClr val="tx2"/>
                    </a:gs>
                  </a:gsLst>
                  <a:lin ang="5400000" scaled="1"/>
                </a:gradFill>
                <a:latin typeface="+mj-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rgbClr val="000000"/>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14" name="Text Placeholder 4"/>
          <p:cNvSpPr>
            <a:spLocks noGrp="1"/>
          </p:cNvSpPr>
          <p:nvPr>
            <p:ph type="body" sz="quarter" idx="15" hasCustomPrompt="1"/>
          </p:nvPr>
        </p:nvSpPr>
        <p:spPr>
          <a:xfrm>
            <a:off x="2378328" y="3167817"/>
            <a:ext cx="1693247" cy="442532"/>
          </a:xfrm>
          <a:prstGeom prst="rect">
            <a:avLst/>
          </a:prstGeom>
        </p:spPr>
        <p:txBody>
          <a:bodyPr lIns="0" tIns="0" rIns="0" bIns="0"/>
          <a:lstStyle>
            <a:lvl1pPr marL="0" marR="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1" b="0" kern="1200" spc="0" baseline="0" dirty="0" smtClean="0">
                <a:gradFill>
                  <a:gsLst>
                    <a:gs pos="0">
                      <a:schemeClr val="tx2"/>
                    </a:gs>
                    <a:gs pos="100000">
                      <a:schemeClr val="tx2"/>
                    </a:gs>
                  </a:gsLst>
                  <a:lin ang="5400000" scaled="1"/>
                </a:gradFill>
                <a:latin typeface="+mj-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rgbClr val="000000"/>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16" name="Text Placeholder 4"/>
          <p:cNvSpPr>
            <a:spLocks noGrp="1"/>
          </p:cNvSpPr>
          <p:nvPr>
            <p:ph type="body" sz="quarter" idx="17" hasCustomPrompt="1"/>
          </p:nvPr>
        </p:nvSpPr>
        <p:spPr>
          <a:xfrm>
            <a:off x="4300663" y="3167817"/>
            <a:ext cx="1693247" cy="442532"/>
          </a:xfrm>
          <a:prstGeom prst="rect">
            <a:avLst/>
          </a:prstGeom>
        </p:spPr>
        <p:txBody>
          <a:bodyPr lIns="0" tIns="0" rIns="0" bIns="0"/>
          <a:lstStyle>
            <a:lvl1pPr marL="0" marR="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1" b="0" kern="1200" spc="0" baseline="0" dirty="0">
                <a:gradFill>
                  <a:gsLst>
                    <a:gs pos="0">
                      <a:schemeClr val="tx2"/>
                    </a:gs>
                    <a:gs pos="100000">
                      <a:schemeClr val="tx2"/>
                    </a:gs>
                  </a:gsLst>
                  <a:lin ang="5400000" scaled="1"/>
                </a:gradFill>
                <a:latin typeface="+mj-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rgbClr val="000000"/>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18" name="Text Placeholder 4"/>
          <p:cNvSpPr>
            <a:spLocks noGrp="1"/>
          </p:cNvSpPr>
          <p:nvPr>
            <p:ph type="body" sz="quarter" idx="19" hasCustomPrompt="1"/>
          </p:nvPr>
        </p:nvSpPr>
        <p:spPr>
          <a:xfrm>
            <a:off x="6222996" y="3167817"/>
            <a:ext cx="1693247" cy="442532"/>
          </a:xfrm>
          <a:prstGeom prst="rect">
            <a:avLst/>
          </a:prstGeom>
        </p:spPr>
        <p:txBody>
          <a:bodyPr lIns="0" tIns="0" rIns="0" bIns="0"/>
          <a:lstStyle>
            <a:lvl1pPr marL="0" marR="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1" b="0" kern="1200" spc="0" baseline="0" dirty="0" smtClean="0">
                <a:gradFill>
                  <a:gsLst>
                    <a:gs pos="0">
                      <a:schemeClr val="tx2"/>
                    </a:gs>
                    <a:gs pos="100000">
                      <a:schemeClr val="tx2"/>
                    </a:gs>
                  </a:gsLst>
                  <a:lin ang="5400000" scaled="1"/>
                </a:gradFill>
                <a:latin typeface="+mj-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rgbClr val="000000"/>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20" name="Text Placeholder 4"/>
          <p:cNvSpPr>
            <a:spLocks noGrp="1"/>
          </p:cNvSpPr>
          <p:nvPr>
            <p:ph type="body" sz="quarter" idx="21" hasCustomPrompt="1"/>
          </p:nvPr>
        </p:nvSpPr>
        <p:spPr>
          <a:xfrm>
            <a:off x="8145328" y="3167817"/>
            <a:ext cx="1693247" cy="442532"/>
          </a:xfrm>
          <a:prstGeom prst="rect">
            <a:avLst/>
          </a:prstGeom>
        </p:spPr>
        <p:txBody>
          <a:bodyPr lIns="0" tIns="0" rIns="0" bIns="0"/>
          <a:lstStyle>
            <a:lvl1pPr marL="0" marR="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1" b="0" kern="1200" spc="0" baseline="0" dirty="0">
                <a:gradFill>
                  <a:gsLst>
                    <a:gs pos="0">
                      <a:schemeClr val="tx2"/>
                    </a:gs>
                    <a:gs pos="100000">
                      <a:schemeClr val="tx2"/>
                    </a:gs>
                  </a:gsLst>
                  <a:lin ang="5400000" scaled="1"/>
                </a:gradFill>
                <a:latin typeface="+mj-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rgbClr val="000000"/>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22" name="Text Placeholder 4"/>
          <p:cNvSpPr>
            <a:spLocks noGrp="1"/>
          </p:cNvSpPr>
          <p:nvPr>
            <p:ph type="body" sz="quarter" idx="23" hasCustomPrompt="1"/>
          </p:nvPr>
        </p:nvSpPr>
        <p:spPr>
          <a:xfrm>
            <a:off x="10067660" y="3167817"/>
            <a:ext cx="1693247" cy="442532"/>
          </a:xfrm>
          <a:prstGeom prst="rect">
            <a:avLst/>
          </a:prstGeom>
        </p:spPr>
        <p:txBody>
          <a:bodyPr lIns="0" tIns="0" rIns="0" bIns="0"/>
          <a:lstStyle>
            <a:lvl1pPr marL="0" marR="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1" b="0" kern="1200" spc="0" baseline="0" dirty="0">
                <a:gradFill>
                  <a:gsLst>
                    <a:gs pos="0">
                      <a:schemeClr val="tx2"/>
                    </a:gs>
                    <a:gs pos="100000">
                      <a:schemeClr val="tx2"/>
                    </a:gs>
                  </a:gsLst>
                  <a:lin ang="5400000" scaled="1"/>
                </a:gradFill>
                <a:latin typeface="+mj-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rgbClr val="000000"/>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p:txBody>
      </p:sp>
      <p:sp>
        <p:nvSpPr>
          <p:cNvPr id="25" name="Content Placeholder 15"/>
          <p:cNvSpPr>
            <a:spLocks noGrp="1"/>
          </p:cNvSpPr>
          <p:nvPr>
            <p:ph sz="quarter" idx="26" hasCustomPrompt="1"/>
          </p:nvPr>
        </p:nvSpPr>
        <p:spPr>
          <a:xfrm>
            <a:off x="2378328" y="2158887"/>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26" name="Content Placeholder 15"/>
          <p:cNvSpPr>
            <a:spLocks noGrp="1"/>
          </p:cNvSpPr>
          <p:nvPr>
            <p:ph sz="quarter" idx="27" hasCustomPrompt="1"/>
          </p:nvPr>
        </p:nvSpPr>
        <p:spPr>
          <a:xfrm>
            <a:off x="4300663" y="2158887"/>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27" name="Content Placeholder 15"/>
          <p:cNvSpPr>
            <a:spLocks noGrp="1"/>
          </p:cNvSpPr>
          <p:nvPr>
            <p:ph sz="quarter" idx="28" hasCustomPrompt="1"/>
          </p:nvPr>
        </p:nvSpPr>
        <p:spPr>
          <a:xfrm>
            <a:off x="6222996" y="2158887"/>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28" name="Content Placeholder 15"/>
          <p:cNvSpPr>
            <a:spLocks noGrp="1"/>
          </p:cNvSpPr>
          <p:nvPr>
            <p:ph sz="quarter" idx="29" hasCustomPrompt="1"/>
          </p:nvPr>
        </p:nvSpPr>
        <p:spPr>
          <a:xfrm>
            <a:off x="8145328" y="2158887"/>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29" name="Content Placeholder 15"/>
          <p:cNvSpPr>
            <a:spLocks noGrp="1"/>
          </p:cNvSpPr>
          <p:nvPr>
            <p:ph sz="quarter" idx="30" hasCustomPrompt="1"/>
          </p:nvPr>
        </p:nvSpPr>
        <p:spPr>
          <a:xfrm>
            <a:off x="10067660" y="2158887"/>
            <a:ext cx="1693247" cy="895855"/>
          </a:xfrm>
          <a:prstGeom prst="rect">
            <a:avLst/>
          </a:prstGeom>
        </p:spPr>
        <p:txBody>
          <a:bodyPr>
            <a:noAutofit/>
          </a:bodyPr>
          <a:lstStyle>
            <a:lvl1pPr marL="0" indent="0">
              <a:buNone/>
              <a:defRPr sz="1961">
                <a:solidFill>
                  <a:srgbClr val="000000"/>
                </a:solidFill>
              </a:defRPr>
            </a:lvl1pPr>
          </a:lstStyle>
          <a:p>
            <a:pPr lvl="0"/>
            <a:r>
              <a:rPr lang="en-US"/>
              <a:t>Picture</a:t>
            </a:r>
          </a:p>
        </p:txBody>
      </p:sp>
      <p:sp>
        <p:nvSpPr>
          <p:cNvPr id="4" name="Text Placeholder 3">
            <a:extLst>
              <a:ext uri="{FF2B5EF4-FFF2-40B4-BE49-F238E27FC236}">
                <a16:creationId xmlns:a16="http://schemas.microsoft.com/office/drawing/2014/main" id="{44FF16C0-0541-41AD-98F7-A469609E8DC6}"/>
              </a:ext>
            </a:extLst>
          </p:cNvPr>
          <p:cNvSpPr>
            <a:spLocks noGrp="1"/>
          </p:cNvSpPr>
          <p:nvPr>
            <p:ph type="body" sz="quarter" idx="31" hasCustomPrompt="1"/>
          </p:nvPr>
        </p:nvSpPr>
        <p:spPr>
          <a:xfrm>
            <a:off x="455995" y="2025027"/>
            <a:ext cx="256787" cy="258381"/>
          </a:xfrm>
          <a:prstGeom prst="rect">
            <a:avLst/>
          </a:prstGeom>
        </p:spPr>
        <p:txBody>
          <a:bodyPr tIns="0" bIns="0"/>
          <a:lstStyle>
            <a:lvl1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1pPr>
            <a:lvl2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3927"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1.</a:t>
            </a:r>
          </a:p>
        </p:txBody>
      </p:sp>
      <p:sp>
        <p:nvSpPr>
          <p:cNvPr id="37" name="Text Placeholder 3">
            <a:extLst>
              <a:ext uri="{FF2B5EF4-FFF2-40B4-BE49-F238E27FC236}">
                <a16:creationId xmlns:a16="http://schemas.microsoft.com/office/drawing/2014/main" id="{95171A5B-905D-4832-B11A-13594619F33F}"/>
              </a:ext>
            </a:extLst>
          </p:cNvPr>
          <p:cNvSpPr>
            <a:spLocks noGrp="1"/>
          </p:cNvSpPr>
          <p:nvPr>
            <p:ph type="body" sz="quarter" idx="32" hasCustomPrompt="1"/>
          </p:nvPr>
        </p:nvSpPr>
        <p:spPr>
          <a:xfrm>
            <a:off x="2379574" y="2025027"/>
            <a:ext cx="256787" cy="258381"/>
          </a:xfrm>
          <a:prstGeom prst="rect">
            <a:avLst/>
          </a:prstGeom>
        </p:spPr>
        <p:txBody>
          <a:bodyPr tIns="0" bIns="0"/>
          <a:lstStyle>
            <a:lvl1pPr marL="0" algn="l" defTabSz="913927" rtl="0" eaLnBrk="1" fontAlgn="base" latinLnBrk="0" hangingPunct="1">
              <a:lnSpc>
                <a:spcPts val="2353"/>
              </a:lnSpc>
              <a:spcBef>
                <a:spcPct val="0"/>
              </a:spcBef>
              <a:spcAft>
                <a:spcPct val="0"/>
              </a:spcAft>
              <a:defRPr lang="en-US" sz="980" kern="1200" dirty="0" smtClean="0">
                <a:solidFill>
                  <a:srgbClr val="000000"/>
                </a:solidFill>
                <a:latin typeface="+mj-lt"/>
                <a:ea typeface="Segoe UI" pitchFamily="34" charset="0"/>
                <a:cs typeface="Segoe UI" pitchFamily="34" charset="0"/>
              </a:defRPr>
            </a:lvl1pPr>
            <a:lvl2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3927"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2.</a:t>
            </a:r>
          </a:p>
        </p:txBody>
      </p:sp>
      <p:sp>
        <p:nvSpPr>
          <p:cNvPr id="38" name="Text Placeholder 3">
            <a:extLst>
              <a:ext uri="{FF2B5EF4-FFF2-40B4-BE49-F238E27FC236}">
                <a16:creationId xmlns:a16="http://schemas.microsoft.com/office/drawing/2014/main" id="{DDBE933A-166C-4934-8425-2A89AAA211E9}"/>
              </a:ext>
            </a:extLst>
          </p:cNvPr>
          <p:cNvSpPr>
            <a:spLocks noGrp="1"/>
          </p:cNvSpPr>
          <p:nvPr>
            <p:ph type="body" sz="quarter" idx="33" hasCustomPrompt="1"/>
          </p:nvPr>
        </p:nvSpPr>
        <p:spPr>
          <a:xfrm>
            <a:off x="4303152" y="2025027"/>
            <a:ext cx="256787" cy="258381"/>
          </a:xfrm>
          <a:prstGeom prst="rect">
            <a:avLst/>
          </a:prstGeom>
        </p:spPr>
        <p:txBody>
          <a:bodyPr tIns="0" bIns="0"/>
          <a:lstStyle>
            <a:lvl1pPr marL="0" algn="l" defTabSz="913927" rtl="0" eaLnBrk="1" fontAlgn="base" latinLnBrk="0" hangingPunct="1">
              <a:lnSpc>
                <a:spcPts val="2353"/>
              </a:lnSpc>
              <a:spcBef>
                <a:spcPct val="0"/>
              </a:spcBef>
              <a:spcAft>
                <a:spcPct val="0"/>
              </a:spcAft>
              <a:defRPr lang="en-US" sz="980" kern="1200" dirty="0" smtClean="0">
                <a:solidFill>
                  <a:srgbClr val="000000"/>
                </a:solidFill>
                <a:latin typeface="+mj-lt"/>
                <a:ea typeface="Segoe UI" pitchFamily="34" charset="0"/>
                <a:cs typeface="Segoe UI" pitchFamily="34" charset="0"/>
              </a:defRPr>
            </a:lvl1pPr>
            <a:lvl2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3927"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3.</a:t>
            </a:r>
          </a:p>
        </p:txBody>
      </p:sp>
      <p:sp>
        <p:nvSpPr>
          <p:cNvPr id="39" name="Text Placeholder 3">
            <a:extLst>
              <a:ext uri="{FF2B5EF4-FFF2-40B4-BE49-F238E27FC236}">
                <a16:creationId xmlns:a16="http://schemas.microsoft.com/office/drawing/2014/main" id="{171069D2-CF68-4D89-9134-20A61AFA10DD}"/>
              </a:ext>
            </a:extLst>
          </p:cNvPr>
          <p:cNvSpPr>
            <a:spLocks noGrp="1"/>
          </p:cNvSpPr>
          <p:nvPr>
            <p:ph type="body" sz="quarter" idx="34" hasCustomPrompt="1"/>
          </p:nvPr>
        </p:nvSpPr>
        <p:spPr>
          <a:xfrm>
            <a:off x="6229843" y="2025027"/>
            <a:ext cx="256787" cy="258381"/>
          </a:xfrm>
          <a:prstGeom prst="rect">
            <a:avLst/>
          </a:prstGeom>
        </p:spPr>
        <p:txBody>
          <a:bodyPr tIns="0" bIns="0"/>
          <a:lstStyle>
            <a:lvl1pPr marL="0" algn="l" defTabSz="913927" rtl="0" eaLnBrk="1" fontAlgn="base" latinLnBrk="0" hangingPunct="1">
              <a:lnSpc>
                <a:spcPts val="2353"/>
              </a:lnSpc>
              <a:spcBef>
                <a:spcPct val="0"/>
              </a:spcBef>
              <a:spcAft>
                <a:spcPct val="0"/>
              </a:spcAft>
              <a:defRPr lang="en-US" sz="980" kern="1200" dirty="0" smtClean="0">
                <a:solidFill>
                  <a:srgbClr val="000000"/>
                </a:solidFill>
                <a:latin typeface="+mj-lt"/>
                <a:ea typeface="Segoe UI" pitchFamily="34" charset="0"/>
                <a:cs typeface="Segoe UI" pitchFamily="34" charset="0"/>
              </a:defRPr>
            </a:lvl1pPr>
            <a:lvl2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3927"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4.</a:t>
            </a:r>
          </a:p>
        </p:txBody>
      </p:sp>
      <p:sp>
        <p:nvSpPr>
          <p:cNvPr id="40" name="Text Placeholder 3">
            <a:extLst>
              <a:ext uri="{FF2B5EF4-FFF2-40B4-BE49-F238E27FC236}">
                <a16:creationId xmlns:a16="http://schemas.microsoft.com/office/drawing/2014/main" id="{77858A5B-7408-41FF-9369-C0F9B773A308}"/>
              </a:ext>
            </a:extLst>
          </p:cNvPr>
          <p:cNvSpPr>
            <a:spLocks noGrp="1"/>
          </p:cNvSpPr>
          <p:nvPr>
            <p:ph type="body" sz="quarter" idx="35" hasCustomPrompt="1"/>
          </p:nvPr>
        </p:nvSpPr>
        <p:spPr>
          <a:xfrm>
            <a:off x="8139414" y="2025027"/>
            <a:ext cx="256787" cy="258381"/>
          </a:xfrm>
          <a:prstGeom prst="rect">
            <a:avLst/>
          </a:prstGeom>
        </p:spPr>
        <p:txBody>
          <a:bodyPr tIns="0" bIns="0"/>
          <a:lstStyle>
            <a:lvl1pPr marL="0" algn="l" defTabSz="913927" rtl="0" eaLnBrk="1" fontAlgn="base" latinLnBrk="0" hangingPunct="1">
              <a:lnSpc>
                <a:spcPts val="2353"/>
              </a:lnSpc>
              <a:spcBef>
                <a:spcPct val="0"/>
              </a:spcBef>
              <a:spcAft>
                <a:spcPct val="0"/>
              </a:spcAft>
              <a:defRPr lang="en-US" sz="980" kern="1200" dirty="0" smtClean="0">
                <a:solidFill>
                  <a:srgbClr val="000000"/>
                </a:solidFill>
                <a:latin typeface="+mj-lt"/>
                <a:ea typeface="Segoe UI" pitchFamily="34" charset="0"/>
                <a:cs typeface="Segoe UI" pitchFamily="34" charset="0"/>
              </a:defRPr>
            </a:lvl1pPr>
            <a:lvl2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3927"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5.</a:t>
            </a:r>
          </a:p>
        </p:txBody>
      </p:sp>
      <p:sp>
        <p:nvSpPr>
          <p:cNvPr id="41" name="Text Placeholder 3">
            <a:extLst>
              <a:ext uri="{FF2B5EF4-FFF2-40B4-BE49-F238E27FC236}">
                <a16:creationId xmlns:a16="http://schemas.microsoft.com/office/drawing/2014/main" id="{AF637A76-D1E1-49A2-AF33-3521BBC721C4}"/>
              </a:ext>
            </a:extLst>
          </p:cNvPr>
          <p:cNvSpPr>
            <a:spLocks noGrp="1"/>
          </p:cNvSpPr>
          <p:nvPr>
            <p:ph type="body" sz="quarter" idx="36" hasCustomPrompt="1"/>
          </p:nvPr>
        </p:nvSpPr>
        <p:spPr>
          <a:xfrm>
            <a:off x="10067660" y="2025027"/>
            <a:ext cx="256787" cy="258381"/>
          </a:xfrm>
          <a:prstGeom prst="rect">
            <a:avLst/>
          </a:prstGeom>
        </p:spPr>
        <p:txBody>
          <a:bodyPr tIns="0" bIns="0"/>
          <a:lstStyle>
            <a:lvl1pPr marL="0" algn="l" defTabSz="913927" rtl="0" eaLnBrk="1" fontAlgn="base" latinLnBrk="0" hangingPunct="1">
              <a:lnSpc>
                <a:spcPts val="2353"/>
              </a:lnSpc>
              <a:spcBef>
                <a:spcPct val="0"/>
              </a:spcBef>
              <a:spcAft>
                <a:spcPct val="0"/>
              </a:spcAft>
              <a:defRPr lang="en-US" sz="980" kern="1200" dirty="0" smtClean="0">
                <a:solidFill>
                  <a:srgbClr val="000000"/>
                </a:solidFill>
                <a:latin typeface="+mj-lt"/>
                <a:ea typeface="Segoe UI" pitchFamily="34" charset="0"/>
                <a:cs typeface="Segoe UI" pitchFamily="34" charset="0"/>
              </a:defRPr>
            </a:lvl1pPr>
            <a:lvl2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3927"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3927"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6.</a:t>
            </a:r>
          </a:p>
        </p:txBody>
      </p:sp>
      <p:sp>
        <p:nvSpPr>
          <p:cNvPr id="33" name="Text Box 3">
            <a:extLst>
              <a:ext uri="{FF2B5EF4-FFF2-40B4-BE49-F238E27FC236}">
                <a16:creationId xmlns:a16="http://schemas.microsoft.com/office/drawing/2014/main" id="{75395D73-9049-014E-BEF9-A35587DB4139}"/>
              </a:ext>
            </a:extLst>
          </p:cNvPr>
          <p:cNvSpPr txBox="1">
            <a:spLocks noChangeArrowheads="1"/>
          </p:cNvSpPr>
          <p:nvPr userDrawn="1"/>
        </p:nvSpPr>
        <p:spPr bwMode="blackWhite">
          <a:xfrm>
            <a:off x="454170" y="6455176"/>
            <a:ext cx="11306469" cy="211083"/>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748" eaLnBrk="0" hangingPunct="0"/>
            <a:r>
              <a:rPr lang="en-US" sz="686">
                <a:solidFill>
                  <a:schemeClr val="accent6">
                    <a:lumMod val="75000"/>
                  </a:schemeClr>
                </a:solidFill>
                <a:cs typeface="Segoe UI" pitchFamily="34" charset="0"/>
              </a:rPr>
              <a:t>©Microsoft Corporation									                                                                                                                                             Azure </a:t>
            </a:r>
          </a:p>
        </p:txBody>
      </p:sp>
      <p:sp>
        <p:nvSpPr>
          <p:cNvPr id="34" name="Text Placeholder 4">
            <a:extLst>
              <a:ext uri="{FF2B5EF4-FFF2-40B4-BE49-F238E27FC236}">
                <a16:creationId xmlns:a16="http://schemas.microsoft.com/office/drawing/2014/main" id="{3CC09D91-3BB7-5C4A-98CF-F87FD6AACD86}"/>
              </a:ext>
            </a:extLst>
          </p:cNvPr>
          <p:cNvSpPr>
            <a:spLocks noGrp="1"/>
          </p:cNvSpPr>
          <p:nvPr>
            <p:ph type="body" sz="quarter" idx="24" hasCustomPrompt="1"/>
          </p:nvPr>
        </p:nvSpPr>
        <p:spPr>
          <a:xfrm>
            <a:off x="454169" y="3622293"/>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35" name="Text Placeholder 4">
            <a:extLst>
              <a:ext uri="{FF2B5EF4-FFF2-40B4-BE49-F238E27FC236}">
                <a16:creationId xmlns:a16="http://schemas.microsoft.com/office/drawing/2014/main" id="{90A489FF-470D-734F-9769-61F47A78897E}"/>
              </a:ext>
            </a:extLst>
          </p:cNvPr>
          <p:cNvSpPr>
            <a:spLocks noGrp="1"/>
          </p:cNvSpPr>
          <p:nvPr>
            <p:ph type="body" sz="quarter" idx="37" hasCustomPrompt="1"/>
          </p:nvPr>
        </p:nvSpPr>
        <p:spPr>
          <a:xfrm>
            <a:off x="2378330" y="3622293"/>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36" name="Text Placeholder 4">
            <a:extLst>
              <a:ext uri="{FF2B5EF4-FFF2-40B4-BE49-F238E27FC236}">
                <a16:creationId xmlns:a16="http://schemas.microsoft.com/office/drawing/2014/main" id="{6F43AC1C-4836-034C-B18E-A886EB0A0954}"/>
              </a:ext>
            </a:extLst>
          </p:cNvPr>
          <p:cNvSpPr>
            <a:spLocks noGrp="1"/>
          </p:cNvSpPr>
          <p:nvPr>
            <p:ph type="body" sz="quarter" idx="38" hasCustomPrompt="1"/>
          </p:nvPr>
        </p:nvSpPr>
        <p:spPr>
          <a:xfrm>
            <a:off x="4300662" y="3622293"/>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42" name="Text Placeholder 4">
            <a:extLst>
              <a:ext uri="{FF2B5EF4-FFF2-40B4-BE49-F238E27FC236}">
                <a16:creationId xmlns:a16="http://schemas.microsoft.com/office/drawing/2014/main" id="{9221C77D-8F08-6C49-9011-B244AD138F0B}"/>
              </a:ext>
            </a:extLst>
          </p:cNvPr>
          <p:cNvSpPr>
            <a:spLocks noGrp="1"/>
          </p:cNvSpPr>
          <p:nvPr>
            <p:ph type="body" sz="quarter" idx="39" hasCustomPrompt="1"/>
          </p:nvPr>
        </p:nvSpPr>
        <p:spPr>
          <a:xfrm>
            <a:off x="6229842" y="3622293"/>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43" name="Text Placeholder 4">
            <a:extLst>
              <a:ext uri="{FF2B5EF4-FFF2-40B4-BE49-F238E27FC236}">
                <a16:creationId xmlns:a16="http://schemas.microsoft.com/office/drawing/2014/main" id="{F3776908-857F-F24D-9AF6-14CF938B5693}"/>
              </a:ext>
            </a:extLst>
          </p:cNvPr>
          <p:cNvSpPr>
            <a:spLocks noGrp="1"/>
          </p:cNvSpPr>
          <p:nvPr>
            <p:ph type="body" sz="quarter" idx="40" hasCustomPrompt="1"/>
          </p:nvPr>
        </p:nvSpPr>
        <p:spPr>
          <a:xfrm>
            <a:off x="8139413" y="3622293"/>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44" name="Text Placeholder 4">
            <a:extLst>
              <a:ext uri="{FF2B5EF4-FFF2-40B4-BE49-F238E27FC236}">
                <a16:creationId xmlns:a16="http://schemas.microsoft.com/office/drawing/2014/main" id="{EFB7F2E6-D12A-0A47-939B-737BAD817601}"/>
              </a:ext>
            </a:extLst>
          </p:cNvPr>
          <p:cNvSpPr>
            <a:spLocks noGrp="1"/>
          </p:cNvSpPr>
          <p:nvPr>
            <p:ph type="body" sz="quarter" idx="41" hasCustomPrompt="1"/>
          </p:nvPr>
        </p:nvSpPr>
        <p:spPr>
          <a:xfrm>
            <a:off x="10044585" y="3622293"/>
            <a:ext cx="1693248"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pic>
        <p:nvPicPr>
          <p:cNvPr id="46" name="Picture 45">
            <a:extLst>
              <a:ext uri="{FF2B5EF4-FFF2-40B4-BE49-F238E27FC236}">
                <a16:creationId xmlns:a16="http://schemas.microsoft.com/office/drawing/2014/main" id="{15EF402B-0A39-4444-AF7E-380A1C25739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82637" y="2301518"/>
            <a:ext cx="647418" cy="647510"/>
          </a:xfrm>
          <a:prstGeom prst="rect">
            <a:avLst/>
          </a:prstGeom>
        </p:spPr>
      </p:pic>
      <p:pic>
        <p:nvPicPr>
          <p:cNvPr id="47" name="Picture 46">
            <a:extLst>
              <a:ext uri="{FF2B5EF4-FFF2-40B4-BE49-F238E27FC236}">
                <a16:creationId xmlns:a16="http://schemas.microsoft.com/office/drawing/2014/main" id="{3E2F996C-B451-5D43-A1A7-18659348D8D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567498" y="2301518"/>
            <a:ext cx="647418" cy="647510"/>
          </a:xfrm>
          <a:prstGeom prst="rect">
            <a:avLst/>
          </a:prstGeom>
        </p:spPr>
      </p:pic>
      <p:pic>
        <p:nvPicPr>
          <p:cNvPr id="48" name="Picture 47">
            <a:extLst>
              <a:ext uri="{FF2B5EF4-FFF2-40B4-BE49-F238E27FC236}">
                <a16:creationId xmlns:a16="http://schemas.microsoft.com/office/drawing/2014/main" id="{2164D954-D4BE-604E-A1FA-5D4A16CC776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686028" y="2301518"/>
            <a:ext cx="647418" cy="647510"/>
          </a:xfrm>
          <a:prstGeom prst="rect">
            <a:avLst/>
          </a:prstGeom>
        </p:spPr>
      </p:pic>
      <p:pic>
        <p:nvPicPr>
          <p:cNvPr id="49" name="Picture 48">
            <a:extLst>
              <a:ext uri="{FF2B5EF4-FFF2-40B4-BE49-F238E27FC236}">
                <a16:creationId xmlns:a16="http://schemas.microsoft.com/office/drawing/2014/main" id="{5FC96516-B0E2-964A-9976-F62D8A3CA03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752756" y="2301518"/>
            <a:ext cx="647418" cy="647510"/>
          </a:xfrm>
          <a:prstGeom prst="rect">
            <a:avLst/>
          </a:prstGeom>
        </p:spPr>
      </p:pic>
      <p:pic>
        <p:nvPicPr>
          <p:cNvPr id="50" name="Picture 49">
            <a:extLst>
              <a:ext uri="{FF2B5EF4-FFF2-40B4-BE49-F238E27FC236}">
                <a16:creationId xmlns:a16="http://schemas.microsoft.com/office/drawing/2014/main" id="{C42970E5-3D59-6D4C-802D-2A054118D505}"/>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802988" y="2301518"/>
            <a:ext cx="647418" cy="647510"/>
          </a:xfrm>
          <a:prstGeom prst="rect">
            <a:avLst/>
          </a:prstGeom>
        </p:spPr>
      </p:pic>
      <p:pic>
        <p:nvPicPr>
          <p:cNvPr id="51" name="Picture 50">
            <a:extLst>
              <a:ext uri="{FF2B5EF4-FFF2-40B4-BE49-F238E27FC236}">
                <a16:creationId xmlns:a16="http://schemas.microsoft.com/office/drawing/2014/main" id="{32F713FA-C34D-0546-BEC6-2429F7B462C9}"/>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02611" y="2301518"/>
            <a:ext cx="647418" cy="647510"/>
          </a:xfrm>
          <a:prstGeom prst="rect">
            <a:avLst/>
          </a:prstGeom>
        </p:spPr>
      </p:pic>
    </p:spTree>
    <p:extLst>
      <p:ext uri="{BB962C8B-B14F-4D97-AF65-F5344CB8AC3E}">
        <p14:creationId xmlns:p14="http://schemas.microsoft.com/office/powerpoint/2010/main" val="1695161308"/>
      </p:ext>
    </p:extLst>
  </p:cSld>
  <p:clrMapOvr>
    <a:masterClrMapping/>
  </p:clrMapOvr>
  <p:transition advClick="0" advTm="20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99136-5C85-4320-895D-1FE74B5820B1}"/>
              </a:ext>
            </a:extLst>
          </p:cNvPr>
          <p:cNvSpPr>
            <a:spLocks noGrp="1"/>
          </p:cNvSpPr>
          <p:nvPr>
            <p:ph type="title" hasCustomPrompt="1"/>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F272E4-139C-473E-BD61-F48A4AED9D66}"/>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39966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50"/>
          </a:xfrm>
        </p:spPr>
        <p:txBody>
          <a:bodyPr anchor="ctr"/>
          <a:lstStyle>
            <a:lvl1pPr>
              <a:defRPr>
                <a:gradFill>
                  <a:gsLst>
                    <a:gs pos="1250">
                      <a:schemeClr val="tx1"/>
                    </a:gs>
                    <a:gs pos="100000">
                      <a:schemeClr val="tx1"/>
                    </a:gs>
                  </a:gsLst>
                  <a:lin ang="5400000" scaled="0"/>
                </a:gradFill>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D1E7E43-E034-4449-B6D2-04DAB4D86A0A}"/>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473669988"/>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a:prstGeom prst="rect">
            <a:avLst/>
          </a:prstGeom>
        </p:spPr>
        <p:txBody>
          <a:bodyPr wrap="square" lIns="0" tIns="0" rIns="0" bIns="0">
            <a:spAutoFit/>
          </a:bodyPr>
          <a:lstStyle>
            <a:lvl1pPr>
              <a:lnSpc>
                <a:spcPts val="3136"/>
              </a:lnSpc>
              <a:defRPr sz="2745" strike="noStrike">
                <a:gradFill>
                  <a:gsLst>
                    <a:gs pos="0">
                      <a:schemeClr val="tx1"/>
                    </a:gs>
                    <a:gs pos="100000">
                      <a:schemeClr val="tx1"/>
                    </a:gs>
                  </a:gsLst>
                  <a:lin ang="5400000" scaled="1"/>
                </a:gradFill>
              </a:defRPr>
            </a:lvl1pPr>
          </a:lstStyle>
          <a:p>
            <a:r>
              <a:rPr lang="en-US"/>
              <a:t>Title</a:t>
            </a:r>
          </a:p>
        </p:txBody>
      </p:sp>
    </p:spTree>
    <p:extLst>
      <p:ext uri="{BB962C8B-B14F-4D97-AF65-F5344CB8AC3E}">
        <p14:creationId xmlns:p14="http://schemas.microsoft.com/office/powerpoint/2010/main" val="2094487394"/>
      </p:ext>
    </p:extLst>
  </p:cSld>
  <p:clrMapOvr>
    <a:masterClrMapping/>
  </p:clrMapOvr>
  <p:transition advClick="0" advTm="20000">
    <p:push dir="u"/>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bg1"/>
        </a:solidFill>
        <a:effectLst/>
      </p:bgPr>
    </p:bg>
    <p:spTree>
      <p:nvGrpSpPr>
        <p:cNvPr id="1" name=""/>
        <p:cNvGrpSpPr/>
        <p:nvPr/>
      </p:nvGrpSpPr>
      <p:grpSpPr>
        <a:xfrm>
          <a:off x="0" y="0"/>
          <a:ext cx="0" cy="0"/>
          <a:chOff x="0" y="0"/>
          <a:chExt cx="0" cy="0"/>
        </a:xfrm>
      </p:grpSpPr>
      <p:sp>
        <p:nvSpPr>
          <p:cNvPr id="4" name="Title 35"/>
          <p:cNvSpPr>
            <a:spLocks noGrp="1"/>
          </p:cNvSpPr>
          <p:nvPr>
            <p:ph type="title" hasCustomPrompt="1"/>
          </p:nvPr>
        </p:nvSpPr>
        <p:spPr>
          <a:xfrm>
            <a:off x="455994" y="941693"/>
            <a:ext cx="7454643" cy="3558191"/>
          </a:xfrm>
          <a:prstGeom prst="rect">
            <a:avLst/>
          </a:prstGeom>
          <a:noFill/>
        </p:spPr>
        <p:txBody>
          <a:bodyPr vert="horz" wrap="square" lIns="0" tIns="0" rIns="0" bIns="0" rtlCol="0" anchor="t" anchorCtr="0">
            <a:noAutofit/>
          </a:bodyPr>
          <a:lstStyle>
            <a:lvl1pPr>
              <a:defRPr lang="en-US" sz="4704" spc="-49" baseline="0" dirty="0">
                <a:gradFill>
                  <a:gsLst>
                    <a:gs pos="0">
                      <a:schemeClr val="tx1"/>
                    </a:gs>
                    <a:gs pos="100000">
                      <a:schemeClr val="tx1"/>
                    </a:gs>
                  </a:gsLst>
                  <a:lin ang="5400000" scaled="1"/>
                </a:gradFill>
              </a:defRPr>
            </a:lvl1pPr>
          </a:lstStyle>
          <a:p>
            <a:pPr marL="0" lvl="0">
              <a:lnSpc>
                <a:spcPts val="5489"/>
              </a:lnSpc>
            </a:pPr>
            <a:r>
              <a:rPr lang="en-US"/>
              <a:t>Section title</a:t>
            </a:r>
          </a:p>
        </p:txBody>
      </p:sp>
    </p:spTree>
    <p:extLst>
      <p:ext uri="{BB962C8B-B14F-4D97-AF65-F5344CB8AC3E}">
        <p14:creationId xmlns:p14="http://schemas.microsoft.com/office/powerpoint/2010/main" val="1509266007"/>
      </p:ext>
    </p:extLst>
  </p:cSld>
  <p:clrMapOvr>
    <a:masterClrMapping/>
  </p:clrMapOvr>
  <p:transition advClick="0" advTm="20000">
    <p:push dir="u"/>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Section title 2">
    <p:bg>
      <p:bgPr>
        <a:solidFill>
          <a:schemeClr val="bg2"/>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55994" y="941693"/>
            <a:ext cx="7454643" cy="3558191"/>
          </a:xfrm>
          <a:prstGeom prst="rect">
            <a:avLst/>
          </a:prstGeom>
          <a:noFill/>
        </p:spPr>
        <p:txBody>
          <a:bodyPr vert="horz" wrap="square" lIns="0" tIns="0" rIns="0" bIns="0" rtlCol="0" anchor="t" anchorCtr="0">
            <a:noAutofit/>
          </a:bodyPr>
          <a:lstStyle>
            <a:lvl1pPr>
              <a:defRPr lang="en-US" sz="4704" spc="-49" baseline="0" dirty="0">
                <a:gradFill>
                  <a:gsLst>
                    <a:gs pos="0">
                      <a:schemeClr val="tx1"/>
                    </a:gs>
                    <a:gs pos="100000">
                      <a:schemeClr val="tx1"/>
                    </a:gs>
                  </a:gsLst>
                  <a:lin ang="5400000" scaled="1"/>
                </a:gradFill>
              </a:defRPr>
            </a:lvl1pPr>
          </a:lstStyle>
          <a:p>
            <a:pPr marL="0" lvl="0">
              <a:lnSpc>
                <a:spcPts val="5489"/>
              </a:lnSpc>
            </a:pPr>
            <a:r>
              <a:rPr lang="en-US"/>
              <a:t>Section title</a:t>
            </a:r>
          </a:p>
        </p:txBody>
      </p:sp>
    </p:spTree>
    <p:extLst>
      <p:ext uri="{BB962C8B-B14F-4D97-AF65-F5344CB8AC3E}">
        <p14:creationId xmlns:p14="http://schemas.microsoft.com/office/powerpoint/2010/main" val="1550285583"/>
      </p:ext>
    </p:extLst>
  </p:cSld>
  <p:clrMapOvr>
    <a:overrideClrMapping bg1="dk1" tx1="lt1" bg2="dk2" tx2="lt2" accent1="accent1" accent2="accent2" accent3="accent3" accent4="accent4" accent5="accent5" accent6="accent6" hlink="hlink" folHlink="folHlink"/>
  </p:clrMapOvr>
  <p:transition advClick="0" advTm="20000">
    <p:push dir="u"/>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Device layout 1">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444775" y="418151"/>
            <a:ext cx="7747227" cy="6439851"/>
          </a:xfrm>
          <a:prstGeom prst="rect">
            <a:avLst/>
          </a:prstGeom>
        </p:spPr>
      </p:pic>
      <p:sp>
        <p:nvSpPr>
          <p:cNvPr id="2" name="Title 1"/>
          <p:cNvSpPr>
            <a:spLocks noGrp="1"/>
          </p:cNvSpPr>
          <p:nvPr>
            <p:ph type="title" hasCustomPrompt="1"/>
          </p:nvPr>
        </p:nvSpPr>
        <p:spPr>
          <a:xfrm>
            <a:off x="455996" y="620429"/>
            <a:ext cx="11306469" cy="403137"/>
          </a:xfrm>
          <a:prstGeom prst="rect">
            <a:avLst/>
          </a:prstGeom>
        </p:spPr>
        <p:txBody>
          <a:bodyPr wrap="square" lIns="0" tIns="0" rIns="0" bIns="0">
            <a:spAutoFit/>
          </a:bodyPr>
          <a:lstStyle>
            <a:lvl1pPr>
              <a:lnSpc>
                <a:spcPts val="3136"/>
              </a:lnSpc>
              <a:defRPr sz="2745">
                <a:gradFill>
                  <a:gsLst>
                    <a:gs pos="0">
                      <a:schemeClr val="tx1"/>
                    </a:gs>
                    <a:gs pos="100000">
                      <a:schemeClr val="tx1"/>
                    </a:gs>
                  </a:gsLst>
                  <a:lin ang="5400000" scaled="1"/>
                </a:gradFill>
              </a:defRPr>
            </a:lvl1pPr>
          </a:lstStyle>
          <a:p>
            <a:r>
              <a:rPr lang="en-US"/>
              <a:t>Device layout 1: one column</a:t>
            </a:r>
          </a:p>
        </p:txBody>
      </p:sp>
      <p:sp>
        <p:nvSpPr>
          <p:cNvPr id="4" name="Text Placeholder 3"/>
          <p:cNvSpPr>
            <a:spLocks noGrp="1"/>
          </p:cNvSpPr>
          <p:nvPr>
            <p:ph type="body" sz="quarter" idx="10" hasCustomPrompt="1"/>
          </p:nvPr>
        </p:nvSpPr>
        <p:spPr>
          <a:xfrm>
            <a:off x="455996" y="1922803"/>
            <a:ext cx="4758211" cy="603538"/>
          </a:xfrm>
          <a:prstGeom prst="rect">
            <a:avLst/>
          </a:prstGeom>
        </p:spPr>
        <p:txBody>
          <a:bodyPr wrap="square" lIns="0" tIns="0" rIns="0" bIns="0">
            <a:spAutoFit/>
          </a:bodyPr>
          <a:lstStyle>
            <a:lvl1pPr marL="0" indent="0">
              <a:lnSpc>
                <a:spcPts val="2353"/>
              </a:lnSpc>
              <a:buNone/>
              <a:defRPr sz="1961" b="0" i="0">
                <a:gradFill>
                  <a:gsLst>
                    <a:gs pos="0">
                      <a:schemeClr val="tx1"/>
                    </a:gs>
                    <a:gs pos="100000">
                      <a:schemeClr val="tx1"/>
                    </a:gs>
                  </a:gsLst>
                  <a:lin ang="5400000" scaled="1"/>
                </a:gradFill>
                <a:latin typeface="+mn-lt"/>
              </a:defRPr>
            </a:lvl1pPr>
            <a:lvl2pPr marL="224054" indent="0">
              <a:buNone/>
              <a:defRPr/>
            </a:lvl2pPr>
            <a:lvl3pPr marL="448107" indent="0">
              <a:buNone/>
              <a:defRPr/>
            </a:lvl3pPr>
            <a:lvl4pPr marL="672161" indent="0">
              <a:buNone/>
              <a:defRPr/>
            </a:lvl4pPr>
            <a:lvl5pPr marL="896214" indent="0">
              <a:buNone/>
              <a:defRPr/>
            </a:lvl5pPr>
          </a:lstStyle>
          <a:p>
            <a:pPr lvl="0"/>
            <a:r>
              <a:rPr lang="pt-BR"/>
              <a:t>Large subhead Segoe UI Regular 20/24. Em volor resequaectur.</a:t>
            </a:r>
            <a:endParaRPr lang="en-US"/>
          </a:p>
        </p:txBody>
      </p:sp>
      <p:sp>
        <p:nvSpPr>
          <p:cNvPr id="5" name="Text Placeholder 4"/>
          <p:cNvSpPr>
            <a:spLocks noGrp="1"/>
          </p:cNvSpPr>
          <p:nvPr>
            <p:ph type="body" sz="quarter" idx="11" hasCustomPrompt="1"/>
          </p:nvPr>
        </p:nvSpPr>
        <p:spPr>
          <a:xfrm>
            <a:off x="455995" y="2707598"/>
            <a:ext cx="4758210" cy="2521331"/>
          </a:xfrm>
          <a:prstGeom prst="rect">
            <a:avLst/>
          </a:prstGeom>
        </p:spPr>
        <p:txBody>
          <a:bodyPr lIns="0" tIns="0" rIns="0" bIns="0"/>
          <a:lstStyle>
            <a:lvl1pPr marL="280067" indent="-280067">
              <a:lnSpc>
                <a:spcPts val="1765"/>
              </a:lnSpc>
              <a:spcBef>
                <a:spcPts val="0"/>
              </a:spcBef>
              <a:buFont typeface="Arial" panose="020B0604020202020204" pitchFamily="34" charset="0"/>
              <a:buChar char="•"/>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a:t>
            </a:r>
          </a:p>
        </p:txBody>
      </p:sp>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p:nvPr>
        </p:nvSpPr>
        <p:spPr>
          <a:xfrm>
            <a:off x="6357960" y="3239967"/>
            <a:ext cx="5834041" cy="908839"/>
          </a:xfrm>
          <a:prstGeom prst="rect">
            <a:avLst/>
          </a:prstGeom>
        </p:spPr>
        <p:txBody>
          <a:bodyPr anchor="ctr" anchorCtr="0"/>
          <a:lstStyle>
            <a:lvl1pPr algn="ctr">
              <a:defRPr>
                <a:solidFill>
                  <a:srgbClr val="000000"/>
                </a:solidFill>
              </a:defRPr>
            </a:lvl1pPr>
          </a:lstStyle>
          <a:p>
            <a:r>
              <a:rPr lang="en-US"/>
              <a:t>Drag picture to placeholder or click icon to add</a:t>
            </a:r>
          </a:p>
        </p:txBody>
      </p:sp>
    </p:spTree>
    <p:extLst>
      <p:ext uri="{BB962C8B-B14F-4D97-AF65-F5344CB8AC3E}">
        <p14:creationId xmlns:p14="http://schemas.microsoft.com/office/powerpoint/2010/main" val="745947143"/>
      </p:ext>
    </p:extLst>
  </p:cSld>
  <p:clrMapOvr>
    <a:masterClrMapping/>
  </p:clrMapOvr>
  <p:transition advClick="0" advTm="20000">
    <p:push dir="u"/>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Device layout 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99DE98C-91A8-4163-A280-8BB561692C8E}"/>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444775" y="418151"/>
            <a:ext cx="7747227" cy="6439851"/>
          </a:xfrm>
          <a:prstGeom prst="rect">
            <a:avLst/>
          </a:prstGeom>
        </p:spPr>
      </p:pic>
      <p:sp>
        <p:nvSpPr>
          <p:cNvPr id="9" name="Picture Placeholder 11">
            <a:extLst>
              <a:ext uri="{FF2B5EF4-FFF2-40B4-BE49-F238E27FC236}">
                <a16:creationId xmlns:a16="http://schemas.microsoft.com/office/drawing/2014/main" id="{784CA30E-A92E-4E40-944A-73B1CF9EEE0A}"/>
              </a:ext>
            </a:extLst>
          </p:cNvPr>
          <p:cNvSpPr>
            <a:spLocks noGrp="1"/>
          </p:cNvSpPr>
          <p:nvPr>
            <p:ph type="pic" sz="quarter" idx="12"/>
          </p:nvPr>
        </p:nvSpPr>
        <p:spPr>
          <a:xfrm>
            <a:off x="6357960" y="3239967"/>
            <a:ext cx="5834041" cy="908839"/>
          </a:xfrm>
          <a:prstGeom prst="rect">
            <a:avLst/>
          </a:prstGeom>
        </p:spPr>
        <p:txBody>
          <a:bodyPr anchor="ctr" anchorCtr="0"/>
          <a:lstStyle>
            <a:lvl1pPr algn="ctr">
              <a:defRPr>
                <a:solidFill>
                  <a:srgbClr val="000000"/>
                </a:solidFill>
              </a:defRPr>
            </a:lvl1pPr>
          </a:lstStyle>
          <a:p>
            <a:r>
              <a:rPr lang="en-US"/>
              <a:t>Drag picture to placeholder or click icon to add</a:t>
            </a:r>
          </a:p>
        </p:txBody>
      </p:sp>
      <p:sp>
        <p:nvSpPr>
          <p:cNvPr id="13" name="Text Placeholder 4">
            <a:extLst>
              <a:ext uri="{FF2B5EF4-FFF2-40B4-BE49-F238E27FC236}">
                <a16:creationId xmlns:a16="http://schemas.microsoft.com/office/drawing/2014/main" id="{8D17D4B4-B6B9-4273-ACCB-7A5ED46F35A8}"/>
              </a:ext>
            </a:extLst>
          </p:cNvPr>
          <p:cNvSpPr>
            <a:spLocks noGrp="1"/>
          </p:cNvSpPr>
          <p:nvPr>
            <p:ph type="body" sz="quarter" idx="11" hasCustomPrompt="1"/>
          </p:nvPr>
        </p:nvSpPr>
        <p:spPr>
          <a:xfrm>
            <a:off x="457673" y="2000739"/>
            <a:ext cx="1693247" cy="442532"/>
          </a:xfrm>
          <a:prstGeom prst="rect">
            <a:avLst/>
          </a:prstGeom>
        </p:spPr>
        <p:txBody>
          <a:bodyPr lIns="0" tIns="0" rIns="0" bIns="0"/>
          <a:lstStyle>
            <a:lvl1pPr marL="0" indent="0">
              <a:lnSpc>
                <a:spcPts val="1765"/>
              </a:lnSpc>
              <a:spcBef>
                <a:spcPts val="882"/>
              </a:spcBef>
              <a:buNone/>
              <a:defRPr lang="en-US" sz="1371" b="0" kern="1200" spc="0" baseline="0" dirty="0">
                <a:gradFill>
                  <a:gsLst>
                    <a:gs pos="0">
                      <a:schemeClr val="tx2"/>
                    </a:gs>
                    <a:gs pos="100000">
                      <a:schemeClr val="tx2"/>
                    </a:gs>
                  </a:gsLst>
                  <a:lin ang="5400000" scaled="1"/>
                </a:gradFill>
                <a:latin typeface="+mj-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rgbClr val="000000"/>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a:t>
            </a:r>
            <a:r>
              <a:rPr lang="en-US" err="1"/>
              <a:t>Semibold</a:t>
            </a:r>
            <a:endParaRPr lang="en-US"/>
          </a:p>
        </p:txBody>
      </p:sp>
      <p:sp>
        <p:nvSpPr>
          <p:cNvPr id="14" name="Text Placeholder 4">
            <a:extLst>
              <a:ext uri="{FF2B5EF4-FFF2-40B4-BE49-F238E27FC236}">
                <a16:creationId xmlns:a16="http://schemas.microsoft.com/office/drawing/2014/main" id="{FB204BE2-B985-4315-8D5B-9C54B1074DD6}"/>
              </a:ext>
            </a:extLst>
          </p:cNvPr>
          <p:cNvSpPr>
            <a:spLocks noGrp="1"/>
          </p:cNvSpPr>
          <p:nvPr>
            <p:ph type="body" sz="quarter" idx="13" hasCustomPrompt="1"/>
          </p:nvPr>
        </p:nvSpPr>
        <p:spPr>
          <a:xfrm>
            <a:off x="2385799" y="2000739"/>
            <a:ext cx="1693247" cy="442532"/>
          </a:xfrm>
          <a:prstGeom prst="rect">
            <a:avLst/>
          </a:prstGeom>
        </p:spPr>
        <p:txBody>
          <a:bodyPr lIns="0" tIns="0" rIns="0" bIns="0"/>
          <a:lstStyle>
            <a:lvl1pPr marL="0" indent="0">
              <a:lnSpc>
                <a:spcPts val="1765"/>
              </a:lnSpc>
              <a:spcBef>
                <a:spcPts val="882"/>
              </a:spcBef>
              <a:buNone/>
              <a:defRPr lang="en-US" sz="1371" b="0" kern="1200" spc="0" baseline="0" dirty="0">
                <a:gradFill>
                  <a:gsLst>
                    <a:gs pos="0">
                      <a:schemeClr val="tx2"/>
                    </a:gs>
                    <a:gs pos="100000">
                      <a:schemeClr val="tx2"/>
                    </a:gs>
                  </a:gsLst>
                  <a:lin ang="5400000" scaled="1"/>
                </a:gradFill>
                <a:latin typeface="+mj-lt"/>
                <a:ea typeface="+mn-ea"/>
                <a:cs typeface="+mn-cs"/>
              </a:defRPr>
            </a:lvl1pPr>
            <a:lvl2pPr marL="0" marR="0" indent="0" algn="l" defTabSz="914192" rtl="0" eaLnBrk="1" fontAlgn="auto" latinLnBrk="0" hangingPunct="1">
              <a:lnSpc>
                <a:spcPts val="1765"/>
              </a:lnSpc>
              <a:spcBef>
                <a:spcPts val="441"/>
              </a:spcBef>
              <a:spcAft>
                <a:spcPts val="0"/>
              </a:spcAft>
              <a:buClrTx/>
              <a:buSzPct val="90000"/>
              <a:buFont typeface="Arial" panose="020B0604020202020204" pitchFamily="34" charset="0"/>
              <a:buNone/>
              <a:tabLst/>
              <a:defRPr sz="1371">
                <a:solidFill>
                  <a:srgbClr val="000000"/>
                </a:solidFill>
              </a:defRPr>
            </a:lvl2pPr>
            <a:lvl3pPr marL="448107" indent="0">
              <a:buNone/>
              <a:defRPr/>
            </a:lvl3pPr>
            <a:lvl4pPr marL="672161" indent="0">
              <a:buNone/>
              <a:defRPr/>
            </a:lvl4pPr>
            <a:lvl5pPr marL="896214" indent="0">
              <a:buNone/>
              <a:defRPr/>
            </a:lvl5pPr>
          </a:lstStyle>
          <a:p>
            <a:pPr marL="0" marR="0" lvl="0" indent="0" algn="l" defTabSz="914192"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UI </a:t>
            </a:r>
            <a:r>
              <a:rPr lang="en-US" err="1"/>
              <a:t>Semibold</a:t>
            </a:r>
            <a:endParaRPr lang="en-US"/>
          </a:p>
        </p:txBody>
      </p:sp>
      <p:sp>
        <p:nvSpPr>
          <p:cNvPr id="15" name="Title 1">
            <a:extLst>
              <a:ext uri="{FF2B5EF4-FFF2-40B4-BE49-F238E27FC236}">
                <a16:creationId xmlns:a16="http://schemas.microsoft.com/office/drawing/2014/main" id="{889045D2-7C49-4F5C-A376-228A5A2B015B}"/>
              </a:ext>
            </a:extLst>
          </p:cNvPr>
          <p:cNvSpPr>
            <a:spLocks noGrp="1"/>
          </p:cNvSpPr>
          <p:nvPr>
            <p:ph type="title" hasCustomPrompt="1"/>
          </p:nvPr>
        </p:nvSpPr>
        <p:spPr>
          <a:xfrm>
            <a:off x="455996" y="620429"/>
            <a:ext cx="11306469" cy="403137"/>
          </a:xfrm>
          <a:prstGeom prst="rect">
            <a:avLst/>
          </a:prstGeom>
        </p:spPr>
        <p:txBody>
          <a:bodyPr wrap="square" lIns="0" tIns="0" rIns="0" bIns="0">
            <a:spAutoFit/>
          </a:bodyPr>
          <a:lstStyle>
            <a:lvl1pPr>
              <a:lnSpc>
                <a:spcPts val="3136"/>
              </a:lnSpc>
              <a:defRPr sz="2745">
                <a:gradFill>
                  <a:gsLst>
                    <a:gs pos="0">
                      <a:schemeClr val="tx1"/>
                    </a:gs>
                    <a:gs pos="100000">
                      <a:schemeClr val="tx1"/>
                    </a:gs>
                  </a:gsLst>
                  <a:lin ang="5400000" scaled="1"/>
                </a:gradFill>
              </a:defRPr>
            </a:lvl1pPr>
          </a:lstStyle>
          <a:p>
            <a:r>
              <a:rPr lang="en-US"/>
              <a:t>Device layout 2: two columns</a:t>
            </a:r>
          </a:p>
        </p:txBody>
      </p:sp>
      <p:sp>
        <p:nvSpPr>
          <p:cNvPr id="17" name="Text Box 3">
            <a:extLst>
              <a:ext uri="{FF2B5EF4-FFF2-40B4-BE49-F238E27FC236}">
                <a16:creationId xmlns:a16="http://schemas.microsoft.com/office/drawing/2014/main" id="{E9958694-2D93-5A49-BF9C-C2FD1753BAA3}"/>
              </a:ext>
            </a:extLst>
          </p:cNvPr>
          <p:cNvSpPr txBox="1">
            <a:spLocks noChangeArrowheads="1"/>
          </p:cNvSpPr>
          <p:nvPr userDrawn="1"/>
        </p:nvSpPr>
        <p:spPr bwMode="blackWhite">
          <a:xfrm>
            <a:off x="454170" y="6455176"/>
            <a:ext cx="11306469" cy="211083"/>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748" eaLnBrk="0" hangingPunct="0"/>
            <a:r>
              <a:rPr lang="en-US" sz="686">
                <a:solidFill>
                  <a:schemeClr val="accent6">
                    <a:lumMod val="75000"/>
                  </a:schemeClr>
                </a:solidFill>
                <a:cs typeface="Segoe UI" pitchFamily="34" charset="0"/>
              </a:rPr>
              <a:t>©Microsoft Corporation									                                                                                                                                             Azure </a:t>
            </a:r>
          </a:p>
        </p:txBody>
      </p:sp>
      <p:sp>
        <p:nvSpPr>
          <p:cNvPr id="18" name="Text Placeholder 4">
            <a:extLst>
              <a:ext uri="{FF2B5EF4-FFF2-40B4-BE49-F238E27FC236}">
                <a16:creationId xmlns:a16="http://schemas.microsoft.com/office/drawing/2014/main" id="{02963930-27DC-A146-BED0-307A0CE5F43A}"/>
              </a:ext>
            </a:extLst>
          </p:cNvPr>
          <p:cNvSpPr>
            <a:spLocks noGrp="1"/>
          </p:cNvSpPr>
          <p:nvPr>
            <p:ph type="body" sz="quarter" idx="42" hasCustomPrompt="1"/>
          </p:nvPr>
        </p:nvSpPr>
        <p:spPr>
          <a:xfrm>
            <a:off x="454171" y="2452758"/>
            <a:ext cx="1693247"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
        <p:nvSpPr>
          <p:cNvPr id="19" name="Text Placeholder 4">
            <a:extLst>
              <a:ext uri="{FF2B5EF4-FFF2-40B4-BE49-F238E27FC236}">
                <a16:creationId xmlns:a16="http://schemas.microsoft.com/office/drawing/2014/main" id="{8EE99189-A4FF-8C44-809C-285F33AF913B}"/>
              </a:ext>
            </a:extLst>
          </p:cNvPr>
          <p:cNvSpPr>
            <a:spLocks noGrp="1"/>
          </p:cNvSpPr>
          <p:nvPr>
            <p:ph type="body" sz="quarter" idx="43" hasCustomPrompt="1"/>
          </p:nvPr>
        </p:nvSpPr>
        <p:spPr>
          <a:xfrm>
            <a:off x="2385530" y="2452758"/>
            <a:ext cx="1693247" cy="2290499"/>
          </a:xfrm>
          <a:prstGeom prst="rect">
            <a:avLst/>
          </a:prstGeom>
        </p:spPr>
        <p:txBody>
          <a:bodyPr lIns="0" tIns="0" rIns="0" bIns="0"/>
          <a:lstStyle>
            <a:lvl1pPr marL="0" indent="0">
              <a:lnSpc>
                <a:spcPts val="1765"/>
              </a:lnSpc>
              <a:spcBef>
                <a:spcPts val="0"/>
              </a:spcBef>
              <a:buFont typeface="Arial" panose="020B0604020202020204" pitchFamily="34" charset="0"/>
              <a:buNone/>
              <a:defRPr sz="1371" b="0" i="0" spc="0">
                <a:gradFill>
                  <a:gsLst>
                    <a:gs pos="0">
                      <a:schemeClr val="tx1"/>
                    </a:gs>
                    <a:gs pos="100000">
                      <a:schemeClr val="tx1"/>
                    </a:gs>
                  </a:gsLst>
                  <a:lin ang="5400000" scaled="1"/>
                </a:gradFill>
                <a:latin typeface="+mn-lt"/>
              </a:defRPr>
            </a:lvl1pPr>
            <a:lvl2pPr marL="0" indent="0">
              <a:lnSpc>
                <a:spcPts val="1765"/>
              </a:lnSpc>
              <a:spcBef>
                <a:spcPts val="0"/>
              </a:spcBef>
              <a:buNone/>
              <a:defRPr sz="1371">
                <a:solidFill>
                  <a:schemeClr val="tx1"/>
                </a:solidFill>
              </a:defRPr>
            </a:lvl2pPr>
            <a:lvl3pPr marL="448107" indent="0">
              <a:buNone/>
              <a:defRPr/>
            </a:lvl3pPr>
            <a:lvl4pPr marL="672161" indent="0">
              <a:buNone/>
              <a:defRPr/>
            </a:lvl4pPr>
            <a:lvl5pPr marL="896214"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p:txBody>
      </p:sp>
    </p:spTree>
    <p:extLst>
      <p:ext uri="{BB962C8B-B14F-4D97-AF65-F5344CB8AC3E}">
        <p14:creationId xmlns:p14="http://schemas.microsoft.com/office/powerpoint/2010/main" val="1459424144"/>
      </p:ext>
    </p:extLst>
  </p:cSld>
  <p:clrMapOvr>
    <a:masterClrMapping/>
  </p:clrMapOvr>
  <p:transition advClick="0" advTm="20000">
    <p:push dir="u"/>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Device layout 3">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84250" y="486947"/>
            <a:ext cx="10869930" cy="6371053"/>
          </a:xfrm>
          <a:prstGeom prst="rect">
            <a:avLst/>
          </a:prstGeom>
        </p:spPr>
      </p:pic>
      <p:sp>
        <p:nvSpPr>
          <p:cNvPr id="2" name="Title 1"/>
          <p:cNvSpPr>
            <a:spLocks noGrp="1"/>
          </p:cNvSpPr>
          <p:nvPr>
            <p:ph type="title" hasCustomPrompt="1"/>
          </p:nvPr>
        </p:nvSpPr>
        <p:spPr>
          <a:xfrm>
            <a:off x="455996" y="620429"/>
            <a:ext cx="11306469" cy="403137"/>
          </a:xfrm>
          <a:prstGeom prst="rect">
            <a:avLst/>
          </a:prstGeom>
        </p:spPr>
        <p:txBody>
          <a:bodyPr wrap="square" lIns="0" tIns="0" rIns="0" bIns="0">
            <a:spAutoFit/>
          </a:bodyPr>
          <a:lstStyle>
            <a:lvl1pPr>
              <a:lnSpc>
                <a:spcPts val="3136"/>
              </a:lnSpc>
              <a:defRPr sz="2745">
                <a:gradFill>
                  <a:gsLst>
                    <a:gs pos="0">
                      <a:schemeClr val="tx1"/>
                    </a:gs>
                    <a:gs pos="100000">
                      <a:schemeClr val="tx1"/>
                    </a:gs>
                  </a:gsLst>
                  <a:lin ang="5400000" scaled="1"/>
                </a:gradFill>
              </a:defRPr>
            </a:lvl1pPr>
          </a:lstStyle>
          <a:p>
            <a:r>
              <a:rPr lang="en-US"/>
              <a:t>Device layout 3</a:t>
            </a:r>
          </a:p>
        </p:txBody>
      </p:sp>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p:nvPr>
        </p:nvSpPr>
        <p:spPr>
          <a:xfrm>
            <a:off x="2293976" y="3490037"/>
            <a:ext cx="7678751" cy="543185"/>
          </a:xfrm>
          <a:prstGeom prst="rect">
            <a:avLst/>
          </a:prstGeom>
        </p:spPr>
        <p:txBody>
          <a:bodyPr anchor="ctr" anchorCtr="0"/>
          <a:lstStyle>
            <a:lvl1pPr algn="ctr">
              <a:defRPr>
                <a:solidFill>
                  <a:srgbClr val="000000"/>
                </a:solidFill>
              </a:defRPr>
            </a:lvl1pPr>
          </a:lstStyle>
          <a:p>
            <a:r>
              <a:rPr lang="en-US"/>
              <a:t>Drag picture to placeholder or click icon to add</a:t>
            </a:r>
          </a:p>
        </p:txBody>
      </p:sp>
      <p:sp>
        <p:nvSpPr>
          <p:cNvPr id="12" name="Text Box 3">
            <a:extLst>
              <a:ext uri="{FF2B5EF4-FFF2-40B4-BE49-F238E27FC236}">
                <a16:creationId xmlns:a16="http://schemas.microsoft.com/office/drawing/2014/main" id="{A8F5F40B-56C9-1D43-9521-8583515F1C5D}"/>
              </a:ext>
            </a:extLst>
          </p:cNvPr>
          <p:cNvSpPr txBox="1">
            <a:spLocks noChangeArrowheads="1"/>
          </p:cNvSpPr>
          <p:nvPr userDrawn="1"/>
        </p:nvSpPr>
        <p:spPr bwMode="blackWhite">
          <a:xfrm>
            <a:off x="454170" y="6455176"/>
            <a:ext cx="11306469" cy="211083"/>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748" eaLnBrk="0" hangingPunct="0"/>
            <a:r>
              <a:rPr lang="en-US" sz="686">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4232375728"/>
      </p:ext>
    </p:extLst>
  </p:cSld>
  <p:clrMapOvr>
    <a:masterClrMapping/>
  </p:clrMapOvr>
  <p:transition advClick="0" advTm="20000">
    <p:push dir="u"/>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7" y="1950781"/>
            <a:ext cx="3618377" cy="3534843"/>
          </a:xfrm>
          <a:prstGeom prst="rect">
            <a:avLst/>
          </a:prstGeom>
        </p:spPr>
        <p:txBody>
          <a:bodyPr anchor="ctr">
            <a:noAutofit/>
          </a:bodyPr>
          <a:lstStyle>
            <a:lvl1pPr marL="0" indent="0" algn="ctr">
              <a:buNone/>
              <a:defRPr sz="2353">
                <a:gradFill>
                  <a:gsLst>
                    <a:gs pos="0">
                      <a:schemeClr val="tx1"/>
                    </a:gs>
                    <a:gs pos="100000">
                      <a:schemeClr val="tx1"/>
                    </a:gs>
                  </a:gsLst>
                  <a:lin ang="5400000" scaled="1"/>
                </a:gradFill>
              </a:defRPr>
            </a:lvl1pPr>
          </a:lstStyle>
          <a:p>
            <a:r>
              <a:rPr lang="en-US"/>
              <a:t>Click icon to add chart</a:t>
            </a:r>
          </a:p>
        </p:txBody>
      </p:sp>
      <p:sp>
        <p:nvSpPr>
          <p:cNvPr id="2" name="Title 1"/>
          <p:cNvSpPr>
            <a:spLocks noGrp="1"/>
          </p:cNvSpPr>
          <p:nvPr>
            <p:ph type="title" hasCustomPrompt="1"/>
          </p:nvPr>
        </p:nvSpPr>
        <p:spPr>
          <a:xfrm>
            <a:off x="455996" y="620429"/>
            <a:ext cx="11306469" cy="403137"/>
          </a:xfrm>
          <a:prstGeom prst="rect">
            <a:avLst/>
          </a:prstGeom>
        </p:spPr>
        <p:txBody>
          <a:bodyPr wrap="square" lIns="0" tIns="0" rIns="0" bIns="0">
            <a:spAutoFit/>
          </a:bodyPr>
          <a:lstStyle>
            <a:lvl1pPr>
              <a:lnSpc>
                <a:spcPts val="3136"/>
              </a:lnSpc>
              <a:defRPr sz="2745">
                <a:gradFill>
                  <a:gsLst>
                    <a:gs pos="0">
                      <a:schemeClr val="tx1"/>
                    </a:gs>
                    <a:gs pos="100000">
                      <a:schemeClr val="tx1"/>
                    </a:gs>
                  </a:gsLst>
                  <a:lin ang="5400000" scaled="1"/>
                </a:gradFill>
              </a:defRPr>
            </a:lvl1pPr>
          </a:lstStyle>
          <a:p>
            <a:r>
              <a:rPr lang="en-US"/>
              <a:t>Chart examples</a:t>
            </a:r>
          </a:p>
        </p:txBody>
      </p:sp>
      <p:sp>
        <p:nvSpPr>
          <p:cNvPr id="9" name="Text Placeholder 4"/>
          <p:cNvSpPr>
            <a:spLocks noGrp="1"/>
          </p:cNvSpPr>
          <p:nvPr>
            <p:ph type="body" sz="quarter" idx="12" hasCustomPrompt="1"/>
          </p:nvPr>
        </p:nvSpPr>
        <p:spPr>
          <a:xfrm>
            <a:off x="455993" y="5857162"/>
            <a:ext cx="3618381" cy="301770"/>
          </a:xfrm>
          <a:prstGeom prst="rect">
            <a:avLst/>
          </a:prstGeom>
        </p:spPr>
        <p:txBody>
          <a:bodyPr lIns="0" tIns="0" rIns="0" bIns="0"/>
          <a:lstStyle>
            <a:lvl1pPr marL="0" indent="0">
              <a:lnSpc>
                <a:spcPts val="1175"/>
              </a:lnSpc>
              <a:spcBef>
                <a:spcPts val="882"/>
              </a:spcBef>
              <a:buFont typeface="Arial" panose="020B0604020202020204" pitchFamily="34" charset="0"/>
              <a:buNone/>
              <a:defRPr sz="980" b="0" i="0" spc="0">
                <a:gradFill>
                  <a:gsLst>
                    <a:gs pos="0">
                      <a:schemeClr val="tx1"/>
                    </a:gs>
                    <a:gs pos="100000">
                      <a:schemeClr val="tx1"/>
                    </a:gs>
                  </a:gsLst>
                  <a:lin ang="5400000" scaled="1"/>
                </a:gradFill>
                <a:latin typeface="+mn-lt"/>
              </a:defRPr>
            </a:lvl1pPr>
            <a:lvl2pPr marL="0" marR="0" indent="0" algn="l" defTabSz="914192" rtl="0" eaLnBrk="1" fontAlgn="auto" latinLnBrk="0" hangingPunct="1">
              <a:lnSpc>
                <a:spcPts val="1175"/>
              </a:lnSpc>
              <a:spcBef>
                <a:spcPts val="441"/>
              </a:spcBef>
              <a:spcAft>
                <a:spcPts val="0"/>
              </a:spcAft>
              <a:buClrTx/>
              <a:buSzPct val="90000"/>
              <a:buFont typeface="Arial" panose="020B0604020202020204" pitchFamily="34" charset="0"/>
              <a:buNone/>
              <a:tabLst/>
              <a:defRPr sz="980">
                <a:solidFill>
                  <a:schemeClr val="tx1"/>
                </a:solidFill>
              </a:defRPr>
            </a:lvl2pPr>
            <a:lvl3pPr marL="448107" indent="0">
              <a:buNone/>
              <a:defRPr/>
            </a:lvl3pPr>
            <a:lvl4pPr marL="672161" indent="0">
              <a:buNone/>
              <a:defRPr/>
            </a:lvl4pPr>
            <a:lvl5pPr marL="896214" indent="0">
              <a:buNone/>
              <a:defRPr/>
            </a:lvl5pPr>
          </a:lstStyle>
          <a:p>
            <a:pPr lvl="0"/>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17" name="Text Placeholder 4"/>
          <p:cNvSpPr>
            <a:spLocks noGrp="1"/>
          </p:cNvSpPr>
          <p:nvPr>
            <p:ph type="body" sz="quarter" idx="18" hasCustomPrompt="1"/>
          </p:nvPr>
        </p:nvSpPr>
        <p:spPr>
          <a:xfrm>
            <a:off x="4303153" y="5857162"/>
            <a:ext cx="3607487" cy="297774"/>
          </a:xfrm>
          <a:prstGeom prst="rect">
            <a:avLst/>
          </a:prstGeom>
        </p:spPr>
        <p:txBody>
          <a:bodyPr vert="horz" wrap="square" lIns="0" tIns="0" rIns="0" bIns="0" rtlCol="0">
            <a:spAutoFit/>
          </a:bodyPr>
          <a:lstStyle>
            <a:lvl1pPr>
              <a:tabLst/>
              <a:defRPr lang="en-US" sz="980" b="0" i="0" spc="0" dirty="0" smtClean="0">
                <a:gradFill>
                  <a:gsLst>
                    <a:gs pos="0">
                      <a:schemeClr val="tx1"/>
                    </a:gs>
                    <a:gs pos="100000">
                      <a:schemeClr val="tx1"/>
                    </a:gs>
                  </a:gsLst>
                  <a:lin ang="5400000" scaled="1"/>
                </a:gradFill>
                <a:latin typeface="+mn-lt"/>
              </a:defRPr>
            </a:lvl1pPr>
          </a:lstStyle>
          <a:p>
            <a:pPr marL="0" lvl="0" indent="0">
              <a:lnSpc>
                <a:spcPts val="1175"/>
              </a:lnSpc>
              <a:spcBef>
                <a:spcPts val="882"/>
              </a:spcBef>
              <a:buFont typeface="Arial" panose="020B0604020202020204" pitchFamily="34" charset="0"/>
              <a:buNone/>
            </a:pPr>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20" name="Chart Placeholder 6"/>
          <p:cNvSpPr>
            <a:spLocks noGrp="1"/>
          </p:cNvSpPr>
          <p:nvPr>
            <p:ph type="chart" sz="quarter" idx="22"/>
          </p:nvPr>
        </p:nvSpPr>
        <p:spPr>
          <a:xfrm>
            <a:off x="4303153" y="1950781"/>
            <a:ext cx="3607487" cy="3534843"/>
          </a:xfrm>
          <a:prstGeom prst="rect">
            <a:avLst/>
          </a:prstGeom>
        </p:spPr>
        <p:txBody>
          <a:bodyPr anchor="ctr">
            <a:noAutofit/>
          </a:bodyPr>
          <a:lstStyle>
            <a:lvl1pPr marL="0" indent="0" algn="ctr">
              <a:buNone/>
              <a:defRPr sz="2353">
                <a:gradFill>
                  <a:gsLst>
                    <a:gs pos="0">
                      <a:schemeClr val="tx1"/>
                    </a:gs>
                    <a:gs pos="100000">
                      <a:schemeClr val="tx1"/>
                    </a:gs>
                  </a:gsLst>
                  <a:lin ang="5400000" scaled="1"/>
                </a:gradFill>
              </a:defRPr>
            </a:lvl1pPr>
          </a:lstStyle>
          <a:p>
            <a:r>
              <a:rPr lang="en-US"/>
              <a:t>Click icon to add chart</a:t>
            </a:r>
          </a:p>
        </p:txBody>
      </p:sp>
      <p:sp>
        <p:nvSpPr>
          <p:cNvPr id="21" name="Chart Placeholder 6"/>
          <p:cNvSpPr>
            <a:spLocks noGrp="1"/>
          </p:cNvSpPr>
          <p:nvPr>
            <p:ph type="chart" sz="quarter" idx="23"/>
          </p:nvPr>
        </p:nvSpPr>
        <p:spPr>
          <a:xfrm>
            <a:off x="8139413" y="1950781"/>
            <a:ext cx="3623051" cy="3534843"/>
          </a:xfrm>
          <a:prstGeom prst="rect">
            <a:avLst/>
          </a:prstGeom>
        </p:spPr>
        <p:txBody>
          <a:bodyPr anchor="ctr">
            <a:noAutofit/>
          </a:bodyPr>
          <a:lstStyle>
            <a:lvl1pPr marL="0" indent="0" algn="ctr">
              <a:buNone/>
              <a:defRPr sz="2353">
                <a:gradFill>
                  <a:gsLst>
                    <a:gs pos="0">
                      <a:schemeClr val="tx1"/>
                    </a:gs>
                    <a:gs pos="100000">
                      <a:schemeClr val="tx1"/>
                    </a:gs>
                  </a:gsLst>
                  <a:lin ang="5400000" scaled="1"/>
                </a:gra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2"/>
            <a:ext cx="3629278" cy="241415"/>
          </a:xfrm>
          <a:prstGeom prst="rect">
            <a:avLst/>
          </a:prstGeom>
        </p:spPr>
        <p:txBody>
          <a:bodyPr tIns="0"/>
          <a:lstStyle>
            <a:lvl1pPr>
              <a:defRPr lang="en-US" sz="980" b="1" kern="1200" spc="0" dirty="0" smtClean="0">
                <a:gradFill>
                  <a:gsLst>
                    <a:gs pos="0">
                      <a:schemeClr val="tx1"/>
                    </a:gs>
                    <a:gs pos="100000">
                      <a:schemeClr val="tx1"/>
                    </a:gs>
                  </a:gsLst>
                  <a:lin ang="5400000" scaled="1"/>
                </a:gradFill>
                <a:latin typeface="+mn-lt"/>
                <a:ea typeface="+mn-ea"/>
                <a:cs typeface="+mn-cs"/>
              </a:defRPr>
            </a:lvl1pPr>
          </a:lstStyle>
          <a:p>
            <a:pPr lvl="0"/>
            <a:r>
              <a:rPr lang="en-US"/>
              <a:t>Caption title Segoe bold 10/12. </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2"/>
            <a:ext cx="3629278" cy="241415"/>
          </a:xfrm>
          <a:prstGeom prst="rect">
            <a:avLst/>
          </a:prstGeom>
        </p:spPr>
        <p:txBody>
          <a:bodyPr tIns="0"/>
          <a:lstStyle>
            <a:lvl1pPr>
              <a:defRPr lang="en-US" sz="980" b="1" kern="1200" spc="0" dirty="0" smtClean="0">
                <a:gradFill>
                  <a:gsLst>
                    <a:gs pos="0">
                      <a:schemeClr val="tx1"/>
                    </a:gs>
                    <a:gs pos="100000">
                      <a:schemeClr val="tx1"/>
                    </a:gs>
                  </a:gsLst>
                  <a:lin ang="5400000" scaled="1"/>
                </a:gradFill>
                <a:latin typeface="+mn-lt"/>
                <a:ea typeface="+mn-ea"/>
                <a:cs typeface="+mn-cs"/>
              </a:defRPr>
            </a:lvl1pPr>
          </a:lstStyle>
          <a:p>
            <a:pPr lvl="0"/>
            <a:r>
              <a:rPr lang="en-US"/>
              <a:t>Caption title Segoe bold 10/12. </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4" y="5670382"/>
            <a:ext cx="3629278" cy="241415"/>
          </a:xfrm>
          <a:prstGeom prst="rect">
            <a:avLst/>
          </a:prstGeom>
        </p:spPr>
        <p:txBody>
          <a:bodyPr tIns="0"/>
          <a:lstStyle>
            <a:lvl1pPr>
              <a:defRPr lang="en-US" sz="980" b="1" kern="1200" spc="0" dirty="0" smtClean="0">
                <a:gradFill>
                  <a:gsLst>
                    <a:gs pos="0">
                      <a:schemeClr val="tx1"/>
                    </a:gs>
                    <a:gs pos="100000">
                      <a:schemeClr val="tx1"/>
                    </a:gs>
                  </a:gsLst>
                  <a:lin ang="5400000" scaled="1"/>
                </a:gradFill>
                <a:latin typeface="+mn-lt"/>
                <a:ea typeface="+mn-ea"/>
                <a:cs typeface="+mn-cs"/>
              </a:defRPr>
            </a:lvl1pPr>
          </a:lstStyle>
          <a:p>
            <a:pPr lvl="0"/>
            <a:r>
              <a:rPr lang="en-US"/>
              <a:t>Caption title Segoe bold 10/12. </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4" y="5857162"/>
            <a:ext cx="3607487" cy="297774"/>
          </a:xfrm>
          <a:prstGeom prst="rect">
            <a:avLst/>
          </a:prstGeom>
        </p:spPr>
        <p:txBody>
          <a:bodyPr vert="horz" wrap="square" lIns="0" tIns="0" rIns="0" bIns="0" rtlCol="0">
            <a:spAutoFit/>
          </a:bodyPr>
          <a:lstStyle>
            <a:lvl1pPr>
              <a:tabLst/>
              <a:defRPr lang="en-US" sz="980" b="0" i="0" spc="0" dirty="0" smtClean="0">
                <a:gradFill>
                  <a:gsLst>
                    <a:gs pos="0">
                      <a:schemeClr val="tx1"/>
                    </a:gs>
                    <a:gs pos="100000">
                      <a:schemeClr val="tx1"/>
                    </a:gs>
                  </a:gsLst>
                  <a:lin ang="5400000" scaled="1"/>
                </a:gradFill>
                <a:latin typeface="+mn-lt"/>
              </a:defRPr>
            </a:lvl1pPr>
          </a:lstStyle>
          <a:p>
            <a:pPr marL="0" lvl="0" indent="0">
              <a:lnSpc>
                <a:spcPts val="1175"/>
              </a:lnSpc>
              <a:spcBef>
                <a:spcPts val="882"/>
              </a:spcBef>
              <a:buFont typeface="Arial" panose="020B0604020202020204" pitchFamily="34" charset="0"/>
              <a:buNone/>
            </a:pPr>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19" name="Text Box 3">
            <a:extLst>
              <a:ext uri="{FF2B5EF4-FFF2-40B4-BE49-F238E27FC236}">
                <a16:creationId xmlns:a16="http://schemas.microsoft.com/office/drawing/2014/main" id="{DD3304D6-24AF-6742-A22C-8D78DC39B073}"/>
              </a:ext>
            </a:extLst>
          </p:cNvPr>
          <p:cNvSpPr txBox="1">
            <a:spLocks noChangeArrowheads="1"/>
          </p:cNvSpPr>
          <p:nvPr userDrawn="1"/>
        </p:nvSpPr>
        <p:spPr bwMode="blackWhite">
          <a:xfrm>
            <a:off x="454170" y="6455176"/>
            <a:ext cx="11306469" cy="211083"/>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748" eaLnBrk="0" hangingPunct="0"/>
            <a:r>
              <a:rPr lang="en-US" sz="686">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872201344"/>
      </p:ext>
    </p:extLst>
  </p:cSld>
  <p:clrMapOvr>
    <a:masterClrMapping/>
  </p:clrMapOvr>
  <p:transition advClick="0" advTm="20000">
    <p:push dir="u"/>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a:prstGeom prst="rect">
            <a:avLst/>
          </a:prstGeom>
        </p:spPr>
        <p:txBody>
          <a:bodyPr wrap="square" lIns="0" tIns="0" rIns="0" bIns="0">
            <a:spAutoFit/>
          </a:bodyPr>
          <a:lstStyle>
            <a:lvl1pPr>
              <a:lnSpc>
                <a:spcPts val="3136"/>
              </a:lnSpc>
              <a:defRPr sz="2745">
                <a:gradFill>
                  <a:gsLst>
                    <a:gs pos="0">
                      <a:schemeClr val="tx1"/>
                    </a:gs>
                    <a:gs pos="100000">
                      <a:schemeClr val="tx1"/>
                    </a:gs>
                  </a:gsLst>
                  <a:lin ang="5400000" scaled="1"/>
                </a:gradFill>
              </a:defRPr>
            </a:lvl1pPr>
          </a:lstStyle>
          <a:p>
            <a:r>
              <a:rPr lang="en-US"/>
              <a:t>Table styling</a:t>
            </a:r>
          </a:p>
        </p:txBody>
      </p:sp>
      <p:sp>
        <p:nvSpPr>
          <p:cNvPr id="4" name="Table Placeholder 3"/>
          <p:cNvSpPr>
            <a:spLocks noGrp="1"/>
          </p:cNvSpPr>
          <p:nvPr>
            <p:ph type="tbl" sz="quarter" idx="10"/>
          </p:nvPr>
        </p:nvSpPr>
        <p:spPr>
          <a:xfrm>
            <a:off x="455996" y="2158886"/>
            <a:ext cx="11306469" cy="4078687"/>
          </a:xfrm>
          <a:prstGeom prst="rect">
            <a:avLst/>
          </a:prstGeom>
        </p:spPr>
        <p:txBody>
          <a:bodyPr anchor="ctr" anchorCtr="0">
            <a:noAutofit/>
          </a:bodyPr>
          <a:lstStyle>
            <a:lvl1pPr algn="ctr">
              <a:defRPr>
                <a:gradFill>
                  <a:gsLst>
                    <a:gs pos="0">
                      <a:schemeClr val="tx1"/>
                    </a:gs>
                    <a:gs pos="100000">
                      <a:schemeClr val="tx1"/>
                    </a:gs>
                  </a:gsLst>
                  <a:lin ang="5400000" scaled="1"/>
                </a:gradFill>
              </a:defRPr>
            </a:lvl1pPr>
          </a:lstStyle>
          <a:p>
            <a:r>
              <a:rPr lang="en-US"/>
              <a:t>Click icon to add table</a:t>
            </a:r>
          </a:p>
        </p:txBody>
      </p:sp>
      <p:sp>
        <p:nvSpPr>
          <p:cNvPr id="10" name="Text Box 3">
            <a:extLst>
              <a:ext uri="{FF2B5EF4-FFF2-40B4-BE49-F238E27FC236}">
                <a16:creationId xmlns:a16="http://schemas.microsoft.com/office/drawing/2014/main" id="{AD9F5927-827C-2E4D-8781-07CF39C27494}"/>
              </a:ext>
            </a:extLst>
          </p:cNvPr>
          <p:cNvSpPr txBox="1">
            <a:spLocks noChangeArrowheads="1"/>
          </p:cNvSpPr>
          <p:nvPr userDrawn="1"/>
        </p:nvSpPr>
        <p:spPr bwMode="blackWhite">
          <a:xfrm>
            <a:off x="454170" y="6455176"/>
            <a:ext cx="11306469" cy="211083"/>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748" eaLnBrk="0" hangingPunct="0"/>
            <a:r>
              <a:rPr lang="en-US" sz="686">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1265074256"/>
      </p:ext>
    </p:extLst>
  </p:cSld>
  <p:clrMapOvr>
    <a:masterClrMapping/>
  </p:clrMapOvr>
  <p:transition advClick="0" advTm="20000">
    <p:push dir="u"/>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Closing slide 1">
    <p:bg>
      <p:bgPr>
        <a:solidFill>
          <a:schemeClr val="tx2"/>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C370E04-F3D7-44F1-9863-6604D12FE022}"/>
              </a:ext>
            </a:extLst>
          </p:cNvPr>
          <p:cNvSpPr>
            <a:spLocks noGrp="1"/>
          </p:cNvSpPr>
          <p:nvPr>
            <p:ph type="title" hasCustomPrompt="1"/>
          </p:nvPr>
        </p:nvSpPr>
        <p:spPr>
          <a:xfrm>
            <a:off x="455996" y="1845278"/>
            <a:ext cx="7454644" cy="1473396"/>
          </a:xfrm>
          <a:prstGeom prst="rect">
            <a:avLst/>
          </a:prstGeom>
          <a:noFill/>
        </p:spPr>
        <p:txBody>
          <a:bodyPr lIns="0" tIns="0" rIns="0" bIns="0" anchor="t" anchorCtr="0"/>
          <a:lstStyle>
            <a:lvl1pPr>
              <a:lnSpc>
                <a:spcPct val="100000"/>
              </a:lnSpc>
              <a:spcAft>
                <a:spcPts val="1273"/>
              </a:spcAft>
              <a:defRPr sz="2549" spc="-49" baseline="0">
                <a:gradFill>
                  <a:gsLst>
                    <a:gs pos="0">
                      <a:schemeClr val="bg1"/>
                    </a:gs>
                    <a:gs pos="100000">
                      <a:schemeClr val="bg1"/>
                    </a:gs>
                  </a:gsLst>
                  <a:lin ang="5400000" scaled="1"/>
                </a:gradFill>
              </a:defRPr>
            </a:lvl1pPr>
          </a:lstStyle>
          <a:p>
            <a:r>
              <a:rPr lang="en-US"/>
              <a:t>Thank you.</a:t>
            </a:r>
          </a:p>
        </p:txBody>
      </p:sp>
      <p:pic>
        <p:nvPicPr>
          <p:cNvPr id="5" name="Picture 4">
            <a:extLst>
              <a:ext uri="{FF2B5EF4-FFF2-40B4-BE49-F238E27FC236}">
                <a16:creationId xmlns:a16="http://schemas.microsoft.com/office/drawing/2014/main" id="{DC1F9C5D-BBFD-AE42-A1D5-DA2C27C2E9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171" y="439310"/>
            <a:ext cx="1335673" cy="190278"/>
          </a:xfrm>
          <a:prstGeom prst="rect">
            <a:avLst/>
          </a:prstGeom>
        </p:spPr>
      </p:pic>
      <p:sp>
        <p:nvSpPr>
          <p:cNvPr id="6" name="Text Box 3">
            <a:extLst>
              <a:ext uri="{FF2B5EF4-FFF2-40B4-BE49-F238E27FC236}">
                <a16:creationId xmlns:a16="http://schemas.microsoft.com/office/drawing/2014/main" id="{4071864E-755E-AD40-A80D-10E454980F16}"/>
              </a:ext>
            </a:extLst>
          </p:cNvPr>
          <p:cNvSpPr txBox="1">
            <a:spLocks noChangeArrowheads="1"/>
          </p:cNvSpPr>
          <p:nvPr userDrawn="1"/>
        </p:nvSpPr>
        <p:spPr bwMode="blackWhite">
          <a:xfrm>
            <a:off x="454170" y="6451197"/>
            <a:ext cx="4482124" cy="10554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748" eaLnBrk="0" hangingPunct="0"/>
            <a:r>
              <a:rPr lang="en-US" sz="686">
                <a:gradFill>
                  <a:gsLst>
                    <a:gs pos="0">
                      <a:schemeClr val="bg1"/>
                    </a:gs>
                    <a:gs pos="100000">
                      <a:schemeClr val="bg1"/>
                    </a:gs>
                  </a:gsLst>
                  <a:lin ang="5400000" scaled="1"/>
                </a:gradFill>
                <a:cs typeface="Segoe UI" pitchFamily="34" charset="0"/>
              </a:rPr>
              <a:t>© Copyright Microsoft Corporation. All rights reserved. </a:t>
            </a:r>
          </a:p>
        </p:txBody>
      </p:sp>
    </p:spTree>
    <p:extLst>
      <p:ext uri="{BB962C8B-B14F-4D97-AF65-F5344CB8AC3E}">
        <p14:creationId xmlns:p14="http://schemas.microsoft.com/office/powerpoint/2010/main" val="2124016280"/>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Closing slide 2">
    <p:bg>
      <p:bgPr>
        <a:solidFill>
          <a:srgbClr val="000000"/>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C370E04-F3D7-44F1-9863-6604D12FE022}"/>
              </a:ext>
            </a:extLst>
          </p:cNvPr>
          <p:cNvSpPr>
            <a:spLocks noGrp="1"/>
          </p:cNvSpPr>
          <p:nvPr>
            <p:ph type="title" hasCustomPrompt="1"/>
          </p:nvPr>
        </p:nvSpPr>
        <p:spPr>
          <a:xfrm>
            <a:off x="455996" y="1845278"/>
            <a:ext cx="7454644" cy="1473396"/>
          </a:xfrm>
          <a:prstGeom prst="rect">
            <a:avLst/>
          </a:prstGeom>
          <a:noFill/>
        </p:spPr>
        <p:txBody>
          <a:bodyPr lIns="0" tIns="0" rIns="0" bIns="0" anchor="t" anchorCtr="0"/>
          <a:lstStyle>
            <a:lvl1pPr>
              <a:lnSpc>
                <a:spcPct val="100000"/>
              </a:lnSpc>
              <a:spcAft>
                <a:spcPts val="1273"/>
              </a:spcAft>
              <a:defRPr sz="2549" spc="-49" baseline="0">
                <a:gradFill>
                  <a:gsLst>
                    <a:gs pos="0">
                      <a:schemeClr val="bg1"/>
                    </a:gs>
                    <a:gs pos="100000">
                      <a:schemeClr val="bg1"/>
                    </a:gs>
                  </a:gsLst>
                  <a:lin ang="5400000" scaled="1"/>
                </a:gradFill>
              </a:defRPr>
            </a:lvl1pPr>
          </a:lstStyle>
          <a:p>
            <a:r>
              <a:rPr lang="en-US"/>
              <a:t>Thank you.</a:t>
            </a:r>
          </a:p>
        </p:txBody>
      </p:sp>
      <p:sp>
        <p:nvSpPr>
          <p:cNvPr id="5" name="Text Box 3">
            <a:extLst>
              <a:ext uri="{FF2B5EF4-FFF2-40B4-BE49-F238E27FC236}">
                <a16:creationId xmlns:a16="http://schemas.microsoft.com/office/drawing/2014/main" id="{0AFD6FAE-B215-4CF5-A1C7-AE7803BB4E41}"/>
              </a:ext>
            </a:extLst>
          </p:cNvPr>
          <p:cNvSpPr txBox="1">
            <a:spLocks noChangeArrowheads="1"/>
          </p:cNvSpPr>
          <p:nvPr userDrawn="1"/>
        </p:nvSpPr>
        <p:spPr bwMode="blackWhite">
          <a:xfrm>
            <a:off x="454170" y="6451197"/>
            <a:ext cx="4482124" cy="10554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748" eaLnBrk="0" hangingPunct="0"/>
            <a:r>
              <a:rPr lang="en-US" sz="686">
                <a:gradFill>
                  <a:gsLst>
                    <a:gs pos="0">
                      <a:schemeClr val="bg1"/>
                    </a:gs>
                    <a:gs pos="100000">
                      <a:schemeClr val="bg1"/>
                    </a:gs>
                  </a:gsLst>
                  <a:lin ang="5400000" scaled="1"/>
                </a:gradFill>
                <a:cs typeface="Segoe UI" pitchFamily="34" charset="0"/>
              </a:rPr>
              <a:t>© Copyright Microsoft Corporation. All rights reserved. </a:t>
            </a:r>
          </a:p>
        </p:txBody>
      </p:sp>
      <p:pic>
        <p:nvPicPr>
          <p:cNvPr id="6" name="Picture 5">
            <a:extLst>
              <a:ext uri="{FF2B5EF4-FFF2-40B4-BE49-F238E27FC236}">
                <a16:creationId xmlns:a16="http://schemas.microsoft.com/office/drawing/2014/main" id="{DC1F9C5D-BBFD-AE42-A1D5-DA2C27C2E9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171" y="439310"/>
            <a:ext cx="1335673" cy="190278"/>
          </a:xfrm>
          <a:prstGeom prst="rect">
            <a:avLst/>
          </a:prstGeom>
        </p:spPr>
      </p:pic>
      <p:sp>
        <p:nvSpPr>
          <p:cNvPr id="7" name="Picture Placeholder 27">
            <a:extLst>
              <a:ext uri="{FF2B5EF4-FFF2-40B4-BE49-F238E27FC236}">
                <a16:creationId xmlns:a16="http://schemas.microsoft.com/office/drawing/2014/main" id="{5496F88C-A399-48D0-ABC4-07E2F5BAD158}"/>
              </a:ext>
            </a:extLst>
          </p:cNvPr>
          <p:cNvSpPr>
            <a:spLocks noGrp="1"/>
          </p:cNvSpPr>
          <p:nvPr>
            <p:ph type="pic" sz="quarter" idx="16"/>
          </p:nvPr>
        </p:nvSpPr>
        <p:spPr>
          <a:xfrm>
            <a:off x="6161365" y="793822"/>
            <a:ext cx="2096326" cy="1618774"/>
          </a:xfrm>
          <a:solidFill>
            <a:schemeClr val="tx2"/>
          </a:solidFill>
        </p:spPr>
        <p:txBody>
          <a:bodyPr anchor="b" anchorCtr="1">
            <a:noAutofit/>
          </a:bodyPr>
          <a:lstStyle/>
          <a:p>
            <a:endParaRPr lang="en-US"/>
          </a:p>
        </p:txBody>
      </p:sp>
      <p:sp>
        <p:nvSpPr>
          <p:cNvPr id="8" name="Picture Placeholder 27">
            <a:extLst>
              <a:ext uri="{FF2B5EF4-FFF2-40B4-BE49-F238E27FC236}">
                <a16:creationId xmlns:a16="http://schemas.microsoft.com/office/drawing/2014/main" id="{0C21610F-709F-4799-BDC8-F5E07C8E7532}"/>
              </a:ext>
            </a:extLst>
          </p:cNvPr>
          <p:cNvSpPr>
            <a:spLocks noGrp="1"/>
          </p:cNvSpPr>
          <p:nvPr>
            <p:ph type="pic" sz="quarter" idx="17"/>
          </p:nvPr>
        </p:nvSpPr>
        <p:spPr>
          <a:xfrm>
            <a:off x="8472758" y="793822"/>
            <a:ext cx="2096326" cy="1618774"/>
          </a:xfrm>
          <a:solidFill>
            <a:schemeClr val="tx2"/>
          </a:solidFill>
        </p:spPr>
        <p:txBody>
          <a:bodyPr anchor="b" anchorCtr="1">
            <a:noAutofit/>
          </a:bodyPr>
          <a:lstStyle/>
          <a:p>
            <a:endParaRPr lang="en-US"/>
          </a:p>
        </p:txBody>
      </p:sp>
      <p:sp>
        <p:nvSpPr>
          <p:cNvPr id="10" name="Picture Placeholder 27">
            <a:extLst>
              <a:ext uri="{FF2B5EF4-FFF2-40B4-BE49-F238E27FC236}">
                <a16:creationId xmlns:a16="http://schemas.microsoft.com/office/drawing/2014/main" id="{D45E4476-7B91-4BF1-BEE6-AA780631C750}"/>
              </a:ext>
            </a:extLst>
          </p:cNvPr>
          <p:cNvSpPr>
            <a:spLocks noGrp="1"/>
          </p:cNvSpPr>
          <p:nvPr>
            <p:ph type="pic" sz="quarter" idx="18"/>
          </p:nvPr>
        </p:nvSpPr>
        <p:spPr>
          <a:xfrm>
            <a:off x="7203560" y="4460417"/>
            <a:ext cx="2096326" cy="1618774"/>
          </a:xfrm>
          <a:solidFill>
            <a:schemeClr val="tx2"/>
          </a:solidFill>
        </p:spPr>
        <p:txBody>
          <a:bodyPr anchor="b" anchorCtr="1">
            <a:noAutofit/>
          </a:bodyPr>
          <a:lstStyle/>
          <a:p>
            <a:endParaRPr lang="en-US"/>
          </a:p>
        </p:txBody>
      </p:sp>
      <p:sp>
        <p:nvSpPr>
          <p:cNvPr id="11" name="Picture Placeholder 27">
            <a:extLst>
              <a:ext uri="{FF2B5EF4-FFF2-40B4-BE49-F238E27FC236}">
                <a16:creationId xmlns:a16="http://schemas.microsoft.com/office/drawing/2014/main" id="{5AC165B8-0458-4204-A626-058362AA6257}"/>
              </a:ext>
            </a:extLst>
          </p:cNvPr>
          <p:cNvSpPr>
            <a:spLocks noGrp="1"/>
          </p:cNvSpPr>
          <p:nvPr>
            <p:ph type="pic" sz="quarter" idx="19"/>
          </p:nvPr>
        </p:nvSpPr>
        <p:spPr>
          <a:xfrm>
            <a:off x="9514953" y="4460417"/>
            <a:ext cx="2096326" cy="1618774"/>
          </a:xfrm>
          <a:solidFill>
            <a:schemeClr val="tx2"/>
          </a:solidFill>
        </p:spPr>
        <p:txBody>
          <a:bodyPr anchor="b" anchorCtr="1">
            <a:noAutofit/>
          </a:bodyPr>
          <a:lstStyle/>
          <a:p>
            <a:endParaRPr lang="en-US"/>
          </a:p>
        </p:txBody>
      </p:sp>
      <p:sp>
        <p:nvSpPr>
          <p:cNvPr id="12" name="Picture Placeholder 27">
            <a:extLst>
              <a:ext uri="{FF2B5EF4-FFF2-40B4-BE49-F238E27FC236}">
                <a16:creationId xmlns:a16="http://schemas.microsoft.com/office/drawing/2014/main" id="{1221D2EB-E466-48FD-BA3C-CBCAA9CB7AF3}"/>
              </a:ext>
            </a:extLst>
          </p:cNvPr>
          <p:cNvSpPr>
            <a:spLocks noGrp="1"/>
          </p:cNvSpPr>
          <p:nvPr>
            <p:ph type="pic" sz="quarter" idx="20"/>
          </p:nvPr>
        </p:nvSpPr>
        <p:spPr>
          <a:xfrm>
            <a:off x="5776786" y="2611744"/>
            <a:ext cx="2096326" cy="1618774"/>
          </a:xfrm>
          <a:solidFill>
            <a:schemeClr val="tx2"/>
          </a:solidFill>
        </p:spPr>
        <p:txBody>
          <a:bodyPr anchor="b" anchorCtr="1">
            <a:noAutofit/>
          </a:bodyPr>
          <a:lstStyle/>
          <a:p>
            <a:endParaRPr lang="en-US"/>
          </a:p>
        </p:txBody>
      </p:sp>
      <p:sp>
        <p:nvSpPr>
          <p:cNvPr id="13" name="Picture Placeholder 27">
            <a:extLst>
              <a:ext uri="{FF2B5EF4-FFF2-40B4-BE49-F238E27FC236}">
                <a16:creationId xmlns:a16="http://schemas.microsoft.com/office/drawing/2014/main" id="{D1ABACC9-8C8F-4BA1-B371-EF3BFD1A8D8E}"/>
              </a:ext>
            </a:extLst>
          </p:cNvPr>
          <p:cNvSpPr>
            <a:spLocks noGrp="1"/>
          </p:cNvSpPr>
          <p:nvPr>
            <p:ph type="pic" sz="quarter" idx="21"/>
          </p:nvPr>
        </p:nvSpPr>
        <p:spPr>
          <a:xfrm>
            <a:off x="8061123" y="2611744"/>
            <a:ext cx="2096326" cy="1618774"/>
          </a:xfrm>
          <a:solidFill>
            <a:schemeClr val="tx2"/>
          </a:solidFill>
        </p:spPr>
        <p:txBody>
          <a:bodyPr anchor="b" anchorCtr="1">
            <a:noAutofit/>
          </a:bodyPr>
          <a:lstStyle/>
          <a:p>
            <a:endParaRPr lang="en-US"/>
          </a:p>
        </p:txBody>
      </p:sp>
      <p:sp>
        <p:nvSpPr>
          <p:cNvPr id="14" name="Picture Placeholder 27">
            <a:extLst>
              <a:ext uri="{FF2B5EF4-FFF2-40B4-BE49-F238E27FC236}">
                <a16:creationId xmlns:a16="http://schemas.microsoft.com/office/drawing/2014/main" id="{7675766E-F1E6-47EC-A787-5D8F033D48B4}"/>
              </a:ext>
            </a:extLst>
          </p:cNvPr>
          <p:cNvSpPr>
            <a:spLocks noGrp="1"/>
          </p:cNvSpPr>
          <p:nvPr>
            <p:ph type="pic" sz="quarter" idx="22"/>
          </p:nvPr>
        </p:nvSpPr>
        <p:spPr>
          <a:xfrm>
            <a:off x="10345460" y="2611744"/>
            <a:ext cx="2096326" cy="1618774"/>
          </a:xfrm>
          <a:solidFill>
            <a:schemeClr val="tx2"/>
          </a:solidFill>
        </p:spPr>
        <p:txBody>
          <a:bodyPr anchor="b" anchorCtr="1">
            <a:noAutofit/>
          </a:bodyPr>
          <a:lstStyle/>
          <a:p>
            <a:endParaRPr lang="en-US"/>
          </a:p>
        </p:txBody>
      </p:sp>
    </p:spTree>
    <p:extLst>
      <p:ext uri="{BB962C8B-B14F-4D97-AF65-F5344CB8AC3E}">
        <p14:creationId xmlns:p14="http://schemas.microsoft.com/office/powerpoint/2010/main" val="4231056812"/>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96526"/>
            <a:ext cx="4163125" cy="3272512"/>
          </a:xfrm>
        </p:spPr>
        <p:txBody>
          <a:bodyPr anchor="t"/>
          <a:lstStyle>
            <a:lvl1pPr>
              <a:defRPr sz="2800">
                <a:gradFill>
                  <a:gsLst>
                    <a:gs pos="1250">
                      <a:schemeClr val="tx1"/>
                    </a:gs>
                    <a:gs pos="100000">
                      <a:schemeClr val="tx1"/>
                    </a:gs>
                  </a:gsLst>
                  <a:lin ang="5400000" scaled="0"/>
                </a:gradFill>
              </a:defRPr>
            </a:lvl1pPr>
          </a:lstStyle>
          <a:p>
            <a:r>
              <a:rPr lang="en-US"/>
              <a:t>Square photo layout with smaller text</a:t>
            </a:r>
          </a:p>
        </p:txBody>
      </p:sp>
      <p:sp>
        <p:nvSpPr>
          <p:cNvPr id="6" name="Picture Placeholder" descr="This photo is a 'placeholder' only. Drag or drop your photo here, or click and tap the center to insert a photo.">
            <a:extLst>
              <a:ext uri="{FF2B5EF4-FFF2-40B4-BE49-F238E27FC236}">
                <a16:creationId xmlns:a16="http://schemas.microsoft.com/office/drawing/2014/main" id="{71BB0AFE-5DC7-4E94-A131-9873A161B428}"/>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635410123"/>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08881777"/>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1"/>
            <a:ext cx="11018838" cy="14183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8707554"/>
      </p:ext>
    </p:extLst>
  </p:cSld>
  <p:clrMapOvr>
    <a:masterClrMapping/>
  </p:clrMapOvr>
  <p:transition advClick="0" advTm="20000">
    <p:push dir="u"/>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0E4D0-296C-B341-A59A-8004408445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2C2206-5980-DD4F-B1E7-EC8A49D813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2D0632-D739-7A42-AC83-45E3AE77C2F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4C20F7D-9508-814A-AA63-E29616D5BA44}" type="datetimeFigureOut">
              <a:rPr kumimoji="0" lang="en-US" sz="1800" b="0" i="0" u="none" strike="noStrike" kern="1200" cap="none" spc="0" normalizeH="0" baseline="0" noProof="0" smtClean="0">
                <a:ln>
                  <a:noFill/>
                </a:ln>
                <a:solidFill>
                  <a:srgbClr val="000000"/>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6/29/2020</a:t>
            </a:fld>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11906416-B20C-3D4A-A7DB-EFD31CB55132}"/>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B6614F8A-D633-A44C-9183-C5249F93E567}"/>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4030B51-6F0E-5347-A21E-54811C2D8EB9}" type="slidenum">
              <a:rPr kumimoji="0" lang="en-US" sz="1800" b="0" i="0" u="none" strike="noStrike" kern="1200" cap="none" spc="0" normalizeH="0" baseline="0" noProof="0" smtClean="0">
                <a:ln>
                  <a:noFill/>
                </a:ln>
                <a:solidFill>
                  <a:srgbClr val="000000"/>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Tree>
    <p:extLst>
      <p:ext uri="{BB962C8B-B14F-4D97-AF65-F5344CB8AC3E}">
        <p14:creationId xmlns:p14="http://schemas.microsoft.com/office/powerpoint/2010/main" val="2968267365"/>
      </p:ext>
    </p:extLst>
  </p:cSld>
  <p:clrMapOvr>
    <a:masterClrMapping/>
  </p:clrMapOvr>
  <p:transition advClick="0" advTm="20000">
    <p:push dir="u"/>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userDrawn="1">
  <p:cSld name="1_Title Slide 2">
    <p:bg>
      <p:bgPr>
        <a:solidFill>
          <a:schemeClr val="tx1"/>
        </a:solidFill>
        <a:effectLst/>
      </p:bgPr>
    </p:bg>
    <p:spTree>
      <p:nvGrpSpPr>
        <p:cNvPr id="1" name=""/>
        <p:cNvGrpSpPr/>
        <p:nvPr/>
      </p:nvGrpSpPr>
      <p:grpSpPr>
        <a:xfrm>
          <a:off x="0" y="0"/>
          <a:ext cx="0" cy="0"/>
          <a:chOff x="0" y="0"/>
          <a:chExt cx="0" cy="0"/>
        </a:xfrm>
      </p:grpSpPr>
      <p:sp>
        <p:nvSpPr>
          <p:cNvPr id="6" name="Text Placeholder 10">
            <a:extLst>
              <a:ext uri="{FF2B5EF4-FFF2-40B4-BE49-F238E27FC236}">
                <a16:creationId xmlns:a16="http://schemas.microsoft.com/office/drawing/2014/main" id="{1D2F9142-6251-4BB1-B90A-DAFD69D51338}"/>
              </a:ext>
            </a:extLst>
          </p:cNvPr>
          <p:cNvSpPr>
            <a:spLocks noGrp="1"/>
          </p:cNvSpPr>
          <p:nvPr>
            <p:ph type="body" sz="quarter" idx="16" hasCustomPrompt="1"/>
          </p:nvPr>
        </p:nvSpPr>
        <p:spPr>
          <a:xfrm>
            <a:off x="464841" y="4847661"/>
            <a:ext cx="9609045" cy="727892"/>
          </a:xfrm>
        </p:spPr>
        <p:txBody>
          <a:bodyPr/>
          <a:lstStyle>
            <a:lvl1pPr>
              <a:defRPr sz="1765">
                <a:solidFill>
                  <a:schemeClr val="bg1"/>
                </a:solidFill>
              </a:defRPr>
            </a:lvl1pPr>
            <a:lvl2pPr>
              <a:defRPr sz="1765">
                <a:solidFill>
                  <a:schemeClr val="bg1"/>
                </a:solidFill>
              </a:defRPr>
            </a:lvl2pPr>
            <a:lvl3pPr>
              <a:defRPr sz="1372"/>
            </a:lvl3pPr>
            <a:lvl4pPr>
              <a:defRPr sz="1372"/>
            </a:lvl4pPr>
            <a:lvl5pPr>
              <a:defRPr sz="1029"/>
            </a:lvl5pPr>
          </a:lstStyle>
          <a:p>
            <a:pPr lvl="0"/>
            <a:r>
              <a:rPr lang="en-US"/>
              <a:t>Author name</a:t>
            </a:r>
          </a:p>
          <a:p>
            <a:pPr lvl="1"/>
            <a:r>
              <a:rPr lang="en-US"/>
              <a:t>Date</a:t>
            </a:r>
          </a:p>
        </p:txBody>
      </p:sp>
      <p:sp>
        <p:nvSpPr>
          <p:cNvPr id="9" name="Title 1">
            <a:extLst>
              <a:ext uri="{FF2B5EF4-FFF2-40B4-BE49-F238E27FC236}">
                <a16:creationId xmlns:a16="http://schemas.microsoft.com/office/drawing/2014/main" id="{5AABBF63-5EE7-4625-A83E-A11472950806}"/>
              </a:ext>
            </a:extLst>
          </p:cNvPr>
          <p:cNvSpPr>
            <a:spLocks noGrp="1"/>
          </p:cNvSpPr>
          <p:nvPr>
            <p:ph type="title" hasCustomPrompt="1"/>
          </p:nvPr>
        </p:nvSpPr>
        <p:spPr>
          <a:xfrm>
            <a:off x="407391" y="3029995"/>
            <a:ext cx="9630389" cy="1793104"/>
          </a:xfrm>
          <a:noFill/>
        </p:spPr>
        <p:txBody>
          <a:bodyPr lIns="0" tIns="0" rIns="0" bIns="182880" anchor="b" anchorCtr="0"/>
          <a:lstStyle>
            <a:lvl1pPr>
              <a:defRPr sz="4705" strike="noStrike" spc="-49" baseline="0">
                <a:solidFill>
                  <a:schemeClr val="bg1"/>
                </a:solidFill>
              </a:defRPr>
            </a:lvl1pPr>
          </a:lstStyle>
          <a:p>
            <a:r>
              <a:rPr lang="en-US"/>
              <a:t>Microsoft </a:t>
            </a:r>
            <a:r>
              <a:rPr lang="en-US" err="1"/>
              <a:t>IoT</a:t>
            </a:r>
            <a:br>
              <a:rPr lang="en-US"/>
            </a:br>
            <a:r>
              <a:rPr lang="en-US"/>
              <a:t>title or event name</a:t>
            </a:r>
          </a:p>
        </p:txBody>
      </p:sp>
      <p:pic>
        <p:nvPicPr>
          <p:cNvPr id="2" name="Picture 1">
            <a:extLst>
              <a:ext uri="{FF2B5EF4-FFF2-40B4-BE49-F238E27FC236}">
                <a16:creationId xmlns:a16="http://schemas.microsoft.com/office/drawing/2014/main" id="{D5788672-4E4F-384F-BC06-960DD2B92DCE}"/>
              </a:ext>
            </a:extLst>
          </p:cNvPr>
          <p:cNvPicPr>
            <a:picLocks noChangeAspect="1"/>
          </p:cNvPicPr>
          <p:nvPr userDrawn="1"/>
        </p:nvPicPr>
        <p:blipFill>
          <a:blip r:embed="rId2"/>
          <a:stretch>
            <a:fillRect/>
          </a:stretch>
        </p:blipFill>
        <p:spPr>
          <a:xfrm>
            <a:off x="407391" y="405703"/>
            <a:ext cx="958677" cy="211686"/>
          </a:xfrm>
          <a:prstGeom prst="rect">
            <a:avLst/>
          </a:prstGeom>
        </p:spPr>
      </p:pic>
    </p:spTree>
    <p:extLst>
      <p:ext uri="{BB962C8B-B14F-4D97-AF65-F5344CB8AC3E}">
        <p14:creationId xmlns:p14="http://schemas.microsoft.com/office/powerpoint/2010/main" val="3909183543"/>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0E4D0-296C-B341-A59A-8004408445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2C2206-5980-DD4F-B1E7-EC8A49D8130C}"/>
              </a:ext>
            </a:extLst>
          </p:cNvPr>
          <p:cNvSpPr>
            <a:spLocks noGrp="1"/>
          </p:cNvSpPr>
          <p:nvPr>
            <p:ph idx="1"/>
          </p:nvPr>
        </p:nvSpPr>
        <p:spPr>
          <a:xfrm>
            <a:off x="455994" y="1817560"/>
            <a:ext cx="11231768" cy="14180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2D0632-D739-7A42-AC83-45E3AE77C2F1}"/>
              </a:ext>
            </a:extLst>
          </p:cNvPr>
          <p:cNvSpPr>
            <a:spLocks noGrp="1"/>
          </p:cNvSpPr>
          <p:nvPr>
            <p:ph type="dt" sz="half" idx="10"/>
          </p:nvPr>
        </p:nvSpPr>
        <p:spPr/>
        <p:txBody>
          <a:bodyPr/>
          <a:lstStyle/>
          <a:p>
            <a:pPr defTabSz="914225">
              <a:defRPr/>
            </a:pPr>
            <a:fld id="{14C20F7D-9508-814A-AA63-E29616D5BA44}" type="datetimeFigureOut">
              <a:rPr lang="en-US" smtClean="0">
                <a:solidFill>
                  <a:srgbClr val="000000"/>
                </a:solidFill>
              </a:rPr>
              <a:pPr defTabSz="914225">
                <a:defRPr/>
              </a:pPr>
              <a:t>6/29/2020</a:t>
            </a:fld>
            <a:endParaRPr lang="en-US">
              <a:solidFill>
                <a:srgbClr val="000000"/>
              </a:solidFill>
            </a:endParaRPr>
          </a:p>
        </p:txBody>
      </p:sp>
      <p:sp>
        <p:nvSpPr>
          <p:cNvPr id="5" name="Footer Placeholder 4">
            <a:extLst>
              <a:ext uri="{FF2B5EF4-FFF2-40B4-BE49-F238E27FC236}">
                <a16:creationId xmlns:a16="http://schemas.microsoft.com/office/drawing/2014/main" id="{11906416-B20C-3D4A-A7DB-EFD31CB55132}"/>
              </a:ext>
            </a:extLst>
          </p:cNvPr>
          <p:cNvSpPr>
            <a:spLocks noGrp="1"/>
          </p:cNvSpPr>
          <p:nvPr>
            <p:ph type="ftr" sz="quarter" idx="11"/>
          </p:nvPr>
        </p:nvSpPr>
        <p:spPr/>
        <p:txBody>
          <a:bodyPr/>
          <a:lstStyle/>
          <a:p>
            <a:pPr defTabSz="914225">
              <a:defRPr/>
            </a:pPr>
            <a:endParaRPr lang="en-US">
              <a:solidFill>
                <a:srgbClr val="000000"/>
              </a:solidFill>
            </a:endParaRPr>
          </a:p>
        </p:txBody>
      </p:sp>
      <p:sp>
        <p:nvSpPr>
          <p:cNvPr id="6" name="Slide Number Placeholder 5">
            <a:extLst>
              <a:ext uri="{FF2B5EF4-FFF2-40B4-BE49-F238E27FC236}">
                <a16:creationId xmlns:a16="http://schemas.microsoft.com/office/drawing/2014/main" id="{B6614F8A-D633-A44C-9183-C5249F93E567}"/>
              </a:ext>
            </a:extLst>
          </p:cNvPr>
          <p:cNvSpPr>
            <a:spLocks noGrp="1"/>
          </p:cNvSpPr>
          <p:nvPr>
            <p:ph type="sldNum" sz="quarter" idx="12"/>
          </p:nvPr>
        </p:nvSpPr>
        <p:spPr/>
        <p:txBody>
          <a:bodyPr/>
          <a:lstStyle/>
          <a:p>
            <a:pPr defTabSz="914225">
              <a:defRPr/>
            </a:pPr>
            <a:fld id="{04030B51-6F0E-5347-A21E-54811C2D8EB9}" type="slidenum">
              <a:rPr lang="en-US" smtClean="0">
                <a:solidFill>
                  <a:srgbClr val="000000"/>
                </a:solidFill>
              </a:rPr>
              <a:pPr defTabSz="914225">
                <a:defRPr/>
              </a:pPr>
              <a:t>‹#›</a:t>
            </a:fld>
            <a:endParaRPr lang="en-US">
              <a:solidFill>
                <a:srgbClr val="000000"/>
              </a:solidFill>
            </a:endParaRPr>
          </a:p>
        </p:txBody>
      </p:sp>
    </p:spTree>
    <p:extLst>
      <p:ext uri="{BB962C8B-B14F-4D97-AF65-F5344CB8AC3E}">
        <p14:creationId xmlns:p14="http://schemas.microsoft.com/office/powerpoint/2010/main" val="269738483"/>
      </p:ext>
    </p:extLst>
  </p:cSld>
  <p:clrMapOvr>
    <a:masterClrMapping/>
  </p:clrMapOvr>
  <p:transition advClick="0" advTm="20000">
    <p:push dir="u"/>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userDrawn="1">
  <p:cSld name="1_Title Slide 2">
    <p:bg>
      <p:bgPr>
        <a:solidFill>
          <a:schemeClr val="tx1"/>
        </a:solidFill>
        <a:effectLst/>
      </p:bgPr>
    </p:bg>
    <p:spTree>
      <p:nvGrpSpPr>
        <p:cNvPr id="1" name=""/>
        <p:cNvGrpSpPr/>
        <p:nvPr/>
      </p:nvGrpSpPr>
      <p:grpSpPr>
        <a:xfrm>
          <a:off x="0" y="0"/>
          <a:ext cx="0" cy="0"/>
          <a:chOff x="0" y="0"/>
          <a:chExt cx="0" cy="0"/>
        </a:xfrm>
      </p:grpSpPr>
      <p:sp>
        <p:nvSpPr>
          <p:cNvPr id="6" name="Text Placeholder 10">
            <a:extLst>
              <a:ext uri="{FF2B5EF4-FFF2-40B4-BE49-F238E27FC236}">
                <a16:creationId xmlns:a16="http://schemas.microsoft.com/office/drawing/2014/main" id="{1D2F9142-6251-4BB1-B90A-DAFD69D51338}"/>
              </a:ext>
            </a:extLst>
          </p:cNvPr>
          <p:cNvSpPr>
            <a:spLocks noGrp="1"/>
          </p:cNvSpPr>
          <p:nvPr>
            <p:ph type="body" sz="quarter" idx="16" hasCustomPrompt="1"/>
          </p:nvPr>
        </p:nvSpPr>
        <p:spPr>
          <a:xfrm>
            <a:off x="464842" y="4847661"/>
            <a:ext cx="9609045" cy="727892"/>
          </a:xfrm>
        </p:spPr>
        <p:txBody>
          <a:bodyPr/>
          <a:lstStyle>
            <a:lvl1pPr>
              <a:defRPr sz="1765">
                <a:solidFill>
                  <a:schemeClr val="bg1"/>
                </a:solidFill>
              </a:defRPr>
            </a:lvl1pPr>
            <a:lvl2pPr>
              <a:defRPr sz="1765">
                <a:solidFill>
                  <a:schemeClr val="bg1"/>
                </a:solidFill>
              </a:defRPr>
            </a:lvl2pPr>
            <a:lvl3pPr>
              <a:defRPr sz="1371"/>
            </a:lvl3pPr>
            <a:lvl4pPr>
              <a:defRPr sz="1371"/>
            </a:lvl4pPr>
            <a:lvl5pPr>
              <a:defRPr sz="1028"/>
            </a:lvl5pPr>
          </a:lstStyle>
          <a:p>
            <a:pPr lvl="0"/>
            <a:r>
              <a:rPr lang="en-US"/>
              <a:t>Author name</a:t>
            </a:r>
          </a:p>
          <a:p>
            <a:pPr lvl="1"/>
            <a:r>
              <a:rPr lang="en-US"/>
              <a:t>Date</a:t>
            </a:r>
          </a:p>
        </p:txBody>
      </p:sp>
      <p:sp>
        <p:nvSpPr>
          <p:cNvPr id="9" name="Title 1">
            <a:extLst>
              <a:ext uri="{FF2B5EF4-FFF2-40B4-BE49-F238E27FC236}">
                <a16:creationId xmlns:a16="http://schemas.microsoft.com/office/drawing/2014/main" id="{5AABBF63-5EE7-4625-A83E-A11472950806}"/>
              </a:ext>
            </a:extLst>
          </p:cNvPr>
          <p:cNvSpPr>
            <a:spLocks noGrp="1"/>
          </p:cNvSpPr>
          <p:nvPr>
            <p:ph type="title" hasCustomPrompt="1"/>
          </p:nvPr>
        </p:nvSpPr>
        <p:spPr>
          <a:xfrm>
            <a:off x="407392" y="3029995"/>
            <a:ext cx="9630389" cy="1793104"/>
          </a:xfrm>
          <a:noFill/>
        </p:spPr>
        <p:txBody>
          <a:bodyPr lIns="0" tIns="0" rIns="0" bIns="182880" anchor="b" anchorCtr="0"/>
          <a:lstStyle>
            <a:lvl1pPr>
              <a:defRPr sz="4704" strike="noStrike" spc="-49" baseline="0">
                <a:solidFill>
                  <a:schemeClr val="bg1"/>
                </a:solidFill>
              </a:defRPr>
            </a:lvl1pPr>
          </a:lstStyle>
          <a:p>
            <a:r>
              <a:rPr lang="en-US"/>
              <a:t>Microsoft </a:t>
            </a:r>
            <a:r>
              <a:rPr lang="en-US" err="1"/>
              <a:t>IoT</a:t>
            </a:r>
            <a:br>
              <a:rPr lang="en-US"/>
            </a:br>
            <a:r>
              <a:rPr lang="en-US"/>
              <a:t>title or event name</a:t>
            </a:r>
          </a:p>
        </p:txBody>
      </p:sp>
      <p:pic>
        <p:nvPicPr>
          <p:cNvPr id="2" name="Picture 1">
            <a:extLst>
              <a:ext uri="{FF2B5EF4-FFF2-40B4-BE49-F238E27FC236}">
                <a16:creationId xmlns:a16="http://schemas.microsoft.com/office/drawing/2014/main" id="{D5788672-4E4F-384F-BC06-960DD2B92DCE}"/>
              </a:ext>
            </a:extLst>
          </p:cNvPr>
          <p:cNvPicPr>
            <a:picLocks noChangeAspect="1"/>
          </p:cNvPicPr>
          <p:nvPr userDrawn="1"/>
        </p:nvPicPr>
        <p:blipFill>
          <a:blip r:embed="rId2"/>
          <a:stretch>
            <a:fillRect/>
          </a:stretch>
        </p:blipFill>
        <p:spPr>
          <a:xfrm>
            <a:off x="407392" y="405703"/>
            <a:ext cx="958677" cy="211686"/>
          </a:xfrm>
          <a:prstGeom prst="rect">
            <a:avLst/>
          </a:prstGeom>
        </p:spPr>
      </p:pic>
    </p:spTree>
    <p:extLst>
      <p:ext uri="{BB962C8B-B14F-4D97-AF65-F5344CB8AC3E}">
        <p14:creationId xmlns:p14="http://schemas.microsoft.com/office/powerpoint/2010/main" val="357804115"/>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Title Only with gri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7457843"/>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Title &amp;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strike="noStrike">
                <a:solidFill>
                  <a:schemeClr val="tx1"/>
                </a:solidFill>
              </a:defRPr>
            </a:lvl1pPr>
          </a:lstStyle>
          <a:p>
            <a:r>
              <a:rPr lang="en-US"/>
              <a:t>Title</a:t>
            </a:r>
          </a:p>
        </p:txBody>
      </p:sp>
      <p:sp>
        <p:nvSpPr>
          <p:cNvPr id="3" name="Text Placeholder 4">
            <a:extLst>
              <a:ext uri="{FF2B5EF4-FFF2-40B4-BE49-F238E27FC236}">
                <a16:creationId xmlns:a16="http://schemas.microsoft.com/office/drawing/2014/main" id="{93FECA88-54CD-427D-9EF6-A0197BA7D72F}"/>
              </a:ext>
            </a:extLst>
          </p:cNvPr>
          <p:cNvSpPr>
            <a:spLocks noGrp="1"/>
          </p:cNvSpPr>
          <p:nvPr>
            <p:ph type="body" sz="quarter" idx="11" hasCustomPrompt="1"/>
          </p:nvPr>
        </p:nvSpPr>
        <p:spPr>
          <a:xfrm>
            <a:off x="455996" y="1318460"/>
            <a:ext cx="11306469" cy="5010143"/>
          </a:xfrm>
        </p:spPr>
        <p:txBody>
          <a:bodyPr lIns="0" tIns="0" rIns="0" bIns="0">
            <a:noAutofit/>
          </a:bodyPr>
          <a:lstStyle>
            <a:lvl1pPr marL="0" indent="0">
              <a:lnSpc>
                <a:spcPts val="1765"/>
              </a:lnSpc>
              <a:spcBef>
                <a:spcPts val="0"/>
              </a:spcBef>
              <a:buNone/>
              <a:defRPr sz="1371" b="0" spc="0">
                <a:solidFill>
                  <a:schemeClr val="tx2"/>
                </a:solidFill>
                <a:latin typeface="+mj-lt"/>
              </a:defRPr>
            </a:lvl1pPr>
            <a:lvl2pPr marL="280067" indent="-280067">
              <a:lnSpc>
                <a:spcPts val="1765"/>
              </a:lnSpc>
              <a:spcBef>
                <a:spcPts val="0"/>
              </a:spcBef>
              <a:buFont typeface="Arial" panose="020B0604020202020204" pitchFamily="34" charset="0"/>
              <a:buChar char="•"/>
              <a:defRPr sz="1371" spc="0">
                <a:solidFill>
                  <a:schemeClr val="tx1"/>
                </a:solidFill>
              </a:defRPr>
            </a:lvl2pPr>
            <a:lvl3pPr marL="448107" indent="0">
              <a:buNone/>
              <a:defRPr/>
            </a:lvl3pPr>
            <a:lvl4pPr marL="672161" indent="0">
              <a:buNone/>
              <a:defRPr/>
            </a:lvl4pPr>
            <a:lvl5pPr marL="896214" indent="0">
              <a:buNone/>
              <a:defRPr/>
            </a:lvl5pPr>
          </a:lstStyle>
          <a:p>
            <a:pPr lvl="1"/>
            <a:r>
              <a:rPr lang="en-US"/>
              <a:t>Body copy Segoe UI Regular 14/18</a:t>
            </a:r>
          </a:p>
        </p:txBody>
      </p:sp>
    </p:spTree>
    <p:extLst>
      <p:ext uri="{BB962C8B-B14F-4D97-AF65-F5344CB8AC3E}">
        <p14:creationId xmlns:p14="http://schemas.microsoft.com/office/powerpoint/2010/main" val="2393885674"/>
      </p:ext>
    </p:extLst>
  </p:cSld>
  <p:clrMapOvr>
    <a:masterClrMapping/>
  </p:clrMapOvr>
  <p:transition>
    <p:fade/>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40" y="1189179"/>
            <a:ext cx="11653523" cy="1418315"/>
          </a:xfrm>
        </p:spPr>
        <p:txBody>
          <a:bodyPr>
            <a:spAutoFit/>
          </a:bodyPr>
          <a:lstStyle>
            <a:lvl1pPr>
              <a:defRPr>
                <a:gradFill>
                  <a:gsLst>
                    <a:gs pos="1250">
                      <a:schemeClr val="tx2"/>
                    </a:gs>
                    <a:gs pos="99000">
                      <a:schemeClr val="tx2"/>
                    </a:gs>
                  </a:gsLst>
                  <a:lin ang="5400000" scaled="0"/>
                </a:gra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
        <p:nvSpPr>
          <p:cNvPr id="5" name="TextBox 7"/>
          <p:cNvSpPr txBox="1"/>
          <p:nvPr userDrawn="1"/>
        </p:nvSpPr>
        <p:spPr bwMode="white">
          <a:xfrm>
            <a:off x="4435674" y="6571862"/>
            <a:ext cx="3320654" cy="148502"/>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840167">
              <a:defRPr/>
            </a:pPr>
            <a:r>
              <a:rPr lang="en-US" sz="965" spc="138">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594676185"/>
      </p:ext>
    </p:extLst>
  </p:cSld>
  <p:clrMapOvr>
    <a:masterClrMapping/>
  </p:clrMapOvr>
  <p:transition>
    <p:fade/>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Title square photo">
    <p:bg>
      <p:bgPr>
        <a:solidFill>
          <a:srgbClr val="0D0D0D"/>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582042" y="3962400"/>
            <a:ext cx="4164583"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a:t>Event name or presentation title </a:t>
            </a:r>
          </a:p>
        </p:txBody>
      </p:sp>
      <p:grpSp>
        <p:nvGrpSpPr>
          <p:cNvPr id="23" name="Group 21">
            <a:extLst>
              <a:ext uri="{FF2B5EF4-FFF2-40B4-BE49-F238E27FC236}">
                <a16:creationId xmlns:a16="http://schemas.microsoft.com/office/drawing/2014/main" id="{CCA3297E-0F93-4552-85D2-88342B4B6234}"/>
              </a:ext>
            </a:extLst>
          </p:cNvPr>
          <p:cNvGrpSpPr>
            <a:grpSpLocks noChangeAspect="1"/>
          </p:cNvGrpSpPr>
          <p:nvPr/>
        </p:nvGrpSpPr>
        <p:grpSpPr bwMode="auto">
          <a:xfrm>
            <a:off x="584200" y="585788"/>
            <a:ext cx="2032492" cy="292608"/>
            <a:chOff x="428" y="664"/>
            <a:chExt cx="4126" cy="594"/>
          </a:xfrm>
        </p:grpSpPr>
        <p:sp>
          <p:nvSpPr>
            <p:cNvPr id="24" name="Freeform 22">
              <a:extLst>
                <a:ext uri="{FF2B5EF4-FFF2-40B4-BE49-F238E27FC236}">
                  <a16:creationId xmlns:a16="http://schemas.microsoft.com/office/drawing/2014/main" id="{E6AC06CD-6E57-4912-AF59-31B0BC18B27D}"/>
                </a:ext>
              </a:extLst>
            </p:cNvPr>
            <p:cNvSpPr>
              <a:spLocks noEditPoints="1"/>
            </p:cNvSpPr>
            <p:nvPr/>
          </p:nvSpPr>
          <p:spPr bwMode="auto">
            <a:xfrm>
              <a:off x="3296" y="784"/>
              <a:ext cx="335" cy="354"/>
            </a:xfrm>
            <a:custGeom>
              <a:avLst/>
              <a:gdLst>
                <a:gd name="T0" fmla="*/ 202 w 335"/>
                <a:gd name="T1" fmla="*/ 0 h 354"/>
                <a:gd name="T2" fmla="*/ 335 w 335"/>
                <a:gd name="T3" fmla="*/ 354 h 354"/>
                <a:gd name="T4" fmla="*/ 267 w 335"/>
                <a:gd name="T5" fmla="*/ 354 h 354"/>
                <a:gd name="T6" fmla="*/ 237 w 335"/>
                <a:gd name="T7" fmla="*/ 266 h 354"/>
                <a:gd name="T8" fmla="*/ 96 w 335"/>
                <a:gd name="T9" fmla="*/ 266 h 354"/>
                <a:gd name="T10" fmla="*/ 67 w 335"/>
                <a:gd name="T11" fmla="*/ 354 h 354"/>
                <a:gd name="T12" fmla="*/ 0 w 335"/>
                <a:gd name="T13" fmla="*/ 354 h 354"/>
                <a:gd name="T14" fmla="*/ 133 w 335"/>
                <a:gd name="T15" fmla="*/ 0 h 354"/>
                <a:gd name="T16" fmla="*/ 202 w 335"/>
                <a:gd name="T17" fmla="*/ 0 h 354"/>
                <a:gd name="T18" fmla="*/ 165 w 335"/>
                <a:gd name="T19" fmla="*/ 66 h 354"/>
                <a:gd name="T20" fmla="*/ 112 w 335"/>
                <a:gd name="T21" fmla="*/ 214 h 354"/>
                <a:gd name="T22" fmla="*/ 218 w 335"/>
                <a:gd name="T23" fmla="*/ 214 h 354"/>
                <a:gd name="T24" fmla="*/ 167 w 335"/>
                <a:gd name="T25" fmla="*/ 66 h 354"/>
                <a:gd name="T26" fmla="*/ 165 w 335"/>
                <a:gd name="T27" fmla="*/ 66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5" h="354">
                  <a:moveTo>
                    <a:pt x="202" y="0"/>
                  </a:moveTo>
                  <a:lnTo>
                    <a:pt x="335" y="354"/>
                  </a:lnTo>
                  <a:lnTo>
                    <a:pt x="267" y="354"/>
                  </a:lnTo>
                  <a:lnTo>
                    <a:pt x="237" y="266"/>
                  </a:lnTo>
                  <a:lnTo>
                    <a:pt x="96" y="266"/>
                  </a:lnTo>
                  <a:lnTo>
                    <a:pt x="67" y="354"/>
                  </a:lnTo>
                  <a:lnTo>
                    <a:pt x="0" y="354"/>
                  </a:lnTo>
                  <a:lnTo>
                    <a:pt x="133" y="0"/>
                  </a:lnTo>
                  <a:lnTo>
                    <a:pt x="202" y="0"/>
                  </a:lnTo>
                  <a:close/>
                  <a:moveTo>
                    <a:pt x="165" y="66"/>
                  </a:moveTo>
                  <a:lnTo>
                    <a:pt x="112" y="214"/>
                  </a:lnTo>
                  <a:lnTo>
                    <a:pt x="218" y="214"/>
                  </a:lnTo>
                  <a:lnTo>
                    <a:pt x="167" y="66"/>
                  </a:lnTo>
                  <a:lnTo>
                    <a:pt x="165" y="6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23">
              <a:extLst>
                <a:ext uri="{FF2B5EF4-FFF2-40B4-BE49-F238E27FC236}">
                  <a16:creationId xmlns:a16="http://schemas.microsoft.com/office/drawing/2014/main" id="{1FB6540D-FE4E-4D51-BF2D-3A6D666316DE}"/>
                </a:ext>
              </a:extLst>
            </p:cNvPr>
            <p:cNvSpPr>
              <a:spLocks/>
            </p:cNvSpPr>
            <p:nvPr/>
          </p:nvSpPr>
          <p:spPr bwMode="auto">
            <a:xfrm>
              <a:off x="3651" y="883"/>
              <a:ext cx="213" cy="255"/>
            </a:xfrm>
            <a:custGeom>
              <a:avLst/>
              <a:gdLst>
                <a:gd name="T0" fmla="*/ 8 w 213"/>
                <a:gd name="T1" fmla="*/ 0 h 255"/>
                <a:gd name="T2" fmla="*/ 211 w 213"/>
                <a:gd name="T3" fmla="*/ 0 h 255"/>
                <a:gd name="T4" fmla="*/ 211 w 213"/>
                <a:gd name="T5" fmla="*/ 24 h 255"/>
                <a:gd name="T6" fmla="*/ 78 w 213"/>
                <a:gd name="T7" fmla="*/ 208 h 255"/>
                <a:gd name="T8" fmla="*/ 213 w 213"/>
                <a:gd name="T9" fmla="*/ 208 h 255"/>
                <a:gd name="T10" fmla="*/ 213 w 213"/>
                <a:gd name="T11" fmla="*/ 255 h 255"/>
                <a:gd name="T12" fmla="*/ 0 w 213"/>
                <a:gd name="T13" fmla="*/ 255 h 255"/>
                <a:gd name="T14" fmla="*/ 0 w 213"/>
                <a:gd name="T15" fmla="*/ 229 h 255"/>
                <a:gd name="T16" fmla="*/ 131 w 213"/>
                <a:gd name="T17" fmla="*/ 49 h 255"/>
                <a:gd name="T18" fmla="*/ 8 w 213"/>
                <a:gd name="T19" fmla="*/ 49 h 255"/>
                <a:gd name="T20" fmla="*/ 8 w 213"/>
                <a:gd name="T21"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 h="255">
                  <a:moveTo>
                    <a:pt x="8" y="0"/>
                  </a:moveTo>
                  <a:lnTo>
                    <a:pt x="211" y="0"/>
                  </a:lnTo>
                  <a:lnTo>
                    <a:pt x="211" y="24"/>
                  </a:lnTo>
                  <a:lnTo>
                    <a:pt x="78" y="208"/>
                  </a:lnTo>
                  <a:lnTo>
                    <a:pt x="213" y="208"/>
                  </a:lnTo>
                  <a:lnTo>
                    <a:pt x="213" y="255"/>
                  </a:lnTo>
                  <a:lnTo>
                    <a:pt x="0" y="255"/>
                  </a:lnTo>
                  <a:lnTo>
                    <a:pt x="0" y="229"/>
                  </a:lnTo>
                  <a:lnTo>
                    <a:pt x="131" y="49"/>
                  </a:lnTo>
                  <a:lnTo>
                    <a:pt x="8" y="49"/>
                  </a:lnTo>
                  <a:lnTo>
                    <a:pt x="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4">
              <a:extLst>
                <a:ext uri="{FF2B5EF4-FFF2-40B4-BE49-F238E27FC236}">
                  <a16:creationId xmlns:a16="http://schemas.microsoft.com/office/drawing/2014/main" id="{B1B507C2-89A8-49E0-8A1C-0CC243D2C78D}"/>
                </a:ext>
              </a:extLst>
            </p:cNvPr>
            <p:cNvSpPr>
              <a:spLocks/>
            </p:cNvSpPr>
            <p:nvPr/>
          </p:nvSpPr>
          <p:spPr bwMode="auto">
            <a:xfrm>
              <a:off x="3890" y="883"/>
              <a:ext cx="227" cy="260"/>
            </a:xfrm>
            <a:custGeom>
              <a:avLst/>
              <a:gdLst>
                <a:gd name="T0" fmla="*/ 111 w 111"/>
                <a:gd name="T1" fmla="*/ 0 h 126"/>
                <a:gd name="T2" fmla="*/ 111 w 111"/>
                <a:gd name="T3" fmla="*/ 124 h 126"/>
                <a:gd name="T4" fmla="*/ 81 w 111"/>
                <a:gd name="T5" fmla="*/ 124 h 126"/>
                <a:gd name="T6" fmla="*/ 81 w 111"/>
                <a:gd name="T7" fmla="*/ 108 h 126"/>
                <a:gd name="T8" fmla="*/ 81 w 111"/>
                <a:gd name="T9" fmla="*/ 108 h 126"/>
                <a:gd name="T10" fmla="*/ 66 w 111"/>
                <a:gd name="T11" fmla="*/ 121 h 126"/>
                <a:gd name="T12" fmla="*/ 44 w 111"/>
                <a:gd name="T13" fmla="*/ 126 h 126"/>
                <a:gd name="T14" fmla="*/ 11 w 111"/>
                <a:gd name="T15" fmla="*/ 114 h 126"/>
                <a:gd name="T16" fmla="*/ 0 w 111"/>
                <a:gd name="T17" fmla="*/ 76 h 126"/>
                <a:gd name="T18" fmla="*/ 0 w 111"/>
                <a:gd name="T19" fmla="*/ 0 h 126"/>
                <a:gd name="T20" fmla="*/ 29 w 111"/>
                <a:gd name="T21" fmla="*/ 0 h 126"/>
                <a:gd name="T22" fmla="*/ 29 w 111"/>
                <a:gd name="T23" fmla="*/ 72 h 126"/>
                <a:gd name="T24" fmla="*/ 35 w 111"/>
                <a:gd name="T25" fmla="*/ 96 h 126"/>
                <a:gd name="T26" fmla="*/ 54 w 111"/>
                <a:gd name="T27" fmla="*/ 104 h 126"/>
                <a:gd name="T28" fmla="*/ 74 w 111"/>
                <a:gd name="T29" fmla="*/ 95 h 126"/>
                <a:gd name="T30" fmla="*/ 81 w 111"/>
                <a:gd name="T31" fmla="*/ 72 h 126"/>
                <a:gd name="T32" fmla="*/ 81 w 111"/>
                <a:gd name="T33" fmla="*/ 0 h 126"/>
                <a:gd name="T34" fmla="*/ 111 w 111"/>
                <a:gd name="T35"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26">
                  <a:moveTo>
                    <a:pt x="111" y="0"/>
                  </a:moveTo>
                  <a:cubicBezTo>
                    <a:pt x="111" y="124"/>
                    <a:pt x="111" y="124"/>
                    <a:pt x="111" y="124"/>
                  </a:cubicBezTo>
                  <a:cubicBezTo>
                    <a:pt x="81" y="124"/>
                    <a:pt x="81" y="124"/>
                    <a:pt x="81" y="124"/>
                  </a:cubicBezTo>
                  <a:cubicBezTo>
                    <a:pt x="81" y="108"/>
                    <a:pt x="81" y="108"/>
                    <a:pt x="81" y="108"/>
                  </a:cubicBezTo>
                  <a:cubicBezTo>
                    <a:pt x="81" y="108"/>
                    <a:pt x="81" y="108"/>
                    <a:pt x="81" y="108"/>
                  </a:cubicBezTo>
                  <a:cubicBezTo>
                    <a:pt x="77" y="114"/>
                    <a:pt x="72" y="118"/>
                    <a:pt x="66" y="121"/>
                  </a:cubicBezTo>
                  <a:cubicBezTo>
                    <a:pt x="59" y="124"/>
                    <a:pt x="52" y="126"/>
                    <a:pt x="44" y="126"/>
                  </a:cubicBezTo>
                  <a:cubicBezTo>
                    <a:pt x="29" y="126"/>
                    <a:pt x="18" y="122"/>
                    <a:pt x="11" y="114"/>
                  </a:cubicBezTo>
                  <a:cubicBezTo>
                    <a:pt x="3" y="106"/>
                    <a:pt x="0" y="93"/>
                    <a:pt x="0" y="76"/>
                  </a:cubicBezTo>
                  <a:cubicBezTo>
                    <a:pt x="0" y="0"/>
                    <a:pt x="0" y="0"/>
                    <a:pt x="0" y="0"/>
                  </a:cubicBezTo>
                  <a:cubicBezTo>
                    <a:pt x="29" y="0"/>
                    <a:pt x="29" y="0"/>
                    <a:pt x="29" y="0"/>
                  </a:cubicBezTo>
                  <a:cubicBezTo>
                    <a:pt x="29" y="72"/>
                    <a:pt x="29" y="72"/>
                    <a:pt x="29" y="72"/>
                  </a:cubicBezTo>
                  <a:cubicBezTo>
                    <a:pt x="29" y="83"/>
                    <a:pt x="31" y="91"/>
                    <a:pt x="35" y="96"/>
                  </a:cubicBezTo>
                  <a:cubicBezTo>
                    <a:pt x="40" y="101"/>
                    <a:pt x="46" y="104"/>
                    <a:pt x="54" y="104"/>
                  </a:cubicBezTo>
                  <a:cubicBezTo>
                    <a:pt x="62" y="104"/>
                    <a:pt x="69" y="101"/>
                    <a:pt x="74" y="95"/>
                  </a:cubicBezTo>
                  <a:cubicBezTo>
                    <a:pt x="79" y="89"/>
                    <a:pt x="81" y="82"/>
                    <a:pt x="81" y="72"/>
                  </a:cubicBezTo>
                  <a:cubicBezTo>
                    <a:pt x="81" y="0"/>
                    <a:pt x="81" y="0"/>
                    <a:pt x="81" y="0"/>
                  </a:cubicBezTo>
                  <a:lnTo>
                    <a:pt x="111"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5">
              <a:extLst>
                <a:ext uri="{FF2B5EF4-FFF2-40B4-BE49-F238E27FC236}">
                  <a16:creationId xmlns:a16="http://schemas.microsoft.com/office/drawing/2014/main" id="{4A273316-480D-4672-8FD3-B0EAE47D0344}"/>
                </a:ext>
              </a:extLst>
            </p:cNvPr>
            <p:cNvSpPr>
              <a:spLocks/>
            </p:cNvSpPr>
            <p:nvPr/>
          </p:nvSpPr>
          <p:spPr bwMode="auto">
            <a:xfrm>
              <a:off x="4172" y="879"/>
              <a:ext cx="147" cy="259"/>
            </a:xfrm>
            <a:custGeom>
              <a:avLst/>
              <a:gdLst>
                <a:gd name="T0" fmla="*/ 61 w 72"/>
                <a:gd name="T1" fmla="*/ 0 h 126"/>
                <a:gd name="T2" fmla="*/ 67 w 72"/>
                <a:gd name="T3" fmla="*/ 1 h 126"/>
                <a:gd name="T4" fmla="*/ 72 w 72"/>
                <a:gd name="T5" fmla="*/ 2 h 126"/>
                <a:gd name="T6" fmla="*/ 72 w 72"/>
                <a:gd name="T7" fmla="*/ 32 h 126"/>
                <a:gd name="T8" fmla="*/ 65 w 72"/>
                <a:gd name="T9" fmla="*/ 28 h 126"/>
                <a:gd name="T10" fmla="*/ 54 w 72"/>
                <a:gd name="T11" fmla="*/ 27 h 126"/>
                <a:gd name="T12" fmla="*/ 36 w 72"/>
                <a:gd name="T13" fmla="*/ 36 h 126"/>
                <a:gd name="T14" fmla="*/ 29 w 72"/>
                <a:gd name="T15" fmla="*/ 64 h 126"/>
                <a:gd name="T16" fmla="*/ 29 w 72"/>
                <a:gd name="T17" fmla="*/ 126 h 126"/>
                <a:gd name="T18" fmla="*/ 0 w 72"/>
                <a:gd name="T19" fmla="*/ 126 h 126"/>
                <a:gd name="T20" fmla="*/ 0 w 72"/>
                <a:gd name="T21" fmla="*/ 2 h 126"/>
                <a:gd name="T22" fmla="*/ 29 w 72"/>
                <a:gd name="T23" fmla="*/ 2 h 126"/>
                <a:gd name="T24" fmla="*/ 29 w 72"/>
                <a:gd name="T25" fmla="*/ 22 h 126"/>
                <a:gd name="T26" fmla="*/ 29 w 72"/>
                <a:gd name="T27" fmla="*/ 22 h 126"/>
                <a:gd name="T28" fmla="*/ 41 w 72"/>
                <a:gd name="T29" fmla="*/ 6 h 126"/>
                <a:gd name="T30" fmla="*/ 61 w 72"/>
                <a:gd name="T31"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126">
                  <a:moveTo>
                    <a:pt x="61" y="0"/>
                  </a:moveTo>
                  <a:cubicBezTo>
                    <a:pt x="63" y="0"/>
                    <a:pt x="65" y="1"/>
                    <a:pt x="67" y="1"/>
                  </a:cubicBezTo>
                  <a:cubicBezTo>
                    <a:pt x="69" y="1"/>
                    <a:pt x="70" y="2"/>
                    <a:pt x="72" y="2"/>
                  </a:cubicBezTo>
                  <a:cubicBezTo>
                    <a:pt x="72" y="32"/>
                    <a:pt x="72" y="32"/>
                    <a:pt x="72" y="32"/>
                  </a:cubicBezTo>
                  <a:cubicBezTo>
                    <a:pt x="70" y="31"/>
                    <a:pt x="68" y="29"/>
                    <a:pt x="65" y="28"/>
                  </a:cubicBezTo>
                  <a:cubicBezTo>
                    <a:pt x="62" y="27"/>
                    <a:pt x="58" y="27"/>
                    <a:pt x="54" y="27"/>
                  </a:cubicBezTo>
                  <a:cubicBezTo>
                    <a:pt x="47" y="27"/>
                    <a:pt x="41" y="30"/>
                    <a:pt x="36" y="36"/>
                  </a:cubicBezTo>
                  <a:cubicBezTo>
                    <a:pt x="31" y="42"/>
                    <a:pt x="29" y="51"/>
                    <a:pt x="29" y="64"/>
                  </a:cubicBezTo>
                  <a:cubicBezTo>
                    <a:pt x="29" y="126"/>
                    <a:pt x="29" y="126"/>
                    <a:pt x="29" y="126"/>
                  </a:cubicBezTo>
                  <a:cubicBezTo>
                    <a:pt x="0" y="126"/>
                    <a:pt x="0" y="126"/>
                    <a:pt x="0" y="126"/>
                  </a:cubicBezTo>
                  <a:cubicBezTo>
                    <a:pt x="0" y="2"/>
                    <a:pt x="0" y="2"/>
                    <a:pt x="0" y="2"/>
                  </a:cubicBezTo>
                  <a:cubicBezTo>
                    <a:pt x="29" y="2"/>
                    <a:pt x="29" y="2"/>
                    <a:pt x="29" y="2"/>
                  </a:cubicBezTo>
                  <a:cubicBezTo>
                    <a:pt x="29" y="22"/>
                    <a:pt x="29" y="22"/>
                    <a:pt x="29" y="22"/>
                  </a:cubicBezTo>
                  <a:cubicBezTo>
                    <a:pt x="29" y="22"/>
                    <a:pt x="29" y="22"/>
                    <a:pt x="29" y="22"/>
                  </a:cubicBezTo>
                  <a:cubicBezTo>
                    <a:pt x="32" y="15"/>
                    <a:pt x="36" y="10"/>
                    <a:pt x="41" y="6"/>
                  </a:cubicBezTo>
                  <a:cubicBezTo>
                    <a:pt x="47" y="2"/>
                    <a:pt x="53" y="0"/>
                    <a:pt x="61"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6">
              <a:extLst>
                <a:ext uri="{FF2B5EF4-FFF2-40B4-BE49-F238E27FC236}">
                  <a16:creationId xmlns:a16="http://schemas.microsoft.com/office/drawing/2014/main" id="{BC01E698-A488-4CD3-BE95-559AF05EDCEF}"/>
                </a:ext>
              </a:extLst>
            </p:cNvPr>
            <p:cNvSpPr>
              <a:spLocks noEditPoints="1"/>
            </p:cNvSpPr>
            <p:nvPr/>
          </p:nvSpPr>
          <p:spPr bwMode="auto">
            <a:xfrm>
              <a:off x="4321" y="879"/>
              <a:ext cx="233" cy="266"/>
            </a:xfrm>
            <a:custGeom>
              <a:avLst/>
              <a:gdLst>
                <a:gd name="T0" fmla="*/ 104 w 114"/>
                <a:gd name="T1" fmla="*/ 95 h 129"/>
                <a:gd name="T2" fmla="*/ 104 w 114"/>
                <a:gd name="T3" fmla="*/ 119 h 129"/>
                <a:gd name="T4" fmla="*/ 85 w 114"/>
                <a:gd name="T5" fmla="*/ 127 h 129"/>
                <a:gd name="T6" fmla="*/ 60 w 114"/>
                <a:gd name="T7" fmla="*/ 129 h 129"/>
                <a:gd name="T8" fmla="*/ 16 w 114"/>
                <a:gd name="T9" fmla="*/ 113 h 129"/>
                <a:gd name="T10" fmla="*/ 0 w 114"/>
                <a:gd name="T11" fmla="*/ 66 h 129"/>
                <a:gd name="T12" fmla="*/ 17 w 114"/>
                <a:gd name="T13" fmla="*/ 19 h 129"/>
                <a:gd name="T14" fmla="*/ 59 w 114"/>
                <a:gd name="T15" fmla="*/ 0 h 129"/>
                <a:gd name="T16" fmla="*/ 99 w 114"/>
                <a:gd name="T17" fmla="*/ 16 h 129"/>
                <a:gd name="T18" fmla="*/ 114 w 114"/>
                <a:gd name="T19" fmla="*/ 59 h 129"/>
                <a:gd name="T20" fmla="*/ 114 w 114"/>
                <a:gd name="T21" fmla="*/ 73 h 129"/>
                <a:gd name="T22" fmla="*/ 29 w 114"/>
                <a:gd name="T23" fmla="*/ 73 h 129"/>
                <a:gd name="T24" fmla="*/ 41 w 114"/>
                <a:gd name="T25" fmla="*/ 99 h 129"/>
                <a:gd name="T26" fmla="*/ 67 w 114"/>
                <a:gd name="T27" fmla="*/ 107 h 129"/>
                <a:gd name="T28" fmla="*/ 87 w 114"/>
                <a:gd name="T29" fmla="*/ 104 h 129"/>
                <a:gd name="T30" fmla="*/ 104 w 114"/>
                <a:gd name="T31" fmla="*/ 95 h 129"/>
                <a:gd name="T32" fmla="*/ 85 w 114"/>
                <a:gd name="T33" fmla="*/ 52 h 129"/>
                <a:gd name="T34" fmla="*/ 78 w 114"/>
                <a:gd name="T35" fmla="*/ 30 h 129"/>
                <a:gd name="T36" fmla="*/ 59 w 114"/>
                <a:gd name="T37" fmla="*/ 22 h 129"/>
                <a:gd name="T38" fmla="*/ 41 w 114"/>
                <a:gd name="T39" fmla="*/ 30 h 129"/>
                <a:gd name="T40" fmla="*/ 30 w 114"/>
                <a:gd name="T41" fmla="*/ 52 h 129"/>
                <a:gd name="T42" fmla="*/ 85 w 114"/>
                <a:gd name="T43" fmla="*/ 5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129">
                  <a:moveTo>
                    <a:pt x="104" y="95"/>
                  </a:moveTo>
                  <a:cubicBezTo>
                    <a:pt x="104" y="119"/>
                    <a:pt x="104" y="119"/>
                    <a:pt x="104" y="119"/>
                  </a:cubicBezTo>
                  <a:cubicBezTo>
                    <a:pt x="99" y="122"/>
                    <a:pt x="92" y="125"/>
                    <a:pt x="85" y="127"/>
                  </a:cubicBezTo>
                  <a:cubicBezTo>
                    <a:pt x="77" y="128"/>
                    <a:pt x="69" y="129"/>
                    <a:pt x="60" y="129"/>
                  </a:cubicBezTo>
                  <a:cubicBezTo>
                    <a:pt x="41" y="129"/>
                    <a:pt x="26" y="124"/>
                    <a:pt x="16" y="113"/>
                  </a:cubicBezTo>
                  <a:cubicBezTo>
                    <a:pt x="5" y="101"/>
                    <a:pt x="0" y="86"/>
                    <a:pt x="0" y="66"/>
                  </a:cubicBezTo>
                  <a:cubicBezTo>
                    <a:pt x="0" y="47"/>
                    <a:pt x="6" y="31"/>
                    <a:pt x="17" y="19"/>
                  </a:cubicBezTo>
                  <a:cubicBezTo>
                    <a:pt x="28" y="6"/>
                    <a:pt x="42" y="0"/>
                    <a:pt x="59" y="0"/>
                  </a:cubicBezTo>
                  <a:cubicBezTo>
                    <a:pt x="76" y="0"/>
                    <a:pt x="90" y="5"/>
                    <a:pt x="99" y="16"/>
                  </a:cubicBezTo>
                  <a:cubicBezTo>
                    <a:pt x="109" y="26"/>
                    <a:pt x="114" y="41"/>
                    <a:pt x="114" y="59"/>
                  </a:cubicBezTo>
                  <a:cubicBezTo>
                    <a:pt x="114" y="73"/>
                    <a:pt x="114" y="73"/>
                    <a:pt x="114" y="73"/>
                  </a:cubicBezTo>
                  <a:cubicBezTo>
                    <a:pt x="29" y="73"/>
                    <a:pt x="29" y="73"/>
                    <a:pt x="29" y="73"/>
                  </a:cubicBezTo>
                  <a:cubicBezTo>
                    <a:pt x="30" y="86"/>
                    <a:pt x="34" y="94"/>
                    <a:pt x="41" y="99"/>
                  </a:cubicBezTo>
                  <a:cubicBezTo>
                    <a:pt x="47" y="104"/>
                    <a:pt x="56" y="107"/>
                    <a:pt x="67" y="107"/>
                  </a:cubicBezTo>
                  <a:cubicBezTo>
                    <a:pt x="74" y="107"/>
                    <a:pt x="80" y="106"/>
                    <a:pt x="87" y="104"/>
                  </a:cubicBezTo>
                  <a:cubicBezTo>
                    <a:pt x="93" y="101"/>
                    <a:pt x="99" y="99"/>
                    <a:pt x="104" y="95"/>
                  </a:cubicBezTo>
                  <a:close/>
                  <a:moveTo>
                    <a:pt x="85" y="52"/>
                  </a:moveTo>
                  <a:cubicBezTo>
                    <a:pt x="85" y="42"/>
                    <a:pt x="83" y="35"/>
                    <a:pt x="78" y="30"/>
                  </a:cubicBezTo>
                  <a:cubicBezTo>
                    <a:pt x="74" y="25"/>
                    <a:pt x="68" y="22"/>
                    <a:pt x="59" y="22"/>
                  </a:cubicBezTo>
                  <a:cubicBezTo>
                    <a:pt x="52" y="22"/>
                    <a:pt x="46" y="25"/>
                    <a:pt x="41" y="30"/>
                  </a:cubicBezTo>
                  <a:cubicBezTo>
                    <a:pt x="35" y="35"/>
                    <a:pt x="31" y="42"/>
                    <a:pt x="30" y="52"/>
                  </a:cubicBezTo>
                  <a:lnTo>
                    <a:pt x="85" y="5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7">
              <a:extLst>
                <a:ext uri="{FF2B5EF4-FFF2-40B4-BE49-F238E27FC236}">
                  <a16:creationId xmlns:a16="http://schemas.microsoft.com/office/drawing/2014/main" id="{8D29D99E-BE67-46FF-A12E-57E492AB24C9}"/>
                </a:ext>
              </a:extLst>
            </p:cNvPr>
            <p:cNvSpPr>
              <a:spLocks noEditPoints="1"/>
            </p:cNvSpPr>
            <p:nvPr/>
          </p:nvSpPr>
          <p:spPr bwMode="auto">
            <a:xfrm>
              <a:off x="1192" y="757"/>
              <a:ext cx="1996" cy="388"/>
            </a:xfrm>
            <a:custGeom>
              <a:avLst/>
              <a:gdLst>
                <a:gd name="T0" fmla="*/ 157 w 977"/>
                <a:gd name="T1" fmla="*/ 185 h 188"/>
                <a:gd name="T2" fmla="*/ 103 w 977"/>
                <a:gd name="T3" fmla="*/ 185 h 188"/>
                <a:gd name="T4" fmla="*/ 28 w 977"/>
                <a:gd name="T5" fmla="*/ 50 h 188"/>
                <a:gd name="T6" fmla="*/ 0 w 977"/>
                <a:gd name="T7" fmla="*/ 13 h 188"/>
                <a:gd name="T8" fmla="*/ 94 w 977"/>
                <a:gd name="T9" fmla="*/ 141 h 188"/>
                <a:gd name="T10" fmla="*/ 212 w 977"/>
                <a:gd name="T11" fmla="*/ 26 h 188"/>
                <a:gd name="T12" fmla="*/ 243 w 977"/>
                <a:gd name="T13" fmla="*/ 14 h 188"/>
                <a:gd name="T14" fmla="*/ 230 w 977"/>
                <a:gd name="T15" fmla="*/ 42 h 188"/>
                <a:gd name="T16" fmla="*/ 245 w 977"/>
                <a:gd name="T17" fmla="*/ 61 h 188"/>
                <a:gd name="T18" fmla="*/ 215 w 977"/>
                <a:gd name="T19" fmla="*/ 61 h 188"/>
                <a:gd name="T20" fmla="*/ 347 w 977"/>
                <a:gd name="T21" fmla="*/ 161 h 188"/>
                <a:gd name="T22" fmla="*/ 346 w 977"/>
                <a:gd name="T23" fmla="*/ 186 h 188"/>
                <a:gd name="T24" fmla="*/ 265 w 977"/>
                <a:gd name="T25" fmla="*/ 127 h 188"/>
                <a:gd name="T26" fmla="*/ 349 w 977"/>
                <a:gd name="T27" fmla="*/ 60 h 188"/>
                <a:gd name="T28" fmla="*/ 348 w 977"/>
                <a:gd name="T29" fmla="*/ 86 h 188"/>
                <a:gd name="T30" fmla="*/ 295 w 977"/>
                <a:gd name="T31" fmla="*/ 124 h 188"/>
                <a:gd name="T32" fmla="*/ 445 w 977"/>
                <a:gd name="T33" fmla="*/ 59 h 188"/>
                <a:gd name="T34" fmla="*/ 456 w 977"/>
                <a:gd name="T35" fmla="*/ 91 h 188"/>
                <a:gd name="T36" fmla="*/ 420 w 977"/>
                <a:gd name="T37" fmla="*/ 95 h 188"/>
                <a:gd name="T38" fmla="*/ 384 w 977"/>
                <a:gd name="T39" fmla="*/ 185 h 188"/>
                <a:gd name="T40" fmla="*/ 413 w 977"/>
                <a:gd name="T41" fmla="*/ 81 h 188"/>
                <a:gd name="T42" fmla="*/ 445 w 977"/>
                <a:gd name="T43" fmla="*/ 59 h 188"/>
                <a:gd name="T44" fmla="*/ 523 w 977"/>
                <a:gd name="T45" fmla="*/ 59 h 188"/>
                <a:gd name="T46" fmla="*/ 567 w 977"/>
                <a:gd name="T47" fmla="*/ 171 h 188"/>
                <a:gd name="T48" fmla="*/ 457 w 977"/>
                <a:gd name="T49" fmla="*/ 125 h 188"/>
                <a:gd name="T50" fmla="*/ 522 w 977"/>
                <a:gd name="T51" fmla="*/ 164 h 188"/>
                <a:gd name="T52" fmla="*/ 546 w 977"/>
                <a:gd name="T53" fmla="*/ 93 h 188"/>
                <a:gd name="T54" fmla="*/ 488 w 977"/>
                <a:gd name="T55" fmla="*/ 124 h 188"/>
                <a:gd name="T56" fmla="*/ 650 w 977"/>
                <a:gd name="T57" fmla="*/ 113 h 188"/>
                <a:gd name="T58" fmla="*/ 668 w 977"/>
                <a:gd name="T59" fmla="*/ 178 h 188"/>
                <a:gd name="T60" fmla="*/ 599 w 977"/>
                <a:gd name="T61" fmla="*/ 182 h 188"/>
                <a:gd name="T62" fmla="*/ 632 w 977"/>
                <a:gd name="T63" fmla="*/ 165 h 188"/>
                <a:gd name="T64" fmla="*/ 647 w 977"/>
                <a:gd name="T65" fmla="*/ 143 h 188"/>
                <a:gd name="T66" fmla="*/ 599 w 977"/>
                <a:gd name="T67" fmla="*/ 97 h 188"/>
                <a:gd name="T68" fmla="*/ 661 w 977"/>
                <a:gd name="T69" fmla="*/ 60 h 188"/>
                <a:gd name="T70" fmla="*/ 661 w 977"/>
                <a:gd name="T71" fmla="*/ 85 h 188"/>
                <a:gd name="T72" fmla="*/ 628 w 977"/>
                <a:gd name="T73" fmla="*/ 94 h 188"/>
                <a:gd name="T74" fmla="*/ 759 w 977"/>
                <a:gd name="T75" fmla="*/ 59 h 188"/>
                <a:gd name="T76" fmla="*/ 804 w 977"/>
                <a:gd name="T77" fmla="*/ 171 h 188"/>
                <a:gd name="T78" fmla="*/ 694 w 977"/>
                <a:gd name="T79" fmla="*/ 125 h 188"/>
                <a:gd name="T80" fmla="*/ 758 w 977"/>
                <a:gd name="T81" fmla="*/ 164 h 188"/>
                <a:gd name="T82" fmla="*/ 782 w 977"/>
                <a:gd name="T83" fmla="*/ 93 h 188"/>
                <a:gd name="T84" fmla="*/ 724 w 977"/>
                <a:gd name="T85" fmla="*/ 124 h 188"/>
                <a:gd name="T86" fmla="*/ 874 w 977"/>
                <a:gd name="T87" fmla="*/ 185 h 188"/>
                <a:gd name="T88" fmla="*/ 824 w 977"/>
                <a:gd name="T89" fmla="*/ 85 h 188"/>
                <a:gd name="T90" fmla="*/ 845 w 977"/>
                <a:gd name="T91" fmla="*/ 44 h 188"/>
                <a:gd name="T92" fmla="*/ 900 w 977"/>
                <a:gd name="T93" fmla="*/ 0 h 188"/>
                <a:gd name="T94" fmla="*/ 902 w 977"/>
                <a:gd name="T95" fmla="*/ 25 h 188"/>
                <a:gd name="T96" fmla="*/ 874 w 977"/>
                <a:gd name="T97" fmla="*/ 47 h 188"/>
                <a:gd name="T98" fmla="*/ 918 w 977"/>
                <a:gd name="T99" fmla="*/ 34 h 188"/>
                <a:gd name="T100" fmla="*/ 977 w 977"/>
                <a:gd name="T101" fmla="*/ 61 h 188"/>
                <a:gd name="T102" fmla="*/ 947 w 977"/>
                <a:gd name="T103" fmla="*/ 143 h 188"/>
                <a:gd name="T104" fmla="*/ 970 w 977"/>
                <a:gd name="T105" fmla="*/ 163 h 188"/>
                <a:gd name="T106" fmla="*/ 967 w 977"/>
                <a:gd name="T107" fmla="*/ 187 h 188"/>
                <a:gd name="T108" fmla="*/ 918 w 977"/>
                <a:gd name="T109" fmla="*/ 14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7" h="188">
                  <a:moveTo>
                    <a:pt x="187" y="13"/>
                  </a:moveTo>
                  <a:cubicBezTo>
                    <a:pt x="187" y="185"/>
                    <a:pt x="187" y="185"/>
                    <a:pt x="187" y="185"/>
                  </a:cubicBezTo>
                  <a:cubicBezTo>
                    <a:pt x="157" y="185"/>
                    <a:pt x="157" y="185"/>
                    <a:pt x="157" y="185"/>
                  </a:cubicBezTo>
                  <a:cubicBezTo>
                    <a:pt x="157" y="50"/>
                    <a:pt x="157" y="50"/>
                    <a:pt x="157" y="50"/>
                  </a:cubicBezTo>
                  <a:cubicBezTo>
                    <a:pt x="157" y="50"/>
                    <a:pt x="157" y="50"/>
                    <a:pt x="157" y="50"/>
                  </a:cubicBezTo>
                  <a:cubicBezTo>
                    <a:pt x="103" y="185"/>
                    <a:pt x="103" y="185"/>
                    <a:pt x="103" y="185"/>
                  </a:cubicBezTo>
                  <a:cubicBezTo>
                    <a:pt x="83" y="185"/>
                    <a:pt x="83" y="185"/>
                    <a:pt x="83" y="185"/>
                  </a:cubicBezTo>
                  <a:cubicBezTo>
                    <a:pt x="28" y="50"/>
                    <a:pt x="28" y="50"/>
                    <a:pt x="28" y="50"/>
                  </a:cubicBezTo>
                  <a:cubicBezTo>
                    <a:pt x="28" y="50"/>
                    <a:pt x="28" y="50"/>
                    <a:pt x="28" y="50"/>
                  </a:cubicBezTo>
                  <a:cubicBezTo>
                    <a:pt x="28" y="185"/>
                    <a:pt x="28" y="185"/>
                    <a:pt x="28" y="185"/>
                  </a:cubicBezTo>
                  <a:cubicBezTo>
                    <a:pt x="0" y="185"/>
                    <a:pt x="0" y="185"/>
                    <a:pt x="0" y="185"/>
                  </a:cubicBezTo>
                  <a:cubicBezTo>
                    <a:pt x="0" y="13"/>
                    <a:pt x="0" y="13"/>
                    <a:pt x="0" y="13"/>
                  </a:cubicBezTo>
                  <a:cubicBezTo>
                    <a:pt x="43" y="13"/>
                    <a:pt x="43" y="13"/>
                    <a:pt x="43" y="13"/>
                  </a:cubicBezTo>
                  <a:cubicBezTo>
                    <a:pt x="93" y="141"/>
                    <a:pt x="93" y="141"/>
                    <a:pt x="93" y="141"/>
                  </a:cubicBezTo>
                  <a:cubicBezTo>
                    <a:pt x="94" y="141"/>
                    <a:pt x="94" y="141"/>
                    <a:pt x="94" y="141"/>
                  </a:cubicBezTo>
                  <a:cubicBezTo>
                    <a:pt x="146" y="13"/>
                    <a:pt x="146" y="13"/>
                    <a:pt x="146" y="13"/>
                  </a:cubicBezTo>
                  <a:lnTo>
                    <a:pt x="187" y="13"/>
                  </a:lnTo>
                  <a:close/>
                  <a:moveTo>
                    <a:pt x="212" y="26"/>
                  </a:moveTo>
                  <a:cubicBezTo>
                    <a:pt x="212" y="21"/>
                    <a:pt x="214" y="17"/>
                    <a:pt x="218" y="14"/>
                  </a:cubicBezTo>
                  <a:cubicBezTo>
                    <a:pt x="221" y="10"/>
                    <a:pt x="225" y="9"/>
                    <a:pt x="230" y="9"/>
                  </a:cubicBezTo>
                  <a:cubicBezTo>
                    <a:pt x="235" y="9"/>
                    <a:pt x="240" y="10"/>
                    <a:pt x="243" y="14"/>
                  </a:cubicBezTo>
                  <a:cubicBezTo>
                    <a:pt x="246" y="17"/>
                    <a:pt x="248" y="21"/>
                    <a:pt x="248" y="26"/>
                  </a:cubicBezTo>
                  <a:cubicBezTo>
                    <a:pt x="248" y="30"/>
                    <a:pt x="246" y="34"/>
                    <a:pt x="243" y="38"/>
                  </a:cubicBezTo>
                  <a:cubicBezTo>
                    <a:pt x="239" y="41"/>
                    <a:pt x="235" y="42"/>
                    <a:pt x="230" y="42"/>
                  </a:cubicBezTo>
                  <a:cubicBezTo>
                    <a:pt x="225" y="42"/>
                    <a:pt x="221" y="41"/>
                    <a:pt x="218" y="38"/>
                  </a:cubicBezTo>
                  <a:cubicBezTo>
                    <a:pt x="214" y="34"/>
                    <a:pt x="212" y="30"/>
                    <a:pt x="212" y="26"/>
                  </a:cubicBezTo>
                  <a:close/>
                  <a:moveTo>
                    <a:pt x="245" y="61"/>
                  </a:moveTo>
                  <a:cubicBezTo>
                    <a:pt x="245" y="185"/>
                    <a:pt x="245" y="185"/>
                    <a:pt x="245" y="185"/>
                  </a:cubicBezTo>
                  <a:cubicBezTo>
                    <a:pt x="215" y="185"/>
                    <a:pt x="215" y="185"/>
                    <a:pt x="215" y="185"/>
                  </a:cubicBezTo>
                  <a:cubicBezTo>
                    <a:pt x="215" y="61"/>
                    <a:pt x="215" y="61"/>
                    <a:pt x="215" y="61"/>
                  </a:cubicBezTo>
                  <a:lnTo>
                    <a:pt x="245" y="61"/>
                  </a:lnTo>
                  <a:close/>
                  <a:moveTo>
                    <a:pt x="333" y="164"/>
                  </a:moveTo>
                  <a:cubicBezTo>
                    <a:pt x="337" y="164"/>
                    <a:pt x="342" y="163"/>
                    <a:pt x="347" y="161"/>
                  </a:cubicBezTo>
                  <a:cubicBezTo>
                    <a:pt x="353" y="159"/>
                    <a:pt x="357" y="156"/>
                    <a:pt x="362" y="153"/>
                  </a:cubicBezTo>
                  <a:cubicBezTo>
                    <a:pt x="362" y="180"/>
                    <a:pt x="362" y="180"/>
                    <a:pt x="362" y="180"/>
                  </a:cubicBezTo>
                  <a:cubicBezTo>
                    <a:pt x="357" y="183"/>
                    <a:pt x="352" y="185"/>
                    <a:pt x="346" y="186"/>
                  </a:cubicBezTo>
                  <a:cubicBezTo>
                    <a:pt x="340" y="188"/>
                    <a:pt x="334" y="188"/>
                    <a:pt x="327" y="188"/>
                  </a:cubicBezTo>
                  <a:cubicBezTo>
                    <a:pt x="308" y="188"/>
                    <a:pt x="294" y="183"/>
                    <a:pt x="282" y="171"/>
                  </a:cubicBezTo>
                  <a:cubicBezTo>
                    <a:pt x="271" y="160"/>
                    <a:pt x="265" y="145"/>
                    <a:pt x="265" y="127"/>
                  </a:cubicBezTo>
                  <a:cubicBezTo>
                    <a:pt x="265" y="107"/>
                    <a:pt x="271" y="91"/>
                    <a:pt x="282" y="78"/>
                  </a:cubicBezTo>
                  <a:cubicBezTo>
                    <a:pt x="294" y="65"/>
                    <a:pt x="311" y="58"/>
                    <a:pt x="332" y="58"/>
                  </a:cubicBezTo>
                  <a:cubicBezTo>
                    <a:pt x="337" y="58"/>
                    <a:pt x="343" y="59"/>
                    <a:pt x="349" y="60"/>
                  </a:cubicBezTo>
                  <a:cubicBezTo>
                    <a:pt x="354" y="62"/>
                    <a:pt x="359" y="64"/>
                    <a:pt x="362" y="65"/>
                  </a:cubicBezTo>
                  <a:cubicBezTo>
                    <a:pt x="362" y="93"/>
                    <a:pt x="362" y="93"/>
                    <a:pt x="362" y="93"/>
                  </a:cubicBezTo>
                  <a:cubicBezTo>
                    <a:pt x="357" y="90"/>
                    <a:pt x="353" y="87"/>
                    <a:pt x="348" y="86"/>
                  </a:cubicBezTo>
                  <a:cubicBezTo>
                    <a:pt x="343" y="84"/>
                    <a:pt x="339" y="83"/>
                    <a:pt x="334" y="83"/>
                  </a:cubicBezTo>
                  <a:cubicBezTo>
                    <a:pt x="322" y="83"/>
                    <a:pt x="313" y="87"/>
                    <a:pt x="306" y="94"/>
                  </a:cubicBezTo>
                  <a:cubicBezTo>
                    <a:pt x="299" y="102"/>
                    <a:pt x="295" y="112"/>
                    <a:pt x="295" y="124"/>
                  </a:cubicBezTo>
                  <a:cubicBezTo>
                    <a:pt x="295" y="137"/>
                    <a:pt x="299" y="147"/>
                    <a:pt x="305" y="154"/>
                  </a:cubicBezTo>
                  <a:cubicBezTo>
                    <a:pt x="312" y="161"/>
                    <a:pt x="321" y="164"/>
                    <a:pt x="333" y="164"/>
                  </a:cubicBezTo>
                  <a:close/>
                  <a:moveTo>
                    <a:pt x="445" y="59"/>
                  </a:moveTo>
                  <a:cubicBezTo>
                    <a:pt x="447" y="59"/>
                    <a:pt x="449" y="60"/>
                    <a:pt x="451" y="60"/>
                  </a:cubicBezTo>
                  <a:cubicBezTo>
                    <a:pt x="453" y="60"/>
                    <a:pt x="455" y="61"/>
                    <a:pt x="456" y="61"/>
                  </a:cubicBezTo>
                  <a:cubicBezTo>
                    <a:pt x="456" y="91"/>
                    <a:pt x="456" y="91"/>
                    <a:pt x="456" y="91"/>
                  </a:cubicBezTo>
                  <a:cubicBezTo>
                    <a:pt x="454" y="90"/>
                    <a:pt x="452" y="88"/>
                    <a:pt x="449" y="87"/>
                  </a:cubicBezTo>
                  <a:cubicBezTo>
                    <a:pt x="446" y="86"/>
                    <a:pt x="443" y="86"/>
                    <a:pt x="439" y="86"/>
                  </a:cubicBezTo>
                  <a:cubicBezTo>
                    <a:pt x="431" y="86"/>
                    <a:pt x="425" y="89"/>
                    <a:pt x="420" y="95"/>
                  </a:cubicBezTo>
                  <a:cubicBezTo>
                    <a:pt x="415" y="101"/>
                    <a:pt x="413" y="110"/>
                    <a:pt x="413" y="123"/>
                  </a:cubicBezTo>
                  <a:cubicBezTo>
                    <a:pt x="413" y="185"/>
                    <a:pt x="413" y="185"/>
                    <a:pt x="413" y="185"/>
                  </a:cubicBezTo>
                  <a:cubicBezTo>
                    <a:pt x="384" y="185"/>
                    <a:pt x="384" y="185"/>
                    <a:pt x="384" y="185"/>
                  </a:cubicBezTo>
                  <a:cubicBezTo>
                    <a:pt x="384" y="61"/>
                    <a:pt x="384" y="61"/>
                    <a:pt x="384" y="61"/>
                  </a:cubicBezTo>
                  <a:cubicBezTo>
                    <a:pt x="413" y="61"/>
                    <a:pt x="413" y="61"/>
                    <a:pt x="413" y="61"/>
                  </a:cubicBezTo>
                  <a:cubicBezTo>
                    <a:pt x="413" y="81"/>
                    <a:pt x="413" y="81"/>
                    <a:pt x="413" y="81"/>
                  </a:cubicBezTo>
                  <a:cubicBezTo>
                    <a:pt x="413" y="81"/>
                    <a:pt x="413" y="81"/>
                    <a:pt x="413" y="81"/>
                  </a:cubicBezTo>
                  <a:cubicBezTo>
                    <a:pt x="416" y="74"/>
                    <a:pt x="420" y="69"/>
                    <a:pt x="426" y="65"/>
                  </a:cubicBezTo>
                  <a:cubicBezTo>
                    <a:pt x="431" y="61"/>
                    <a:pt x="437" y="59"/>
                    <a:pt x="445" y="59"/>
                  </a:cubicBezTo>
                  <a:close/>
                  <a:moveTo>
                    <a:pt x="457" y="125"/>
                  </a:moveTo>
                  <a:cubicBezTo>
                    <a:pt x="457" y="105"/>
                    <a:pt x="463" y="89"/>
                    <a:pt x="475" y="77"/>
                  </a:cubicBezTo>
                  <a:cubicBezTo>
                    <a:pt x="486" y="65"/>
                    <a:pt x="502" y="59"/>
                    <a:pt x="523" y="59"/>
                  </a:cubicBezTo>
                  <a:cubicBezTo>
                    <a:pt x="542" y="59"/>
                    <a:pt x="558" y="64"/>
                    <a:pt x="568" y="76"/>
                  </a:cubicBezTo>
                  <a:cubicBezTo>
                    <a:pt x="579" y="87"/>
                    <a:pt x="585" y="103"/>
                    <a:pt x="585" y="123"/>
                  </a:cubicBezTo>
                  <a:cubicBezTo>
                    <a:pt x="585" y="143"/>
                    <a:pt x="579" y="159"/>
                    <a:pt x="567" y="171"/>
                  </a:cubicBezTo>
                  <a:cubicBezTo>
                    <a:pt x="556" y="182"/>
                    <a:pt x="540" y="188"/>
                    <a:pt x="520" y="188"/>
                  </a:cubicBezTo>
                  <a:cubicBezTo>
                    <a:pt x="501" y="188"/>
                    <a:pt x="486" y="183"/>
                    <a:pt x="474" y="171"/>
                  </a:cubicBezTo>
                  <a:cubicBezTo>
                    <a:pt x="463" y="160"/>
                    <a:pt x="457" y="145"/>
                    <a:pt x="457" y="125"/>
                  </a:cubicBezTo>
                  <a:close/>
                  <a:moveTo>
                    <a:pt x="488" y="124"/>
                  </a:moveTo>
                  <a:cubicBezTo>
                    <a:pt x="488" y="137"/>
                    <a:pt x="491" y="147"/>
                    <a:pt x="497" y="154"/>
                  </a:cubicBezTo>
                  <a:cubicBezTo>
                    <a:pt x="503" y="161"/>
                    <a:pt x="511" y="164"/>
                    <a:pt x="522" y="164"/>
                  </a:cubicBezTo>
                  <a:cubicBezTo>
                    <a:pt x="532" y="164"/>
                    <a:pt x="541" y="161"/>
                    <a:pt x="546" y="154"/>
                  </a:cubicBezTo>
                  <a:cubicBezTo>
                    <a:pt x="552" y="147"/>
                    <a:pt x="554" y="137"/>
                    <a:pt x="554" y="124"/>
                  </a:cubicBezTo>
                  <a:cubicBezTo>
                    <a:pt x="554" y="110"/>
                    <a:pt x="551" y="100"/>
                    <a:pt x="546" y="93"/>
                  </a:cubicBezTo>
                  <a:cubicBezTo>
                    <a:pt x="540" y="87"/>
                    <a:pt x="532" y="83"/>
                    <a:pt x="522" y="83"/>
                  </a:cubicBezTo>
                  <a:cubicBezTo>
                    <a:pt x="511" y="83"/>
                    <a:pt x="503" y="87"/>
                    <a:pt x="497" y="94"/>
                  </a:cubicBezTo>
                  <a:cubicBezTo>
                    <a:pt x="491" y="101"/>
                    <a:pt x="488" y="111"/>
                    <a:pt x="488" y="124"/>
                  </a:cubicBezTo>
                  <a:close/>
                  <a:moveTo>
                    <a:pt x="628" y="94"/>
                  </a:moveTo>
                  <a:cubicBezTo>
                    <a:pt x="628" y="98"/>
                    <a:pt x="629" y="101"/>
                    <a:pt x="632" y="104"/>
                  </a:cubicBezTo>
                  <a:cubicBezTo>
                    <a:pt x="635" y="106"/>
                    <a:pt x="641" y="109"/>
                    <a:pt x="650" y="113"/>
                  </a:cubicBezTo>
                  <a:cubicBezTo>
                    <a:pt x="661" y="117"/>
                    <a:pt x="669" y="123"/>
                    <a:pt x="674" y="129"/>
                  </a:cubicBezTo>
                  <a:cubicBezTo>
                    <a:pt x="679" y="134"/>
                    <a:pt x="681" y="141"/>
                    <a:pt x="681" y="150"/>
                  </a:cubicBezTo>
                  <a:cubicBezTo>
                    <a:pt x="681" y="161"/>
                    <a:pt x="677" y="171"/>
                    <a:pt x="668" y="178"/>
                  </a:cubicBezTo>
                  <a:cubicBezTo>
                    <a:pt x="659" y="185"/>
                    <a:pt x="647" y="188"/>
                    <a:pt x="631" y="188"/>
                  </a:cubicBezTo>
                  <a:cubicBezTo>
                    <a:pt x="626" y="188"/>
                    <a:pt x="621" y="188"/>
                    <a:pt x="614" y="187"/>
                  </a:cubicBezTo>
                  <a:cubicBezTo>
                    <a:pt x="608" y="185"/>
                    <a:pt x="603" y="184"/>
                    <a:pt x="599" y="182"/>
                  </a:cubicBezTo>
                  <a:cubicBezTo>
                    <a:pt x="599" y="153"/>
                    <a:pt x="599" y="153"/>
                    <a:pt x="599" y="153"/>
                  </a:cubicBezTo>
                  <a:cubicBezTo>
                    <a:pt x="604" y="157"/>
                    <a:pt x="610" y="160"/>
                    <a:pt x="616" y="162"/>
                  </a:cubicBezTo>
                  <a:cubicBezTo>
                    <a:pt x="622" y="164"/>
                    <a:pt x="627" y="165"/>
                    <a:pt x="632" y="165"/>
                  </a:cubicBezTo>
                  <a:cubicBezTo>
                    <a:pt x="639" y="165"/>
                    <a:pt x="644" y="164"/>
                    <a:pt x="647" y="162"/>
                  </a:cubicBezTo>
                  <a:cubicBezTo>
                    <a:pt x="650" y="161"/>
                    <a:pt x="652" y="157"/>
                    <a:pt x="652" y="153"/>
                  </a:cubicBezTo>
                  <a:cubicBezTo>
                    <a:pt x="652" y="149"/>
                    <a:pt x="650" y="146"/>
                    <a:pt x="647" y="143"/>
                  </a:cubicBezTo>
                  <a:cubicBezTo>
                    <a:pt x="643" y="140"/>
                    <a:pt x="637" y="137"/>
                    <a:pt x="628" y="133"/>
                  </a:cubicBezTo>
                  <a:cubicBezTo>
                    <a:pt x="617" y="129"/>
                    <a:pt x="610" y="124"/>
                    <a:pt x="605" y="118"/>
                  </a:cubicBezTo>
                  <a:cubicBezTo>
                    <a:pt x="601" y="113"/>
                    <a:pt x="599" y="105"/>
                    <a:pt x="599" y="97"/>
                  </a:cubicBezTo>
                  <a:cubicBezTo>
                    <a:pt x="599" y="86"/>
                    <a:pt x="603" y="76"/>
                    <a:pt x="612" y="69"/>
                  </a:cubicBezTo>
                  <a:cubicBezTo>
                    <a:pt x="621" y="62"/>
                    <a:pt x="632" y="58"/>
                    <a:pt x="646" y="58"/>
                  </a:cubicBezTo>
                  <a:cubicBezTo>
                    <a:pt x="651" y="58"/>
                    <a:pt x="656" y="59"/>
                    <a:pt x="661" y="60"/>
                  </a:cubicBezTo>
                  <a:cubicBezTo>
                    <a:pt x="666" y="61"/>
                    <a:pt x="671" y="62"/>
                    <a:pt x="674" y="64"/>
                  </a:cubicBezTo>
                  <a:cubicBezTo>
                    <a:pt x="674" y="91"/>
                    <a:pt x="674" y="91"/>
                    <a:pt x="674" y="91"/>
                  </a:cubicBezTo>
                  <a:cubicBezTo>
                    <a:pt x="671" y="89"/>
                    <a:pt x="666" y="86"/>
                    <a:pt x="661" y="85"/>
                  </a:cubicBezTo>
                  <a:cubicBezTo>
                    <a:pt x="656" y="83"/>
                    <a:pt x="651" y="82"/>
                    <a:pt x="646" y="82"/>
                  </a:cubicBezTo>
                  <a:cubicBezTo>
                    <a:pt x="640" y="82"/>
                    <a:pt x="636" y="83"/>
                    <a:pt x="633" y="85"/>
                  </a:cubicBezTo>
                  <a:cubicBezTo>
                    <a:pt x="630" y="87"/>
                    <a:pt x="628" y="90"/>
                    <a:pt x="628" y="94"/>
                  </a:cubicBezTo>
                  <a:close/>
                  <a:moveTo>
                    <a:pt x="694" y="125"/>
                  </a:moveTo>
                  <a:cubicBezTo>
                    <a:pt x="694" y="105"/>
                    <a:pt x="700" y="89"/>
                    <a:pt x="711" y="77"/>
                  </a:cubicBezTo>
                  <a:cubicBezTo>
                    <a:pt x="723" y="65"/>
                    <a:pt x="739" y="59"/>
                    <a:pt x="759" y="59"/>
                  </a:cubicBezTo>
                  <a:cubicBezTo>
                    <a:pt x="779" y="59"/>
                    <a:pt x="794" y="64"/>
                    <a:pt x="805" y="76"/>
                  </a:cubicBezTo>
                  <a:cubicBezTo>
                    <a:pt x="816" y="87"/>
                    <a:pt x="821" y="103"/>
                    <a:pt x="821" y="123"/>
                  </a:cubicBezTo>
                  <a:cubicBezTo>
                    <a:pt x="821" y="143"/>
                    <a:pt x="815" y="159"/>
                    <a:pt x="804" y="171"/>
                  </a:cubicBezTo>
                  <a:cubicBezTo>
                    <a:pt x="792" y="182"/>
                    <a:pt x="776" y="188"/>
                    <a:pt x="756" y="188"/>
                  </a:cubicBezTo>
                  <a:cubicBezTo>
                    <a:pt x="737" y="188"/>
                    <a:pt x="722" y="183"/>
                    <a:pt x="711" y="171"/>
                  </a:cubicBezTo>
                  <a:cubicBezTo>
                    <a:pt x="699" y="160"/>
                    <a:pt x="694" y="145"/>
                    <a:pt x="694" y="125"/>
                  </a:cubicBezTo>
                  <a:close/>
                  <a:moveTo>
                    <a:pt x="724" y="124"/>
                  </a:moveTo>
                  <a:cubicBezTo>
                    <a:pt x="724" y="137"/>
                    <a:pt x="727" y="147"/>
                    <a:pt x="733" y="154"/>
                  </a:cubicBezTo>
                  <a:cubicBezTo>
                    <a:pt x="739" y="161"/>
                    <a:pt x="747" y="164"/>
                    <a:pt x="758" y="164"/>
                  </a:cubicBezTo>
                  <a:cubicBezTo>
                    <a:pt x="769" y="164"/>
                    <a:pt x="777" y="161"/>
                    <a:pt x="782" y="154"/>
                  </a:cubicBezTo>
                  <a:cubicBezTo>
                    <a:pt x="788" y="147"/>
                    <a:pt x="791" y="137"/>
                    <a:pt x="791" y="124"/>
                  </a:cubicBezTo>
                  <a:cubicBezTo>
                    <a:pt x="791" y="110"/>
                    <a:pt x="788" y="100"/>
                    <a:pt x="782" y="93"/>
                  </a:cubicBezTo>
                  <a:cubicBezTo>
                    <a:pt x="776" y="87"/>
                    <a:pt x="768" y="83"/>
                    <a:pt x="758" y="83"/>
                  </a:cubicBezTo>
                  <a:cubicBezTo>
                    <a:pt x="747" y="83"/>
                    <a:pt x="739" y="87"/>
                    <a:pt x="733" y="94"/>
                  </a:cubicBezTo>
                  <a:cubicBezTo>
                    <a:pt x="727" y="101"/>
                    <a:pt x="724" y="111"/>
                    <a:pt x="724" y="124"/>
                  </a:cubicBezTo>
                  <a:close/>
                  <a:moveTo>
                    <a:pt x="918" y="85"/>
                  </a:moveTo>
                  <a:cubicBezTo>
                    <a:pt x="874" y="85"/>
                    <a:pt x="874" y="85"/>
                    <a:pt x="874" y="85"/>
                  </a:cubicBezTo>
                  <a:cubicBezTo>
                    <a:pt x="874" y="185"/>
                    <a:pt x="874" y="185"/>
                    <a:pt x="874" y="185"/>
                  </a:cubicBezTo>
                  <a:cubicBezTo>
                    <a:pt x="845" y="185"/>
                    <a:pt x="845" y="185"/>
                    <a:pt x="845" y="185"/>
                  </a:cubicBezTo>
                  <a:cubicBezTo>
                    <a:pt x="845" y="85"/>
                    <a:pt x="845" y="85"/>
                    <a:pt x="845" y="85"/>
                  </a:cubicBezTo>
                  <a:cubicBezTo>
                    <a:pt x="824" y="85"/>
                    <a:pt x="824" y="85"/>
                    <a:pt x="824" y="85"/>
                  </a:cubicBezTo>
                  <a:cubicBezTo>
                    <a:pt x="824" y="61"/>
                    <a:pt x="824" y="61"/>
                    <a:pt x="824" y="61"/>
                  </a:cubicBezTo>
                  <a:cubicBezTo>
                    <a:pt x="845" y="61"/>
                    <a:pt x="845" y="61"/>
                    <a:pt x="845" y="61"/>
                  </a:cubicBezTo>
                  <a:cubicBezTo>
                    <a:pt x="845" y="44"/>
                    <a:pt x="845" y="44"/>
                    <a:pt x="845" y="44"/>
                  </a:cubicBezTo>
                  <a:cubicBezTo>
                    <a:pt x="845" y="31"/>
                    <a:pt x="849" y="21"/>
                    <a:pt x="858" y="12"/>
                  </a:cubicBezTo>
                  <a:cubicBezTo>
                    <a:pt x="866" y="4"/>
                    <a:pt x="877" y="0"/>
                    <a:pt x="890" y="0"/>
                  </a:cubicBezTo>
                  <a:cubicBezTo>
                    <a:pt x="894" y="0"/>
                    <a:pt x="897" y="0"/>
                    <a:pt x="900" y="0"/>
                  </a:cubicBezTo>
                  <a:cubicBezTo>
                    <a:pt x="902" y="1"/>
                    <a:pt x="905" y="1"/>
                    <a:pt x="907" y="2"/>
                  </a:cubicBezTo>
                  <a:cubicBezTo>
                    <a:pt x="907" y="27"/>
                    <a:pt x="907" y="27"/>
                    <a:pt x="907" y="27"/>
                  </a:cubicBezTo>
                  <a:cubicBezTo>
                    <a:pt x="906" y="27"/>
                    <a:pt x="904" y="26"/>
                    <a:pt x="902" y="25"/>
                  </a:cubicBezTo>
                  <a:cubicBezTo>
                    <a:pt x="899" y="24"/>
                    <a:pt x="897" y="24"/>
                    <a:pt x="893" y="24"/>
                  </a:cubicBezTo>
                  <a:cubicBezTo>
                    <a:pt x="887" y="24"/>
                    <a:pt x="883" y="26"/>
                    <a:pt x="879" y="30"/>
                  </a:cubicBezTo>
                  <a:cubicBezTo>
                    <a:pt x="876" y="33"/>
                    <a:pt x="874" y="39"/>
                    <a:pt x="874" y="47"/>
                  </a:cubicBezTo>
                  <a:cubicBezTo>
                    <a:pt x="874" y="61"/>
                    <a:pt x="874" y="61"/>
                    <a:pt x="874" y="61"/>
                  </a:cubicBezTo>
                  <a:cubicBezTo>
                    <a:pt x="918" y="61"/>
                    <a:pt x="918" y="61"/>
                    <a:pt x="918" y="61"/>
                  </a:cubicBezTo>
                  <a:cubicBezTo>
                    <a:pt x="918" y="34"/>
                    <a:pt x="918" y="34"/>
                    <a:pt x="918" y="34"/>
                  </a:cubicBezTo>
                  <a:cubicBezTo>
                    <a:pt x="947" y="25"/>
                    <a:pt x="947" y="25"/>
                    <a:pt x="947" y="25"/>
                  </a:cubicBezTo>
                  <a:cubicBezTo>
                    <a:pt x="947" y="61"/>
                    <a:pt x="947" y="61"/>
                    <a:pt x="947" y="61"/>
                  </a:cubicBezTo>
                  <a:cubicBezTo>
                    <a:pt x="977" y="61"/>
                    <a:pt x="977" y="61"/>
                    <a:pt x="977" y="61"/>
                  </a:cubicBezTo>
                  <a:cubicBezTo>
                    <a:pt x="977" y="85"/>
                    <a:pt x="977" y="85"/>
                    <a:pt x="977" y="85"/>
                  </a:cubicBezTo>
                  <a:cubicBezTo>
                    <a:pt x="947" y="85"/>
                    <a:pt x="947" y="85"/>
                    <a:pt x="947" y="85"/>
                  </a:cubicBezTo>
                  <a:cubicBezTo>
                    <a:pt x="947" y="143"/>
                    <a:pt x="947" y="143"/>
                    <a:pt x="947" y="143"/>
                  </a:cubicBezTo>
                  <a:cubicBezTo>
                    <a:pt x="947" y="151"/>
                    <a:pt x="948" y="156"/>
                    <a:pt x="951" y="159"/>
                  </a:cubicBezTo>
                  <a:cubicBezTo>
                    <a:pt x="954" y="163"/>
                    <a:pt x="958" y="164"/>
                    <a:pt x="964" y="164"/>
                  </a:cubicBezTo>
                  <a:cubicBezTo>
                    <a:pt x="966" y="164"/>
                    <a:pt x="968" y="164"/>
                    <a:pt x="970" y="163"/>
                  </a:cubicBezTo>
                  <a:cubicBezTo>
                    <a:pt x="973" y="162"/>
                    <a:pt x="975" y="161"/>
                    <a:pt x="977" y="160"/>
                  </a:cubicBezTo>
                  <a:cubicBezTo>
                    <a:pt x="977" y="184"/>
                    <a:pt x="977" y="184"/>
                    <a:pt x="977" y="184"/>
                  </a:cubicBezTo>
                  <a:cubicBezTo>
                    <a:pt x="975" y="185"/>
                    <a:pt x="972" y="186"/>
                    <a:pt x="967" y="187"/>
                  </a:cubicBezTo>
                  <a:cubicBezTo>
                    <a:pt x="963" y="188"/>
                    <a:pt x="959" y="188"/>
                    <a:pt x="955" y="188"/>
                  </a:cubicBezTo>
                  <a:cubicBezTo>
                    <a:pt x="942" y="188"/>
                    <a:pt x="933" y="185"/>
                    <a:pt x="927" y="179"/>
                  </a:cubicBezTo>
                  <a:cubicBezTo>
                    <a:pt x="921" y="172"/>
                    <a:pt x="918" y="162"/>
                    <a:pt x="918" y="149"/>
                  </a:cubicBezTo>
                  <a:lnTo>
                    <a:pt x="918" y="8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Rectangle 28">
              <a:extLst>
                <a:ext uri="{FF2B5EF4-FFF2-40B4-BE49-F238E27FC236}">
                  <a16:creationId xmlns:a16="http://schemas.microsoft.com/office/drawing/2014/main" id="{C047E6FE-0851-4A74-BB82-39DC9536D7D6}"/>
                </a:ext>
              </a:extLst>
            </p:cNvPr>
            <p:cNvSpPr>
              <a:spLocks noChangeArrowheads="1"/>
            </p:cNvSpPr>
            <p:nvPr/>
          </p:nvSpPr>
          <p:spPr bwMode="auto">
            <a:xfrm>
              <a:off x="428" y="664"/>
              <a:ext cx="280" cy="283"/>
            </a:xfrm>
            <a:prstGeom prst="rect">
              <a:avLst/>
            </a:prstGeom>
            <a:solidFill>
              <a:srgbClr val="F250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Rectangle 29">
              <a:extLst>
                <a:ext uri="{FF2B5EF4-FFF2-40B4-BE49-F238E27FC236}">
                  <a16:creationId xmlns:a16="http://schemas.microsoft.com/office/drawing/2014/main" id="{A9F0FCC2-A6AF-4E64-9AAD-15648F0B03D2}"/>
                </a:ext>
              </a:extLst>
            </p:cNvPr>
            <p:cNvSpPr>
              <a:spLocks noChangeArrowheads="1"/>
            </p:cNvSpPr>
            <p:nvPr/>
          </p:nvSpPr>
          <p:spPr bwMode="auto">
            <a:xfrm>
              <a:off x="736" y="664"/>
              <a:ext cx="280" cy="283"/>
            </a:xfrm>
            <a:prstGeom prst="rect">
              <a:avLst/>
            </a:prstGeom>
            <a:solidFill>
              <a:srgbClr val="7FBA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Rectangle 30">
              <a:extLst>
                <a:ext uri="{FF2B5EF4-FFF2-40B4-BE49-F238E27FC236}">
                  <a16:creationId xmlns:a16="http://schemas.microsoft.com/office/drawing/2014/main" id="{FF8AD342-8B06-4AED-BF1A-DD28019D5D26}"/>
                </a:ext>
              </a:extLst>
            </p:cNvPr>
            <p:cNvSpPr>
              <a:spLocks noChangeArrowheads="1"/>
            </p:cNvSpPr>
            <p:nvPr/>
          </p:nvSpPr>
          <p:spPr bwMode="auto">
            <a:xfrm>
              <a:off x="428" y="975"/>
              <a:ext cx="280" cy="283"/>
            </a:xfrm>
            <a:prstGeom prst="rect">
              <a:avLst/>
            </a:prstGeom>
            <a:solidFill>
              <a:srgbClr val="00A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Rectangle 31">
              <a:extLst>
                <a:ext uri="{FF2B5EF4-FFF2-40B4-BE49-F238E27FC236}">
                  <a16:creationId xmlns:a16="http://schemas.microsoft.com/office/drawing/2014/main" id="{909D87EE-128C-4423-9986-EC7841A295DD}"/>
                </a:ext>
              </a:extLst>
            </p:cNvPr>
            <p:cNvSpPr>
              <a:spLocks noChangeArrowheads="1"/>
            </p:cNvSpPr>
            <p:nvPr/>
          </p:nvSpPr>
          <p:spPr bwMode="auto">
            <a:xfrm>
              <a:off x="736" y="975"/>
              <a:ext cx="280" cy="283"/>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Rectangle 32">
              <a:extLst>
                <a:ext uri="{FF2B5EF4-FFF2-40B4-BE49-F238E27FC236}">
                  <a16:creationId xmlns:a16="http://schemas.microsoft.com/office/drawing/2014/main" id="{19FC077F-C29E-4870-BF84-A659C7E6594F}"/>
                </a:ext>
              </a:extLst>
            </p:cNvPr>
            <p:cNvSpPr>
              <a:spLocks noChangeArrowheads="1"/>
            </p:cNvSpPr>
            <p:nvPr/>
          </p:nvSpPr>
          <p:spPr bwMode="auto">
            <a:xfrm>
              <a:off x="428" y="664"/>
              <a:ext cx="280" cy="283"/>
            </a:xfrm>
            <a:prstGeom prst="rect">
              <a:avLst/>
            </a:prstGeom>
            <a:solidFill>
              <a:srgbClr val="F250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Rectangle 33">
              <a:extLst>
                <a:ext uri="{FF2B5EF4-FFF2-40B4-BE49-F238E27FC236}">
                  <a16:creationId xmlns:a16="http://schemas.microsoft.com/office/drawing/2014/main" id="{BAEBC02B-1605-4320-9E8E-70C40B044D91}"/>
                </a:ext>
              </a:extLst>
            </p:cNvPr>
            <p:cNvSpPr>
              <a:spLocks noChangeArrowheads="1"/>
            </p:cNvSpPr>
            <p:nvPr/>
          </p:nvSpPr>
          <p:spPr bwMode="auto">
            <a:xfrm>
              <a:off x="736" y="664"/>
              <a:ext cx="280" cy="283"/>
            </a:xfrm>
            <a:prstGeom prst="rect">
              <a:avLst/>
            </a:prstGeom>
            <a:solidFill>
              <a:srgbClr val="7FBA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Rectangle 34">
              <a:extLst>
                <a:ext uri="{FF2B5EF4-FFF2-40B4-BE49-F238E27FC236}">
                  <a16:creationId xmlns:a16="http://schemas.microsoft.com/office/drawing/2014/main" id="{1C79244D-F756-426B-9D02-97EC9389FAAB}"/>
                </a:ext>
              </a:extLst>
            </p:cNvPr>
            <p:cNvSpPr>
              <a:spLocks noChangeArrowheads="1"/>
            </p:cNvSpPr>
            <p:nvPr/>
          </p:nvSpPr>
          <p:spPr bwMode="auto">
            <a:xfrm>
              <a:off x="428" y="975"/>
              <a:ext cx="280" cy="283"/>
            </a:xfrm>
            <a:prstGeom prst="rect">
              <a:avLst/>
            </a:prstGeom>
            <a:solidFill>
              <a:srgbClr val="00A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Rectangle 35">
              <a:extLst>
                <a:ext uri="{FF2B5EF4-FFF2-40B4-BE49-F238E27FC236}">
                  <a16:creationId xmlns:a16="http://schemas.microsoft.com/office/drawing/2014/main" id="{4DCEECFC-2A95-409B-A3F2-801CEF6CED9C}"/>
                </a:ext>
              </a:extLst>
            </p:cNvPr>
            <p:cNvSpPr>
              <a:spLocks noChangeArrowheads="1"/>
            </p:cNvSpPr>
            <p:nvPr/>
          </p:nvSpPr>
          <p:spPr bwMode="auto">
            <a:xfrm>
              <a:off x="736" y="975"/>
              <a:ext cx="280" cy="283"/>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 name="Picture 3" descr="A view of a city at night&#10;&#10;Description generated with very high confidence">
            <a:extLst>
              <a:ext uri="{FF2B5EF4-FFF2-40B4-BE49-F238E27FC236}">
                <a16:creationId xmlns:a16="http://schemas.microsoft.com/office/drawing/2014/main" id="{91584ADE-CAA1-4A12-A886-458F8DAB079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325" r="8922"/>
          <a:stretch/>
        </p:blipFill>
        <p:spPr>
          <a:xfrm>
            <a:off x="5333998" y="0"/>
            <a:ext cx="6858001" cy="6858000"/>
          </a:xfrm>
          <a:prstGeom prst="rect">
            <a:avLst/>
          </a:prstGeom>
        </p:spPr>
      </p:pic>
    </p:spTree>
    <p:extLst>
      <p:ext uri="{BB962C8B-B14F-4D97-AF65-F5344CB8AC3E}">
        <p14:creationId xmlns:p14="http://schemas.microsoft.com/office/powerpoint/2010/main" val="110521656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2776"/>
            <a:ext cx="11018520" cy="1120702"/>
          </a:xfrm>
        </p:spPr>
        <p:txBody>
          <a:bodyPr anchor="ctr"/>
          <a:lstStyle>
            <a:lvl1pPr algn="ctr">
              <a:defRPr>
                <a:gradFill>
                  <a:gsLst>
                    <a:gs pos="1250">
                      <a:schemeClr val="tx1"/>
                    </a:gs>
                    <a:gs pos="100000">
                      <a:schemeClr val="tx1"/>
                    </a:gs>
                  </a:gsLst>
                  <a:lin ang="5400000" scaled="0"/>
                </a:gradFill>
              </a:defRPr>
            </a:lvl1pPr>
          </a:lstStyle>
          <a:p>
            <a:r>
              <a:rPr lang="en-US"/>
              <a:t>Click to edit Master title style</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BE6435F1-D7F1-4077-924D-A31A71362D74}"/>
              </a:ext>
            </a:extLst>
          </p:cNvPr>
          <p:cNvSpPr>
            <a:spLocks noGrp="1"/>
          </p:cNvSpPr>
          <p:nvPr>
            <p:ph type="pic" sz="quarter" idx="11" hasCustomPrompt="1"/>
          </p:nvPr>
        </p:nvSpPr>
        <p:spPr bwMode="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315205582"/>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p:cSld name="Title square photo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582042" y="3962400"/>
            <a:ext cx="4164583"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a:t>Event name or presentation title </a:t>
            </a:r>
          </a:p>
        </p:txBody>
      </p:sp>
      <p:pic>
        <p:nvPicPr>
          <p:cNvPr id="7" name="MS logo gray - EMF">
            <a:extLst>
              <a:ext uri="{FF2B5EF4-FFF2-40B4-BE49-F238E27FC236}">
                <a16:creationId xmlns:a16="http://schemas.microsoft.com/office/drawing/2014/main" id="{DDC08157-A48C-4ACA-A5BB-EE2A866E103C}"/>
              </a:ext>
            </a:extLst>
          </p:cNvPr>
          <p:cNvPicPr>
            <a:picLocks noChangeAspect="1"/>
          </p:cNvPicPr>
          <p:nvPr/>
        </p:nvPicPr>
        <p:blipFill>
          <a:blip r:embed="rId2"/>
          <a:stretch>
            <a:fillRect/>
          </a:stretch>
        </p:blipFill>
        <p:spPr bwMode="black">
          <a:xfrm>
            <a:off x="584200" y="585788"/>
            <a:ext cx="1366440" cy="292608"/>
          </a:xfrm>
          <a:prstGeom prst="rect">
            <a:avLst/>
          </a:prstGeom>
        </p:spPr>
      </p:pic>
      <p:pic>
        <p:nvPicPr>
          <p:cNvPr id="6" name="Picture 5" descr="A view of a city at night&#10;&#10;Description generated with very high confidence">
            <a:extLst>
              <a:ext uri="{FF2B5EF4-FFF2-40B4-BE49-F238E27FC236}">
                <a16:creationId xmlns:a16="http://schemas.microsoft.com/office/drawing/2014/main" id="{72FF2D6A-C9E9-4B3B-8A3D-0C7380D0F0D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4325" r="8922"/>
          <a:stretch/>
        </p:blipFill>
        <p:spPr>
          <a:xfrm>
            <a:off x="5333998" y="0"/>
            <a:ext cx="6858001" cy="6858000"/>
          </a:xfrm>
          <a:prstGeom prst="rect">
            <a:avLst/>
          </a:prstGeom>
        </p:spPr>
      </p:pic>
    </p:spTree>
    <p:extLst>
      <p:ext uri="{BB962C8B-B14F-4D97-AF65-F5344CB8AC3E}">
        <p14:creationId xmlns:p14="http://schemas.microsoft.com/office/powerpoint/2010/main" val="419841838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Title Slide wiith photo_white text">
    <p:bg>
      <p:bgRef idx="1001">
        <a:schemeClr val="bg1"/>
      </p:bgRef>
    </p:bg>
    <p:spTree>
      <p:nvGrpSpPr>
        <p:cNvPr id="1" name=""/>
        <p:cNvGrpSpPr/>
        <p:nvPr/>
      </p:nvGrpSpPr>
      <p:grpSpPr>
        <a:xfrm>
          <a:off x="0" y="0"/>
          <a:ext cx="0" cy="0"/>
          <a:chOff x="0" y="0"/>
          <a:chExt cx="0" cy="0"/>
        </a:xfrm>
      </p:grpSpPr>
      <p:pic>
        <p:nvPicPr>
          <p:cNvPr id="4" name="Picture 3" descr="A person that is standing in the dark&#10;&#10;Description generated with high confidence">
            <a:extLst>
              <a:ext uri="{FF2B5EF4-FFF2-40B4-BE49-F238E27FC236}">
                <a16:creationId xmlns:a16="http://schemas.microsoft.com/office/drawing/2014/main" id="{0FDB5818-845D-4D59-92EA-7FEEAB84EE00}"/>
              </a:ext>
            </a:extLst>
          </p:cNvPr>
          <p:cNvPicPr>
            <a:picLocks noChangeAspect="1"/>
          </p:cNvPicPr>
          <p:nvPr/>
        </p:nvPicPr>
        <p:blipFill rotWithShape="1">
          <a:blip r:embed="rId2"/>
          <a:srcRect t="3580" b="12046"/>
          <a:stretch/>
        </p:blipFill>
        <p:spPr bwMode="auto">
          <a:xfrm>
            <a:off x="0" y="0"/>
            <a:ext cx="12192000" cy="6858000"/>
          </a:xfrm>
          <a:prstGeom prst="rect">
            <a:avLst/>
          </a:prstGeom>
        </p:spPr>
      </p:pic>
      <p:sp>
        <p:nvSpPr>
          <p:cNvPr id="9" name="Title 1"/>
          <p:cNvSpPr>
            <a:spLocks noGrp="1"/>
          </p:cNvSpPr>
          <p:nvPr>
            <p:ph type="title" hasCustomPrompt="1"/>
          </p:nvPr>
        </p:nvSpPr>
        <p:spPr bwMode="white">
          <a:xfrm>
            <a:off x="584635" y="2425780"/>
            <a:ext cx="5083629" cy="1107996"/>
          </a:xfrm>
          <a:noFill/>
        </p:spPr>
        <p:txBody>
          <a:bodyPr wrap="square" lIns="0" tIns="0" rIns="0" bIns="0" anchor="b" anchorCtr="0">
            <a:spAutoFit/>
          </a:bodyPr>
          <a:lstStyle>
            <a:lvl1pPr>
              <a:defRPr sz="3600" spc="-50" baseline="0">
                <a:gradFill>
                  <a:gsLst>
                    <a:gs pos="53365">
                      <a:srgbClr val="FFFFFF"/>
                    </a:gs>
                    <a:gs pos="21764">
                      <a:srgbClr val="FFFFFF"/>
                    </a:gs>
                  </a:gsLst>
                  <a:lin ang="5400000" scaled="0"/>
                </a:gra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bwMode="white">
          <a:xfrm>
            <a:off x="584200" y="3962400"/>
            <a:ext cx="5084064" cy="307777"/>
          </a:xfrm>
          <a:noFill/>
        </p:spPr>
        <p:txBody>
          <a:bodyPr wrap="square" lIns="0" tIns="0" rIns="0" bIns="0">
            <a:spAutoFit/>
          </a:bodyPr>
          <a:lstStyle>
            <a:lvl1pPr marL="0" indent="0">
              <a:spcBef>
                <a:spcPts val="0"/>
              </a:spcBef>
              <a:buNone/>
              <a:defRPr sz="2000" spc="0" baseline="0">
                <a:gradFill>
                  <a:gsLst>
                    <a:gs pos="53365">
                      <a:srgbClr val="FFFFFF"/>
                    </a:gs>
                    <a:gs pos="21764">
                      <a:srgbClr val="FFFFFF"/>
                    </a:gs>
                  </a:gsLst>
                  <a:lin ang="5400000" scaled="0"/>
                </a:gradFill>
                <a:latin typeface="+mn-lt"/>
                <a:cs typeface="Segoe UI" panose="020B0502040204020203" pitchFamily="34" charset="0"/>
              </a:defRPr>
            </a:lvl1pPr>
          </a:lstStyle>
          <a:p>
            <a:pPr lvl="0"/>
            <a:r>
              <a:rPr lang="en-US"/>
              <a:t>Speaker name or subtitle text</a:t>
            </a:r>
          </a:p>
        </p:txBody>
      </p:sp>
      <p:pic>
        <p:nvPicPr>
          <p:cNvPr id="6" name="MS logo white - EMF">
            <a:extLst>
              <a:ext uri="{FF2B5EF4-FFF2-40B4-BE49-F238E27FC236}">
                <a16:creationId xmlns:a16="http://schemas.microsoft.com/office/drawing/2014/main" id="{AA220987-CAF7-45F3-B22A-77038A8D8133}"/>
              </a:ext>
            </a:extLst>
          </p:cNvPr>
          <p:cNvPicPr>
            <a:picLocks noChangeAspect="1"/>
          </p:cNvPicPr>
          <p:nvPr/>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95314793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p:cSld name="1_Title &amp;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92C42-1AAE-45AE-8CAA-862BAAD9FD91}"/>
              </a:ext>
            </a:extLst>
          </p:cNvPr>
          <p:cNvSpPr>
            <a:spLocks noGrp="1"/>
          </p:cNvSpPr>
          <p:nvPr>
            <p:ph type="title"/>
          </p:nvPr>
        </p:nvSpPr>
        <p:spPr>
          <a:xfrm>
            <a:off x="588263" y="1560033"/>
            <a:ext cx="11018520" cy="553998"/>
          </a:xfrm>
        </p:spPr>
        <p:txBody>
          <a:bodyPr/>
          <a:lstStyle/>
          <a:p>
            <a:r>
              <a:rPr lang="en-US"/>
              <a:t>Click to edit Master title style</a:t>
            </a:r>
          </a:p>
        </p:txBody>
      </p:sp>
      <p:sp>
        <p:nvSpPr>
          <p:cNvPr id="3" name="Text Placeholder 3">
            <a:extLst>
              <a:ext uri="{FF2B5EF4-FFF2-40B4-BE49-F238E27FC236}">
                <a16:creationId xmlns:a16="http://schemas.microsoft.com/office/drawing/2014/main" id="{88DE2748-D303-4805-BE5A-8270C908BC7E}"/>
              </a:ext>
            </a:extLst>
          </p:cNvPr>
          <p:cNvSpPr>
            <a:spLocks noGrp="1"/>
          </p:cNvSpPr>
          <p:nvPr>
            <p:ph type="body" sz="quarter" idx="10"/>
          </p:nvPr>
        </p:nvSpPr>
        <p:spPr>
          <a:xfrm>
            <a:off x="585217" y="2114031"/>
            <a:ext cx="10856912" cy="307777"/>
          </a:xfrm>
        </p:spPr>
        <p:txBody>
          <a:bodyPr/>
          <a:lstStyle>
            <a:lvl1pPr marL="0" indent="0" algn="ctr">
              <a:buNone/>
              <a:defRPr sz="2000">
                <a:solidFill>
                  <a:schemeClr val="accent1"/>
                </a:solidFill>
              </a:defRPr>
            </a:lvl1pPr>
            <a:lvl2pPr marL="228600" indent="0">
              <a:buNone/>
              <a:defRPr/>
            </a:lvl2pPr>
          </a:lstStyle>
          <a:p>
            <a:pPr lvl="0"/>
            <a:r>
              <a:rPr lang="en-US"/>
              <a:t>Click to edit Master text styles</a:t>
            </a:r>
          </a:p>
        </p:txBody>
      </p:sp>
    </p:spTree>
    <p:extLst>
      <p:ext uri="{BB962C8B-B14F-4D97-AF65-F5344CB8AC3E}">
        <p14:creationId xmlns:p14="http://schemas.microsoft.com/office/powerpoint/2010/main" val="303516556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p:cSld name="2_Title &amp;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92C42-1AAE-45AE-8CAA-862BAAD9FD91}"/>
              </a:ext>
            </a:extLst>
          </p:cNvPr>
          <p:cNvSpPr>
            <a:spLocks noGrp="1"/>
          </p:cNvSpPr>
          <p:nvPr>
            <p:ph type="title"/>
          </p:nvPr>
        </p:nvSpPr>
        <p:spPr>
          <a:xfrm>
            <a:off x="588263" y="1560033"/>
            <a:ext cx="11018520" cy="553998"/>
          </a:xfrm>
        </p:spPr>
        <p:txBody>
          <a:bodyPr/>
          <a:lstStyle/>
          <a:p>
            <a:r>
              <a:rPr lang="en-US"/>
              <a:t>Click to edit Master title style</a:t>
            </a:r>
          </a:p>
        </p:txBody>
      </p:sp>
    </p:spTree>
    <p:extLst>
      <p:ext uri="{BB962C8B-B14F-4D97-AF65-F5344CB8AC3E}">
        <p14:creationId xmlns:p14="http://schemas.microsoft.com/office/powerpoint/2010/main" val="1883156823"/>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5016259"/>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84200" y="1435497"/>
            <a:ext cx="11018520" cy="23083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26720192"/>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p:txBody>
          <a:bodyPr/>
          <a:lstStyle/>
          <a:p>
            <a:r>
              <a:rPr lang="en-US"/>
              <a:t>Click to edit Master title style</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Semilight" panose="020B0402040204020203" pitchFamily="34" charset="0"/>
                <a:cs typeface="Segoe UI Semilight" panose="020B04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4904943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84200"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6" name="Text Placeholder 3">
            <a:extLst>
              <a:ext uri="{FF2B5EF4-FFF2-40B4-BE49-F238E27FC236}">
                <a16:creationId xmlns:a16="http://schemas.microsoft.com/office/drawing/2014/main" id="{85278796-7B84-4D67-88CD-BF78BB06D214}"/>
              </a:ext>
            </a:extLst>
          </p:cNvPr>
          <p:cNvSpPr>
            <a:spLocks noGrp="1"/>
          </p:cNvSpPr>
          <p:nvPr>
            <p:ph type="body" sz="quarter" idx="11"/>
          </p:nvPr>
        </p:nvSpPr>
        <p:spPr>
          <a:xfrm>
            <a:off x="6389914" y="1437481"/>
            <a:ext cx="5212080" cy="1649682"/>
          </a:xfrm>
        </p:spPr>
        <p:txBody>
          <a:bodyPr wrap="square">
            <a:spAutoFit/>
          </a:bodyPr>
          <a:lstStyle>
            <a:lvl1pPr marL="231775" indent="-231775">
              <a:spcBef>
                <a:spcPts val="1224"/>
              </a:spcBef>
              <a:buClr>
                <a:schemeClr val="tx1"/>
              </a:buClr>
              <a:buFont typeface="Wingdings" panose="05000000000000000000" pitchFamily="2" charset="2"/>
              <a:buChar char=""/>
              <a:defRPr sz="2800" b="0">
                <a:latin typeface="Segoe UI Semilight" panose="020B0402040204020203" pitchFamily="34" charset="0"/>
                <a:cs typeface="Segoe UI Semilight" panose="020B0402040204020203" pitchFamily="34" charset="0"/>
              </a:defRPr>
            </a:lvl1pPr>
            <a:lvl2pPr marL="427038" indent="-171450">
              <a:buFont typeface="Wingdings" panose="05000000000000000000" pitchFamily="2" charset="2"/>
              <a:buChar char=""/>
              <a:defRPr sz="2000" b="0"/>
            </a:lvl2pPr>
            <a:lvl3pPr marL="639763" indent="-188913">
              <a:buFont typeface="Wingdings" panose="05000000000000000000" pitchFamily="2" charset="2"/>
              <a:buChar char=""/>
              <a:tabLst/>
              <a:defRPr sz="1600" b="0"/>
            </a:lvl3pPr>
            <a:lvl4pPr marL="828675" indent="-176213">
              <a:buFont typeface="Wingdings" panose="05000000000000000000" pitchFamily="2" charset="2"/>
              <a:buChar char=""/>
              <a:defRPr sz="1400" b="0"/>
            </a:lvl4pPr>
            <a:lvl5pPr marL="1023938" indent="-169863">
              <a:buFont typeface="Wingdings" panose="05000000000000000000" pitchFamily="2" charset="2"/>
              <a:buChar char=""/>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095118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37523280"/>
      </p:ext>
    </p:extLst>
  </p:cSld>
  <p:clrMapOvr>
    <a:masterClrMapping/>
  </p:clrMapOvr>
  <p:transition>
    <p:fade/>
  </p:transition>
  <p:extLst>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p:cSld name="Title Only with gri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436848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094"/>
            <a:ext cx="11018520" cy="1116384"/>
          </a:xfrm>
        </p:spPr>
        <p:txBody>
          <a:bodyPr anchor="ctr"/>
          <a:lstStyle>
            <a:lvl1pPr algn="ctr">
              <a:defRPr>
                <a:gradFill>
                  <a:gsLst>
                    <a:gs pos="1250">
                      <a:schemeClr val="tx1"/>
                    </a:gs>
                    <a:gs pos="100000">
                      <a:schemeClr val="tx1"/>
                    </a:gs>
                  </a:gsLst>
                  <a:lin ang="5400000" scaled="0"/>
                </a:gradFill>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8B7CDBB8-C08E-4346-B958-2AAC5C81AAC5}"/>
              </a:ext>
            </a:extLst>
          </p:cNvPr>
          <p:cNvSpPr>
            <a:spLocks noGrp="1"/>
          </p:cNvSpPr>
          <p:nvPr>
            <p:ph type="pic" sz="quarter" idx="11" hasCustomPrompt="1"/>
          </p:nvPr>
        </p:nvSpPr>
        <p:spPr bwMode="gray">
          <a:xfrm>
            <a:off x="0"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593015249"/>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p:cSld name="1_Title Only with gri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030999AA-34C5-44F4-8F6C-73860992DDF6}"/>
              </a:ext>
            </a:extLst>
          </p:cNvPr>
          <p:cNvSpPr>
            <a:spLocks noGrp="1"/>
          </p:cNvSpPr>
          <p:nvPr>
            <p:ph type="body" sz="quarter" idx="10"/>
          </p:nvPr>
        </p:nvSpPr>
        <p:spPr>
          <a:xfrm>
            <a:off x="588963" y="1011238"/>
            <a:ext cx="10856912" cy="307777"/>
          </a:xfrm>
        </p:spPr>
        <p:txBody>
          <a:bodyPr/>
          <a:lstStyle>
            <a:lvl1pPr marL="0" indent="0" algn="ctr">
              <a:buNone/>
              <a:defRPr sz="2000">
                <a:solidFill>
                  <a:schemeClr val="accent1"/>
                </a:solidFill>
              </a:defRPr>
            </a:lvl1pPr>
            <a:lvl2pPr marL="228600" indent="0">
              <a:buNone/>
              <a:defRPr/>
            </a:lvl2pPr>
          </a:lstStyle>
          <a:p>
            <a:pPr lvl="0"/>
            <a:r>
              <a:rPr lang="en-US"/>
              <a:t>Click to edit Master text styles</a:t>
            </a:r>
          </a:p>
        </p:txBody>
      </p:sp>
    </p:spTree>
    <p:extLst>
      <p:ext uri="{BB962C8B-B14F-4D97-AF65-F5344CB8AC3E}">
        <p14:creationId xmlns:p14="http://schemas.microsoft.com/office/powerpoint/2010/main" val="187698215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280641270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p:cSld name="Title - 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025650"/>
            <a:ext cx="4161981" cy="1107996"/>
          </a:xfrm>
        </p:spPr>
        <p:txBody>
          <a:bodyPr wrap="square" rIns="0" anchor="b">
            <a:spAutoFit/>
          </a:bodyPr>
          <a:lstStyle>
            <a:lvl1pPr>
              <a:lnSpc>
                <a:spcPct val="100000"/>
              </a:lnSpc>
              <a:defRPr sz="3600" b="1"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Title format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1"/>
            <a:ext cx="4162425" cy="307777"/>
          </a:xfrm>
        </p:spPr>
        <p:txBody>
          <a:bodyPr/>
          <a:lstStyle>
            <a:lvl1pPr marL="0" indent="0">
              <a:buNone/>
              <a:defRPr sz="20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4">
            <a:extLst>
              <a:ext uri="{FF2B5EF4-FFF2-40B4-BE49-F238E27FC236}">
                <a16:creationId xmlns:a16="http://schemas.microsoft.com/office/drawing/2014/main" id="{6178F5D2-7CA2-4202-8FD2-95D8F7A2E98D}"/>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477598477"/>
      </p:ext>
    </p:extLst>
  </p:cSld>
  <p:clrMapOvr>
    <a:masterClrMapping/>
  </p:clrMapOvr>
  <p:transition>
    <p:fade/>
  </p:transition>
  <p:extLst>
    <p:ext uri="{DCECCB84-F9BA-43D5-87BE-67443E8EF086}">
      <p15:sldGuideLst xmlns:p15="http://schemas.microsoft.com/office/powerpoint/2012/main">
        <p15:guide id="2" pos="3359">
          <p15:clr>
            <a:srgbClr val="FBAE40"/>
          </p15:clr>
        </p15:guide>
        <p15:guide id="6" orient="horz" pos="904">
          <p15:clr>
            <a:srgbClr val="5ACBF0"/>
          </p15:clr>
        </p15:guide>
        <p15:guide id="7" orient="horz" pos="1276">
          <p15:clr>
            <a:srgbClr val="5ACBF0"/>
          </p15:clr>
        </p15:guide>
        <p15:guide id="8" orient="horz" pos="2226">
          <p15:clr>
            <a:srgbClr val="5ACBF0"/>
          </p15:clr>
        </p15:guide>
        <p15:guide id="9" pos="2993">
          <p15:clr>
            <a:srgbClr val="C35EA4"/>
          </p15:clr>
        </p15:guide>
      </p15:sldGuideLst>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025" y="2875002"/>
            <a:ext cx="4161981" cy="1107996"/>
          </a:xfrm>
        </p:spPr>
        <p:txBody>
          <a:bodyPr wrap="square" rIns="0" anchor="ctr" anchorCtr="0">
            <a:spAutoFit/>
          </a:bodyPr>
          <a:lstStyle>
            <a:lvl1pPr>
              <a:lnSpc>
                <a:spcPct val="100000"/>
              </a:lnSpc>
              <a:defRPr sz="3600" b="1"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Square photo layout with Title  </a:t>
            </a:r>
          </a:p>
        </p:txBody>
      </p:sp>
      <p:sp>
        <p:nvSpPr>
          <p:cNvPr id="4" name="Picture Placeholder 4">
            <a:extLst>
              <a:ext uri="{FF2B5EF4-FFF2-40B4-BE49-F238E27FC236}">
                <a16:creationId xmlns:a16="http://schemas.microsoft.com/office/drawing/2014/main" id="{3956AAB8-C2DF-40F3-A72B-0FA6F47702E6}"/>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557928443"/>
      </p:ext>
    </p:extLst>
  </p:cSld>
  <p:clrMapOvr>
    <a:masterClrMapping/>
  </p:clrMapOvr>
  <p:transition>
    <p:fade/>
  </p:transition>
  <p:extLst>
    <p:ext uri="{DCECCB84-F9BA-43D5-87BE-67443E8EF086}">
      <p15:sldGuideLst xmlns:p15="http://schemas.microsoft.com/office/powerpoint/2012/main">
        <p15:guide id="2" pos="3359">
          <p15:clr>
            <a:srgbClr val="FBAE40"/>
          </p15:clr>
        </p15:guide>
        <p15:guide id="5" orient="horz" pos="2160">
          <p15:clr>
            <a:srgbClr val="FBAE40"/>
          </p15:clr>
        </p15:guide>
      </p15:sldGuideLst>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p:cSld name="Square Photo body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981637"/>
            <a:ext cx="4160520" cy="861774"/>
          </a:xfrm>
        </p:spPr>
        <p:txBody>
          <a:bodyPr wrap="square" anchor="t">
            <a:spAutoFit/>
          </a:bodyPr>
          <a:lstStyle>
            <a:lvl1pPr>
              <a:lnSpc>
                <a:spcPct val="100000"/>
              </a:lnSpc>
              <a:defRPr sz="2800" b="0" spc="0" baseline="0">
                <a:gradFill>
                  <a:gsLst>
                    <a:gs pos="1250">
                      <a:schemeClr val="tx1"/>
                    </a:gs>
                    <a:gs pos="100000">
                      <a:schemeClr val="tx1"/>
                    </a:gs>
                  </a:gsLst>
                  <a:lin ang="5400000" scaled="0"/>
                </a:gradFill>
                <a:latin typeface="Segoe UI Semilight" panose="020B0402040204020203" pitchFamily="34" charset="0"/>
                <a:cs typeface="Segoe UI Semilight" panose="020B0402040204020203" pitchFamily="34" charset="0"/>
              </a:defRPr>
            </a:lvl1pPr>
          </a:lstStyle>
          <a:p>
            <a:r>
              <a:rPr lang="en-US"/>
              <a:t>Square photo layout with body text</a:t>
            </a:r>
          </a:p>
        </p:txBody>
      </p:sp>
      <p:sp>
        <p:nvSpPr>
          <p:cNvPr id="4" name="Picture Placeholder 4">
            <a:extLst>
              <a:ext uri="{FF2B5EF4-FFF2-40B4-BE49-F238E27FC236}">
                <a16:creationId xmlns:a16="http://schemas.microsoft.com/office/drawing/2014/main" id="{18102CFD-D7DD-461F-B675-FAE01404E555}"/>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564461962"/>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2160">
          <p15:clr>
            <a:srgbClr val="FBAE4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07777"/>
          </a:xfrm>
          <a:noFill/>
        </p:spPr>
        <p:txBody>
          <a:bodyPr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37464340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Video</a:t>
            </a:r>
          </a:p>
        </p:txBody>
      </p:sp>
    </p:spTree>
    <p:extLst>
      <p:ext uri="{BB962C8B-B14F-4D97-AF65-F5344CB8AC3E}">
        <p14:creationId xmlns:p14="http://schemas.microsoft.com/office/powerpoint/2010/main" val="22264265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1">
          <p15:clr>
            <a:srgbClr val="5ACBF0"/>
          </p15:clr>
        </p15:guide>
        <p15:guide id="3" orient="horz" pos="1914">
          <p15:clr>
            <a:srgbClr val="5ACBF0"/>
          </p15:clr>
        </p15:guide>
        <p15:guide id="4" orient="horz" pos="2505">
          <p15:clr>
            <a:srgbClr val="5ACBF0"/>
          </p15:clr>
        </p15:guide>
      </p15:sldGuideLst>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96796155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9658629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5588221"/>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4">
          <p15:clr>
            <a:srgbClr val="5ACBF0"/>
          </p15:clr>
        </p15:guide>
        <p15:guide id="3" orient="horz" pos="288">
          <p15:clr>
            <a:srgbClr val="5ACBF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lvl1pPr>
              <a:defRPr>
                <a:gradFill>
                  <a:gsLst>
                    <a:gs pos="26923">
                      <a:schemeClr val="tx1"/>
                    </a:gs>
                    <a:gs pos="65000">
                      <a:schemeClr val="tx1"/>
                    </a:gs>
                  </a:gsLst>
                  <a:lin ang="5400000" scaled="0"/>
                </a:gradFill>
              </a:defRPr>
            </a:lvl1p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7" name="Picture Placeholder" descr="This photo is a 'placeholder' only. Drag or drop your photo here, or click and tap the center to insert a photo.">
            <a:extLst>
              <a:ext uri="{FF2B5EF4-FFF2-40B4-BE49-F238E27FC236}">
                <a16:creationId xmlns:a16="http://schemas.microsoft.com/office/drawing/2014/main" id="{F6645F76-33FA-4C4C-B179-E7B460149744}"/>
              </a:ext>
            </a:extLst>
          </p:cNvPr>
          <p:cNvSpPr>
            <a:spLocks noGrp="1"/>
          </p:cNvSpPr>
          <p:nvPr>
            <p:ph type="pic" sz="quarter" idx="13" hasCustomPrompt="1"/>
          </p:nvPr>
        </p:nvSpPr>
        <p:spPr bwMode="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E0A14B4D-FCF1-42C4-A20D-2D2DF33EE048}"/>
              </a:ext>
            </a:extLst>
          </p:cNvPr>
          <p:cNvSpPr>
            <a:spLocks noGrp="1"/>
          </p:cNvSpPr>
          <p:nvPr>
            <p:ph type="pic" sz="quarter" idx="19" hasCustomPrompt="1"/>
          </p:nvPr>
        </p:nvSpPr>
        <p:spPr bwMode="gray">
          <a:xfrm>
            <a:off x="6241860"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897292232"/>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0901775"/>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1272">
          <p15:clr>
            <a:srgbClr val="5ACBF0"/>
          </p15:clr>
        </p15:guide>
        <p15:guide id="3" orient="horz" pos="288">
          <p15:clr>
            <a:srgbClr val="5ACBF0"/>
          </p15:clr>
        </p15:guide>
      </p15:sldGuideLst>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p:cSld name="Closing logo slide">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marL="0" marR="0" lvl="0" indent="0" algn="l" defTabSz="932290" rtl="0" eaLnBrk="0" fontAlgn="auto" latinLnBrk="0" hangingPunct="0">
              <a:lnSpc>
                <a:spcPct val="100000"/>
              </a:lnSpc>
              <a:spcBef>
                <a:spcPts val="0"/>
              </a:spcBef>
              <a:spcAft>
                <a:spcPts val="0"/>
              </a:spcAft>
              <a:buClrTx/>
              <a:buSzTx/>
              <a:buFontTx/>
              <a:buNone/>
              <a:tabLst/>
              <a:defRPr/>
            </a:pPr>
            <a:r>
              <a:rPr kumimoji="0" lang="en-US" sz="7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rPr>
              <a:t>© Copyright Microsoft Corporation. All rights reserved. </a:t>
            </a:r>
          </a:p>
        </p:txBody>
      </p:sp>
      <p:pic>
        <p:nvPicPr>
          <p:cNvPr id="4" name="MS logo white - EMF">
            <a:extLst>
              <a:ext uri="{FF2B5EF4-FFF2-40B4-BE49-F238E27FC236}">
                <a16:creationId xmlns:a16="http://schemas.microsoft.com/office/drawing/2014/main" id="{37E26AFE-DE6D-4BB8-BFA8-71844F8CF039}"/>
              </a:ext>
            </a:extLst>
          </p:cNvPr>
          <p:cNvPicPr>
            <a:picLocks noChangeAspect="1"/>
          </p:cNvPicPr>
          <p:nvPr/>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77334801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42.xml><?xml version="1.0" encoding="utf-8"?>
<p:sldLayout xmlns:a="http://schemas.openxmlformats.org/drawingml/2006/main" xmlns:r="http://schemas.openxmlformats.org/officeDocument/2006/relationships" xmlns:p="http://schemas.openxmlformats.org/presentationml/2006/main">
  <p:cSld name="Closing blue">
    <p:bg>
      <p:bgPr>
        <a:solidFill>
          <a:srgbClr val="0278D7"/>
        </a:solidFill>
        <a:effectLst/>
      </p:bgPr>
    </p:bg>
    <p:spTree>
      <p:nvGrpSpPr>
        <p:cNvPr id="1" name=""/>
        <p:cNvGrpSpPr/>
        <p:nvPr/>
      </p:nvGrpSpPr>
      <p:grpSpPr>
        <a:xfrm>
          <a:off x="0" y="0"/>
          <a:ext cx="0" cy="0"/>
          <a:chOff x="0" y="0"/>
          <a:chExt cx="0" cy="0"/>
        </a:xfrm>
      </p:grpSpPr>
      <p:sp>
        <p:nvSpPr>
          <p:cNvPr id="4" name="Text Box 3">
            <a:extLst>
              <a:ext uri="{FF2B5EF4-FFF2-40B4-BE49-F238E27FC236}">
                <a16:creationId xmlns:a16="http://schemas.microsoft.com/office/drawing/2014/main" id="{1688BD8D-D2E4-4DFC-B39C-D55D84362354}"/>
              </a:ext>
            </a:extLst>
          </p:cNvPr>
          <p:cNvSpPr txBox="1">
            <a:spLocks noChangeArrowheads="1"/>
          </p:cNvSpPr>
          <p:nvPr/>
        </p:nvSpPr>
        <p:spPr bwMode="blackWhite">
          <a:xfrm>
            <a:off x="428494" y="6318462"/>
            <a:ext cx="4482124"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a:solidFill>
                  <a:schemeClr val="bg1"/>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DBCC3F24-BF53-4EF0-8FC2-26C4B364170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960" t="33254" r="14942" b="33412"/>
          <a:stretch/>
        </p:blipFill>
        <p:spPr>
          <a:xfrm>
            <a:off x="428682" y="3204862"/>
            <a:ext cx="2102988" cy="448276"/>
          </a:xfrm>
          <a:prstGeom prst="rect">
            <a:avLst/>
          </a:prstGeom>
        </p:spPr>
      </p:pic>
    </p:spTree>
    <p:extLst>
      <p:ext uri="{BB962C8B-B14F-4D97-AF65-F5344CB8AC3E}">
        <p14:creationId xmlns:p14="http://schemas.microsoft.com/office/powerpoint/2010/main" val="36313734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222583"/>
            <a:ext cx="11336039" cy="758022"/>
          </a:xfrm>
          <a:prstGeom prst="rect">
            <a:avLst/>
          </a:prstGeom>
        </p:spPr>
        <p:txBody>
          <a:bodyPr vert="horz" wrap="square" lIns="0" tIns="164592" rIns="0" bIns="0" rtlCol="0" anchor="t">
            <a:noAutofit/>
          </a:bodyPr>
          <a:lstStyle>
            <a:lvl1pPr>
              <a:defRPr>
                <a:gradFill>
                  <a:gsLst>
                    <a:gs pos="0">
                      <a:schemeClr val="tx2"/>
                    </a:gs>
                    <a:gs pos="100000">
                      <a:schemeClr val="tx2"/>
                    </a:gs>
                  </a:gsLst>
                  <a:lin ang="5400000" scaled="0"/>
                </a:gradFill>
              </a:defRPr>
            </a:lvl1pPr>
          </a:lstStyle>
          <a:p>
            <a:r>
              <a:rPr lang="en-US"/>
              <a:t>Title</a:t>
            </a:r>
          </a:p>
        </p:txBody>
      </p:sp>
      <p:grpSp>
        <p:nvGrpSpPr>
          <p:cNvPr id="7" name="Group 6">
            <a:extLst>
              <a:ext uri="{FF2B5EF4-FFF2-40B4-BE49-F238E27FC236}">
                <a16:creationId xmlns:a16="http://schemas.microsoft.com/office/drawing/2014/main" id="{D93F0F27-6B90-4485-A3C5-1C1E05E189E8}"/>
              </a:ext>
            </a:extLst>
          </p:cNvPr>
          <p:cNvGrpSpPr/>
          <p:nvPr/>
        </p:nvGrpSpPr>
        <p:grpSpPr>
          <a:xfrm>
            <a:off x="436378" y="6431009"/>
            <a:ext cx="11326085" cy="96950"/>
            <a:chOff x="445128" y="6559056"/>
            <a:chExt cx="11553197" cy="98880"/>
          </a:xfrm>
        </p:grpSpPr>
        <p:sp>
          <p:nvSpPr>
            <p:cNvPr id="8" name="TextBox 7">
              <a:extLst>
                <a:ext uri="{FF2B5EF4-FFF2-40B4-BE49-F238E27FC236}">
                  <a16:creationId xmlns:a16="http://schemas.microsoft.com/office/drawing/2014/main" id="{AE9C5276-7B68-429C-9DA6-E4F27E0CA047}"/>
                </a:ext>
              </a:extLst>
            </p:cNvPr>
            <p:cNvSpPr txBox="1"/>
            <p:nvPr userDrawn="1"/>
          </p:nvSpPr>
          <p:spPr>
            <a:xfrm>
              <a:off x="445128" y="6559056"/>
              <a:ext cx="1003980" cy="98880"/>
            </a:xfrm>
            <a:prstGeom prst="rect">
              <a:avLst/>
            </a:prstGeom>
            <a:noFill/>
          </p:spPr>
          <p:txBody>
            <a:bodyPr wrap="none" lIns="0" tIns="0" rIns="0" bIns="0" rtlCol="0">
              <a:spAutoFit/>
            </a:bodyPr>
            <a:lstStyle/>
            <a:p>
              <a:pPr>
                <a:lnSpc>
                  <a:spcPct val="90000"/>
                </a:lnSpc>
                <a:spcAft>
                  <a:spcPts val="600"/>
                </a:spcAft>
              </a:pPr>
              <a:r>
                <a:rPr lang="en-US" sz="700">
                  <a:solidFill>
                    <a:schemeClr val="bg1">
                      <a:lumMod val="65000"/>
                    </a:schemeClr>
                  </a:solidFill>
                </a:rPr>
                <a:t>© Microsoft Corporation</a:t>
              </a:r>
              <a:endParaRPr lang="en-US" sz="800">
                <a:solidFill>
                  <a:schemeClr val="bg1">
                    <a:lumMod val="65000"/>
                  </a:schemeClr>
                </a:solidFill>
              </a:endParaRPr>
            </a:p>
          </p:txBody>
        </p:sp>
        <p:sp>
          <p:nvSpPr>
            <p:cNvPr id="9" name="Freeform: Shape 8">
              <a:extLst>
                <a:ext uri="{FF2B5EF4-FFF2-40B4-BE49-F238E27FC236}">
                  <a16:creationId xmlns:a16="http://schemas.microsoft.com/office/drawing/2014/main" id="{F2F457BA-782B-49BA-97AD-00B8135A75A7}"/>
                </a:ext>
              </a:extLst>
            </p:cNvPr>
            <p:cNvSpPr/>
            <p:nvPr userDrawn="1"/>
          </p:nvSpPr>
          <p:spPr bwMode="auto">
            <a:xfrm>
              <a:off x="11784176" y="6573241"/>
              <a:ext cx="214149" cy="61668"/>
            </a:xfrm>
            <a:custGeom>
              <a:avLst/>
              <a:gdLst/>
              <a:ahLst/>
              <a:cxnLst/>
              <a:rect l="l" t="t" r="r" b="b"/>
              <a:pathLst>
                <a:path w="306116" h="88152">
                  <a:moveTo>
                    <a:pt x="280481" y="31681"/>
                  </a:moveTo>
                  <a:cubicBezTo>
                    <a:pt x="275805" y="31681"/>
                    <a:pt x="271835" y="33354"/>
                    <a:pt x="268570" y="36700"/>
                  </a:cubicBezTo>
                  <a:cubicBezTo>
                    <a:pt x="265305" y="40045"/>
                    <a:pt x="263290" y="44419"/>
                    <a:pt x="262524" y="49820"/>
                  </a:cubicBezTo>
                  <a:lnTo>
                    <a:pt x="295959" y="49820"/>
                  </a:lnTo>
                  <a:cubicBezTo>
                    <a:pt x="295919" y="44096"/>
                    <a:pt x="294538" y="39642"/>
                    <a:pt x="291817" y="36458"/>
                  </a:cubicBezTo>
                  <a:cubicBezTo>
                    <a:pt x="289096" y="33273"/>
                    <a:pt x="285318" y="31681"/>
                    <a:pt x="280481" y="31681"/>
                  </a:cubicBezTo>
                  <a:close/>
                  <a:moveTo>
                    <a:pt x="140726" y="24789"/>
                  </a:moveTo>
                  <a:lnTo>
                    <a:pt x="150582" y="24789"/>
                  </a:lnTo>
                  <a:lnTo>
                    <a:pt x="150582" y="60219"/>
                  </a:lnTo>
                  <a:cubicBezTo>
                    <a:pt x="150582" y="73279"/>
                    <a:pt x="155580" y="79809"/>
                    <a:pt x="165576" y="79809"/>
                  </a:cubicBezTo>
                  <a:cubicBezTo>
                    <a:pt x="170413" y="79809"/>
                    <a:pt x="174393" y="78025"/>
                    <a:pt x="177517" y="74458"/>
                  </a:cubicBezTo>
                  <a:cubicBezTo>
                    <a:pt x="180641" y="70891"/>
                    <a:pt x="182203" y="66225"/>
                    <a:pt x="182203" y="60461"/>
                  </a:cubicBezTo>
                  <a:lnTo>
                    <a:pt x="182203" y="24789"/>
                  </a:lnTo>
                  <a:lnTo>
                    <a:pt x="192119" y="24789"/>
                  </a:lnTo>
                  <a:lnTo>
                    <a:pt x="192119" y="86701"/>
                  </a:lnTo>
                  <a:lnTo>
                    <a:pt x="182203" y="86701"/>
                  </a:lnTo>
                  <a:lnTo>
                    <a:pt x="182203" y="76906"/>
                  </a:lnTo>
                  <a:lnTo>
                    <a:pt x="181961" y="76906"/>
                  </a:lnTo>
                  <a:cubicBezTo>
                    <a:pt x="177850" y="84404"/>
                    <a:pt x="171481" y="88152"/>
                    <a:pt x="162855" y="88152"/>
                  </a:cubicBezTo>
                  <a:cubicBezTo>
                    <a:pt x="148103" y="88152"/>
                    <a:pt x="140726" y="79365"/>
                    <a:pt x="140726" y="61791"/>
                  </a:cubicBezTo>
                  <a:close/>
                  <a:moveTo>
                    <a:pt x="235093" y="23700"/>
                  </a:moveTo>
                  <a:cubicBezTo>
                    <a:pt x="237672" y="23700"/>
                    <a:pt x="239648" y="23983"/>
                    <a:pt x="241018" y="24547"/>
                  </a:cubicBezTo>
                  <a:lnTo>
                    <a:pt x="241018" y="34825"/>
                  </a:lnTo>
                  <a:cubicBezTo>
                    <a:pt x="239285" y="33495"/>
                    <a:pt x="236786" y="32830"/>
                    <a:pt x="233521" y="32830"/>
                  </a:cubicBezTo>
                  <a:cubicBezTo>
                    <a:pt x="229288" y="32830"/>
                    <a:pt x="225751" y="34825"/>
                    <a:pt x="222910" y="38816"/>
                  </a:cubicBezTo>
                  <a:cubicBezTo>
                    <a:pt x="220068" y="42806"/>
                    <a:pt x="218647" y="48248"/>
                    <a:pt x="218647" y="55140"/>
                  </a:cubicBezTo>
                  <a:lnTo>
                    <a:pt x="218647" y="86701"/>
                  </a:lnTo>
                  <a:lnTo>
                    <a:pt x="208732" y="86701"/>
                  </a:lnTo>
                  <a:lnTo>
                    <a:pt x="208732" y="24789"/>
                  </a:lnTo>
                  <a:lnTo>
                    <a:pt x="218647" y="24789"/>
                  </a:lnTo>
                  <a:lnTo>
                    <a:pt x="218647" y="37546"/>
                  </a:lnTo>
                  <a:lnTo>
                    <a:pt x="218889" y="37546"/>
                  </a:lnTo>
                  <a:cubicBezTo>
                    <a:pt x="220300" y="33193"/>
                    <a:pt x="222456" y="29797"/>
                    <a:pt x="225358" y="27358"/>
                  </a:cubicBezTo>
                  <a:cubicBezTo>
                    <a:pt x="228261" y="24920"/>
                    <a:pt x="231505" y="23700"/>
                    <a:pt x="235093" y="23700"/>
                  </a:cubicBezTo>
                  <a:close/>
                  <a:moveTo>
                    <a:pt x="280662" y="23338"/>
                  </a:moveTo>
                  <a:cubicBezTo>
                    <a:pt x="288764" y="23338"/>
                    <a:pt x="295032" y="25958"/>
                    <a:pt x="299466" y="31198"/>
                  </a:cubicBezTo>
                  <a:cubicBezTo>
                    <a:pt x="303899" y="36438"/>
                    <a:pt x="306116" y="43713"/>
                    <a:pt x="306116" y="53024"/>
                  </a:cubicBezTo>
                  <a:lnTo>
                    <a:pt x="306116" y="58224"/>
                  </a:lnTo>
                  <a:lnTo>
                    <a:pt x="262403" y="58224"/>
                  </a:lnTo>
                  <a:cubicBezTo>
                    <a:pt x="262564" y="65117"/>
                    <a:pt x="264418" y="70437"/>
                    <a:pt x="267965" y="74186"/>
                  </a:cubicBezTo>
                  <a:cubicBezTo>
                    <a:pt x="271512" y="77934"/>
                    <a:pt x="276390" y="79809"/>
                    <a:pt x="282597" y="79809"/>
                  </a:cubicBezTo>
                  <a:cubicBezTo>
                    <a:pt x="289570" y="79809"/>
                    <a:pt x="295979" y="77511"/>
                    <a:pt x="301824" y="72916"/>
                  </a:cubicBezTo>
                  <a:lnTo>
                    <a:pt x="301824" y="82227"/>
                  </a:lnTo>
                  <a:cubicBezTo>
                    <a:pt x="296382" y="86177"/>
                    <a:pt x="289187" y="88152"/>
                    <a:pt x="280239" y="88152"/>
                  </a:cubicBezTo>
                  <a:cubicBezTo>
                    <a:pt x="271492" y="88152"/>
                    <a:pt x="264620" y="85341"/>
                    <a:pt x="259622" y="79718"/>
                  </a:cubicBezTo>
                  <a:cubicBezTo>
                    <a:pt x="254623" y="74095"/>
                    <a:pt x="252124" y="66185"/>
                    <a:pt x="252124" y="55987"/>
                  </a:cubicBezTo>
                  <a:cubicBezTo>
                    <a:pt x="252124" y="46353"/>
                    <a:pt x="254855" y="38503"/>
                    <a:pt x="260317" y="32437"/>
                  </a:cubicBezTo>
                  <a:cubicBezTo>
                    <a:pt x="265778" y="26371"/>
                    <a:pt x="272560" y="23338"/>
                    <a:pt x="280662" y="23338"/>
                  </a:cubicBezTo>
                  <a:close/>
                  <a:moveTo>
                    <a:pt x="38212" y="10520"/>
                  </a:moveTo>
                  <a:cubicBezTo>
                    <a:pt x="37809" y="12979"/>
                    <a:pt x="37345" y="14913"/>
                    <a:pt x="36821" y="16324"/>
                  </a:cubicBezTo>
                  <a:lnTo>
                    <a:pt x="23338" y="53266"/>
                  </a:lnTo>
                  <a:lnTo>
                    <a:pt x="53388" y="53266"/>
                  </a:lnTo>
                  <a:lnTo>
                    <a:pt x="39784" y="16324"/>
                  </a:lnTo>
                  <a:cubicBezTo>
                    <a:pt x="39340" y="15115"/>
                    <a:pt x="38897" y="13180"/>
                    <a:pt x="38454" y="10520"/>
                  </a:cubicBezTo>
                  <a:close/>
                  <a:moveTo>
                    <a:pt x="33254" y="0"/>
                  </a:moveTo>
                  <a:lnTo>
                    <a:pt x="43774" y="0"/>
                  </a:lnTo>
                  <a:lnTo>
                    <a:pt x="76865" y="85964"/>
                  </a:lnTo>
                  <a:lnTo>
                    <a:pt x="76865" y="83618"/>
                  </a:lnTo>
                  <a:lnTo>
                    <a:pt x="113505" y="33253"/>
                  </a:lnTo>
                  <a:lnTo>
                    <a:pt x="80312" y="33253"/>
                  </a:lnTo>
                  <a:lnTo>
                    <a:pt x="80312" y="24789"/>
                  </a:lnTo>
                  <a:lnTo>
                    <a:pt x="128076" y="24789"/>
                  </a:lnTo>
                  <a:lnTo>
                    <a:pt x="128076" y="27630"/>
                  </a:lnTo>
                  <a:lnTo>
                    <a:pt x="91436" y="78237"/>
                  </a:lnTo>
                  <a:lnTo>
                    <a:pt x="127713" y="78237"/>
                  </a:lnTo>
                  <a:lnTo>
                    <a:pt x="127713" y="86701"/>
                  </a:lnTo>
                  <a:lnTo>
                    <a:pt x="77149" y="86701"/>
                  </a:lnTo>
                  <a:lnTo>
                    <a:pt x="76865" y="86701"/>
                  </a:lnTo>
                  <a:lnTo>
                    <a:pt x="65903" y="86701"/>
                  </a:lnTo>
                  <a:lnTo>
                    <a:pt x="56713" y="62396"/>
                  </a:lnTo>
                  <a:lnTo>
                    <a:pt x="19952" y="62396"/>
                  </a:lnTo>
                  <a:lnTo>
                    <a:pt x="11306" y="86701"/>
                  </a:lnTo>
                  <a:lnTo>
                    <a:pt x="0" y="86701"/>
                  </a:lnTo>
                  <a:close/>
                </a:path>
              </a:pathLst>
            </a:cu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34912231"/>
      </p:ext>
    </p:extLst>
  </p:cSld>
  <p:clrMapOvr>
    <a:masterClrMapping/>
  </p:clrMapOvr>
  <p:transition>
    <p:fade/>
  </p:transition>
</p:sldLayout>
</file>

<file path=ppt/slideLayouts/slideLayout244.xml><?xml version="1.0" encoding="utf-8"?>
<p:sldLayout xmlns:a="http://schemas.openxmlformats.org/drawingml/2006/main" xmlns:r="http://schemas.openxmlformats.org/officeDocument/2006/relationships" xmlns:p="http://schemas.openxmlformats.org/presentationml/2006/main">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1" hasCustomPrompt="1"/>
          </p:nvPr>
        </p:nvSpPr>
        <p:spPr>
          <a:xfrm>
            <a:off x="3" y="6238876"/>
            <a:ext cx="12192001" cy="619125"/>
          </a:xfrm>
          <a:prstGeom prst="rect">
            <a:avLst/>
          </a:prstGeom>
          <a:solidFill>
            <a:srgbClr val="FFFF99"/>
          </a:solidFill>
        </p:spPr>
        <p:txBody>
          <a:bodyPr wrap="square" lIns="128019" tIns="64010" rIns="128019" bIns="64010" anchor="b" anchorCtr="0">
            <a:noAutofit/>
          </a:bodyPr>
          <a:lstStyle>
            <a:lvl1pPr algn="r">
              <a:buFont typeface="Arial" pitchFamily="34" charset="0"/>
              <a:buNone/>
              <a:defRPr sz="3000" spc="-42"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
        <p:nvSpPr>
          <p:cNvPr id="5" name="Text Placeholder 5"/>
          <p:cNvSpPr>
            <a:spLocks noGrp="1"/>
          </p:cNvSpPr>
          <p:nvPr>
            <p:ph type="body" sz="quarter" idx="12" hasCustomPrompt="1"/>
          </p:nvPr>
        </p:nvSpPr>
        <p:spPr>
          <a:xfrm>
            <a:off x="0" y="1"/>
            <a:ext cx="12192000" cy="1232898"/>
          </a:xfrm>
        </p:spPr>
        <p:txBody>
          <a:bodyPr lIns="393192" tIns="393192" bIns="91440">
            <a:normAutofit/>
          </a:bodyPr>
          <a:lstStyle>
            <a:lvl1pPr marL="0" indent="0">
              <a:buNone/>
              <a:defRPr sz="3600">
                <a:solidFill>
                  <a:schemeClr val="tx1"/>
                </a:solidFill>
                <a:latin typeface="+mj-lt"/>
              </a:defRPr>
            </a:lvl1pPr>
          </a:lstStyle>
          <a:p>
            <a:pPr lvl="0"/>
            <a:r>
              <a:rPr lang="en-US"/>
              <a:t>Click to edit Master title style</a:t>
            </a:r>
          </a:p>
        </p:txBody>
      </p:sp>
      <p:sp>
        <p:nvSpPr>
          <p:cNvPr id="7" name="Text Placeholder 6"/>
          <p:cNvSpPr>
            <a:spLocks noGrp="1"/>
          </p:cNvSpPr>
          <p:nvPr>
            <p:ph type="body" sz="quarter" idx="13"/>
          </p:nvPr>
        </p:nvSpPr>
        <p:spPr>
          <a:xfrm>
            <a:off x="389106" y="1233488"/>
            <a:ext cx="11802894" cy="2072362"/>
          </a:xfrm>
        </p:spPr>
        <p:txBody>
          <a:bodyPr/>
          <a:lstStyle>
            <a:lvl1pPr marL="0" indent="0">
              <a:buNone/>
              <a:defRPr/>
            </a:lvl1pPr>
            <a:lvl2pPr marL="466298" indent="0">
              <a:buNone/>
              <a:defRPr/>
            </a:lvl2pPr>
            <a:lvl3pPr marL="932597" indent="0">
              <a:buNone/>
              <a:defRPr/>
            </a:lvl3pPr>
            <a:lvl4pPr marL="1398895" indent="0">
              <a:buNone/>
              <a:defRPr/>
            </a:lvl4pPr>
            <a:lvl5pPr marL="1865193"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30496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4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4DE12-244E-4334-A955-DE37A1B9BAB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DE3308-23FB-46C6-AA0D-05BE131F3C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4C23072-67AC-4E4C-974F-320DD5AD09FD}"/>
              </a:ext>
            </a:extLst>
          </p:cNvPr>
          <p:cNvSpPr>
            <a:spLocks noGrp="1"/>
          </p:cNvSpPr>
          <p:nvPr>
            <p:ph type="dt" sz="half" idx="10"/>
          </p:nvPr>
        </p:nvSpPr>
        <p:spPr/>
        <p:txBody>
          <a:bodyPr/>
          <a:lstStyle/>
          <a:p>
            <a:fld id="{F29A6772-4DF2-4DA6-8E5D-E7185F1CF05F}" type="datetimeFigureOut">
              <a:rPr lang="en-US" smtClean="0"/>
              <a:t>6/29/2020</a:t>
            </a:fld>
            <a:endParaRPr lang="en-US"/>
          </a:p>
        </p:txBody>
      </p:sp>
      <p:sp>
        <p:nvSpPr>
          <p:cNvPr id="5" name="Footer Placeholder 4">
            <a:extLst>
              <a:ext uri="{FF2B5EF4-FFF2-40B4-BE49-F238E27FC236}">
                <a16:creationId xmlns:a16="http://schemas.microsoft.com/office/drawing/2014/main" id="{74200E12-EE9B-4A0E-8AEB-6914EF4F0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5F23A5-6E56-48F3-BC6F-6708992A0CA6}"/>
              </a:ext>
            </a:extLst>
          </p:cNvPr>
          <p:cNvSpPr>
            <a:spLocks noGrp="1"/>
          </p:cNvSpPr>
          <p:nvPr>
            <p:ph type="sldNum" sz="quarter" idx="12"/>
          </p:nvPr>
        </p:nvSpPr>
        <p:spPr/>
        <p:txBody>
          <a:bodyPr/>
          <a:lstStyle/>
          <a:p>
            <a:fld id="{F047843F-A8E2-4DA2-8A21-DD43A4EE64FD}" type="slidenum">
              <a:rPr lang="en-US" smtClean="0"/>
              <a:t>‹#›</a:t>
            </a:fld>
            <a:endParaRPr lang="en-US"/>
          </a:p>
        </p:txBody>
      </p:sp>
    </p:spTree>
    <p:extLst>
      <p:ext uri="{BB962C8B-B14F-4D97-AF65-F5344CB8AC3E}">
        <p14:creationId xmlns:p14="http://schemas.microsoft.com/office/powerpoint/2010/main" val="1971924836"/>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25B56-A987-4827-80BD-5B51B0910CC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30C6439-1344-4F95-A8F3-3BB4A5D1B3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82B293-7763-4713-8014-68708BAB1075}"/>
              </a:ext>
            </a:extLst>
          </p:cNvPr>
          <p:cNvSpPr>
            <a:spLocks noGrp="1"/>
          </p:cNvSpPr>
          <p:nvPr>
            <p:ph type="dt" sz="half" idx="10"/>
          </p:nvPr>
        </p:nvSpPr>
        <p:spPr/>
        <p:txBody>
          <a:bodyPr/>
          <a:lstStyle/>
          <a:p>
            <a:fld id="{F29A6772-4DF2-4DA6-8E5D-E7185F1CF05F}" type="datetimeFigureOut">
              <a:rPr lang="en-US" smtClean="0"/>
              <a:t>6/29/2020</a:t>
            </a:fld>
            <a:endParaRPr lang="en-US"/>
          </a:p>
        </p:txBody>
      </p:sp>
      <p:sp>
        <p:nvSpPr>
          <p:cNvPr id="5" name="Footer Placeholder 4">
            <a:extLst>
              <a:ext uri="{FF2B5EF4-FFF2-40B4-BE49-F238E27FC236}">
                <a16:creationId xmlns:a16="http://schemas.microsoft.com/office/drawing/2014/main" id="{91B5B23A-A95A-4EA7-8ADF-292DE605AF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225C81-0209-41E4-8658-FBA21D201190}"/>
              </a:ext>
            </a:extLst>
          </p:cNvPr>
          <p:cNvSpPr>
            <a:spLocks noGrp="1"/>
          </p:cNvSpPr>
          <p:nvPr>
            <p:ph type="sldNum" sz="quarter" idx="12"/>
          </p:nvPr>
        </p:nvSpPr>
        <p:spPr/>
        <p:txBody>
          <a:bodyPr/>
          <a:lstStyle/>
          <a:p>
            <a:fld id="{F047843F-A8E2-4DA2-8A21-DD43A4EE64FD}" type="slidenum">
              <a:rPr lang="en-US" smtClean="0"/>
              <a:t>‹#›</a:t>
            </a:fld>
            <a:endParaRPr lang="en-US"/>
          </a:p>
        </p:txBody>
      </p:sp>
    </p:spTree>
    <p:extLst>
      <p:ext uri="{BB962C8B-B14F-4D97-AF65-F5344CB8AC3E}">
        <p14:creationId xmlns:p14="http://schemas.microsoft.com/office/powerpoint/2010/main" val="370770307"/>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cSld name="Data">
    <p:spTree>
      <p:nvGrpSpPr>
        <p:cNvPr id="1" name=""/>
        <p:cNvGrpSpPr/>
        <p:nvPr/>
      </p:nvGrpSpPr>
      <p:grpSpPr>
        <a:xfrm>
          <a:off x="0" y="0"/>
          <a:ext cx="0" cy="0"/>
          <a:chOff x="0" y="0"/>
          <a:chExt cx="0" cy="0"/>
        </a:xfrm>
      </p:grpSpPr>
      <p:sp>
        <p:nvSpPr>
          <p:cNvPr id="5" name="Text Placeholder 9">
            <a:extLst>
              <a:ext uri="{FF2B5EF4-FFF2-40B4-BE49-F238E27FC236}">
                <a16:creationId xmlns:a16="http://schemas.microsoft.com/office/drawing/2014/main" id="{BE7067AD-7D01-4C8D-BD55-6CB47E3FAB61}"/>
              </a:ext>
            </a:extLst>
          </p:cNvPr>
          <p:cNvSpPr>
            <a:spLocks noGrp="1"/>
          </p:cNvSpPr>
          <p:nvPr>
            <p:ph type="body" sz="quarter" idx="11" hasCustomPrompt="1"/>
          </p:nvPr>
        </p:nvSpPr>
        <p:spPr>
          <a:xfrm>
            <a:off x="502920" y="800100"/>
            <a:ext cx="5868987" cy="565150"/>
          </a:xfrm>
          <a:prstGeom prst="rect">
            <a:avLst/>
          </a:prstGeom>
        </p:spPr>
        <p:txBody>
          <a:bodyPr/>
          <a:lstStyle>
            <a:lvl1pPr marL="0" indent="0">
              <a:buNone/>
              <a:defRPr sz="3200">
                <a:solidFill>
                  <a:schemeClr val="tx1"/>
                </a:solidFill>
                <a:latin typeface="Segoe UI Semibold" panose="020B0702040204020203" pitchFamily="34" charset="0"/>
                <a:cs typeface="Segoe UI Semibold" panose="020B0702040204020203" pitchFamily="34" charset="0"/>
              </a:defRPr>
            </a:lvl1pPr>
          </a:lstStyle>
          <a:p>
            <a:pPr lvl="0"/>
            <a:r>
              <a:rPr lang="en-US"/>
              <a:t>Sub header (H2)</a:t>
            </a:r>
          </a:p>
        </p:txBody>
      </p:sp>
      <p:sp>
        <p:nvSpPr>
          <p:cNvPr id="6" name="Text Placeholder 9">
            <a:extLst>
              <a:ext uri="{FF2B5EF4-FFF2-40B4-BE49-F238E27FC236}">
                <a16:creationId xmlns:a16="http://schemas.microsoft.com/office/drawing/2014/main" id="{CCF650DE-17D9-4BE6-A3BD-0D8802BF4793}"/>
              </a:ext>
            </a:extLst>
          </p:cNvPr>
          <p:cNvSpPr>
            <a:spLocks noGrp="1"/>
          </p:cNvSpPr>
          <p:nvPr>
            <p:ph type="body" sz="quarter" idx="12" hasCustomPrompt="1"/>
          </p:nvPr>
        </p:nvSpPr>
        <p:spPr>
          <a:xfrm>
            <a:off x="502920" y="495300"/>
            <a:ext cx="5868987" cy="304800"/>
          </a:xfrm>
          <a:prstGeom prst="rect">
            <a:avLst/>
          </a:prstGeom>
        </p:spPr>
        <p:txBody>
          <a:bodyPr/>
          <a:lstStyle>
            <a:lvl1pPr marL="0" indent="0">
              <a:buNone/>
              <a:defRPr sz="1400">
                <a:solidFill>
                  <a:srgbClr val="737373"/>
                </a:solidFill>
                <a:latin typeface="Segoe UI Semibold" panose="020B0702040204020203" pitchFamily="34" charset="0"/>
                <a:cs typeface="Segoe UI Semibold" panose="020B0702040204020203" pitchFamily="34" charset="0"/>
              </a:defRPr>
            </a:lvl1pPr>
            <a:lvl2pPr marL="457200" indent="0">
              <a:buNone/>
              <a:defRPr/>
            </a:lvl2pPr>
          </a:lstStyle>
          <a:p>
            <a:pPr lvl="0"/>
            <a:r>
              <a:rPr lang="en-US"/>
              <a:t>Header (H1)</a:t>
            </a:r>
          </a:p>
        </p:txBody>
      </p:sp>
    </p:spTree>
    <p:extLst>
      <p:ext uri="{BB962C8B-B14F-4D97-AF65-F5344CB8AC3E}">
        <p14:creationId xmlns:p14="http://schemas.microsoft.com/office/powerpoint/2010/main" val="2116176718"/>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pic>
        <p:nvPicPr>
          <p:cNvPr id="7" name="Picture 6">
            <a:extLst>
              <a:ext uri="{FF2B5EF4-FFF2-40B4-BE49-F238E27FC236}">
                <a16:creationId xmlns:a16="http://schemas.microsoft.com/office/drawing/2014/main" id="{FCA04CCC-89CB-4C66-9594-D1D373EF707E}"/>
              </a:ext>
            </a:extLst>
          </p:cNvPr>
          <p:cNvPicPr>
            <a:picLocks noChangeAspect="1"/>
          </p:cNvPicPr>
          <p:nvPr userDrawn="1"/>
        </p:nvPicPr>
        <p:blipFill>
          <a:blip r:embed="rId2"/>
          <a:stretch>
            <a:fillRect/>
          </a:stretch>
        </p:blipFill>
        <p:spPr>
          <a:xfrm>
            <a:off x="293688" y="298375"/>
            <a:ext cx="2622570" cy="867436"/>
          </a:xfrm>
          <a:prstGeom prst="rect">
            <a:avLst/>
          </a:prstGeom>
        </p:spPr>
      </p:pic>
    </p:spTree>
    <p:extLst>
      <p:ext uri="{BB962C8B-B14F-4D97-AF65-F5344CB8AC3E}">
        <p14:creationId xmlns:p14="http://schemas.microsoft.com/office/powerpoint/2010/main" val="3703414673"/>
      </p:ext>
    </p:extLst>
  </p:cSld>
  <p:clrMapOvr>
    <a:overrideClrMapping bg1="dk1" tx1="lt1" bg2="dk2" tx2="lt2" accent1="accent1" accent2="accent2" accent3="accent3" accent4="accent4" accent5="accent5" accent6="accent6" hlink="hlink" folHlink="folHlink"/>
  </p:clrMapOvr>
  <p:transition advClick="0" advTm="20000">
    <p:push dir="u"/>
  </p:transition>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Title square photo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pic>
        <p:nvPicPr>
          <p:cNvPr id="8" name="Picture 7">
            <a:extLst>
              <a:ext uri="{FF2B5EF4-FFF2-40B4-BE49-F238E27FC236}">
                <a16:creationId xmlns:a16="http://schemas.microsoft.com/office/drawing/2014/main" id="{C5D56A03-466A-4259-AB4C-31552B627E07}"/>
              </a:ext>
            </a:extLst>
          </p:cNvPr>
          <p:cNvPicPr>
            <a:picLocks noChangeAspect="1"/>
          </p:cNvPicPr>
          <p:nvPr userDrawn="1"/>
        </p:nvPicPr>
        <p:blipFill>
          <a:blip r:embed="rId2"/>
          <a:stretch>
            <a:fillRect/>
          </a:stretch>
        </p:blipFill>
        <p:spPr>
          <a:xfrm>
            <a:off x="293688" y="298375"/>
            <a:ext cx="2622570" cy="867436"/>
          </a:xfrm>
          <a:prstGeom prst="rect">
            <a:avLst/>
          </a:prstGeom>
        </p:spPr>
      </p:pic>
    </p:spTree>
    <p:extLst>
      <p:ext uri="{BB962C8B-B14F-4D97-AF65-F5344CB8AC3E}">
        <p14:creationId xmlns:p14="http://schemas.microsoft.com/office/powerpoint/2010/main" val="1500387370"/>
      </p:ext>
    </p:extLst>
  </p:cSld>
  <p:clrMapOvr>
    <a:masterClrMapping/>
  </p:clrMapOvr>
  <p:transition advClick="0" advTm="20000">
    <p:push dir="u"/>
  </p:transition>
  <p:extLst>
    <p:ext uri="{DCECCB84-F9BA-43D5-87BE-67443E8EF086}">
      <p15:sldGuideLst xmlns:p15="http://schemas.microsoft.com/office/powerpoint/2012/main">
        <p15:guide id="2" orient="horz" pos="2496">
          <p15:clr>
            <a:srgbClr val="5ACBF0"/>
          </p15:clr>
        </p15:guide>
        <p15:guide id="3" pos="3360">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lvl1pPr>
              <a:defRPr>
                <a:gradFill>
                  <a:gsLst>
                    <a:gs pos="36538">
                      <a:schemeClr val="tx1"/>
                    </a:gs>
                    <a:gs pos="61000">
                      <a:schemeClr val="tx1"/>
                    </a:gs>
                  </a:gsLst>
                  <a:lin ang="5400000" scaled="0"/>
                </a:gradFill>
              </a:defRPr>
            </a:lvl1p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D6804FCD-FDB3-4DB4-BDFC-7033A726108D}"/>
              </a:ext>
            </a:extLst>
          </p:cNvPr>
          <p:cNvSpPr>
            <a:spLocks noGrp="1"/>
          </p:cNvSpPr>
          <p:nvPr>
            <p:ph type="pic" sz="quarter" idx="19" hasCustomPrompt="1"/>
          </p:nvPr>
        </p:nvSpPr>
        <p:spPr bwMode="gray">
          <a:xfrm>
            <a:off x="582612"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D1952726-EE06-4B14-8C08-AF36F8EE46DF}"/>
              </a:ext>
            </a:extLst>
          </p:cNvPr>
          <p:cNvSpPr>
            <a:spLocks noGrp="1"/>
          </p:cNvSpPr>
          <p:nvPr>
            <p:ph type="pic" sz="quarter" idx="20" hasCustomPrompt="1"/>
          </p:nvPr>
        </p:nvSpPr>
        <p:spPr bwMode="gray">
          <a:xfrm>
            <a:off x="4358957"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3AA9C9EC-EA14-45A3-8B02-CD120ECA7883}"/>
              </a:ext>
            </a:extLst>
          </p:cNvPr>
          <p:cNvSpPr>
            <a:spLocks noGrp="1"/>
          </p:cNvSpPr>
          <p:nvPr>
            <p:ph type="pic" sz="quarter" idx="21" hasCustomPrompt="1"/>
          </p:nvPr>
        </p:nvSpPr>
        <p:spPr bwMode="gray">
          <a:xfrm>
            <a:off x="8134509"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552522058"/>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rgbClr val="50E6FF"/>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pic>
        <p:nvPicPr>
          <p:cNvPr id="6" name="Picture 5">
            <a:extLst>
              <a:ext uri="{FF2B5EF4-FFF2-40B4-BE49-F238E27FC236}">
                <a16:creationId xmlns:a16="http://schemas.microsoft.com/office/drawing/2014/main" id="{ECC6C7ED-E62E-464C-BA74-D1037A08F7C8}"/>
              </a:ext>
            </a:extLst>
          </p:cNvPr>
          <p:cNvPicPr>
            <a:picLocks noChangeAspect="1"/>
          </p:cNvPicPr>
          <p:nvPr userDrawn="1"/>
        </p:nvPicPr>
        <p:blipFill>
          <a:blip r:embed="rId2"/>
          <a:stretch>
            <a:fillRect/>
          </a:stretch>
        </p:blipFill>
        <p:spPr>
          <a:xfrm>
            <a:off x="293688" y="298375"/>
            <a:ext cx="2622570" cy="867436"/>
          </a:xfrm>
          <a:prstGeom prst="rect">
            <a:avLst/>
          </a:prstGeom>
        </p:spPr>
      </p:pic>
    </p:spTree>
    <p:extLst>
      <p:ext uri="{BB962C8B-B14F-4D97-AF65-F5344CB8AC3E}">
        <p14:creationId xmlns:p14="http://schemas.microsoft.com/office/powerpoint/2010/main" val="3286561300"/>
      </p:ext>
    </p:extLst>
  </p:cSld>
  <p:clrMapOvr>
    <a:overrideClrMapping bg1="dk1" tx1="lt1" bg2="dk2" tx2="lt2" accent1="accent1" accent2="accent2" accent3="accent3" accent4="accent4" accent5="accent5" accent6="accent6" hlink="hlink" folHlink="folHlink"/>
  </p:clrMapOvr>
  <p:transition advClick="0" advTm="20000">
    <p:push dir="u"/>
  </p:transition>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pic>
        <p:nvPicPr>
          <p:cNvPr id="6" name="Picture 5">
            <a:extLst>
              <a:ext uri="{FF2B5EF4-FFF2-40B4-BE49-F238E27FC236}">
                <a16:creationId xmlns:a16="http://schemas.microsoft.com/office/drawing/2014/main" id="{287F7E11-4D17-48D8-A138-23D57849DF0F}"/>
              </a:ext>
            </a:extLst>
          </p:cNvPr>
          <p:cNvPicPr>
            <a:picLocks noChangeAspect="1"/>
          </p:cNvPicPr>
          <p:nvPr userDrawn="1"/>
        </p:nvPicPr>
        <p:blipFill>
          <a:blip r:embed="rId2"/>
          <a:stretch>
            <a:fillRect/>
          </a:stretch>
        </p:blipFill>
        <p:spPr>
          <a:xfrm>
            <a:off x="293688" y="298375"/>
            <a:ext cx="2622570" cy="867436"/>
          </a:xfrm>
          <a:prstGeom prst="rect">
            <a:avLst/>
          </a:prstGeom>
        </p:spPr>
      </p:pic>
    </p:spTree>
    <p:extLst>
      <p:ext uri="{BB962C8B-B14F-4D97-AF65-F5344CB8AC3E}">
        <p14:creationId xmlns:p14="http://schemas.microsoft.com/office/powerpoint/2010/main" val="3859153175"/>
      </p:ext>
    </p:extLst>
  </p:cSld>
  <p:clrMapOvr>
    <a:masterClrMapping/>
  </p:clrMapOvr>
  <p:transition advClick="0" advTm="20000">
    <p:push dir="u"/>
  </p:transition>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01286768"/>
      </p:ext>
    </p:extLst>
  </p:cSld>
  <p:clrMapOvr>
    <a:masterClrMapping/>
  </p:clrMapOvr>
  <p:transition advClick="0" advTm="20000">
    <p:push dir="u"/>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38716589"/>
      </p:ext>
    </p:extLst>
  </p:cSld>
  <p:clrMapOvr>
    <a:masterClrMapping/>
  </p:clrMapOvr>
  <p:transition advClick="0" advTm="20000">
    <p:push dir="u"/>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mn-lt"/>
                <a:cs typeface="Segoe UI" panose="020B0502040204020203" pitchFamily="34" charset="0"/>
              </a:defRPr>
            </a:lvl1pPr>
            <a:lvl2pPr marL="255588" indent="0">
              <a:buFont typeface="Wingdings" panose="05000000000000000000" pitchFamily="2" charset="2"/>
              <a:buNone/>
              <a:defRPr sz="2000" b="0">
                <a:latin typeface="+mn-lt"/>
              </a:defRPr>
            </a:lvl2pPr>
            <a:lvl3pPr marL="450850" indent="0">
              <a:buFont typeface="Wingdings" panose="05000000000000000000" pitchFamily="2" charset="2"/>
              <a:buNone/>
              <a:tabLst/>
              <a:defRPr sz="1600" b="0">
                <a:latin typeface="+mn-lt"/>
              </a:defRPr>
            </a:lvl3pPr>
            <a:lvl4pPr marL="652462" indent="0">
              <a:buFont typeface="Wingdings" panose="05000000000000000000" pitchFamily="2" charset="2"/>
              <a:buNone/>
              <a:defRPr sz="1400" b="0">
                <a:latin typeface="+mn-lt"/>
              </a:defRPr>
            </a:lvl4pPr>
            <a:lvl5pPr marL="854075" indent="0">
              <a:buFont typeface="Wingdings" panose="05000000000000000000" pitchFamily="2" charset="2"/>
              <a:buNone/>
              <a:tabLst/>
              <a:defRPr sz="1400" b="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mn-lt"/>
                <a:cs typeface="Segoe UI" panose="020B0502040204020203" pitchFamily="34" charset="0"/>
              </a:defRPr>
            </a:lvl1pPr>
            <a:lvl2pPr marL="255588" indent="0">
              <a:buFont typeface="Wingdings" panose="05000000000000000000" pitchFamily="2" charset="2"/>
              <a:buNone/>
              <a:defRPr sz="2000" b="0">
                <a:latin typeface="+mn-lt"/>
              </a:defRPr>
            </a:lvl2pPr>
            <a:lvl3pPr marL="450850" indent="0">
              <a:buFont typeface="Wingdings" panose="05000000000000000000" pitchFamily="2" charset="2"/>
              <a:buNone/>
              <a:tabLst/>
              <a:defRPr sz="1600" b="0">
                <a:latin typeface="+mn-lt"/>
              </a:defRPr>
            </a:lvl3pPr>
            <a:lvl4pPr marL="652462" indent="0">
              <a:buFont typeface="Wingdings" panose="05000000000000000000" pitchFamily="2" charset="2"/>
              <a:buNone/>
              <a:defRPr sz="1400" b="0">
                <a:latin typeface="+mn-lt"/>
              </a:defRPr>
            </a:lvl4pPr>
            <a:lvl5pPr marL="854075" indent="0">
              <a:buFont typeface="Wingdings" panose="05000000000000000000" pitchFamily="2" charset="2"/>
              <a:buNone/>
              <a:tabLst/>
              <a:defRPr sz="1400" b="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1246945"/>
      </p:ext>
    </p:extLst>
  </p:cSld>
  <p:clrMapOvr>
    <a:masterClrMapping/>
  </p:clrMapOvr>
  <p:transition advClick="0" advTm="20000">
    <p:push dir="u"/>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70207858"/>
      </p:ext>
    </p:extLst>
  </p:cSld>
  <p:clrMapOvr>
    <a:masterClrMapping/>
  </p:clrMapOvr>
  <p:transition advClick="0" advTm="20000">
    <p:push dir="u"/>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15758855"/>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3104411093"/>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025650"/>
            <a:ext cx="4161981" cy="1107996"/>
          </a:xfrm>
        </p:spPr>
        <p:txBody>
          <a:bodyPr wrap="square" rIns="0" anchor="b">
            <a:spAutoFit/>
          </a:bodyPr>
          <a:lstStyle>
            <a:lvl1pPr>
              <a:lnSpc>
                <a:spcPct val="100000"/>
              </a:lnSpc>
              <a:defRPr sz="3600" b="0" spc="-49" baseline="0">
                <a:gradFill>
                  <a:gsLst>
                    <a:gs pos="1250">
                      <a:schemeClr val="tx1"/>
                    </a:gs>
                    <a:gs pos="100000">
                      <a:schemeClr val="tx1"/>
                    </a:gs>
                  </a:gsLst>
                  <a:lin ang="5400000" scaled="0"/>
                </a:gradFill>
                <a:latin typeface="+mj-lt"/>
                <a:cs typeface="Segoe UI" panose="020B0502040204020203" pitchFamily="34" charset="0"/>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1"/>
            <a:ext cx="4162425" cy="338554"/>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913201066"/>
      </p:ext>
    </p:extLst>
  </p:cSld>
  <p:clrMapOvr>
    <a:masterClrMapping/>
  </p:clrMapOvr>
  <p:transition advClick="0" advTm="20000">
    <p:push dir="u"/>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276">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025" y="3152001"/>
            <a:ext cx="4161981" cy="553998"/>
          </a:xfrm>
        </p:spPr>
        <p:txBody>
          <a:bodyPr wrap="square" rIns="0" anchor="ctr" anchorCtr="0">
            <a:spAutoFit/>
          </a:bodyPr>
          <a:lstStyle>
            <a:lvl1pPr>
              <a:lnSpc>
                <a:spcPct val="100000"/>
              </a:lnSpc>
              <a:defRPr sz="3600" b="0" spc="-49" baseline="0">
                <a:gradFill>
                  <a:gsLst>
                    <a:gs pos="1250">
                      <a:schemeClr val="tx1"/>
                    </a:gs>
                    <a:gs pos="100000">
                      <a:schemeClr val="tx1"/>
                    </a:gs>
                  </a:gsLst>
                  <a:lin ang="5400000" scaled="0"/>
                </a:gradFill>
                <a:latin typeface="+mj-lt"/>
                <a:cs typeface="Segoe UI" panose="020B0502040204020203" pitchFamily="34" charset="0"/>
              </a:defRPr>
            </a:lvl1pPr>
          </a:lstStyle>
          <a:p>
            <a:r>
              <a:rPr lang="en-US"/>
              <a:t>Square photo layout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804766513"/>
      </p:ext>
    </p:extLst>
  </p:cSld>
  <p:clrMapOvr>
    <a:masterClrMapping/>
  </p:clrMapOvr>
  <p:transition advClick="0" advTm="20000">
    <p:push dir="u"/>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lvl1pPr>
              <a:defRPr>
                <a:gradFill>
                  <a:gsLst>
                    <a:gs pos="9615">
                      <a:schemeClr val="tx1"/>
                    </a:gs>
                    <a:gs pos="26000">
                      <a:schemeClr val="tx1"/>
                    </a:gs>
                  </a:gsLst>
                  <a:lin ang="5400000" scaled="0"/>
                </a:gradFill>
              </a:defRPr>
            </a:lvl1p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C1B74210-448F-47BC-B1F1-B9CBC10BFFB5}"/>
              </a:ext>
            </a:extLst>
          </p:cNvPr>
          <p:cNvSpPr>
            <a:spLocks noGrp="1"/>
          </p:cNvSpPr>
          <p:nvPr>
            <p:ph type="pic" sz="quarter" idx="21" hasCustomPrompt="1"/>
          </p:nvPr>
        </p:nvSpPr>
        <p:spPr bwMode="gray">
          <a:xfrm>
            <a:off x="582612"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8F9C3BDD-2DC3-4D67-8CD3-020399AB7097}"/>
              </a:ext>
            </a:extLst>
          </p:cNvPr>
          <p:cNvSpPr>
            <a:spLocks noGrp="1"/>
          </p:cNvSpPr>
          <p:nvPr>
            <p:ph type="pic" sz="quarter" idx="22" hasCustomPrompt="1"/>
          </p:nvPr>
        </p:nvSpPr>
        <p:spPr bwMode="gray">
          <a:xfrm>
            <a:off x="3413908"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D54FD642-CAC2-4C9A-B794-7EBB3F3C42C5}"/>
              </a:ext>
            </a:extLst>
          </p:cNvPr>
          <p:cNvSpPr>
            <a:spLocks noGrp="1"/>
          </p:cNvSpPr>
          <p:nvPr>
            <p:ph type="pic" sz="quarter" idx="23" hasCustomPrompt="1"/>
          </p:nvPr>
        </p:nvSpPr>
        <p:spPr bwMode="gray">
          <a:xfrm>
            <a:off x="6245204"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21" name="Picture Placeholder" descr="This photo is a 'placeholder' only. Drag or drop your photo here, or click and tap the center to insert a photo.">
            <a:extLst>
              <a:ext uri="{FF2B5EF4-FFF2-40B4-BE49-F238E27FC236}">
                <a16:creationId xmlns:a16="http://schemas.microsoft.com/office/drawing/2014/main" id="{2EB3829F-413F-45B9-813C-F48499623135}"/>
              </a:ext>
            </a:extLst>
          </p:cNvPr>
          <p:cNvSpPr>
            <a:spLocks noGrp="1"/>
          </p:cNvSpPr>
          <p:nvPr>
            <p:ph type="pic" sz="quarter" idx="24" hasCustomPrompt="1"/>
          </p:nvPr>
        </p:nvSpPr>
        <p:spPr bwMode="gray">
          <a:xfrm>
            <a:off x="9073895"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4078552741"/>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981637"/>
            <a:ext cx="4160520" cy="861774"/>
          </a:xfrm>
        </p:spPr>
        <p:txBody>
          <a:bodyPr wrap="square" anchor="t">
            <a:spAutoFit/>
          </a:bodyPr>
          <a:lstStyle>
            <a:lvl1pPr>
              <a:lnSpc>
                <a:spcPct val="100000"/>
              </a:lnSpc>
              <a:defRPr sz="2800" b="0" spc="0" baseline="0">
                <a:gradFill>
                  <a:gsLst>
                    <a:gs pos="1250">
                      <a:schemeClr val="tx1"/>
                    </a:gs>
                    <a:gs pos="100000">
                      <a:schemeClr val="tx1"/>
                    </a:gs>
                  </a:gsLst>
                  <a:lin ang="5400000" scaled="0"/>
                </a:gradFill>
                <a:latin typeface="+mj-lt"/>
                <a:cs typeface="Segoe UI" panose="020B0502040204020203" pitchFamily="34" charset="0"/>
              </a:defRPr>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303103208"/>
      </p:ext>
    </p:extLst>
  </p:cSld>
  <p:clrMapOvr>
    <a:masterClrMapping/>
  </p:clrMapOvr>
  <p:transition advClick="0" advTm="20000">
    <p:push dir="u"/>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40F29D-C5E8-44D2-9526-FDD92F645402}"/>
              </a:ext>
            </a:extLst>
          </p:cNvPr>
          <p:cNvSpPr>
            <a:spLocks noGrp="1"/>
          </p:cNvSpPr>
          <p:nvPr>
            <p:ph type="title"/>
          </p:nvPr>
        </p:nvSpPr>
        <p:spPr>
          <a:xfrm>
            <a:off x="588263" y="5438001"/>
            <a:ext cx="11018520" cy="553998"/>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6154225"/>
      </p:ext>
    </p:extLst>
  </p:cSld>
  <p:clrMapOvr>
    <a:masterClrMapping/>
  </p:clrMapOvr>
  <p:transition advClick="0" advTm="20000">
    <p:push dir="u"/>
  </p:transition>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40F29D-C5E8-44D2-9526-FDD92F645402}"/>
              </a:ext>
            </a:extLst>
          </p:cNvPr>
          <p:cNvSpPr>
            <a:spLocks noGrp="1"/>
          </p:cNvSpPr>
          <p:nvPr>
            <p:ph type="title"/>
          </p:nvPr>
        </p:nvSpPr>
        <p:spPr>
          <a:xfrm>
            <a:off x="588263" y="866001"/>
            <a:ext cx="11018520" cy="553998"/>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2381"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715074667"/>
      </p:ext>
    </p:extLst>
  </p:cSld>
  <p:clrMapOvr>
    <a:masterClrMapping/>
  </p:clrMapOvr>
  <p:transition advClick="0" advTm="20000">
    <p:push dir="u"/>
  </p:transition>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307777"/>
          </a:xfrm>
        </p:spPr>
        <p:txBody>
          <a:bodyPr/>
          <a:lstStyle>
            <a:lvl1pPr marL="0" indent="0" algn="ctr">
              <a:spcBef>
                <a:spcPts val="0"/>
              </a:spcBef>
              <a:buNone/>
              <a:defRPr sz="2000"/>
            </a:lvl1pPr>
          </a:lstStyle>
          <a:p>
            <a:pPr lvl="0"/>
            <a:r>
              <a:rPr lang="en-US"/>
              <a:t>Edit Master text</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307777"/>
          </a:xfrm>
        </p:spPr>
        <p:txBody>
          <a:bodyPr/>
          <a:lstStyle>
            <a:lvl1pPr marL="0" indent="0" algn="ctr">
              <a:spcBef>
                <a:spcPts val="0"/>
              </a:spcBef>
              <a:buNone/>
              <a:defRPr sz="2000"/>
            </a:lvl1pPr>
          </a:lstStyle>
          <a:p>
            <a:pPr lvl="0"/>
            <a:r>
              <a:rPr lang="en-US"/>
              <a:t>Edit Master text</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239255"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836142606"/>
      </p:ext>
    </p:extLst>
  </p:cSld>
  <p:clrMapOvr>
    <a:masterClrMapping/>
  </p:clrMapOvr>
  <p:transition advClick="0" advTm="20000">
    <p:push dir="u"/>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307777"/>
          </a:xfrm>
        </p:spPr>
        <p:txBody>
          <a:bodyPr/>
          <a:lstStyle>
            <a:lvl1pPr marL="0" indent="0" algn="ctr">
              <a:spcBef>
                <a:spcPts val="0"/>
              </a:spcBef>
              <a:buNone/>
              <a:defRPr sz="2000"/>
            </a:lvl1pPr>
          </a:lstStyle>
          <a:p>
            <a:pPr lvl="0"/>
            <a:r>
              <a:rPr lang="en-US"/>
              <a:t>Edit Master text</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307777"/>
          </a:xfrm>
        </p:spPr>
        <p:txBody>
          <a:bodyPr/>
          <a:lstStyle>
            <a:lvl1pPr marL="0" indent="0" algn="ctr">
              <a:spcBef>
                <a:spcPts val="0"/>
              </a:spcBef>
              <a:buNone/>
              <a:defRPr sz="2000"/>
            </a:lvl1pPr>
          </a:lstStyle>
          <a:p>
            <a:pPr lvl="0"/>
            <a:r>
              <a:rPr lang="en-US"/>
              <a:t>Edit Master text</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4358640"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307777"/>
          </a:xfrm>
        </p:spPr>
        <p:txBody>
          <a:bodyPr/>
          <a:lstStyle>
            <a:lvl1pPr marL="0" indent="0" algn="ctr">
              <a:spcBef>
                <a:spcPts val="0"/>
              </a:spcBef>
              <a:buNone/>
              <a:defRPr sz="2000"/>
            </a:lvl1pPr>
          </a:lstStyle>
          <a:p>
            <a:pPr lvl="0"/>
            <a:r>
              <a:rPr lang="en-US"/>
              <a:t>Edit Master text</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8132063"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508181991"/>
      </p:ext>
    </p:extLst>
  </p:cSld>
  <p:clrMapOvr>
    <a:masterClrMapping/>
  </p:clrMapOvr>
  <p:transition advClick="0" advTm="20000">
    <p:push dir="u"/>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307777"/>
          </a:xfrm>
        </p:spPr>
        <p:txBody>
          <a:bodyPr/>
          <a:lstStyle>
            <a:lvl1pPr marL="0" indent="0" algn="ctr">
              <a:spcBef>
                <a:spcPts val="0"/>
              </a:spcBef>
              <a:buNone/>
              <a:defRPr sz="2000"/>
            </a:lvl1pPr>
          </a:lstStyle>
          <a:p>
            <a:pPr lvl="0"/>
            <a:r>
              <a:rPr lang="en-US"/>
              <a:t>Edit Master text</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307777"/>
          </a:xfrm>
        </p:spPr>
        <p:txBody>
          <a:bodyPr/>
          <a:lstStyle>
            <a:lvl1pPr marL="0" indent="0" algn="ctr">
              <a:spcBef>
                <a:spcPts val="0"/>
              </a:spcBef>
              <a:buNone/>
              <a:defRPr sz="2000"/>
            </a:lvl1pPr>
          </a:lstStyle>
          <a:p>
            <a:pPr lvl="0"/>
            <a:r>
              <a:rPr lang="en-US"/>
              <a:t>Edit Master text</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3413908"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307777"/>
          </a:xfrm>
        </p:spPr>
        <p:txBody>
          <a:bodyPr/>
          <a:lstStyle>
            <a:lvl1pPr marL="0" indent="0" algn="ctr">
              <a:spcBef>
                <a:spcPts val="0"/>
              </a:spcBef>
              <a:buNone/>
              <a:defRPr sz="2000"/>
            </a:lvl1pPr>
          </a:lstStyle>
          <a:p>
            <a:pPr lvl="0"/>
            <a:r>
              <a:rPr lang="en-US"/>
              <a:t>Edit Master text</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245204"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307777"/>
          </a:xfrm>
        </p:spPr>
        <p:txBody>
          <a:bodyPr/>
          <a:lstStyle>
            <a:lvl1pPr marL="0" indent="0" algn="ctr">
              <a:spcBef>
                <a:spcPts val="0"/>
              </a:spcBef>
              <a:buNone/>
              <a:defRPr sz="2000"/>
            </a:lvl1pPr>
          </a:lstStyle>
          <a:p>
            <a:pPr lvl="0"/>
            <a:r>
              <a:rPr lang="en-US"/>
              <a:t>Edit Master text</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gray">
          <a:xfrm>
            <a:off x="9076500"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910181831"/>
      </p:ext>
    </p:extLst>
  </p:cSld>
  <p:clrMapOvr>
    <a:masterClrMapping/>
  </p:clrMapOvr>
  <p:transition advClick="0" advTm="20000">
    <p:push dir="u"/>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Screenshot and caption">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883269-C75C-4B87-8CD9-BE4E94E2BFF3}"/>
              </a:ext>
            </a:extLst>
          </p:cNvPr>
          <p:cNvSpPr>
            <a:spLocks noGrp="1"/>
          </p:cNvSpPr>
          <p:nvPr>
            <p:ph type="title"/>
          </p:nvPr>
        </p:nvSpPr>
        <p:spPr/>
        <p:txBody>
          <a:bodyPr/>
          <a:lstStyle/>
          <a:p>
            <a:r>
              <a:rPr lang="en-US"/>
              <a:t>Click to edit Master title style</a:t>
            </a:r>
          </a:p>
        </p:txBody>
      </p:sp>
      <p:sp>
        <p:nvSpPr>
          <p:cNvPr id="6" name="Text Placeholder 3">
            <a:extLst>
              <a:ext uri="{FF2B5EF4-FFF2-40B4-BE49-F238E27FC236}">
                <a16:creationId xmlns:a16="http://schemas.microsoft.com/office/drawing/2014/main" id="{5497F3D2-4B1F-4B39-9F73-BA917D388B3B}"/>
              </a:ext>
            </a:extLst>
          </p:cNvPr>
          <p:cNvSpPr>
            <a:spLocks noGrp="1"/>
          </p:cNvSpPr>
          <p:nvPr>
            <p:ph type="body" sz="quarter" idx="11" hasCustomPrompt="1"/>
          </p:nvPr>
        </p:nvSpPr>
        <p:spPr>
          <a:xfrm>
            <a:off x="8128000" y="2017713"/>
            <a:ext cx="3481388" cy="307777"/>
          </a:xfrm>
        </p:spPr>
        <p:txBody>
          <a:bodyPr wrap="square">
            <a:spAutoFit/>
          </a:bodyPr>
          <a:lstStyle>
            <a:lvl1pPr marL="0" indent="0">
              <a:buNone/>
              <a:defRPr sz="20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Add a caption</a:t>
            </a:r>
          </a:p>
        </p:txBody>
      </p:sp>
      <p:sp>
        <p:nvSpPr>
          <p:cNvPr id="3" name="Picture Placeholder 2" descr="This screen shot is a 'placeholder' only. Drag or drop your screen shot here, or click and tap the center to insert a photo.">
            <a:extLst>
              <a:ext uri="{FF2B5EF4-FFF2-40B4-BE49-F238E27FC236}">
                <a16:creationId xmlns:a16="http://schemas.microsoft.com/office/drawing/2014/main" id="{32952E5A-3BE5-4580-872E-DC3A31E8D445}"/>
              </a:ext>
            </a:extLst>
          </p:cNvPr>
          <p:cNvSpPr>
            <a:spLocks noGrp="1"/>
          </p:cNvSpPr>
          <p:nvPr>
            <p:ph type="pic" sz="quarter" idx="12" hasCustomPrompt="1"/>
          </p:nvPr>
        </p:nvSpPr>
        <p:spPr bwMode="gray">
          <a:xfrm>
            <a:off x="584200" y="1436688"/>
            <a:ext cx="7253288" cy="4832350"/>
          </a:xfrm>
          <a:blipFill>
            <a:blip r:embed="rId2"/>
            <a:stretch>
              <a:fillRect/>
            </a:stretch>
          </a:blipFill>
        </p:spPr>
        <p:txBody>
          <a:bodyPr bIns="1097280" anchor="ctr">
            <a:noAutofit/>
          </a:bodyPr>
          <a:lstStyle>
            <a:lvl1pPr marL="0" indent="0" algn="ctr">
              <a:buNone/>
              <a:defRPr sz="1400" b="1">
                <a:solidFill>
                  <a:srgbClr val="000000"/>
                </a:solidFill>
              </a:defRPr>
            </a:lvl1pPr>
          </a:lstStyle>
          <a:p>
            <a:r>
              <a:rPr lang="en-US"/>
              <a:t>Drag &amp; drop your screen shot here </a:t>
            </a:r>
            <a:br>
              <a:rPr lang="en-US"/>
            </a:br>
            <a:r>
              <a:rPr lang="en-US"/>
              <a:t>or click or tap icon below to insert </a:t>
            </a:r>
          </a:p>
        </p:txBody>
      </p:sp>
    </p:spTree>
    <p:extLst>
      <p:ext uri="{BB962C8B-B14F-4D97-AF65-F5344CB8AC3E}">
        <p14:creationId xmlns:p14="http://schemas.microsoft.com/office/powerpoint/2010/main" val="756307766"/>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6">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12">
          <p15:clr>
            <a:srgbClr val="5ACBF0"/>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4200" y="2305841"/>
            <a:ext cx="3468956" cy="1107996"/>
          </a:xfrm>
        </p:spPr>
        <p:txBody>
          <a:bodyPr/>
          <a:lstStyle>
            <a:lvl1pPr>
              <a:defRPr sz="3600">
                <a:solidFill>
                  <a:schemeClr val="tx1"/>
                </a:solidFill>
              </a:defRPr>
            </a:lvl1pPr>
          </a:lstStyle>
          <a:p>
            <a:r>
              <a:rPr lang="en-US"/>
              <a:t>Click to edit Master title style</a:t>
            </a:r>
          </a:p>
        </p:txBody>
      </p:sp>
      <p:sp>
        <p:nvSpPr>
          <p:cNvPr id="7" name="Text Placeholder 6">
            <a:extLst>
              <a:ext uri="{FF2B5EF4-FFF2-40B4-BE49-F238E27FC236}">
                <a16:creationId xmlns:a16="http://schemas.microsoft.com/office/drawing/2014/main" id="{A08DBB0A-21C9-483B-83DA-E59B5C357879}"/>
              </a:ext>
            </a:extLst>
          </p:cNvPr>
          <p:cNvSpPr>
            <a:spLocks noGrp="1"/>
          </p:cNvSpPr>
          <p:nvPr>
            <p:ph type="body" sz="quarter" idx="10"/>
          </p:nvPr>
        </p:nvSpPr>
        <p:spPr>
          <a:xfrm>
            <a:off x="4356100" y="2447039"/>
            <a:ext cx="7251192" cy="369332"/>
          </a:xfrm>
        </p:spPr>
        <p:txBody>
          <a:bodyPr/>
          <a:lstStyle>
            <a:lvl1pPr marL="0" indent="0">
              <a:spcAft>
                <a:spcPts val="1200"/>
              </a:spcAft>
              <a:buNone/>
              <a:defRPr sz="2400"/>
            </a:lvl1pPr>
            <a:lvl2pPr marL="228600" indent="0">
              <a:buNone/>
              <a:defRPr/>
            </a:lvl2pPr>
          </a:lstStyle>
          <a:p>
            <a:pPr lvl="0"/>
            <a:r>
              <a:rPr lang="en-US"/>
              <a:t>Edit Master text styles</a:t>
            </a:r>
          </a:p>
        </p:txBody>
      </p:sp>
      <p:cxnSp>
        <p:nvCxnSpPr>
          <p:cNvPr id="4" name="Straight Connector 3">
            <a:extLst>
              <a:ext uri="{FF2B5EF4-FFF2-40B4-BE49-F238E27FC236}">
                <a16:creationId xmlns:a16="http://schemas.microsoft.com/office/drawing/2014/main" id="{B9FD800B-7DF4-487A-ADA4-F44FB0D5A337}"/>
              </a:ext>
              <a:ext uri="{C183D7F6-B498-43B3-948B-1728B52AA6E4}">
                <adec:decorative xmlns:adec="http://schemas.microsoft.com/office/drawing/2017/decorative" val="1"/>
              </a:ext>
            </a:extLst>
          </p:cNvPr>
          <p:cNvCxnSpPr/>
          <p:nvPr userDrawn="1"/>
        </p:nvCxnSpPr>
        <p:spPr>
          <a:xfrm>
            <a:off x="588263" y="2017713"/>
            <a:ext cx="3477325"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17D0DD9-81B9-4F58-9346-51EE2B8F81A3}"/>
              </a:ext>
              <a:ext uri="{C183D7F6-B498-43B3-948B-1728B52AA6E4}">
                <adec:decorative xmlns:adec="http://schemas.microsoft.com/office/drawing/2017/decorative" val="1"/>
              </a:ext>
            </a:extLst>
          </p:cNvPr>
          <p:cNvCxnSpPr>
            <a:cxnSpLocks/>
          </p:cNvCxnSpPr>
          <p:nvPr userDrawn="1"/>
        </p:nvCxnSpPr>
        <p:spPr>
          <a:xfrm>
            <a:off x="4356100" y="2017713"/>
            <a:ext cx="7253288" cy="0"/>
          </a:xfrm>
          <a:prstGeom prst="line">
            <a:avLst/>
          </a:prstGeom>
          <a:ln w="12700">
            <a:solidFill>
              <a:schemeClr val="tx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9967301"/>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5ACBF0"/>
          </p15:clr>
        </p15:guide>
        <p15:guide id="13" pos="2744">
          <p15:clr>
            <a:srgbClr val="5ACBF0"/>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2" orient="horz" pos="1728">
          <p15:clr>
            <a:srgbClr val="FBAE40"/>
          </p15:clr>
        </p15:guide>
      </p15:sldGuideLst>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6" name="Title 5">
            <a:extLst>
              <a:ext uri="{FF2B5EF4-FFF2-40B4-BE49-F238E27FC236}">
                <a16:creationId xmlns:a16="http://schemas.microsoft.com/office/drawing/2014/main" id="{E1FA0F84-F2FF-4407-BF3B-865F6671E357}"/>
              </a:ext>
            </a:extLst>
          </p:cNvPr>
          <p:cNvSpPr>
            <a:spLocks noGrp="1"/>
          </p:cNvSpPr>
          <p:nvPr>
            <p:ph type="title" hasCustomPrompt="1"/>
          </p:nvPr>
        </p:nvSpPr>
        <p:spPr bwMode="auto">
          <a:xfrm>
            <a:off x="588263" y="3179701"/>
            <a:ext cx="3182621" cy="498598"/>
          </a:xfrm>
          <a:noFill/>
        </p:spPr>
        <p:txBody>
          <a:bodyPr vert="horz" wrap="square" lIns="0" tIns="0" rIns="0" bIns="0" rtlCol="0" anchor="ctr" anchorCtr="0">
            <a:spAutoFit/>
          </a:bodyPr>
          <a:lstStyle>
            <a:lvl1pPr>
              <a:defRPr lang="en-US" dirty="0">
                <a:solidFill>
                  <a:srgbClr val="FFFFFF"/>
                </a:solidFill>
              </a:defRPr>
            </a:lvl1pPr>
          </a:lstStyle>
          <a:p>
            <a:pPr lvl="0">
              <a:lnSpc>
                <a:spcPct val="90000"/>
              </a:lnSpc>
            </a:pPr>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5008563" y="3213557"/>
            <a:ext cx="6599409" cy="430887"/>
          </a:xfrm>
        </p:spPr>
        <p:txBody>
          <a:bodyPr anchor="ctr" anchorCtr="0"/>
          <a:lstStyle>
            <a:lvl1pPr marL="0" indent="0">
              <a:spcAft>
                <a:spcPts val="1200"/>
              </a:spcAft>
              <a:buNone/>
              <a:defRPr sz="2800"/>
            </a:lvl1pPr>
            <a:lvl2pPr marL="228600" indent="0">
              <a:buNone/>
              <a:defRPr/>
            </a:lvl2pPr>
          </a:lstStyle>
          <a:p>
            <a:pPr lvl="0"/>
            <a:r>
              <a:rPr lang="en-US"/>
              <a:t>Edit Master text styles</a:t>
            </a:r>
          </a:p>
        </p:txBody>
      </p:sp>
    </p:spTree>
    <p:extLst>
      <p:ext uri="{BB962C8B-B14F-4D97-AF65-F5344CB8AC3E}">
        <p14:creationId xmlns:p14="http://schemas.microsoft.com/office/powerpoint/2010/main" val="3403459333"/>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5ACBF0"/>
          </p15:clr>
        </p15:guide>
        <p15:guide id="14" pos="3155">
          <p15:clr>
            <a:srgbClr val="5ACBF0"/>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9" orient="horz" pos="2160">
          <p15:clr>
            <a:srgbClr val="FDE53C"/>
          </p15:clr>
        </p15:guide>
      </p15:sldGuideLst>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1FA0F84-F2FF-4407-BF3B-865F6671E357}"/>
              </a:ext>
            </a:extLst>
          </p:cNvPr>
          <p:cNvSpPr>
            <a:spLocks noGrp="1"/>
          </p:cNvSpPr>
          <p:nvPr>
            <p:ph type="title" hasCustomPrompt="1"/>
          </p:nvPr>
        </p:nvSpPr>
        <p:spPr>
          <a:xfrm>
            <a:off x="588263" y="3179701"/>
            <a:ext cx="3182621" cy="498598"/>
          </a:xfrm>
          <a:noFill/>
        </p:spPr>
        <p:txBody>
          <a:bodyPr vert="horz" wrap="square" lIns="0" tIns="0" rIns="0" bIns="0" rtlCol="0" anchor="ctr" anchorCtr="0">
            <a:spAutoFit/>
          </a:bodyPr>
          <a:lstStyle>
            <a:lvl1pPr>
              <a:defRPr lang="en-US" dirty="0">
                <a:solidFill>
                  <a:schemeClr val="tx1"/>
                </a:solidFill>
              </a:defRPr>
            </a:lvl1pPr>
          </a:lstStyle>
          <a:p>
            <a:pPr lvl="0">
              <a:lnSpc>
                <a:spcPct val="90000"/>
              </a:lnSpc>
            </a:pPr>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5008563" y="3213557"/>
            <a:ext cx="6599409" cy="430887"/>
          </a:xfrm>
        </p:spPr>
        <p:txBody>
          <a:bodyPr anchor="ctr" anchorCtr="0">
            <a:spAutoFit/>
          </a:bodyPr>
          <a:lstStyle>
            <a:lvl1pPr marL="0" indent="0">
              <a:spcAft>
                <a:spcPts val="1200"/>
              </a:spcAft>
              <a:buNone/>
              <a:defRPr sz="2800"/>
            </a:lvl1pPr>
            <a:lvl2pPr marL="228600" indent="0">
              <a:buNone/>
              <a:defRPr/>
            </a:lvl2pPr>
          </a:lstStyle>
          <a:p>
            <a:pPr lvl="0"/>
            <a:r>
              <a:rPr lang="en-US"/>
              <a:t>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5549184"/>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9" orient="horz" pos="2160">
          <p15:clr>
            <a:srgbClr val="FDE53C"/>
          </p15:clr>
        </p15:guide>
        <p15:guide id="30" pos="2376">
          <p15:clr>
            <a:srgbClr val="5ACBF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creenshot and caption">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883269-C75C-4B87-8CD9-BE4E94E2BFF3}"/>
              </a:ext>
            </a:extLst>
          </p:cNvPr>
          <p:cNvSpPr>
            <a:spLocks noGrp="1"/>
          </p:cNvSpPr>
          <p:nvPr>
            <p:ph type="title"/>
          </p:nvPr>
        </p:nvSpPr>
        <p:spPr/>
        <p:txBody>
          <a:bodyPr/>
          <a:lstStyle>
            <a:lvl1pPr>
              <a:defRPr>
                <a:gradFill>
                  <a:gsLst>
                    <a:gs pos="23077">
                      <a:schemeClr val="tx1"/>
                    </a:gs>
                    <a:gs pos="41000">
                      <a:schemeClr val="tx1"/>
                    </a:gs>
                  </a:gsLst>
                  <a:lin ang="5400000" scaled="0"/>
                </a:gradFill>
              </a:defRPr>
            </a:lvl1pPr>
          </a:lstStyle>
          <a:p>
            <a:r>
              <a:rPr lang="en-US"/>
              <a:t>Click to edit Master title style</a:t>
            </a:r>
          </a:p>
        </p:txBody>
      </p:sp>
      <p:sp>
        <p:nvSpPr>
          <p:cNvPr id="4" name="Text Placeholder 3">
            <a:extLst>
              <a:ext uri="{FF2B5EF4-FFF2-40B4-BE49-F238E27FC236}">
                <a16:creationId xmlns:a16="http://schemas.microsoft.com/office/drawing/2014/main" id="{52C923CE-7CB3-4CF0-AAA2-722B1683A109}"/>
              </a:ext>
            </a:extLst>
          </p:cNvPr>
          <p:cNvSpPr>
            <a:spLocks noGrp="1"/>
          </p:cNvSpPr>
          <p:nvPr>
            <p:ph type="body" sz="quarter" idx="13" hasCustomPrompt="1"/>
          </p:nvPr>
        </p:nvSpPr>
        <p:spPr>
          <a:xfrm>
            <a:off x="8115300" y="2017713"/>
            <a:ext cx="3494088" cy="4251325"/>
          </a:xfrm>
        </p:spPr>
        <p:txBody>
          <a:bodyPr/>
          <a:lstStyle>
            <a:lvl1pPr marL="0" indent="0">
              <a:buFontTx/>
              <a:buNone/>
              <a:defRPr sz="2000"/>
            </a:lvl1pPr>
          </a:lstStyle>
          <a:p>
            <a:pPr lvl="0"/>
            <a:r>
              <a:rPr lang="en-US"/>
              <a:t>Add a caption</a:t>
            </a:r>
          </a:p>
        </p:txBody>
      </p:sp>
      <p:sp>
        <p:nvSpPr>
          <p:cNvPr id="3" name="Picture Placeholder 2" descr="This screenshot is a 'placeholder' only. Drag or drop your screen shot here, or click and tap the center to insert a photo.">
            <a:extLst>
              <a:ext uri="{FF2B5EF4-FFF2-40B4-BE49-F238E27FC236}">
                <a16:creationId xmlns:a16="http://schemas.microsoft.com/office/drawing/2014/main" id="{32952E5A-3BE5-4580-872E-DC3A31E8D445}"/>
              </a:ext>
            </a:extLst>
          </p:cNvPr>
          <p:cNvSpPr>
            <a:spLocks noGrp="1"/>
          </p:cNvSpPr>
          <p:nvPr>
            <p:ph type="pic" sz="quarter" idx="12" hasCustomPrompt="1"/>
          </p:nvPr>
        </p:nvSpPr>
        <p:spPr bwMode="gray">
          <a:xfrm>
            <a:off x="582612" y="1436688"/>
            <a:ext cx="7253288" cy="4832350"/>
          </a:xfrm>
          <a:blipFill>
            <a:blip r:embed="rId2"/>
            <a:stretch>
              <a:fillRect/>
            </a:stretch>
          </a:blipFill>
        </p:spPr>
        <p:txBody>
          <a:bodyPr bIns="1005840" anchor="ctr">
            <a:noAutofit/>
          </a:bodyPr>
          <a:lstStyle>
            <a:lvl1pPr marL="0" indent="0" algn="ctr">
              <a:buNone/>
              <a:defRPr sz="1000" b="1">
                <a:solidFill>
                  <a:srgbClr val="000000"/>
                </a:solidFill>
              </a:defRPr>
            </a:lvl1pPr>
          </a:lstStyle>
          <a:p>
            <a:r>
              <a:rPr lang="en-US"/>
              <a:t>Drag &amp; drop a screenshot </a:t>
            </a:r>
            <a:br>
              <a:rPr lang="en-US"/>
            </a:br>
            <a:r>
              <a:rPr lang="en-US"/>
              <a:t>here or click or tap icon </a:t>
            </a:r>
            <a:br>
              <a:rPr lang="en-US"/>
            </a:br>
            <a:r>
              <a:rPr lang="en-US"/>
              <a:t>below to insert </a:t>
            </a:r>
          </a:p>
        </p:txBody>
      </p:sp>
    </p:spTree>
    <p:extLst>
      <p:ext uri="{BB962C8B-B14F-4D97-AF65-F5344CB8AC3E}">
        <p14:creationId xmlns:p14="http://schemas.microsoft.com/office/powerpoint/2010/main" val="4111347305"/>
      </p:ext>
    </p:extLst>
  </p:cSld>
  <p:clrMapOvr>
    <a:masterClrMapping/>
  </p:clrMapOvr>
  <p:transition>
    <p:fade/>
  </p:transition>
  <p:extLst>
    <p:ext uri="{DCECCB84-F9BA-43D5-87BE-67443E8EF086}">
      <p15:sldGuideLst xmlns:p15="http://schemas.microsoft.com/office/powerpoint/2012/main">
        <p15:guide id="20" pos="4937">
          <p15:clr>
            <a:srgbClr val="5ACBF0"/>
          </p15:clr>
        </p15:guide>
        <p15:guide id="21" pos="5112">
          <p15:clr>
            <a:srgbClr val="5ACBF0"/>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313275665"/>
      </p:ext>
    </p:extLst>
  </p:cSld>
  <p:clrMapOvr>
    <a:overrideClrMapping bg1="dk1" tx1="lt1" bg2="dk2" tx2="lt2" accent1="accent1" accent2="accent2" accent3="accent3" accent4="accent4" accent5="accent5" accent6="accent6" hlink="hlink" folHlink="folHlink"/>
  </p:clrMapOvr>
  <p:transition advClick="0" advTm="20000">
    <p:push dir="u"/>
  </p:transition>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Demo slid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2897480961"/>
      </p:ext>
    </p:extLst>
  </p:cSld>
  <p:clrMapOvr>
    <a:masterClrMapping/>
  </p:clrMapOvr>
  <p:transition advClick="0" advTm="20000">
    <p:push dir="u"/>
  </p:transition>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283729909"/>
      </p:ext>
    </p:extLst>
  </p:cSld>
  <p:clrMapOvr>
    <a:overrideClrMapping bg1="dk1" tx1="lt1" bg2="dk2" tx2="lt2" accent1="accent1" accent2="accent2" accent3="accent3" accent4="accent4" accent5="accent5" accent6="accent6" hlink="hlink" folHlink="folHlink"/>
  </p:clrMapOvr>
  <p:transition advClick="0" advTm="20000">
    <p:push dir="u"/>
  </p:transition>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885913620"/>
      </p:ext>
    </p:extLst>
  </p:cSld>
  <p:clrMapOvr>
    <a:masterClrMapping/>
  </p:clrMapOvr>
  <p:transition advClick="0" advTm="20000">
    <p:push dir="u"/>
  </p:transition>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0538237"/>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0528382"/>
      </p:ext>
    </p:extLst>
  </p:cSld>
  <p:clrMapOvr>
    <a:overrideClrMapping bg1="dk1" tx1="lt1" bg2="dk2" tx2="lt2" accent1="accent1" accent2="accent2" accent3="accent3" accent4="accent4" accent5="accent5" accent6="accent6" hlink="hlink" folHlink="folHlink"/>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689982"/>
      </p:ext>
    </p:extLst>
  </p:cSld>
  <p:clrMapOvr>
    <a:masterClrMapping/>
  </p:clrMapOvr>
  <p:transition advClick="0" advTm="20000">
    <p:push dir="u"/>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4" name="MS logo white - EMF" descr="Microsoft logo white text version">
            <a:extLst>
              <a:ext uri="{FF2B5EF4-FFF2-40B4-BE49-F238E27FC236}">
                <a16:creationId xmlns:a16="http://schemas.microsoft.com/office/drawing/2014/main" id="{1291B0CF-9615-4684-B7F1-8E5483826A4A}"/>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3552961628"/>
      </p:ext>
    </p:extLst>
  </p:cSld>
  <p:clrMapOvr>
    <a:overrideClrMapping bg1="dk1" tx1="lt1" bg2="dk2" tx2="lt2" accent1="accent1" accent2="accent2" accent3="accent3" accent4="accent4" accent5="accent5" accent6="accent6" hlink="hlink" folHlink="folHlink"/>
  </p:clrMapOvr>
  <p:transition advClick="0" advTm="20000">
    <p:push dir="u"/>
  </p:transition>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2320723033"/>
      </p:ext>
    </p:extLst>
  </p:cSld>
  <p:clrMapOvr>
    <a:masterClrMapping/>
  </p:clrMapOvr>
  <p:transition advClick="0" advTm="20000">
    <p:push dir="u"/>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userDrawn="1">
  <p:cSld name="Blank ligh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2038960"/>
      </p:ext>
    </p:extLst>
  </p:cSld>
  <p:clrMapOvr>
    <a:masterClrMapping/>
  </p:clrMapOvr>
  <p:transition advClick="0" advTm="20000">
    <p:push dir="u"/>
  </p:transition>
  <p:extLst>
    <p:ext uri="{DCECCB84-F9BA-43D5-87BE-67443E8EF086}">
      <p15:sldGuideLst xmlns:p15="http://schemas.microsoft.com/office/powerpoint/2012/main">
        <p15:guide id="1" orient="horz" pos="1272">
          <p15:clr>
            <a:srgbClr val="5ACBF0"/>
          </p15:clr>
        </p15:guide>
        <p15:guide id="2" orient="horz" pos="904">
          <p15:clr>
            <a:srgbClr val="5ACBF0"/>
          </p15:clr>
        </p15:guide>
        <p15:guide id="3" orient="horz" pos="288">
          <p15:clr>
            <a:srgbClr val="5ACBF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4200" y="2305840"/>
            <a:ext cx="3468956" cy="3963198"/>
          </a:xfrm>
        </p:spPr>
        <p:txBody>
          <a:bodyPr/>
          <a:lstStyle>
            <a:lvl1pPr>
              <a:defRPr sz="3600">
                <a:gradFill>
                  <a:gsLst>
                    <a:gs pos="15385">
                      <a:schemeClr val="tx1"/>
                    </a:gs>
                    <a:gs pos="36000">
                      <a:schemeClr val="tx1"/>
                    </a:gs>
                  </a:gsLst>
                  <a:lin ang="5400000" scaled="0"/>
                </a:gradFill>
              </a:defRPr>
            </a:lvl1pPr>
          </a:lstStyle>
          <a:p>
            <a:r>
              <a:rPr lang="en-US"/>
              <a:t>Click to edit Master title style</a:t>
            </a:r>
          </a:p>
        </p:txBody>
      </p:sp>
      <p:sp>
        <p:nvSpPr>
          <p:cNvPr id="7" name="Text Placeholder 6">
            <a:extLst>
              <a:ext uri="{FF2B5EF4-FFF2-40B4-BE49-F238E27FC236}">
                <a16:creationId xmlns:a16="http://schemas.microsoft.com/office/drawing/2014/main" id="{A08DBB0A-21C9-483B-83DA-E59B5C357879}"/>
              </a:ext>
            </a:extLst>
          </p:cNvPr>
          <p:cNvSpPr>
            <a:spLocks noGrp="1"/>
          </p:cNvSpPr>
          <p:nvPr>
            <p:ph type="body" sz="quarter" idx="10"/>
          </p:nvPr>
        </p:nvSpPr>
        <p:spPr>
          <a:xfrm>
            <a:off x="4646104" y="2447038"/>
            <a:ext cx="6961188" cy="3821999"/>
          </a:xfrm>
        </p:spPr>
        <p:txBody>
          <a:bodyPr/>
          <a:lstStyle>
            <a:lvl1pPr marL="0" indent="0">
              <a:spcAft>
                <a:spcPts val="1200"/>
              </a:spcAft>
              <a:buNone/>
              <a:defRPr sz="2400"/>
            </a:lvl1pPr>
            <a:lvl2pPr marL="228600" indent="0">
              <a:buNone/>
              <a:defRPr/>
            </a:lvl2pPr>
          </a:lstStyle>
          <a:p>
            <a:pPr lvl="0"/>
            <a:r>
              <a:rPr lang="en-US"/>
              <a:t>Click to edit Master text styles</a:t>
            </a:r>
          </a:p>
        </p:txBody>
      </p:sp>
      <p:cxnSp>
        <p:nvCxnSpPr>
          <p:cNvPr id="4" name="Straight Connector 3">
            <a:extLst>
              <a:ext uri="{FF2B5EF4-FFF2-40B4-BE49-F238E27FC236}">
                <a16:creationId xmlns:a16="http://schemas.microsoft.com/office/drawing/2014/main" id="{B9FD800B-7DF4-487A-ADA4-F44FB0D5A337}"/>
              </a:ext>
              <a:ext uri="{C183D7F6-B498-43B3-948B-1728B52AA6E4}">
                <adec:decorative xmlns:adec="http://schemas.microsoft.com/office/drawing/2017/decorative" val="1"/>
              </a:ext>
            </a:extLst>
          </p:cNvPr>
          <p:cNvCxnSpPr/>
          <p:nvPr userDrawn="1"/>
        </p:nvCxnSpPr>
        <p:spPr>
          <a:xfrm>
            <a:off x="588263" y="2017713"/>
            <a:ext cx="3477325"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17D0DD9-81B9-4F58-9346-51EE2B8F81A3}"/>
              </a:ext>
              <a:ext uri="{C183D7F6-B498-43B3-948B-1728B52AA6E4}">
                <adec:decorative xmlns:adec="http://schemas.microsoft.com/office/drawing/2017/decorative" val="1"/>
              </a:ext>
            </a:extLst>
          </p:cNvPr>
          <p:cNvCxnSpPr>
            <a:cxnSpLocks/>
          </p:cNvCxnSpPr>
          <p:nvPr userDrawn="1"/>
        </p:nvCxnSpPr>
        <p:spPr>
          <a:xfrm>
            <a:off x="4648200" y="2017713"/>
            <a:ext cx="6961188" cy="0"/>
          </a:xfrm>
          <a:prstGeom prst="line">
            <a:avLst/>
          </a:prstGeom>
          <a:ln w="12700">
            <a:solidFill>
              <a:schemeClr val="tx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0552677"/>
      </p:ext>
    </p:extLst>
  </p:cSld>
  <p:clrMapOvr>
    <a:masterClrMapping/>
  </p:clrMapOvr>
  <p:transition>
    <p:fade/>
  </p:transition>
  <p:extLst>
    <p:ext uri="{DCECCB84-F9BA-43D5-87BE-67443E8EF086}">
      <p15:sldGuideLst xmlns:p15="http://schemas.microsoft.com/office/powerpoint/2012/main">
        <p15:guide id="12" pos="2561">
          <p15:clr>
            <a:srgbClr val="5ACBF0"/>
          </p15:clr>
        </p15:guide>
        <p15:guide id="13" pos="2744">
          <p15:clr>
            <a:srgbClr val="5ACBF0"/>
          </p15:clr>
        </p15:guide>
        <p15:guide id="28" orient="horz" pos="905">
          <p15:clr>
            <a:srgbClr val="5ACBF0"/>
          </p15:clr>
        </p15:guide>
        <p15:guide id="29" orient="horz" pos="1271">
          <p15:clr>
            <a:srgbClr val="5ACBF0"/>
          </p15:clr>
        </p15:guide>
        <p15:guide id="32" orient="horz" pos="1728">
          <p15:clr>
            <a:srgbClr val="FBAE40"/>
          </p15:clr>
        </p15:guide>
        <p15:guide id="33" pos="2928">
          <p15:clr>
            <a:srgbClr val="5ACBF0"/>
          </p15:clr>
        </p15:guide>
      </p15:sldGuideLst>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userDrawn="1">
  <p:cSld name="Blank whit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769429"/>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281.xml><?xml version="1.0" encoding="utf-8"?>
<p:sldLayout xmlns:a="http://schemas.openxmlformats.org/drawingml/2006/main" xmlns:r="http://schemas.openxmlformats.org/officeDocument/2006/relationships" xmlns:p="http://schemas.openxmlformats.org/presentationml/2006/main" userDrawn="1">
  <p:cSld name="12_Blank_1">
    <p:spTree>
      <p:nvGrpSpPr>
        <p:cNvPr id="1" name=""/>
        <p:cNvGrpSpPr/>
        <p:nvPr/>
      </p:nvGrpSpPr>
      <p:grpSpPr>
        <a:xfrm>
          <a:off x="0" y="0"/>
          <a:ext cx="0" cy="0"/>
          <a:chOff x="0" y="0"/>
          <a:chExt cx="0" cy="0"/>
        </a:xfrm>
      </p:grpSpPr>
      <p:sp>
        <p:nvSpPr>
          <p:cNvPr id="4" name="Slide Number Placeholder 12"/>
          <p:cNvSpPr>
            <a:spLocks noGrp="1"/>
          </p:cNvSpPr>
          <p:nvPr>
            <p:ph type="sldNum" sz="quarter" idx="4"/>
          </p:nvPr>
        </p:nvSpPr>
        <p:spPr>
          <a:xfrm>
            <a:off x="9180574" y="6248511"/>
            <a:ext cx="2742188" cy="364224"/>
          </a:xfrm>
          <a:prstGeom prst="rect">
            <a:avLst/>
          </a:prstGeom>
        </p:spPr>
        <p:txBody>
          <a:bodyPr vert="horz" lIns="91440" tIns="45720" rIns="146304" bIns="45720" rtlCol="0" anchor="ctr"/>
          <a:lstStyle>
            <a:lvl1pPr marL="0" algn="r" defTabSz="914367" rtl="0" eaLnBrk="1" latinLnBrk="0" hangingPunct="1">
              <a:lnSpc>
                <a:spcPct val="90000"/>
              </a:lnSpc>
              <a:spcAft>
                <a:spcPts val="588"/>
              </a:spcAft>
              <a:defRPr lang="en-US" sz="1961" kern="1200" smtClean="0">
                <a:gradFill>
                  <a:gsLst>
                    <a:gs pos="2917">
                      <a:srgbClr val="D7D7D7"/>
                    </a:gs>
                    <a:gs pos="100000">
                      <a:srgbClr val="D7D7D7"/>
                    </a:gs>
                  </a:gsLst>
                  <a:lin ang="5400000" scaled="0"/>
                </a:gradFill>
                <a:latin typeface="Segoe UI Light" panose="020B0502040204020203" pitchFamily="34" charset="0"/>
                <a:ea typeface="+mn-ea"/>
                <a:cs typeface="Segoe UI Light" panose="020B0502040204020203" pitchFamily="34" charset="0"/>
              </a:defRPr>
            </a:lvl1pPr>
          </a:lstStyle>
          <a:p>
            <a:fld id="{461BA605-C888-4326-8417-118ADDBFD3D5}" type="slidenum">
              <a:rPr lang="en-US" smtClean="0"/>
              <a:pPr/>
              <a:t>‹#›</a:t>
            </a:fld>
            <a:endParaRPr lang="en-US"/>
          </a:p>
        </p:txBody>
      </p:sp>
    </p:spTree>
    <p:extLst>
      <p:ext uri="{BB962C8B-B14F-4D97-AF65-F5344CB8AC3E}">
        <p14:creationId xmlns:p14="http://schemas.microsoft.com/office/powerpoint/2010/main" val="4158763293"/>
      </p:ext>
    </p:extLst>
  </p:cSld>
  <p:clrMapOvr>
    <a:masterClrMapping/>
  </p:clrMapOvr>
  <p:transition advClick="0" advTm="20000">
    <p:push dir="u"/>
  </p:transition>
</p:sldLayout>
</file>

<file path=ppt/slideLayouts/slideLayout282.xml><?xml version="1.0" encoding="utf-8"?>
<p:sldLayout xmlns:a="http://schemas.openxmlformats.org/drawingml/2006/main" xmlns:r="http://schemas.openxmlformats.org/officeDocument/2006/relationships" xmlns:p="http://schemas.openxmlformats.org/presentationml/2006/main" userDrawn="1">
  <p:cSld name="7_Custom Layout">
    <p:bg>
      <p:bgRef idx="1001">
        <a:schemeClr val="bg1"/>
      </p:bgRef>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64EFBFB-9FB1-41FB-8008-486C183129D4}"/>
              </a:ext>
            </a:extLst>
          </p:cNvPr>
          <p:cNvSpPr>
            <a:spLocks noGrp="1"/>
          </p:cNvSpPr>
          <p:nvPr>
            <p:ph type="pic" sz="quarter" idx="10"/>
          </p:nvPr>
        </p:nvSpPr>
        <p:spPr>
          <a:xfrm>
            <a:off x="0" y="0"/>
            <a:ext cx="12192000" cy="6858000"/>
          </a:xfrm>
        </p:spPr>
        <p:txBody>
          <a:bodyPr/>
          <a:lstStyle/>
          <a:p>
            <a:endParaRPr lang="en-US"/>
          </a:p>
        </p:txBody>
      </p:sp>
      <p:sp>
        <p:nvSpPr>
          <p:cNvPr id="5" name="Text Placeholder 4">
            <a:extLst>
              <a:ext uri="{FF2B5EF4-FFF2-40B4-BE49-F238E27FC236}">
                <a16:creationId xmlns:a16="http://schemas.microsoft.com/office/drawing/2014/main" id="{AF1E64E6-0DD9-424E-9C0A-8BEC914FE8A1}"/>
              </a:ext>
            </a:extLst>
          </p:cNvPr>
          <p:cNvSpPr>
            <a:spLocks noGrp="1"/>
          </p:cNvSpPr>
          <p:nvPr>
            <p:ph type="body" sz="quarter" idx="11"/>
          </p:nvPr>
        </p:nvSpPr>
        <p:spPr>
          <a:xfrm>
            <a:off x="566057" y="1235983"/>
            <a:ext cx="3574143" cy="1831912"/>
          </a:xfrm>
        </p:spPr>
        <p:txBody>
          <a:bodyPr/>
          <a:lstStyle>
            <a:lvl1pPr>
              <a:defRPr>
                <a:solidFill>
                  <a:schemeClr val="tx1"/>
                </a:solidFill>
              </a:defRPr>
            </a:lvl1pPr>
            <a:lvl2pPr>
              <a:defRPr sz="2000">
                <a:solidFill>
                  <a:schemeClr val="tx1"/>
                </a:solidFill>
              </a:defRPr>
            </a:lvl2pPr>
            <a:lvl3pPr>
              <a:defRPr>
                <a:solidFill>
                  <a:schemeClr val="tx1"/>
                </a:solidFill>
              </a:defRPr>
            </a:lvl3pPr>
            <a:lvl4pPr>
              <a:spcAft>
                <a:spcPts val="0"/>
              </a:spcAft>
              <a:defRPr>
                <a:solidFill>
                  <a:schemeClr val="tx1"/>
                </a:solidFill>
              </a:defRPr>
            </a:lvl4pPr>
            <a:lvl5pPr>
              <a:defRPr>
                <a:solidFill>
                  <a:schemeClr val="tx1"/>
                </a:solidFill>
              </a:defRPr>
            </a:lvl5pPr>
          </a:lstStyle>
          <a:p>
            <a:pPr lvl="0"/>
            <a:r>
              <a:rPr lang="en-US"/>
              <a:t>Click to edit Master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74718407"/>
      </p:ext>
    </p:extLst>
  </p:cSld>
  <p:clrMapOvr>
    <a:overrideClrMapping bg1="dk1" tx1="lt1" bg2="dk2" tx2="lt2" accent1="accent1" accent2="accent2" accent3="accent3" accent4="accent4" accent5="accent5" accent6="accent6" hlink="hlink" folHlink="folHlink"/>
  </p:clrMapOvr>
  <p:transition advClick="0" advTm="20000">
    <p:push dir="u"/>
  </p:transition>
</p:sldLayout>
</file>

<file path=ppt/slideLayouts/slideLayout283.xml><?xml version="1.0" encoding="utf-8"?>
<p:sldLayout xmlns:a="http://schemas.openxmlformats.org/drawingml/2006/main" xmlns:r="http://schemas.openxmlformats.org/officeDocument/2006/relationships" xmlns:p="http://schemas.openxmlformats.org/presentationml/2006/main" userDrawn="1">
  <p:cSld name="1_Content slid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Title</a:t>
            </a:r>
          </a:p>
        </p:txBody>
      </p:sp>
      <p:sp>
        <p:nvSpPr>
          <p:cNvPr id="5" name="Text Placeholder 4"/>
          <p:cNvSpPr>
            <a:spLocks noGrp="1"/>
          </p:cNvSpPr>
          <p:nvPr>
            <p:ph type="body" sz="quarter" idx="12" hasCustomPrompt="1"/>
          </p:nvPr>
        </p:nvSpPr>
        <p:spPr>
          <a:xfrm>
            <a:off x="585216" y="3977319"/>
            <a:ext cx="9144000" cy="307777"/>
          </a:xfrm>
          <a:noFill/>
        </p:spPr>
        <p:txBody>
          <a:bodyPr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a:t>Body text</a:t>
            </a:r>
          </a:p>
        </p:txBody>
      </p:sp>
    </p:spTree>
    <p:extLst>
      <p:ext uri="{BB962C8B-B14F-4D97-AF65-F5344CB8AC3E}">
        <p14:creationId xmlns:p14="http://schemas.microsoft.com/office/powerpoint/2010/main" val="2399150377"/>
      </p:ext>
    </p:extLst>
  </p:cSld>
  <p:clrMapOvr>
    <a:masterClrMapping/>
  </p:clrMapOvr>
  <p:transition advClick="0" advTm="20000">
    <p:push dir="u"/>
  </p:transition>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userDrawn="1">
  <p:cSld name="1_Title Only Cnt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AD36F-C0EA-4185-ADAF-F4A4448F9B3B}"/>
              </a:ext>
            </a:extLst>
          </p:cNvPr>
          <p:cNvSpPr>
            <a:spLocks noGrp="1"/>
          </p:cNvSpPr>
          <p:nvPr>
            <p:ph type="title"/>
          </p:nvPr>
        </p:nvSpPr>
        <p:spPr/>
        <p:txBody>
          <a:bodyPr/>
          <a:lstStyle>
            <a:lvl1pPr algn="ctr">
              <a:defRPr>
                <a:solidFill>
                  <a:schemeClr val="accent2"/>
                </a:solidFill>
              </a:defRPr>
            </a:lvl1pPr>
          </a:lstStyle>
          <a:p>
            <a:r>
              <a:rPr lang="en-US"/>
              <a:t>Click to edit Master title style</a:t>
            </a:r>
          </a:p>
        </p:txBody>
      </p:sp>
    </p:spTree>
    <p:extLst>
      <p:ext uri="{BB962C8B-B14F-4D97-AF65-F5344CB8AC3E}">
        <p14:creationId xmlns:p14="http://schemas.microsoft.com/office/powerpoint/2010/main" val="615205797"/>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userDrawn="1">
  <p:cSld name="Title and subtitl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F8F4077-0D10-4BCE-91B3-6A3AE8679B56}"/>
              </a:ext>
            </a:extLst>
          </p:cNvPr>
          <p:cNvSpPr/>
          <p:nvPr userDrawn="1"/>
        </p:nvSpPr>
        <p:spPr bwMode="auto">
          <a:xfrm>
            <a:off x="0" y="1081315"/>
            <a:ext cx="12192000" cy="44689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lvl1pPr algn="ctr">
              <a:defRPr>
                <a:gradFill>
                  <a:gsLst>
                    <a:gs pos="1250">
                      <a:schemeClr val="tx1"/>
                    </a:gs>
                    <a:gs pos="100000">
                      <a:schemeClr val="tx1"/>
                    </a:gs>
                  </a:gsLst>
                  <a:lin ang="5400000" scaled="0"/>
                </a:gradFill>
              </a:defRPr>
            </a:lvl1pPr>
          </a:lstStyle>
          <a:p>
            <a:r>
              <a:rPr lang="en-US"/>
              <a:t>Click to edit Master title style</a:t>
            </a:r>
          </a:p>
        </p:txBody>
      </p:sp>
      <p:sp>
        <p:nvSpPr>
          <p:cNvPr id="3" name="Text Placeholder 6">
            <a:extLst>
              <a:ext uri="{FF2B5EF4-FFF2-40B4-BE49-F238E27FC236}">
                <a16:creationId xmlns:a16="http://schemas.microsoft.com/office/drawing/2014/main" id="{E6DB9915-D43B-476C-B8A1-449F7E279229}"/>
              </a:ext>
            </a:extLst>
          </p:cNvPr>
          <p:cNvSpPr>
            <a:spLocks noGrp="1"/>
          </p:cNvSpPr>
          <p:nvPr>
            <p:ph type="body" sz="quarter" idx="11"/>
          </p:nvPr>
        </p:nvSpPr>
        <p:spPr>
          <a:xfrm>
            <a:off x="584200" y="1150872"/>
            <a:ext cx="11025188" cy="307777"/>
          </a:xfrm>
        </p:spPr>
        <p:txBody>
          <a:bodyPr/>
          <a:lstStyle>
            <a:lvl1pPr marL="0" indent="0" algn="ctr">
              <a:buNone/>
              <a:defRPr sz="2000">
                <a:solidFill>
                  <a:schemeClr val="tx1"/>
                </a:solidFill>
                <a:latin typeface="+mj-lt"/>
              </a:defRPr>
            </a:lvl1pPr>
          </a:lstStyle>
          <a:p>
            <a:pPr lvl="0"/>
            <a:r>
              <a:rPr lang="en-US"/>
              <a:t>Edit Master text styles</a:t>
            </a:r>
          </a:p>
        </p:txBody>
      </p:sp>
    </p:spTree>
    <p:extLst>
      <p:ext uri="{BB962C8B-B14F-4D97-AF65-F5344CB8AC3E}">
        <p14:creationId xmlns:p14="http://schemas.microsoft.com/office/powerpoint/2010/main" val="4041753293"/>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Typography Title Dar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53822" y="1122365"/>
            <a:ext cx="6827265" cy="2576513"/>
          </a:xfrm>
        </p:spPr>
        <p:txBody>
          <a:bodyPr rIns="0" anchor="b"/>
          <a:lstStyle>
            <a:lvl1pPr algn="r">
              <a:defRPr sz="5998">
                <a:solidFill>
                  <a:schemeClr val="tx2"/>
                </a:solidFill>
              </a:defRPr>
            </a:lvl1pPr>
          </a:lstStyle>
          <a:p>
            <a:r>
              <a:rPr lang="en-US"/>
              <a:t>Click to edit Master title style</a:t>
            </a:r>
          </a:p>
        </p:txBody>
      </p:sp>
      <p:sp>
        <p:nvSpPr>
          <p:cNvPr id="3" name="Subtitle 2"/>
          <p:cNvSpPr>
            <a:spLocks noGrp="1"/>
          </p:cNvSpPr>
          <p:nvPr>
            <p:ph type="subTitle" idx="1"/>
          </p:nvPr>
        </p:nvSpPr>
        <p:spPr>
          <a:xfrm>
            <a:off x="553822" y="3698876"/>
            <a:ext cx="6827265" cy="1558924"/>
          </a:xfrm>
        </p:spPr>
        <p:txBody>
          <a:bodyPr/>
          <a:lstStyle>
            <a:lvl1pPr marL="0" indent="0" algn="r">
              <a:lnSpc>
                <a:spcPct val="100000"/>
              </a:lnSpc>
              <a:buNone/>
              <a:defRPr sz="2400">
                <a:solidFill>
                  <a:schemeClr val="accent1"/>
                </a:solidFill>
              </a:defRPr>
            </a:lvl1pPr>
            <a:lvl2pPr marL="455970" indent="0" algn="ctr">
              <a:buNone/>
              <a:defRPr sz="1995"/>
            </a:lvl2pPr>
            <a:lvl3pPr marL="911939" indent="0" algn="ctr">
              <a:buNone/>
              <a:defRPr sz="1795"/>
            </a:lvl3pPr>
            <a:lvl4pPr marL="1367909" indent="0" algn="ctr">
              <a:buNone/>
              <a:defRPr sz="1596"/>
            </a:lvl4pPr>
            <a:lvl5pPr marL="1823878" indent="0" algn="ctr">
              <a:buNone/>
              <a:defRPr sz="1596"/>
            </a:lvl5pPr>
            <a:lvl6pPr marL="2279847" indent="0" algn="ctr">
              <a:buNone/>
              <a:defRPr sz="1596"/>
            </a:lvl6pPr>
            <a:lvl7pPr marL="2735816" indent="0" algn="ctr">
              <a:buNone/>
              <a:defRPr sz="1596"/>
            </a:lvl7pPr>
            <a:lvl8pPr marL="3191786" indent="0" algn="ctr">
              <a:buNone/>
              <a:defRPr sz="1596"/>
            </a:lvl8pPr>
            <a:lvl9pPr marL="3647755" indent="0" algn="ctr">
              <a:buNone/>
              <a:defRPr sz="1596"/>
            </a:lvl9pPr>
          </a:lstStyle>
          <a:p>
            <a:r>
              <a:rPr lang="en-US"/>
              <a:t>Click to edit Master subtitle style</a:t>
            </a:r>
          </a:p>
        </p:txBody>
      </p:sp>
      <p:sp>
        <p:nvSpPr>
          <p:cNvPr id="9" name="Text Placeholder 8">
            <a:extLst>
              <a:ext uri="{FF2B5EF4-FFF2-40B4-BE49-F238E27FC236}">
                <a16:creationId xmlns:a16="http://schemas.microsoft.com/office/drawing/2014/main" id="{39E3574D-8ABD-40DE-BC1F-304019D0DB57}"/>
              </a:ext>
            </a:extLst>
          </p:cNvPr>
          <p:cNvSpPr>
            <a:spLocks noGrp="1"/>
          </p:cNvSpPr>
          <p:nvPr>
            <p:ph type="body" sz="quarter" idx="10"/>
          </p:nvPr>
        </p:nvSpPr>
        <p:spPr>
          <a:xfrm>
            <a:off x="7486120" y="1122365"/>
            <a:ext cx="4158426" cy="4135437"/>
          </a:xfrm>
        </p:spPr>
        <p:txBody>
          <a:bodyPr rIns="0" anchor="ctr"/>
          <a:lstStyle>
            <a:lvl1pPr marL="0" indent="0" algn="l">
              <a:buNone/>
              <a:defRPr>
                <a:solidFill>
                  <a:schemeClr val="accent3"/>
                </a:solidFill>
                <a:latin typeface="+mj-lt"/>
              </a:defRPr>
            </a:lvl1pPr>
            <a:lvl2pPr marL="455970" indent="0">
              <a:buNone/>
              <a:defRPr/>
            </a:lvl2pPr>
            <a:lvl3pPr marL="911939" indent="0">
              <a:buNone/>
              <a:defRPr/>
            </a:lvl3pPr>
            <a:lvl4pPr marL="1367909" indent="0">
              <a:buNone/>
              <a:defRPr/>
            </a:lvl4pPr>
            <a:lvl5pPr marL="1823878" indent="0">
              <a:buNone/>
              <a:defRPr/>
            </a:lvl5pPr>
          </a:lstStyle>
          <a:p>
            <a:pPr lvl="0"/>
            <a:r>
              <a:rPr lang="en-US"/>
              <a:t>Edit Master text styles</a:t>
            </a:r>
          </a:p>
        </p:txBody>
      </p:sp>
      <p:cxnSp>
        <p:nvCxnSpPr>
          <p:cNvPr id="12" name="Straight Connector 11">
            <a:extLst>
              <a:ext uri="{FF2B5EF4-FFF2-40B4-BE49-F238E27FC236}">
                <a16:creationId xmlns:a16="http://schemas.microsoft.com/office/drawing/2014/main" id="{0EBF2AC0-642B-498C-BF06-9B26C0A37A90}"/>
              </a:ext>
            </a:extLst>
          </p:cNvPr>
          <p:cNvCxnSpPr/>
          <p:nvPr userDrawn="1"/>
        </p:nvCxnSpPr>
        <p:spPr>
          <a:xfrm>
            <a:off x="7486120" y="1379540"/>
            <a:ext cx="0" cy="362108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08783A4E-B35D-4CCD-8C43-468408556000}"/>
              </a:ext>
            </a:extLst>
          </p:cNvPr>
          <p:cNvGrpSpPr/>
          <p:nvPr userDrawn="1"/>
        </p:nvGrpSpPr>
        <p:grpSpPr>
          <a:xfrm>
            <a:off x="553822" y="547294"/>
            <a:ext cx="1554197" cy="330567"/>
            <a:chOff x="7353301" y="-1897063"/>
            <a:chExt cx="5749290" cy="1225867"/>
          </a:xfrm>
        </p:grpSpPr>
        <p:sp>
          <p:nvSpPr>
            <p:cNvPr id="14" name="Freeform: Shape 13">
              <a:extLst>
                <a:ext uri="{FF2B5EF4-FFF2-40B4-BE49-F238E27FC236}">
                  <a16:creationId xmlns:a16="http://schemas.microsoft.com/office/drawing/2014/main" id="{B3E1E658-63AA-4B90-9FAE-C2A0667908E7}"/>
                </a:ext>
              </a:extLst>
            </p:cNvPr>
            <p:cNvSpPr/>
            <p:nvPr/>
          </p:nvSpPr>
          <p:spPr>
            <a:xfrm>
              <a:off x="8949691" y="-1705610"/>
              <a:ext cx="4152900" cy="800100"/>
            </a:xfrm>
            <a:custGeom>
              <a:avLst/>
              <a:gdLst>
                <a:gd name="connsiteX0" fmla="*/ 434340 w 4152900"/>
                <a:gd name="connsiteY0" fmla="*/ 516255 h 800100"/>
                <a:gd name="connsiteX1" fmla="*/ 400050 w 4152900"/>
                <a:gd name="connsiteY1" fmla="*/ 613410 h 800100"/>
                <a:gd name="connsiteX2" fmla="*/ 397192 w 4152900"/>
                <a:gd name="connsiteY2" fmla="*/ 613410 h 800100"/>
                <a:gd name="connsiteX3" fmla="*/ 363855 w 4152900"/>
                <a:gd name="connsiteY3" fmla="*/ 518160 h 800100"/>
                <a:gd name="connsiteX4" fmla="*/ 180022 w 4152900"/>
                <a:gd name="connsiteY4" fmla="*/ 56197 h 800100"/>
                <a:gd name="connsiteX5" fmla="*/ 0 w 4152900"/>
                <a:gd name="connsiteY5" fmla="*/ 56197 h 800100"/>
                <a:gd name="connsiteX6" fmla="*/ 0 w 4152900"/>
                <a:gd name="connsiteY6" fmla="*/ 792480 h 800100"/>
                <a:gd name="connsiteX7" fmla="*/ 119063 w 4152900"/>
                <a:gd name="connsiteY7" fmla="*/ 792480 h 800100"/>
                <a:gd name="connsiteX8" fmla="*/ 119063 w 4152900"/>
                <a:gd name="connsiteY8" fmla="*/ 338137 h 800100"/>
                <a:gd name="connsiteX9" fmla="*/ 118110 w 4152900"/>
                <a:gd name="connsiteY9" fmla="*/ 237173 h 800100"/>
                <a:gd name="connsiteX10" fmla="*/ 114300 w 4152900"/>
                <a:gd name="connsiteY10" fmla="*/ 190500 h 800100"/>
                <a:gd name="connsiteX11" fmla="*/ 117157 w 4152900"/>
                <a:gd name="connsiteY11" fmla="*/ 190500 h 800100"/>
                <a:gd name="connsiteX12" fmla="*/ 134302 w 4152900"/>
                <a:gd name="connsiteY12" fmla="*/ 253365 h 800100"/>
                <a:gd name="connsiteX13" fmla="*/ 355282 w 4152900"/>
                <a:gd name="connsiteY13" fmla="*/ 790575 h 800100"/>
                <a:gd name="connsiteX14" fmla="*/ 439102 w 4152900"/>
                <a:gd name="connsiteY14" fmla="*/ 790575 h 800100"/>
                <a:gd name="connsiteX15" fmla="*/ 658177 w 4152900"/>
                <a:gd name="connsiteY15" fmla="*/ 248603 h 800100"/>
                <a:gd name="connsiteX16" fmla="*/ 672465 w 4152900"/>
                <a:gd name="connsiteY16" fmla="*/ 190500 h 800100"/>
                <a:gd name="connsiteX17" fmla="*/ 675322 w 4152900"/>
                <a:gd name="connsiteY17" fmla="*/ 190500 h 800100"/>
                <a:gd name="connsiteX18" fmla="*/ 669607 w 4152900"/>
                <a:gd name="connsiteY18" fmla="*/ 322898 h 800100"/>
                <a:gd name="connsiteX19" fmla="*/ 669607 w 4152900"/>
                <a:gd name="connsiteY19" fmla="*/ 789623 h 800100"/>
                <a:gd name="connsiteX20" fmla="*/ 796290 w 4152900"/>
                <a:gd name="connsiteY20" fmla="*/ 789623 h 800100"/>
                <a:gd name="connsiteX21" fmla="*/ 796290 w 4152900"/>
                <a:gd name="connsiteY21" fmla="*/ 54292 h 800100"/>
                <a:gd name="connsiteX22" fmla="*/ 622935 w 4152900"/>
                <a:gd name="connsiteY22" fmla="*/ 54292 h 800100"/>
                <a:gd name="connsiteX23" fmla="*/ 434340 w 4152900"/>
                <a:gd name="connsiteY23" fmla="*/ 516255 h 800100"/>
                <a:gd name="connsiteX24" fmla="*/ 916305 w 4152900"/>
                <a:gd name="connsiteY24" fmla="*/ 261937 h 800100"/>
                <a:gd name="connsiteX25" fmla="*/ 1040130 w 4152900"/>
                <a:gd name="connsiteY25" fmla="*/ 261937 h 800100"/>
                <a:gd name="connsiteX26" fmla="*/ 1040130 w 4152900"/>
                <a:gd name="connsiteY26" fmla="*/ 789623 h 800100"/>
                <a:gd name="connsiteX27" fmla="*/ 916305 w 4152900"/>
                <a:gd name="connsiteY27" fmla="*/ 789623 h 800100"/>
                <a:gd name="connsiteX28" fmla="*/ 979170 w 4152900"/>
                <a:gd name="connsiteY28" fmla="*/ 39053 h 800100"/>
                <a:gd name="connsiteX29" fmla="*/ 926782 w 4152900"/>
                <a:gd name="connsiteY29" fmla="*/ 60007 h 800100"/>
                <a:gd name="connsiteX30" fmla="*/ 904875 w 4152900"/>
                <a:gd name="connsiteY30" fmla="*/ 111442 h 800100"/>
                <a:gd name="connsiteX31" fmla="*/ 926782 w 4152900"/>
                <a:gd name="connsiteY31" fmla="*/ 161925 h 800100"/>
                <a:gd name="connsiteX32" fmla="*/ 979170 w 4152900"/>
                <a:gd name="connsiteY32" fmla="*/ 181928 h 800100"/>
                <a:gd name="connsiteX33" fmla="*/ 1031557 w 4152900"/>
                <a:gd name="connsiteY33" fmla="*/ 161925 h 800100"/>
                <a:gd name="connsiteX34" fmla="*/ 1053465 w 4152900"/>
                <a:gd name="connsiteY34" fmla="*/ 111442 h 800100"/>
                <a:gd name="connsiteX35" fmla="*/ 1031557 w 4152900"/>
                <a:gd name="connsiteY35" fmla="*/ 60007 h 800100"/>
                <a:gd name="connsiteX36" fmla="*/ 979170 w 4152900"/>
                <a:gd name="connsiteY36" fmla="*/ 39053 h 800100"/>
                <a:gd name="connsiteX37" fmla="*/ 1479232 w 4152900"/>
                <a:gd name="connsiteY37" fmla="*/ 257175 h 800100"/>
                <a:gd name="connsiteX38" fmla="*/ 1409700 w 4152900"/>
                <a:gd name="connsiteY38" fmla="*/ 249555 h 800100"/>
                <a:gd name="connsiteX39" fmla="*/ 1259205 w 4152900"/>
                <a:gd name="connsiteY39" fmla="*/ 286703 h 800100"/>
                <a:gd name="connsiteX40" fmla="*/ 1160145 w 4152900"/>
                <a:gd name="connsiteY40" fmla="*/ 388620 h 800100"/>
                <a:gd name="connsiteX41" fmla="*/ 1125855 w 4152900"/>
                <a:gd name="connsiteY41" fmla="*/ 541020 h 800100"/>
                <a:gd name="connsiteX42" fmla="*/ 1159192 w 4152900"/>
                <a:gd name="connsiteY42" fmla="*/ 677227 h 800100"/>
                <a:gd name="connsiteX43" fmla="*/ 1252538 w 4152900"/>
                <a:gd name="connsiteY43" fmla="*/ 771525 h 800100"/>
                <a:gd name="connsiteX44" fmla="*/ 1388745 w 4152900"/>
                <a:gd name="connsiteY44" fmla="*/ 804863 h 800100"/>
                <a:gd name="connsiteX45" fmla="*/ 1538288 w 4152900"/>
                <a:gd name="connsiteY45" fmla="*/ 769620 h 800100"/>
                <a:gd name="connsiteX46" fmla="*/ 1539240 w 4152900"/>
                <a:gd name="connsiteY46" fmla="*/ 768668 h 800100"/>
                <a:gd name="connsiteX47" fmla="*/ 1539240 w 4152900"/>
                <a:gd name="connsiteY47" fmla="*/ 654368 h 800100"/>
                <a:gd name="connsiteX48" fmla="*/ 1534478 w 4152900"/>
                <a:gd name="connsiteY48" fmla="*/ 658177 h 800100"/>
                <a:gd name="connsiteX49" fmla="*/ 1474470 w 4152900"/>
                <a:gd name="connsiteY49" fmla="*/ 689610 h 800100"/>
                <a:gd name="connsiteX50" fmla="*/ 1415415 w 4152900"/>
                <a:gd name="connsiteY50" fmla="*/ 701040 h 800100"/>
                <a:gd name="connsiteX51" fmla="*/ 1299210 w 4152900"/>
                <a:gd name="connsiteY51" fmla="*/ 655320 h 800100"/>
                <a:gd name="connsiteX52" fmla="*/ 1256348 w 4152900"/>
                <a:gd name="connsiteY52" fmla="*/ 530543 h 800100"/>
                <a:gd name="connsiteX53" fmla="*/ 1300163 w 4152900"/>
                <a:gd name="connsiteY53" fmla="*/ 401955 h 800100"/>
                <a:gd name="connsiteX54" fmla="*/ 1416367 w 4152900"/>
                <a:gd name="connsiteY54" fmla="*/ 354330 h 800100"/>
                <a:gd name="connsiteX55" fmla="*/ 1534478 w 4152900"/>
                <a:gd name="connsiteY55" fmla="*/ 394335 h 800100"/>
                <a:gd name="connsiteX56" fmla="*/ 1539240 w 4152900"/>
                <a:gd name="connsiteY56" fmla="*/ 398145 h 800100"/>
                <a:gd name="connsiteX57" fmla="*/ 1539240 w 4152900"/>
                <a:gd name="connsiteY57" fmla="*/ 277178 h 800100"/>
                <a:gd name="connsiteX58" fmla="*/ 1538288 w 4152900"/>
                <a:gd name="connsiteY58" fmla="*/ 276225 h 800100"/>
                <a:gd name="connsiteX59" fmla="*/ 1479232 w 4152900"/>
                <a:gd name="connsiteY59" fmla="*/ 257175 h 800100"/>
                <a:gd name="connsiteX60" fmla="*/ 1887855 w 4152900"/>
                <a:gd name="connsiteY60" fmla="*/ 253365 h 800100"/>
                <a:gd name="connsiteX61" fmla="*/ 1804035 w 4152900"/>
                <a:gd name="connsiteY61" fmla="*/ 282893 h 800100"/>
                <a:gd name="connsiteX62" fmla="*/ 1756410 w 4152900"/>
                <a:gd name="connsiteY62" fmla="*/ 354330 h 800100"/>
                <a:gd name="connsiteX63" fmla="*/ 1755457 w 4152900"/>
                <a:gd name="connsiteY63" fmla="*/ 354330 h 800100"/>
                <a:gd name="connsiteX64" fmla="*/ 1755457 w 4152900"/>
                <a:gd name="connsiteY64" fmla="*/ 261937 h 800100"/>
                <a:gd name="connsiteX65" fmla="*/ 1631632 w 4152900"/>
                <a:gd name="connsiteY65" fmla="*/ 261937 h 800100"/>
                <a:gd name="connsiteX66" fmla="*/ 1631632 w 4152900"/>
                <a:gd name="connsiteY66" fmla="*/ 789623 h 800100"/>
                <a:gd name="connsiteX67" fmla="*/ 1755457 w 4152900"/>
                <a:gd name="connsiteY67" fmla="*/ 789623 h 800100"/>
                <a:gd name="connsiteX68" fmla="*/ 1755457 w 4152900"/>
                <a:gd name="connsiteY68" fmla="*/ 520065 h 800100"/>
                <a:gd name="connsiteX69" fmla="*/ 1785938 w 4152900"/>
                <a:gd name="connsiteY69" fmla="*/ 408623 h 800100"/>
                <a:gd name="connsiteX70" fmla="*/ 1865948 w 4152900"/>
                <a:gd name="connsiteY70" fmla="*/ 365760 h 800100"/>
                <a:gd name="connsiteX71" fmla="*/ 1903095 w 4152900"/>
                <a:gd name="connsiteY71" fmla="*/ 370523 h 800100"/>
                <a:gd name="connsiteX72" fmla="*/ 1932623 w 4152900"/>
                <a:gd name="connsiteY72" fmla="*/ 382905 h 800100"/>
                <a:gd name="connsiteX73" fmla="*/ 1937385 w 4152900"/>
                <a:gd name="connsiteY73" fmla="*/ 386715 h 800100"/>
                <a:gd name="connsiteX74" fmla="*/ 1937385 w 4152900"/>
                <a:gd name="connsiteY74" fmla="*/ 262890 h 800100"/>
                <a:gd name="connsiteX75" fmla="*/ 1934528 w 4152900"/>
                <a:gd name="connsiteY75" fmla="*/ 261937 h 800100"/>
                <a:gd name="connsiteX76" fmla="*/ 1887855 w 4152900"/>
                <a:gd name="connsiteY76" fmla="*/ 253365 h 800100"/>
                <a:gd name="connsiteX77" fmla="*/ 2225040 w 4152900"/>
                <a:gd name="connsiteY77" fmla="*/ 250508 h 800100"/>
                <a:gd name="connsiteX78" fmla="*/ 2020253 w 4152900"/>
                <a:gd name="connsiteY78" fmla="*/ 326708 h 800100"/>
                <a:gd name="connsiteX79" fmla="*/ 1946910 w 4152900"/>
                <a:gd name="connsiteY79" fmla="*/ 534352 h 800100"/>
                <a:gd name="connsiteX80" fmla="*/ 2019300 w 4152900"/>
                <a:gd name="connsiteY80" fmla="*/ 731520 h 800100"/>
                <a:gd name="connsiteX81" fmla="*/ 2212658 w 4152900"/>
                <a:gd name="connsiteY81" fmla="*/ 803910 h 800100"/>
                <a:gd name="connsiteX82" fmla="*/ 2413635 w 4152900"/>
                <a:gd name="connsiteY82" fmla="*/ 726758 h 800100"/>
                <a:gd name="connsiteX83" fmla="*/ 2486978 w 4152900"/>
                <a:gd name="connsiteY83" fmla="*/ 521970 h 800100"/>
                <a:gd name="connsiteX84" fmla="*/ 2417445 w 4152900"/>
                <a:gd name="connsiteY84" fmla="*/ 322898 h 800100"/>
                <a:gd name="connsiteX85" fmla="*/ 2225040 w 4152900"/>
                <a:gd name="connsiteY85" fmla="*/ 250508 h 800100"/>
                <a:gd name="connsiteX86" fmla="*/ 2324100 w 4152900"/>
                <a:gd name="connsiteY86" fmla="*/ 656273 h 800100"/>
                <a:gd name="connsiteX87" fmla="*/ 2220278 w 4152900"/>
                <a:gd name="connsiteY87" fmla="*/ 700088 h 800100"/>
                <a:gd name="connsiteX88" fmla="*/ 2113598 w 4152900"/>
                <a:gd name="connsiteY88" fmla="*/ 654368 h 800100"/>
                <a:gd name="connsiteX89" fmla="*/ 2075498 w 4152900"/>
                <a:gd name="connsiteY89" fmla="*/ 527685 h 800100"/>
                <a:gd name="connsiteX90" fmla="*/ 2113598 w 4152900"/>
                <a:gd name="connsiteY90" fmla="*/ 398145 h 800100"/>
                <a:gd name="connsiteX91" fmla="*/ 2219325 w 4152900"/>
                <a:gd name="connsiteY91" fmla="*/ 352425 h 800100"/>
                <a:gd name="connsiteX92" fmla="*/ 2322195 w 4152900"/>
                <a:gd name="connsiteY92" fmla="*/ 396240 h 800100"/>
                <a:gd name="connsiteX93" fmla="*/ 2360295 w 4152900"/>
                <a:gd name="connsiteY93" fmla="*/ 524827 h 800100"/>
                <a:gd name="connsiteX94" fmla="*/ 2324100 w 4152900"/>
                <a:gd name="connsiteY94" fmla="*/ 656273 h 800100"/>
                <a:gd name="connsiteX95" fmla="*/ 2763203 w 4152900"/>
                <a:gd name="connsiteY95" fmla="*/ 481012 h 800100"/>
                <a:gd name="connsiteX96" fmla="*/ 2687955 w 4152900"/>
                <a:gd name="connsiteY96" fmla="*/ 441960 h 800100"/>
                <a:gd name="connsiteX97" fmla="*/ 2673667 w 4152900"/>
                <a:gd name="connsiteY97" fmla="*/ 401955 h 800100"/>
                <a:gd name="connsiteX98" fmla="*/ 2693670 w 4152900"/>
                <a:gd name="connsiteY98" fmla="*/ 363855 h 800100"/>
                <a:gd name="connsiteX99" fmla="*/ 2747963 w 4152900"/>
                <a:gd name="connsiteY99" fmla="*/ 349568 h 800100"/>
                <a:gd name="connsiteX100" fmla="*/ 2811780 w 4152900"/>
                <a:gd name="connsiteY100" fmla="*/ 359093 h 800100"/>
                <a:gd name="connsiteX101" fmla="*/ 2867025 w 4152900"/>
                <a:gd name="connsiteY101" fmla="*/ 384810 h 800100"/>
                <a:gd name="connsiteX102" fmla="*/ 2871788 w 4152900"/>
                <a:gd name="connsiteY102" fmla="*/ 388620 h 800100"/>
                <a:gd name="connsiteX103" fmla="*/ 2871788 w 4152900"/>
                <a:gd name="connsiteY103" fmla="*/ 272415 h 800100"/>
                <a:gd name="connsiteX104" fmla="*/ 2868930 w 4152900"/>
                <a:gd name="connsiteY104" fmla="*/ 271462 h 800100"/>
                <a:gd name="connsiteX105" fmla="*/ 2812733 w 4152900"/>
                <a:gd name="connsiteY105" fmla="*/ 255270 h 800100"/>
                <a:gd name="connsiteX106" fmla="*/ 2751773 w 4152900"/>
                <a:gd name="connsiteY106" fmla="*/ 249555 h 800100"/>
                <a:gd name="connsiteX107" fmla="*/ 2606040 w 4152900"/>
                <a:gd name="connsiteY107" fmla="*/ 295275 h 800100"/>
                <a:gd name="connsiteX108" fmla="*/ 2549842 w 4152900"/>
                <a:gd name="connsiteY108" fmla="*/ 411480 h 800100"/>
                <a:gd name="connsiteX109" fmla="*/ 2562225 w 4152900"/>
                <a:gd name="connsiteY109" fmla="*/ 476250 h 800100"/>
                <a:gd name="connsiteX110" fmla="*/ 2600325 w 4152900"/>
                <a:gd name="connsiteY110" fmla="*/ 525780 h 800100"/>
                <a:gd name="connsiteX111" fmla="*/ 2676525 w 4152900"/>
                <a:gd name="connsiteY111" fmla="*/ 568643 h 800100"/>
                <a:gd name="connsiteX112" fmla="*/ 2740342 w 4152900"/>
                <a:gd name="connsiteY112" fmla="*/ 598170 h 800100"/>
                <a:gd name="connsiteX113" fmla="*/ 2768917 w 4152900"/>
                <a:gd name="connsiteY113" fmla="*/ 621030 h 800100"/>
                <a:gd name="connsiteX114" fmla="*/ 2776538 w 4152900"/>
                <a:gd name="connsiteY114" fmla="*/ 650558 h 800100"/>
                <a:gd name="connsiteX115" fmla="*/ 2695575 w 4152900"/>
                <a:gd name="connsiteY115" fmla="*/ 702945 h 800100"/>
                <a:gd name="connsiteX116" fmla="*/ 2626995 w 4152900"/>
                <a:gd name="connsiteY116" fmla="*/ 690563 h 800100"/>
                <a:gd name="connsiteX117" fmla="*/ 2557463 w 4152900"/>
                <a:gd name="connsiteY117" fmla="*/ 655320 h 800100"/>
                <a:gd name="connsiteX118" fmla="*/ 2552700 w 4152900"/>
                <a:gd name="connsiteY118" fmla="*/ 651510 h 800100"/>
                <a:gd name="connsiteX119" fmla="*/ 2552700 w 4152900"/>
                <a:gd name="connsiteY119" fmla="*/ 772477 h 800100"/>
                <a:gd name="connsiteX120" fmla="*/ 2555558 w 4152900"/>
                <a:gd name="connsiteY120" fmla="*/ 773430 h 800100"/>
                <a:gd name="connsiteX121" fmla="*/ 2622233 w 4152900"/>
                <a:gd name="connsiteY121" fmla="*/ 794385 h 800100"/>
                <a:gd name="connsiteX122" fmla="*/ 2693670 w 4152900"/>
                <a:gd name="connsiteY122" fmla="*/ 802958 h 800100"/>
                <a:gd name="connsiteX123" fmla="*/ 2847023 w 4152900"/>
                <a:gd name="connsiteY123" fmla="*/ 757238 h 800100"/>
                <a:gd name="connsiteX124" fmla="*/ 2905125 w 4152900"/>
                <a:gd name="connsiteY124" fmla="*/ 637223 h 800100"/>
                <a:gd name="connsiteX125" fmla="*/ 2874645 w 4152900"/>
                <a:gd name="connsiteY125" fmla="*/ 546735 h 800100"/>
                <a:gd name="connsiteX126" fmla="*/ 2763203 w 4152900"/>
                <a:gd name="connsiteY126" fmla="*/ 481012 h 800100"/>
                <a:gd name="connsiteX127" fmla="*/ 3231833 w 4152900"/>
                <a:gd name="connsiteY127" fmla="*/ 250508 h 800100"/>
                <a:gd name="connsiteX128" fmla="*/ 3027045 w 4152900"/>
                <a:gd name="connsiteY128" fmla="*/ 326708 h 800100"/>
                <a:gd name="connsiteX129" fmla="*/ 2953703 w 4152900"/>
                <a:gd name="connsiteY129" fmla="*/ 534352 h 800100"/>
                <a:gd name="connsiteX130" fmla="*/ 3026092 w 4152900"/>
                <a:gd name="connsiteY130" fmla="*/ 731520 h 800100"/>
                <a:gd name="connsiteX131" fmla="*/ 3219450 w 4152900"/>
                <a:gd name="connsiteY131" fmla="*/ 803910 h 800100"/>
                <a:gd name="connsiteX132" fmla="*/ 3420428 w 4152900"/>
                <a:gd name="connsiteY132" fmla="*/ 726758 h 800100"/>
                <a:gd name="connsiteX133" fmla="*/ 3493770 w 4152900"/>
                <a:gd name="connsiteY133" fmla="*/ 521970 h 800100"/>
                <a:gd name="connsiteX134" fmla="*/ 3424237 w 4152900"/>
                <a:gd name="connsiteY134" fmla="*/ 322898 h 800100"/>
                <a:gd name="connsiteX135" fmla="*/ 3231833 w 4152900"/>
                <a:gd name="connsiteY135" fmla="*/ 250508 h 800100"/>
                <a:gd name="connsiteX136" fmla="*/ 3329940 w 4152900"/>
                <a:gd name="connsiteY136" fmla="*/ 656273 h 800100"/>
                <a:gd name="connsiteX137" fmla="*/ 3226117 w 4152900"/>
                <a:gd name="connsiteY137" fmla="*/ 700088 h 800100"/>
                <a:gd name="connsiteX138" fmla="*/ 3119438 w 4152900"/>
                <a:gd name="connsiteY138" fmla="*/ 654368 h 800100"/>
                <a:gd name="connsiteX139" fmla="*/ 3081338 w 4152900"/>
                <a:gd name="connsiteY139" fmla="*/ 527685 h 800100"/>
                <a:gd name="connsiteX140" fmla="*/ 3119438 w 4152900"/>
                <a:gd name="connsiteY140" fmla="*/ 398145 h 800100"/>
                <a:gd name="connsiteX141" fmla="*/ 3225165 w 4152900"/>
                <a:gd name="connsiteY141" fmla="*/ 352425 h 800100"/>
                <a:gd name="connsiteX142" fmla="*/ 3328035 w 4152900"/>
                <a:gd name="connsiteY142" fmla="*/ 396240 h 800100"/>
                <a:gd name="connsiteX143" fmla="*/ 3366135 w 4152900"/>
                <a:gd name="connsiteY143" fmla="*/ 524827 h 800100"/>
                <a:gd name="connsiteX144" fmla="*/ 3329940 w 4152900"/>
                <a:gd name="connsiteY144" fmla="*/ 656273 h 800100"/>
                <a:gd name="connsiteX145" fmla="*/ 4155758 w 4152900"/>
                <a:gd name="connsiteY145" fmla="*/ 363855 h 800100"/>
                <a:gd name="connsiteX146" fmla="*/ 4155758 w 4152900"/>
                <a:gd name="connsiteY146" fmla="*/ 261937 h 800100"/>
                <a:gd name="connsiteX147" fmla="*/ 4030980 w 4152900"/>
                <a:gd name="connsiteY147" fmla="*/ 261937 h 800100"/>
                <a:gd name="connsiteX148" fmla="*/ 4030980 w 4152900"/>
                <a:gd name="connsiteY148" fmla="*/ 105728 h 800100"/>
                <a:gd name="connsiteX149" fmla="*/ 4027170 w 4152900"/>
                <a:gd name="connsiteY149" fmla="*/ 106680 h 800100"/>
                <a:gd name="connsiteX150" fmla="*/ 3909060 w 4152900"/>
                <a:gd name="connsiteY150" fmla="*/ 141923 h 800100"/>
                <a:gd name="connsiteX151" fmla="*/ 3906203 w 4152900"/>
                <a:gd name="connsiteY151" fmla="*/ 142875 h 800100"/>
                <a:gd name="connsiteX152" fmla="*/ 3906203 w 4152900"/>
                <a:gd name="connsiteY152" fmla="*/ 261937 h 800100"/>
                <a:gd name="connsiteX153" fmla="*/ 3719512 w 4152900"/>
                <a:gd name="connsiteY153" fmla="*/ 261937 h 800100"/>
                <a:gd name="connsiteX154" fmla="*/ 3719512 w 4152900"/>
                <a:gd name="connsiteY154" fmla="*/ 195262 h 800100"/>
                <a:gd name="connsiteX155" fmla="*/ 3740467 w 4152900"/>
                <a:gd name="connsiteY155" fmla="*/ 125730 h 800100"/>
                <a:gd name="connsiteX156" fmla="*/ 3798570 w 4152900"/>
                <a:gd name="connsiteY156" fmla="*/ 102870 h 800100"/>
                <a:gd name="connsiteX157" fmla="*/ 3853815 w 4152900"/>
                <a:gd name="connsiteY157" fmla="*/ 115253 h 800100"/>
                <a:gd name="connsiteX158" fmla="*/ 3858578 w 4152900"/>
                <a:gd name="connsiteY158" fmla="*/ 118110 h 800100"/>
                <a:gd name="connsiteX159" fmla="*/ 3858578 w 4152900"/>
                <a:gd name="connsiteY159" fmla="*/ 10478 h 800100"/>
                <a:gd name="connsiteX160" fmla="*/ 3855720 w 4152900"/>
                <a:gd name="connsiteY160" fmla="*/ 9525 h 800100"/>
                <a:gd name="connsiteX161" fmla="*/ 3786187 w 4152900"/>
                <a:gd name="connsiteY161" fmla="*/ 0 h 800100"/>
                <a:gd name="connsiteX162" fmla="*/ 3687128 w 4152900"/>
                <a:gd name="connsiteY162" fmla="*/ 22860 h 800100"/>
                <a:gd name="connsiteX163" fmla="*/ 3619500 w 4152900"/>
                <a:gd name="connsiteY163" fmla="*/ 90488 h 800100"/>
                <a:gd name="connsiteX164" fmla="*/ 3594735 w 4152900"/>
                <a:gd name="connsiteY164" fmla="*/ 188595 h 800100"/>
                <a:gd name="connsiteX165" fmla="*/ 3594735 w 4152900"/>
                <a:gd name="connsiteY165" fmla="*/ 261937 h 800100"/>
                <a:gd name="connsiteX166" fmla="*/ 3508058 w 4152900"/>
                <a:gd name="connsiteY166" fmla="*/ 261937 h 800100"/>
                <a:gd name="connsiteX167" fmla="*/ 3508058 w 4152900"/>
                <a:gd name="connsiteY167" fmla="*/ 362903 h 800100"/>
                <a:gd name="connsiteX168" fmla="*/ 3594735 w 4152900"/>
                <a:gd name="connsiteY168" fmla="*/ 362903 h 800100"/>
                <a:gd name="connsiteX169" fmla="*/ 3594735 w 4152900"/>
                <a:gd name="connsiteY169" fmla="*/ 789623 h 800100"/>
                <a:gd name="connsiteX170" fmla="*/ 3719512 w 4152900"/>
                <a:gd name="connsiteY170" fmla="*/ 789623 h 800100"/>
                <a:gd name="connsiteX171" fmla="*/ 3719512 w 4152900"/>
                <a:gd name="connsiteY171" fmla="*/ 363855 h 800100"/>
                <a:gd name="connsiteX172" fmla="*/ 3906203 w 4152900"/>
                <a:gd name="connsiteY172" fmla="*/ 363855 h 800100"/>
                <a:gd name="connsiteX173" fmla="*/ 3906203 w 4152900"/>
                <a:gd name="connsiteY173" fmla="*/ 635318 h 800100"/>
                <a:gd name="connsiteX174" fmla="*/ 4063365 w 4152900"/>
                <a:gd name="connsiteY174" fmla="*/ 802958 h 800100"/>
                <a:gd name="connsiteX175" fmla="*/ 4115753 w 4152900"/>
                <a:gd name="connsiteY175" fmla="*/ 797243 h 800100"/>
                <a:gd name="connsiteX176" fmla="*/ 4154805 w 4152900"/>
                <a:gd name="connsiteY176" fmla="*/ 784860 h 800100"/>
                <a:gd name="connsiteX177" fmla="*/ 4155758 w 4152900"/>
                <a:gd name="connsiteY177" fmla="*/ 783908 h 800100"/>
                <a:gd name="connsiteX178" fmla="*/ 4155758 w 4152900"/>
                <a:gd name="connsiteY178" fmla="*/ 681990 h 800100"/>
                <a:gd name="connsiteX179" fmla="*/ 4150995 w 4152900"/>
                <a:gd name="connsiteY179" fmla="*/ 685800 h 800100"/>
                <a:gd name="connsiteX180" fmla="*/ 4125278 w 4152900"/>
                <a:gd name="connsiteY180" fmla="*/ 697230 h 800100"/>
                <a:gd name="connsiteX181" fmla="*/ 4100512 w 4152900"/>
                <a:gd name="connsiteY181" fmla="*/ 701040 h 800100"/>
                <a:gd name="connsiteX182" fmla="*/ 4046220 w 4152900"/>
                <a:gd name="connsiteY182" fmla="*/ 681038 h 800100"/>
                <a:gd name="connsiteX183" fmla="*/ 4029075 w 4152900"/>
                <a:gd name="connsiteY183" fmla="*/ 613410 h 800100"/>
                <a:gd name="connsiteX184" fmla="*/ 4029075 w 4152900"/>
                <a:gd name="connsiteY184" fmla="*/ 363855 h 800100"/>
                <a:gd name="connsiteX185" fmla="*/ 4155758 w 4152900"/>
                <a:gd name="connsiteY185" fmla="*/ 363855 h 80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Lst>
              <a:rect l="l" t="t" r="r" b="b"/>
              <a:pathLst>
                <a:path w="4152900" h="800100">
                  <a:moveTo>
                    <a:pt x="434340" y="516255"/>
                  </a:moveTo>
                  <a:lnTo>
                    <a:pt x="400050" y="613410"/>
                  </a:lnTo>
                  <a:lnTo>
                    <a:pt x="397192" y="613410"/>
                  </a:lnTo>
                  <a:cubicBezTo>
                    <a:pt x="391477" y="591502"/>
                    <a:pt x="381000" y="558165"/>
                    <a:pt x="363855" y="518160"/>
                  </a:cubicBezTo>
                  <a:lnTo>
                    <a:pt x="180022" y="56197"/>
                  </a:lnTo>
                  <a:lnTo>
                    <a:pt x="0" y="56197"/>
                  </a:lnTo>
                  <a:lnTo>
                    <a:pt x="0" y="792480"/>
                  </a:lnTo>
                  <a:lnTo>
                    <a:pt x="119063" y="792480"/>
                  </a:lnTo>
                  <a:lnTo>
                    <a:pt x="119063" y="338137"/>
                  </a:lnTo>
                  <a:cubicBezTo>
                    <a:pt x="119063" y="309562"/>
                    <a:pt x="119063" y="277178"/>
                    <a:pt x="118110" y="237173"/>
                  </a:cubicBezTo>
                  <a:cubicBezTo>
                    <a:pt x="117157" y="217170"/>
                    <a:pt x="115252" y="201930"/>
                    <a:pt x="114300" y="190500"/>
                  </a:cubicBezTo>
                  <a:lnTo>
                    <a:pt x="117157" y="190500"/>
                  </a:lnTo>
                  <a:cubicBezTo>
                    <a:pt x="122872" y="219075"/>
                    <a:pt x="129540" y="240030"/>
                    <a:pt x="134302" y="253365"/>
                  </a:cubicBezTo>
                  <a:lnTo>
                    <a:pt x="355282" y="790575"/>
                  </a:lnTo>
                  <a:lnTo>
                    <a:pt x="439102" y="790575"/>
                  </a:lnTo>
                  <a:lnTo>
                    <a:pt x="658177" y="248603"/>
                  </a:lnTo>
                  <a:cubicBezTo>
                    <a:pt x="662940" y="236220"/>
                    <a:pt x="667702" y="211455"/>
                    <a:pt x="672465" y="190500"/>
                  </a:cubicBezTo>
                  <a:lnTo>
                    <a:pt x="675322" y="190500"/>
                  </a:lnTo>
                  <a:cubicBezTo>
                    <a:pt x="672465" y="244792"/>
                    <a:pt x="670560" y="293370"/>
                    <a:pt x="669607" y="322898"/>
                  </a:cubicBezTo>
                  <a:lnTo>
                    <a:pt x="669607" y="789623"/>
                  </a:lnTo>
                  <a:lnTo>
                    <a:pt x="796290" y="789623"/>
                  </a:lnTo>
                  <a:lnTo>
                    <a:pt x="796290" y="54292"/>
                  </a:lnTo>
                  <a:lnTo>
                    <a:pt x="622935" y="54292"/>
                  </a:lnTo>
                  <a:lnTo>
                    <a:pt x="434340" y="516255"/>
                  </a:lnTo>
                  <a:close/>
                  <a:moveTo>
                    <a:pt x="916305" y="261937"/>
                  </a:moveTo>
                  <a:lnTo>
                    <a:pt x="1040130" y="261937"/>
                  </a:lnTo>
                  <a:lnTo>
                    <a:pt x="1040130" y="789623"/>
                  </a:lnTo>
                  <a:lnTo>
                    <a:pt x="916305" y="789623"/>
                  </a:lnTo>
                  <a:close/>
                  <a:moveTo>
                    <a:pt x="979170" y="39053"/>
                  </a:moveTo>
                  <a:cubicBezTo>
                    <a:pt x="958215" y="39053"/>
                    <a:pt x="941070" y="46672"/>
                    <a:pt x="926782" y="60007"/>
                  </a:cubicBezTo>
                  <a:cubicBezTo>
                    <a:pt x="912495" y="73342"/>
                    <a:pt x="904875" y="90488"/>
                    <a:pt x="904875" y="111442"/>
                  </a:cubicBezTo>
                  <a:cubicBezTo>
                    <a:pt x="904875" y="131445"/>
                    <a:pt x="912495" y="148590"/>
                    <a:pt x="926782" y="161925"/>
                  </a:cubicBezTo>
                  <a:cubicBezTo>
                    <a:pt x="941070" y="175260"/>
                    <a:pt x="958215" y="181928"/>
                    <a:pt x="979170" y="181928"/>
                  </a:cubicBezTo>
                  <a:cubicBezTo>
                    <a:pt x="1000125" y="181928"/>
                    <a:pt x="1018222" y="174308"/>
                    <a:pt x="1031557" y="161925"/>
                  </a:cubicBezTo>
                  <a:cubicBezTo>
                    <a:pt x="1045845" y="148590"/>
                    <a:pt x="1053465" y="131445"/>
                    <a:pt x="1053465" y="111442"/>
                  </a:cubicBezTo>
                  <a:cubicBezTo>
                    <a:pt x="1053465" y="91440"/>
                    <a:pt x="1045845" y="74295"/>
                    <a:pt x="1031557" y="60007"/>
                  </a:cubicBezTo>
                  <a:cubicBezTo>
                    <a:pt x="1019175" y="46672"/>
                    <a:pt x="1001078" y="39053"/>
                    <a:pt x="979170" y="39053"/>
                  </a:cubicBezTo>
                  <a:moveTo>
                    <a:pt x="1479232" y="257175"/>
                  </a:moveTo>
                  <a:cubicBezTo>
                    <a:pt x="1456373" y="252412"/>
                    <a:pt x="1432560" y="249555"/>
                    <a:pt x="1409700" y="249555"/>
                  </a:cubicBezTo>
                  <a:cubicBezTo>
                    <a:pt x="1353503" y="249555"/>
                    <a:pt x="1302067" y="261937"/>
                    <a:pt x="1259205" y="286703"/>
                  </a:cubicBezTo>
                  <a:cubicBezTo>
                    <a:pt x="1216342" y="311468"/>
                    <a:pt x="1182053" y="345758"/>
                    <a:pt x="1160145" y="388620"/>
                  </a:cubicBezTo>
                  <a:cubicBezTo>
                    <a:pt x="1137285" y="432435"/>
                    <a:pt x="1125855" y="482918"/>
                    <a:pt x="1125855" y="541020"/>
                  </a:cubicBezTo>
                  <a:cubicBezTo>
                    <a:pt x="1125855" y="591502"/>
                    <a:pt x="1137285" y="636270"/>
                    <a:pt x="1159192" y="677227"/>
                  </a:cubicBezTo>
                  <a:cubicBezTo>
                    <a:pt x="1181100" y="717233"/>
                    <a:pt x="1211580" y="749618"/>
                    <a:pt x="1252538" y="771525"/>
                  </a:cubicBezTo>
                  <a:cubicBezTo>
                    <a:pt x="1291590" y="793433"/>
                    <a:pt x="1337310" y="804863"/>
                    <a:pt x="1388745" y="804863"/>
                  </a:cubicBezTo>
                  <a:cubicBezTo>
                    <a:pt x="1447800" y="804863"/>
                    <a:pt x="1498282" y="792480"/>
                    <a:pt x="1538288" y="769620"/>
                  </a:cubicBezTo>
                  <a:lnTo>
                    <a:pt x="1539240" y="768668"/>
                  </a:lnTo>
                  <a:lnTo>
                    <a:pt x="1539240" y="654368"/>
                  </a:lnTo>
                  <a:lnTo>
                    <a:pt x="1534478" y="658177"/>
                  </a:lnTo>
                  <a:cubicBezTo>
                    <a:pt x="1516380" y="671513"/>
                    <a:pt x="1495425" y="682943"/>
                    <a:pt x="1474470" y="689610"/>
                  </a:cubicBezTo>
                  <a:cubicBezTo>
                    <a:pt x="1452563" y="697230"/>
                    <a:pt x="1432560" y="701040"/>
                    <a:pt x="1415415" y="701040"/>
                  </a:cubicBezTo>
                  <a:cubicBezTo>
                    <a:pt x="1365885" y="701040"/>
                    <a:pt x="1326832" y="686752"/>
                    <a:pt x="1299210" y="655320"/>
                  </a:cubicBezTo>
                  <a:cubicBezTo>
                    <a:pt x="1270635" y="624840"/>
                    <a:pt x="1256348" y="582930"/>
                    <a:pt x="1256348" y="530543"/>
                  </a:cubicBezTo>
                  <a:cubicBezTo>
                    <a:pt x="1256348" y="476250"/>
                    <a:pt x="1270635" y="433387"/>
                    <a:pt x="1300163" y="401955"/>
                  </a:cubicBezTo>
                  <a:cubicBezTo>
                    <a:pt x="1329690" y="370523"/>
                    <a:pt x="1368742" y="354330"/>
                    <a:pt x="1416367" y="354330"/>
                  </a:cubicBezTo>
                  <a:cubicBezTo>
                    <a:pt x="1456373" y="354330"/>
                    <a:pt x="1497330" y="367665"/>
                    <a:pt x="1534478" y="394335"/>
                  </a:cubicBezTo>
                  <a:lnTo>
                    <a:pt x="1539240" y="398145"/>
                  </a:lnTo>
                  <a:lnTo>
                    <a:pt x="1539240" y="277178"/>
                  </a:lnTo>
                  <a:lnTo>
                    <a:pt x="1538288" y="276225"/>
                  </a:lnTo>
                  <a:cubicBezTo>
                    <a:pt x="1522095" y="269558"/>
                    <a:pt x="1503998" y="261937"/>
                    <a:pt x="1479232" y="257175"/>
                  </a:cubicBezTo>
                  <a:moveTo>
                    <a:pt x="1887855" y="253365"/>
                  </a:moveTo>
                  <a:cubicBezTo>
                    <a:pt x="1857375" y="253365"/>
                    <a:pt x="1828800" y="262890"/>
                    <a:pt x="1804035" y="282893"/>
                  </a:cubicBezTo>
                  <a:cubicBezTo>
                    <a:pt x="1783080" y="300037"/>
                    <a:pt x="1768792" y="324803"/>
                    <a:pt x="1756410" y="354330"/>
                  </a:cubicBezTo>
                  <a:lnTo>
                    <a:pt x="1755457" y="354330"/>
                  </a:lnTo>
                  <a:lnTo>
                    <a:pt x="1755457" y="261937"/>
                  </a:lnTo>
                  <a:lnTo>
                    <a:pt x="1631632" y="261937"/>
                  </a:lnTo>
                  <a:lnTo>
                    <a:pt x="1631632" y="789623"/>
                  </a:lnTo>
                  <a:lnTo>
                    <a:pt x="1755457" y="789623"/>
                  </a:lnTo>
                  <a:lnTo>
                    <a:pt x="1755457" y="520065"/>
                  </a:lnTo>
                  <a:cubicBezTo>
                    <a:pt x="1755457" y="474345"/>
                    <a:pt x="1764982" y="436245"/>
                    <a:pt x="1785938" y="408623"/>
                  </a:cubicBezTo>
                  <a:cubicBezTo>
                    <a:pt x="1806892" y="380048"/>
                    <a:pt x="1833563" y="365760"/>
                    <a:pt x="1865948" y="365760"/>
                  </a:cubicBezTo>
                  <a:cubicBezTo>
                    <a:pt x="1877378" y="365760"/>
                    <a:pt x="1888807" y="368618"/>
                    <a:pt x="1903095" y="370523"/>
                  </a:cubicBezTo>
                  <a:cubicBezTo>
                    <a:pt x="1916430" y="374333"/>
                    <a:pt x="1925955" y="378143"/>
                    <a:pt x="1932623" y="382905"/>
                  </a:cubicBezTo>
                  <a:lnTo>
                    <a:pt x="1937385" y="386715"/>
                  </a:lnTo>
                  <a:lnTo>
                    <a:pt x="1937385" y="262890"/>
                  </a:lnTo>
                  <a:lnTo>
                    <a:pt x="1934528" y="261937"/>
                  </a:lnTo>
                  <a:cubicBezTo>
                    <a:pt x="1925955" y="256223"/>
                    <a:pt x="1908810" y="253365"/>
                    <a:pt x="1887855" y="253365"/>
                  </a:cubicBezTo>
                  <a:moveTo>
                    <a:pt x="2225040" y="250508"/>
                  </a:moveTo>
                  <a:cubicBezTo>
                    <a:pt x="2138363" y="250508"/>
                    <a:pt x="2068830" y="276225"/>
                    <a:pt x="2020253" y="326708"/>
                  </a:cubicBezTo>
                  <a:cubicBezTo>
                    <a:pt x="1970723" y="377190"/>
                    <a:pt x="1946910" y="446723"/>
                    <a:pt x="1946910" y="534352"/>
                  </a:cubicBezTo>
                  <a:cubicBezTo>
                    <a:pt x="1946910" y="616268"/>
                    <a:pt x="1971675" y="682943"/>
                    <a:pt x="2019300" y="731520"/>
                  </a:cubicBezTo>
                  <a:cubicBezTo>
                    <a:pt x="2066925" y="779145"/>
                    <a:pt x="2131695" y="803910"/>
                    <a:pt x="2212658" y="803910"/>
                  </a:cubicBezTo>
                  <a:cubicBezTo>
                    <a:pt x="2297430" y="803910"/>
                    <a:pt x="2365058" y="778193"/>
                    <a:pt x="2413635" y="726758"/>
                  </a:cubicBezTo>
                  <a:cubicBezTo>
                    <a:pt x="2463165" y="675323"/>
                    <a:pt x="2486978" y="606743"/>
                    <a:pt x="2486978" y="521970"/>
                  </a:cubicBezTo>
                  <a:cubicBezTo>
                    <a:pt x="2486978" y="438150"/>
                    <a:pt x="2464117" y="371475"/>
                    <a:pt x="2417445" y="322898"/>
                  </a:cubicBezTo>
                  <a:cubicBezTo>
                    <a:pt x="2372678" y="274320"/>
                    <a:pt x="2306955" y="250508"/>
                    <a:pt x="2225040" y="250508"/>
                  </a:cubicBezTo>
                  <a:moveTo>
                    <a:pt x="2324100" y="656273"/>
                  </a:moveTo>
                  <a:cubicBezTo>
                    <a:pt x="2301240" y="685800"/>
                    <a:pt x="2265045" y="700088"/>
                    <a:pt x="2220278" y="700088"/>
                  </a:cubicBezTo>
                  <a:cubicBezTo>
                    <a:pt x="2175510" y="700088"/>
                    <a:pt x="2139315" y="685800"/>
                    <a:pt x="2113598" y="654368"/>
                  </a:cubicBezTo>
                  <a:cubicBezTo>
                    <a:pt x="2087880" y="624840"/>
                    <a:pt x="2075498" y="581977"/>
                    <a:pt x="2075498" y="527685"/>
                  </a:cubicBezTo>
                  <a:cubicBezTo>
                    <a:pt x="2075498" y="471487"/>
                    <a:pt x="2088832" y="428625"/>
                    <a:pt x="2113598" y="398145"/>
                  </a:cubicBezTo>
                  <a:cubicBezTo>
                    <a:pt x="2139315" y="367665"/>
                    <a:pt x="2174558" y="352425"/>
                    <a:pt x="2219325" y="352425"/>
                  </a:cubicBezTo>
                  <a:cubicBezTo>
                    <a:pt x="2263140" y="352425"/>
                    <a:pt x="2297430" y="366712"/>
                    <a:pt x="2322195" y="396240"/>
                  </a:cubicBezTo>
                  <a:cubicBezTo>
                    <a:pt x="2346960" y="425768"/>
                    <a:pt x="2360295" y="468630"/>
                    <a:pt x="2360295" y="524827"/>
                  </a:cubicBezTo>
                  <a:cubicBezTo>
                    <a:pt x="2358390" y="581977"/>
                    <a:pt x="2347913" y="626745"/>
                    <a:pt x="2324100" y="656273"/>
                  </a:cubicBezTo>
                  <a:moveTo>
                    <a:pt x="2763203" y="481012"/>
                  </a:moveTo>
                  <a:cubicBezTo>
                    <a:pt x="2724150" y="464820"/>
                    <a:pt x="2699385" y="452437"/>
                    <a:pt x="2687955" y="441960"/>
                  </a:cubicBezTo>
                  <a:cubicBezTo>
                    <a:pt x="2678430" y="432435"/>
                    <a:pt x="2673667" y="419100"/>
                    <a:pt x="2673667" y="401955"/>
                  </a:cubicBezTo>
                  <a:cubicBezTo>
                    <a:pt x="2673667" y="387668"/>
                    <a:pt x="2679383" y="373380"/>
                    <a:pt x="2693670" y="363855"/>
                  </a:cubicBezTo>
                  <a:cubicBezTo>
                    <a:pt x="2707958" y="354330"/>
                    <a:pt x="2724150" y="349568"/>
                    <a:pt x="2747963" y="349568"/>
                  </a:cubicBezTo>
                  <a:cubicBezTo>
                    <a:pt x="2768917" y="349568"/>
                    <a:pt x="2790825" y="353378"/>
                    <a:pt x="2811780" y="359093"/>
                  </a:cubicBezTo>
                  <a:cubicBezTo>
                    <a:pt x="2832735" y="364808"/>
                    <a:pt x="2851785" y="373380"/>
                    <a:pt x="2867025" y="384810"/>
                  </a:cubicBezTo>
                  <a:lnTo>
                    <a:pt x="2871788" y="388620"/>
                  </a:lnTo>
                  <a:lnTo>
                    <a:pt x="2871788" y="272415"/>
                  </a:lnTo>
                  <a:lnTo>
                    <a:pt x="2868930" y="271462"/>
                  </a:lnTo>
                  <a:cubicBezTo>
                    <a:pt x="2854642" y="265748"/>
                    <a:pt x="2835592" y="260033"/>
                    <a:pt x="2812733" y="255270"/>
                  </a:cubicBezTo>
                  <a:cubicBezTo>
                    <a:pt x="2789873" y="251460"/>
                    <a:pt x="2768917" y="249555"/>
                    <a:pt x="2751773" y="249555"/>
                  </a:cubicBezTo>
                  <a:cubicBezTo>
                    <a:pt x="2692717" y="249555"/>
                    <a:pt x="2644140" y="263843"/>
                    <a:pt x="2606040" y="295275"/>
                  </a:cubicBezTo>
                  <a:cubicBezTo>
                    <a:pt x="2567940" y="324803"/>
                    <a:pt x="2549842" y="364808"/>
                    <a:pt x="2549842" y="411480"/>
                  </a:cubicBezTo>
                  <a:cubicBezTo>
                    <a:pt x="2549842" y="436245"/>
                    <a:pt x="2553653" y="458152"/>
                    <a:pt x="2562225" y="476250"/>
                  </a:cubicBezTo>
                  <a:cubicBezTo>
                    <a:pt x="2570798" y="494348"/>
                    <a:pt x="2583180" y="511493"/>
                    <a:pt x="2600325" y="525780"/>
                  </a:cubicBezTo>
                  <a:cubicBezTo>
                    <a:pt x="2617470" y="539115"/>
                    <a:pt x="2642235" y="554355"/>
                    <a:pt x="2676525" y="568643"/>
                  </a:cubicBezTo>
                  <a:cubicBezTo>
                    <a:pt x="2705100" y="581025"/>
                    <a:pt x="2727008" y="590550"/>
                    <a:pt x="2740342" y="598170"/>
                  </a:cubicBezTo>
                  <a:cubicBezTo>
                    <a:pt x="2753678" y="605790"/>
                    <a:pt x="2762250" y="614363"/>
                    <a:pt x="2768917" y="621030"/>
                  </a:cubicBezTo>
                  <a:cubicBezTo>
                    <a:pt x="2773680" y="628650"/>
                    <a:pt x="2776538" y="638175"/>
                    <a:pt x="2776538" y="650558"/>
                  </a:cubicBezTo>
                  <a:cubicBezTo>
                    <a:pt x="2776538" y="685800"/>
                    <a:pt x="2749867" y="702945"/>
                    <a:pt x="2695575" y="702945"/>
                  </a:cubicBezTo>
                  <a:cubicBezTo>
                    <a:pt x="2674620" y="702945"/>
                    <a:pt x="2652713" y="699135"/>
                    <a:pt x="2626995" y="690563"/>
                  </a:cubicBezTo>
                  <a:cubicBezTo>
                    <a:pt x="2601278" y="681990"/>
                    <a:pt x="2577465" y="669608"/>
                    <a:pt x="2557463" y="655320"/>
                  </a:cubicBezTo>
                  <a:lnTo>
                    <a:pt x="2552700" y="651510"/>
                  </a:lnTo>
                  <a:lnTo>
                    <a:pt x="2552700" y="772477"/>
                  </a:lnTo>
                  <a:lnTo>
                    <a:pt x="2555558" y="773430"/>
                  </a:lnTo>
                  <a:cubicBezTo>
                    <a:pt x="2573655" y="782002"/>
                    <a:pt x="2595563" y="787718"/>
                    <a:pt x="2622233" y="794385"/>
                  </a:cubicBezTo>
                  <a:cubicBezTo>
                    <a:pt x="2648903" y="799148"/>
                    <a:pt x="2672715" y="802958"/>
                    <a:pt x="2693670" y="802958"/>
                  </a:cubicBezTo>
                  <a:cubicBezTo>
                    <a:pt x="2757488" y="802958"/>
                    <a:pt x="2809875" y="788670"/>
                    <a:pt x="2847023" y="757238"/>
                  </a:cubicBezTo>
                  <a:cubicBezTo>
                    <a:pt x="2885123" y="726758"/>
                    <a:pt x="2905125" y="687705"/>
                    <a:pt x="2905125" y="637223"/>
                  </a:cubicBezTo>
                  <a:cubicBezTo>
                    <a:pt x="2905125" y="601980"/>
                    <a:pt x="2895600" y="570548"/>
                    <a:pt x="2874645" y="546735"/>
                  </a:cubicBezTo>
                  <a:cubicBezTo>
                    <a:pt x="2847023" y="523875"/>
                    <a:pt x="2812733" y="500062"/>
                    <a:pt x="2763203" y="481012"/>
                  </a:cubicBezTo>
                  <a:moveTo>
                    <a:pt x="3231833" y="250508"/>
                  </a:moveTo>
                  <a:cubicBezTo>
                    <a:pt x="3145155" y="250508"/>
                    <a:pt x="3075623" y="276225"/>
                    <a:pt x="3027045" y="326708"/>
                  </a:cubicBezTo>
                  <a:cubicBezTo>
                    <a:pt x="2978467" y="377190"/>
                    <a:pt x="2953703" y="446723"/>
                    <a:pt x="2953703" y="534352"/>
                  </a:cubicBezTo>
                  <a:cubicBezTo>
                    <a:pt x="2953703" y="616268"/>
                    <a:pt x="2978467" y="682943"/>
                    <a:pt x="3026092" y="731520"/>
                  </a:cubicBezTo>
                  <a:cubicBezTo>
                    <a:pt x="3073717" y="779145"/>
                    <a:pt x="3138488" y="803910"/>
                    <a:pt x="3219450" y="803910"/>
                  </a:cubicBezTo>
                  <a:cubicBezTo>
                    <a:pt x="3304223" y="803910"/>
                    <a:pt x="3371850" y="778193"/>
                    <a:pt x="3420428" y="726758"/>
                  </a:cubicBezTo>
                  <a:cubicBezTo>
                    <a:pt x="3469958" y="675323"/>
                    <a:pt x="3493770" y="606743"/>
                    <a:pt x="3493770" y="521970"/>
                  </a:cubicBezTo>
                  <a:cubicBezTo>
                    <a:pt x="3493770" y="438150"/>
                    <a:pt x="3470910" y="371475"/>
                    <a:pt x="3424237" y="322898"/>
                  </a:cubicBezTo>
                  <a:cubicBezTo>
                    <a:pt x="3379470" y="274320"/>
                    <a:pt x="3313748" y="250508"/>
                    <a:pt x="3231833" y="250508"/>
                  </a:cubicBezTo>
                  <a:moveTo>
                    <a:pt x="3329940" y="656273"/>
                  </a:moveTo>
                  <a:cubicBezTo>
                    <a:pt x="3307080" y="685800"/>
                    <a:pt x="3270885" y="700088"/>
                    <a:pt x="3226117" y="700088"/>
                  </a:cubicBezTo>
                  <a:cubicBezTo>
                    <a:pt x="3180398" y="700088"/>
                    <a:pt x="3145155" y="685800"/>
                    <a:pt x="3119438" y="654368"/>
                  </a:cubicBezTo>
                  <a:cubicBezTo>
                    <a:pt x="3093720" y="624840"/>
                    <a:pt x="3081338" y="581977"/>
                    <a:pt x="3081338" y="527685"/>
                  </a:cubicBezTo>
                  <a:cubicBezTo>
                    <a:pt x="3081338" y="471487"/>
                    <a:pt x="3094673" y="428625"/>
                    <a:pt x="3119438" y="398145"/>
                  </a:cubicBezTo>
                  <a:cubicBezTo>
                    <a:pt x="3145155" y="367665"/>
                    <a:pt x="3180398" y="352425"/>
                    <a:pt x="3225165" y="352425"/>
                  </a:cubicBezTo>
                  <a:cubicBezTo>
                    <a:pt x="3268028" y="352425"/>
                    <a:pt x="3303270" y="366712"/>
                    <a:pt x="3328035" y="396240"/>
                  </a:cubicBezTo>
                  <a:cubicBezTo>
                    <a:pt x="3352800" y="425768"/>
                    <a:pt x="3366135" y="468630"/>
                    <a:pt x="3366135" y="524827"/>
                  </a:cubicBezTo>
                  <a:cubicBezTo>
                    <a:pt x="3366135" y="581977"/>
                    <a:pt x="3353753" y="626745"/>
                    <a:pt x="3329940" y="656273"/>
                  </a:cubicBezTo>
                  <a:moveTo>
                    <a:pt x="4155758" y="363855"/>
                  </a:moveTo>
                  <a:lnTo>
                    <a:pt x="4155758" y="261937"/>
                  </a:lnTo>
                  <a:lnTo>
                    <a:pt x="4030980" y="261937"/>
                  </a:lnTo>
                  <a:lnTo>
                    <a:pt x="4030980" y="105728"/>
                  </a:lnTo>
                  <a:lnTo>
                    <a:pt x="4027170" y="106680"/>
                  </a:lnTo>
                  <a:lnTo>
                    <a:pt x="3909060" y="141923"/>
                  </a:lnTo>
                  <a:lnTo>
                    <a:pt x="3906203" y="142875"/>
                  </a:lnTo>
                  <a:lnTo>
                    <a:pt x="3906203" y="261937"/>
                  </a:lnTo>
                  <a:lnTo>
                    <a:pt x="3719512" y="261937"/>
                  </a:lnTo>
                  <a:lnTo>
                    <a:pt x="3719512" y="195262"/>
                  </a:lnTo>
                  <a:cubicBezTo>
                    <a:pt x="3719512" y="164783"/>
                    <a:pt x="3727133" y="140970"/>
                    <a:pt x="3740467" y="125730"/>
                  </a:cubicBezTo>
                  <a:cubicBezTo>
                    <a:pt x="3753803" y="110490"/>
                    <a:pt x="3773805" y="102870"/>
                    <a:pt x="3798570" y="102870"/>
                  </a:cubicBezTo>
                  <a:cubicBezTo>
                    <a:pt x="3815715" y="102870"/>
                    <a:pt x="3833812" y="106680"/>
                    <a:pt x="3853815" y="115253"/>
                  </a:cubicBezTo>
                  <a:lnTo>
                    <a:pt x="3858578" y="118110"/>
                  </a:lnTo>
                  <a:lnTo>
                    <a:pt x="3858578" y="10478"/>
                  </a:lnTo>
                  <a:lnTo>
                    <a:pt x="3855720" y="9525"/>
                  </a:lnTo>
                  <a:cubicBezTo>
                    <a:pt x="3838575" y="3810"/>
                    <a:pt x="3815715" y="0"/>
                    <a:pt x="3786187" y="0"/>
                  </a:cubicBezTo>
                  <a:cubicBezTo>
                    <a:pt x="3749040" y="0"/>
                    <a:pt x="3716655" y="8572"/>
                    <a:pt x="3687128" y="22860"/>
                  </a:cubicBezTo>
                  <a:cubicBezTo>
                    <a:pt x="3657600" y="39053"/>
                    <a:pt x="3635692" y="60960"/>
                    <a:pt x="3619500" y="90488"/>
                  </a:cubicBezTo>
                  <a:cubicBezTo>
                    <a:pt x="3603308" y="119062"/>
                    <a:pt x="3594735" y="151448"/>
                    <a:pt x="3594735" y="188595"/>
                  </a:cubicBezTo>
                  <a:lnTo>
                    <a:pt x="3594735" y="261937"/>
                  </a:lnTo>
                  <a:lnTo>
                    <a:pt x="3508058" y="261937"/>
                  </a:lnTo>
                  <a:lnTo>
                    <a:pt x="3508058" y="362903"/>
                  </a:lnTo>
                  <a:lnTo>
                    <a:pt x="3594735" y="362903"/>
                  </a:lnTo>
                  <a:lnTo>
                    <a:pt x="3594735" y="789623"/>
                  </a:lnTo>
                  <a:lnTo>
                    <a:pt x="3719512" y="789623"/>
                  </a:lnTo>
                  <a:lnTo>
                    <a:pt x="3719512" y="363855"/>
                  </a:lnTo>
                  <a:lnTo>
                    <a:pt x="3906203" y="363855"/>
                  </a:lnTo>
                  <a:lnTo>
                    <a:pt x="3906203" y="635318"/>
                  </a:lnTo>
                  <a:cubicBezTo>
                    <a:pt x="3906203" y="746760"/>
                    <a:pt x="3958590" y="802958"/>
                    <a:pt x="4063365" y="802958"/>
                  </a:cubicBezTo>
                  <a:cubicBezTo>
                    <a:pt x="4080510" y="802958"/>
                    <a:pt x="4098608" y="800100"/>
                    <a:pt x="4115753" y="797243"/>
                  </a:cubicBezTo>
                  <a:cubicBezTo>
                    <a:pt x="4133850" y="793433"/>
                    <a:pt x="4147185" y="788670"/>
                    <a:pt x="4154805" y="784860"/>
                  </a:cubicBezTo>
                  <a:lnTo>
                    <a:pt x="4155758" y="783908"/>
                  </a:lnTo>
                  <a:lnTo>
                    <a:pt x="4155758" y="681990"/>
                  </a:lnTo>
                  <a:lnTo>
                    <a:pt x="4150995" y="685800"/>
                  </a:lnTo>
                  <a:cubicBezTo>
                    <a:pt x="4143375" y="690563"/>
                    <a:pt x="4136708" y="694373"/>
                    <a:pt x="4125278" y="697230"/>
                  </a:cubicBezTo>
                  <a:cubicBezTo>
                    <a:pt x="4115753" y="700088"/>
                    <a:pt x="4107180" y="701040"/>
                    <a:pt x="4100512" y="701040"/>
                  </a:cubicBezTo>
                  <a:cubicBezTo>
                    <a:pt x="4075748" y="701040"/>
                    <a:pt x="4058603" y="695325"/>
                    <a:pt x="4046220" y="681038"/>
                  </a:cubicBezTo>
                  <a:cubicBezTo>
                    <a:pt x="4034790" y="667702"/>
                    <a:pt x="4029075" y="645795"/>
                    <a:pt x="4029075" y="613410"/>
                  </a:cubicBezTo>
                  <a:lnTo>
                    <a:pt x="4029075" y="363855"/>
                  </a:lnTo>
                  <a:lnTo>
                    <a:pt x="4155758" y="363855"/>
                  </a:lnTo>
                  <a:close/>
                </a:path>
              </a:pathLst>
            </a:custGeom>
            <a:solidFill>
              <a:schemeClr val="tx2"/>
            </a:solidFill>
            <a:ln w="9525" cap="flat">
              <a:noFill/>
              <a:prstDash val="solid"/>
              <a:miter/>
            </a:ln>
          </p:spPr>
          <p:txBody>
            <a:bodyPr rtlCol="0" anchor="ctr"/>
            <a:lstStyle/>
            <a:p>
              <a:endParaRPr lang="en-US" sz="1800"/>
            </a:p>
          </p:txBody>
        </p:sp>
        <p:sp>
          <p:nvSpPr>
            <p:cNvPr id="15" name="Freeform: Shape 14">
              <a:extLst>
                <a:ext uri="{FF2B5EF4-FFF2-40B4-BE49-F238E27FC236}">
                  <a16:creationId xmlns:a16="http://schemas.microsoft.com/office/drawing/2014/main" id="{79D8DE20-1A41-4F32-A2F7-D6BD777AD318}"/>
                </a:ext>
              </a:extLst>
            </p:cNvPr>
            <p:cNvSpPr/>
            <p:nvPr/>
          </p:nvSpPr>
          <p:spPr>
            <a:xfrm>
              <a:off x="7353301" y="-1897063"/>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F25022"/>
            </a:solidFill>
            <a:ln w="9525" cap="flat">
              <a:noFill/>
              <a:prstDash val="solid"/>
              <a:miter/>
            </a:ln>
          </p:spPr>
          <p:txBody>
            <a:bodyPr rtlCol="0" anchor="ctr"/>
            <a:lstStyle/>
            <a:p>
              <a:endParaRPr lang="en-US" sz="1800"/>
            </a:p>
          </p:txBody>
        </p:sp>
        <p:sp>
          <p:nvSpPr>
            <p:cNvPr id="16" name="Freeform: Shape 15">
              <a:extLst>
                <a:ext uri="{FF2B5EF4-FFF2-40B4-BE49-F238E27FC236}">
                  <a16:creationId xmlns:a16="http://schemas.microsoft.com/office/drawing/2014/main" id="{5FA3E4C6-6EB9-4031-8A5E-9AB5F258FD63}"/>
                </a:ext>
              </a:extLst>
            </p:cNvPr>
            <p:cNvSpPr/>
            <p:nvPr/>
          </p:nvSpPr>
          <p:spPr>
            <a:xfrm>
              <a:off x="7998143" y="-1897063"/>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7FBA00"/>
            </a:solidFill>
            <a:ln w="9525" cap="flat">
              <a:noFill/>
              <a:prstDash val="solid"/>
              <a:miter/>
            </a:ln>
          </p:spPr>
          <p:txBody>
            <a:bodyPr rtlCol="0" anchor="ctr"/>
            <a:lstStyle/>
            <a:p>
              <a:endParaRPr lang="en-US" sz="1800"/>
            </a:p>
          </p:txBody>
        </p:sp>
        <p:sp>
          <p:nvSpPr>
            <p:cNvPr id="17" name="Freeform: Shape 16">
              <a:extLst>
                <a:ext uri="{FF2B5EF4-FFF2-40B4-BE49-F238E27FC236}">
                  <a16:creationId xmlns:a16="http://schemas.microsoft.com/office/drawing/2014/main" id="{1C814088-BEA7-4D58-BEA6-545A939CB1F2}"/>
                </a:ext>
              </a:extLst>
            </p:cNvPr>
            <p:cNvSpPr/>
            <p:nvPr/>
          </p:nvSpPr>
          <p:spPr>
            <a:xfrm>
              <a:off x="7353301" y="-1252221"/>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00A4EF"/>
            </a:solidFill>
            <a:ln w="9525" cap="flat">
              <a:noFill/>
              <a:prstDash val="solid"/>
              <a:miter/>
            </a:ln>
          </p:spPr>
          <p:txBody>
            <a:bodyPr rtlCol="0" anchor="ctr"/>
            <a:lstStyle/>
            <a:p>
              <a:endParaRPr lang="en-US" sz="1800"/>
            </a:p>
          </p:txBody>
        </p:sp>
        <p:sp>
          <p:nvSpPr>
            <p:cNvPr id="18" name="Freeform: Shape 17">
              <a:extLst>
                <a:ext uri="{FF2B5EF4-FFF2-40B4-BE49-F238E27FC236}">
                  <a16:creationId xmlns:a16="http://schemas.microsoft.com/office/drawing/2014/main" id="{0FCD5A5B-9703-4A12-A4FA-54B47108EFD1}"/>
                </a:ext>
              </a:extLst>
            </p:cNvPr>
            <p:cNvSpPr/>
            <p:nvPr/>
          </p:nvSpPr>
          <p:spPr>
            <a:xfrm>
              <a:off x="7998143" y="-1252221"/>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FFB900"/>
            </a:solidFill>
            <a:ln w="9525"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469290183"/>
      </p:ext>
    </p:extLst>
  </p:cSld>
  <p:clrMapOvr>
    <a:masterClrMapping/>
  </p:clrMapOvr>
  <p:transition advClick="0" advTm="20000">
    <p:push dir="u"/>
  </p:transition>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Typography Title White">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53822" y="1122365"/>
            <a:ext cx="6827265" cy="2576513"/>
          </a:xfrm>
        </p:spPr>
        <p:txBody>
          <a:bodyPr rIns="0" anchor="b"/>
          <a:lstStyle>
            <a:lvl1pPr algn="r">
              <a:defRPr sz="5998">
                <a:solidFill>
                  <a:schemeClr val="tx1"/>
                </a:solidFill>
              </a:defRPr>
            </a:lvl1pPr>
          </a:lstStyle>
          <a:p>
            <a:r>
              <a:rPr lang="en-US"/>
              <a:t>Click to edit Master title style</a:t>
            </a:r>
          </a:p>
        </p:txBody>
      </p:sp>
      <p:sp>
        <p:nvSpPr>
          <p:cNvPr id="3" name="Subtitle 2"/>
          <p:cNvSpPr>
            <a:spLocks noGrp="1"/>
          </p:cNvSpPr>
          <p:nvPr>
            <p:ph type="subTitle" idx="1"/>
          </p:nvPr>
        </p:nvSpPr>
        <p:spPr>
          <a:xfrm>
            <a:off x="553822" y="3698876"/>
            <a:ext cx="6827265" cy="1558924"/>
          </a:xfrm>
        </p:spPr>
        <p:txBody>
          <a:bodyPr/>
          <a:lstStyle>
            <a:lvl1pPr marL="0" indent="0" algn="r">
              <a:lnSpc>
                <a:spcPct val="100000"/>
              </a:lnSpc>
              <a:buNone/>
              <a:defRPr sz="2394">
                <a:solidFill>
                  <a:schemeClr val="accent1"/>
                </a:solidFill>
              </a:defRPr>
            </a:lvl1pPr>
            <a:lvl2pPr marL="455970" indent="0" algn="ctr">
              <a:buNone/>
              <a:defRPr sz="1995"/>
            </a:lvl2pPr>
            <a:lvl3pPr marL="911939" indent="0" algn="ctr">
              <a:buNone/>
              <a:defRPr sz="1795"/>
            </a:lvl3pPr>
            <a:lvl4pPr marL="1367909" indent="0" algn="ctr">
              <a:buNone/>
              <a:defRPr sz="1596"/>
            </a:lvl4pPr>
            <a:lvl5pPr marL="1823878" indent="0" algn="ctr">
              <a:buNone/>
              <a:defRPr sz="1596"/>
            </a:lvl5pPr>
            <a:lvl6pPr marL="2279847" indent="0" algn="ctr">
              <a:buNone/>
              <a:defRPr sz="1596"/>
            </a:lvl6pPr>
            <a:lvl7pPr marL="2735816" indent="0" algn="ctr">
              <a:buNone/>
              <a:defRPr sz="1596"/>
            </a:lvl7pPr>
            <a:lvl8pPr marL="3191786" indent="0" algn="ctr">
              <a:buNone/>
              <a:defRPr sz="1596"/>
            </a:lvl8pPr>
            <a:lvl9pPr marL="3647755" indent="0" algn="ctr">
              <a:buNone/>
              <a:defRPr sz="1596"/>
            </a:lvl9pPr>
          </a:lstStyle>
          <a:p>
            <a:r>
              <a:rPr lang="en-US"/>
              <a:t>Click to edit Master subtitle style</a:t>
            </a:r>
          </a:p>
        </p:txBody>
      </p:sp>
      <p:sp>
        <p:nvSpPr>
          <p:cNvPr id="9" name="Text Placeholder 8">
            <a:extLst>
              <a:ext uri="{FF2B5EF4-FFF2-40B4-BE49-F238E27FC236}">
                <a16:creationId xmlns:a16="http://schemas.microsoft.com/office/drawing/2014/main" id="{39E3574D-8ABD-40DE-BC1F-304019D0DB57}"/>
              </a:ext>
            </a:extLst>
          </p:cNvPr>
          <p:cNvSpPr>
            <a:spLocks noGrp="1"/>
          </p:cNvSpPr>
          <p:nvPr>
            <p:ph type="body" sz="quarter" idx="10"/>
          </p:nvPr>
        </p:nvSpPr>
        <p:spPr>
          <a:xfrm>
            <a:off x="7486120" y="1122365"/>
            <a:ext cx="4158426" cy="4135437"/>
          </a:xfrm>
        </p:spPr>
        <p:txBody>
          <a:bodyPr rIns="0" anchor="ctr"/>
          <a:lstStyle>
            <a:lvl1pPr marL="0" indent="0" algn="l">
              <a:buNone/>
              <a:defRPr>
                <a:solidFill>
                  <a:schemeClr val="accent3"/>
                </a:solidFill>
                <a:latin typeface="+mj-lt"/>
              </a:defRPr>
            </a:lvl1pPr>
            <a:lvl2pPr marL="455970" indent="0">
              <a:buNone/>
              <a:defRPr/>
            </a:lvl2pPr>
            <a:lvl3pPr marL="911939" indent="0">
              <a:buNone/>
              <a:defRPr/>
            </a:lvl3pPr>
            <a:lvl4pPr marL="1367909" indent="0">
              <a:buNone/>
              <a:defRPr/>
            </a:lvl4pPr>
            <a:lvl5pPr marL="1823878" indent="0">
              <a:buNone/>
              <a:defRPr/>
            </a:lvl5pPr>
          </a:lstStyle>
          <a:p>
            <a:pPr lvl="0"/>
            <a:r>
              <a:rPr lang="en-US"/>
              <a:t>Edit Master text styles</a:t>
            </a:r>
          </a:p>
        </p:txBody>
      </p:sp>
      <p:cxnSp>
        <p:nvCxnSpPr>
          <p:cNvPr id="12" name="Straight Connector 11">
            <a:extLst>
              <a:ext uri="{FF2B5EF4-FFF2-40B4-BE49-F238E27FC236}">
                <a16:creationId xmlns:a16="http://schemas.microsoft.com/office/drawing/2014/main" id="{0EBF2AC0-642B-498C-BF06-9B26C0A37A90}"/>
              </a:ext>
            </a:extLst>
          </p:cNvPr>
          <p:cNvCxnSpPr/>
          <p:nvPr userDrawn="1"/>
        </p:nvCxnSpPr>
        <p:spPr>
          <a:xfrm>
            <a:off x="7486120" y="1379540"/>
            <a:ext cx="0" cy="36210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985FEDB6-AE1B-4A26-A3DA-CCF9A9D4731D}"/>
              </a:ext>
            </a:extLst>
          </p:cNvPr>
          <p:cNvGrpSpPr/>
          <p:nvPr userDrawn="1"/>
        </p:nvGrpSpPr>
        <p:grpSpPr>
          <a:xfrm>
            <a:off x="553822" y="547294"/>
            <a:ext cx="1554197" cy="330567"/>
            <a:chOff x="7353301" y="-1897063"/>
            <a:chExt cx="5749290" cy="1225867"/>
          </a:xfrm>
        </p:grpSpPr>
        <p:sp>
          <p:nvSpPr>
            <p:cNvPr id="10" name="Freeform: Shape 9">
              <a:extLst>
                <a:ext uri="{FF2B5EF4-FFF2-40B4-BE49-F238E27FC236}">
                  <a16:creationId xmlns:a16="http://schemas.microsoft.com/office/drawing/2014/main" id="{009D12FA-0F93-4FF8-AB34-E1592DCD290E}"/>
                </a:ext>
              </a:extLst>
            </p:cNvPr>
            <p:cNvSpPr/>
            <p:nvPr/>
          </p:nvSpPr>
          <p:spPr>
            <a:xfrm>
              <a:off x="8949691" y="-1705610"/>
              <a:ext cx="4152900" cy="800100"/>
            </a:xfrm>
            <a:custGeom>
              <a:avLst/>
              <a:gdLst>
                <a:gd name="connsiteX0" fmla="*/ 434340 w 4152900"/>
                <a:gd name="connsiteY0" fmla="*/ 516255 h 800100"/>
                <a:gd name="connsiteX1" fmla="*/ 400050 w 4152900"/>
                <a:gd name="connsiteY1" fmla="*/ 613410 h 800100"/>
                <a:gd name="connsiteX2" fmla="*/ 397192 w 4152900"/>
                <a:gd name="connsiteY2" fmla="*/ 613410 h 800100"/>
                <a:gd name="connsiteX3" fmla="*/ 363855 w 4152900"/>
                <a:gd name="connsiteY3" fmla="*/ 518160 h 800100"/>
                <a:gd name="connsiteX4" fmla="*/ 180022 w 4152900"/>
                <a:gd name="connsiteY4" fmla="*/ 56197 h 800100"/>
                <a:gd name="connsiteX5" fmla="*/ 0 w 4152900"/>
                <a:gd name="connsiteY5" fmla="*/ 56197 h 800100"/>
                <a:gd name="connsiteX6" fmla="*/ 0 w 4152900"/>
                <a:gd name="connsiteY6" fmla="*/ 792480 h 800100"/>
                <a:gd name="connsiteX7" fmla="*/ 119063 w 4152900"/>
                <a:gd name="connsiteY7" fmla="*/ 792480 h 800100"/>
                <a:gd name="connsiteX8" fmla="*/ 119063 w 4152900"/>
                <a:gd name="connsiteY8" fmla="*/ 338137 h 800100"/>
                <a:gd name="connsiteX9" fmla="*/ 118110 w 4152900"/>
                <a:gd name="connsiteY9" fmla="*/ 237173 h 800100"/>
                <a:gd name="connsiteX10" fmla="*/ 114300 w 4152900"/>
                <a:gd name="connsiteY10" fmla="*/ 190500 h 800100"/>
                <a:gd name="connsiteX11" fmla="*/ 117157 w 4152900"/>
                <a:gd name="connsiteY11" fmla="*/ 190500 h 800100"/>
                <a:gd name="connsiteX12" fmla="*/ 134302 w 4152900"/>
                <a:gd name="connsiteY12" fmla="*/ 253365 h 800100"/>
                <a:gd name="connsiteX13" fmla="*/ 355282 w 4152900"/>
                <a:gd name="connsiteY13" fmla="*/ 790575 h 800100"/>
                <a:gd name="connsiteX14" fmla="*/ 439102 w 4152900"/>
                <a:gd name="connsiteY14" fmla="*/ 790575 h 800100"/>
                <a:gd name="connsiteX15" fmla="*/ 658177 w 4152900"/>
                <a:gd name="connsiteY15" fmla="*/ 248603 h 800100"/>
                <a:gd name="connsiteX16" fmla="*/ 672465 w 4152900"/>
                <a:gd name="connsiteY16" fmla="*/ 190500 h 800100"/>
                <a:gd name="connsiteX17" fmla="*/ 675322 w 4152900"/>
                <a:gd name="connsiteY17" fmla="*/ 190500 h 800100"/>
                <a:gd name="connsiteX18" fmla="*/ 669607 w 4152900"/>
                <a:gd name="connsiteY18" fmla="*/ 322898 h 800100"/>
                <a:gd name="connsiteX19" fmla="*/ 669607 w 4152900"/>
                <a:gd name="connsiteY19" fmla="*/ 789623 h 800100"/>
                <a:gd name="connsiteX20" fmla="*/ 796290 w 4152900"/>
                <a:gd name="connsiteY20" fmla="*/ 789623 h 800100"/>
                <a:gd name="connsiteX21" fmla="*/ 796290 w 4152900"/>
                <a:gd name="connsiteY21" fmla="*/ 54292 h 800100"/>
                <a:gd name="connsiteX22" fmla="*/ 622935 w 4152900"/>
                <a:gd name="connsiteY22" fmla="*/ 54292 h 800100"/>
                <a:gd name="connsiteX23" fmla="*/ 434340 w 4152900"/>
                <a:gd name="connsiteY23" fmla="*/ 516255 h 800100"/>
                <a:gd name="connsiteX24" fmla="*/ 916305 w 4152900"/>
                <a:gd name="connsiteY24" fmla="*/ 261937 h 800100"/>
                <a:gd name="connsiteX25" fmla="*/ 1040130 w 4152900"/>
                <a:gd name="connsiteY25" fmla="*/ 261937 h 800100"/>
                <a:gd name="connsiteX26" fmla="*/ 1040130 w 4152900"/>
                <a:gd name="connsiteY26" fmla="*/ 789623 h 800100"/>
                <a:gd name="connsiteX27" fmla="*/ 916305 w 4152900"/>
                <a:gd name="connsiteY27" fmla="*/ 789623 h 800100"/>
                <a:gd name="connsiteX28" fmla="*/ 979170 w 4152900"/>
                <a:gd name="connsiteY28" fmla="*/ 39053 h 800100"/>
                <a:gd name="connsiteX29" fmla="*/ 926782 w 4152900"/>
                <a:gd name="connsiteY29" fmla="*/ 60007 h 800100"/>
                <a:gd name="connsiteX30" fmla="*/ 904875 w 4152900"/>
                <a:gd name="connsiteY30" fmla="*/ 111442 h 800100"/>
                <a:gd name="connsiteX31" fmla="*/ 926782 w 4152900"/>
                <a:gd name="connsiteY31" fmla="*/ 161925 h 800100"/>
                <a:gd name="connsiteX32" fmla="*/ 979170 w 4152900"/>
                <a:gd name="connsiteY32" fmla="*/ 181928 h 800100"/>
                <a:gd name="connsiteX33" fmla="*/ 1031557 w 4152900"/>
                <a:gd name="connsiteY33" fmla="*/ 161925 h 800100"/>
                <a:gd name="connsiteX34" fmla="*/ 1053465 w 4152900"/>
                <a:gd name="connsiteY34" fmla="*/ 111442 h 800100"/>
                <a:gd name="connsiteX35" fmla="*/ 1031557 w 4152900"/>
                <a:gd name="connsiteY35" fmla="*/ 60007 h 800100"/>
                <a:gd name="connsiteX36" fmla="*/ 979170 w 4152900"/>
                <a:gd name="connsiteY36" fmla="*/ 39053 h 800100"/>
                <a:gd name="connsiteX37" fmla="*/ 1479232 w 4152900"/>
                <a:gd name="connsiteY37" fmla="*/ 257175 h 800100"/>
                <a:gd name="connsiteX38" fmla="*/ 1409700 w 4152900"/>
                <a:gd name="connsiteY38" fmla="*/ 249555 h 800100"/>
                <a:gd name="connsiteX39" fmla="*/ 1259205 w 4152900"/>
                <a:gd name="connsiteY39" fmla="*/ 286703 h 800100"/>
                <a:gd name="connsiteX40" fmla="*/ 1160145 w 4152900"/>
                <a:gd name="connsiteY40" fmla="*/ 388620 h 800100"/>
                <a:gd name="connsiteX41" fmla="*/ 1125855 w 4152900"/>
                <a:gd name="connsiteY41" fmla="*/ 541020 h 800100"/>
                <a:gd name="connsiteX42" fmla="*/ 1159192 w 4152900"/>
                <a:gd name="connsiteY42" fmla="*/ 677227 h 800100"/>
                <a:gd name="connsiteX43" fmla="*/ 1252538 w 4152900"/>
                <a:gd name="connsiteY43" fmla="*/ 771525 h 800100"/>
                <a:gd name="connsiteX44" fmla="*/ 1388745 w 4152900"/>
                <a:gd name="connsiteY44" fmla="*/ 804863 h 800100"/>
                <a:gd name="connsiteX45" fmla="*/ 1538288 w 4152900"/>
                <a:gd name="connsiteY45" fmla="*/ 769620 h 800100"/>
                <a:gd name="connsiteX46" fmla="*/ 1539240 w 4152900"/>
                <a:gd name="connsiteY46" fmla="*/ 768668 h 800100"/>
                <a:gd name="connsiteX47" fmla="*/ 1539240 w 4152900"/>
                <a:gd name="connsiteY47" fmla="*/ 654368 h 800100"/>
                <a:gd name="connsiteX48" fmla="*/ 1534478 w 4152900"/>
                <a:gd name="connsiteY48" fmla="*/ 658177 h 800100"/>
                <a:gd name="connsiteX49" fmla="*/ 1474470 w 4152900"/>
                <a:gd name="connsiteY49" fmla="*/ 689610 h 800100"/>
                <a:gd name="connsiteX50" fmla="*/ 1415415 w 4152900"/>
                <a:gd name="connsiteY50" fmla="*/ 701040 h 800100"/>
                <a:gd name="connsiteX51" fmla="*/ 1299210 w 4152900"/>
                <a:gd name="connsiteY51" fmla="*/ 655320 h 800100"/>
                <a:gd name="connsiteX52" fmla="*/ 1256348 w 4152900"/>
                <a:gd name="connsiteY52" fmla="*/ 530543 h 800100"/>
                <a:gd name="connsiteX53" fmla="*/ 1300163 w 4152900"/>
                <a:gd name="connsiteY53" fmla="*/ 401955 h 800100"/>
                <a:gd name="connsiteX54" fmla="*/ 1416367 w 4152900"/>
                <a:gd name="connsiteY54" fmla="*/ 354330 h 800100"/>
                <a:gd name="connsiteX55" fmla="*/ 1534478 w 4152900"/>
                <a:gd name="connsiteY55" fmla="*/ 394335 h 800100"/>
                <a:gd name="connsiteX56" fmla="*/ 1539240 w 4152900"/>
                <a:gd name="connsiteY56" fmla="*/ 398145 h 800100"/>
                <a:gd name="connsiteX57" fmla="*/ 1539240 w 4152900"/>
                <a:gd name="connsiteY57" fmla="*/ 277178 h 800100"/>
                <a:gd name="connsiteX58" fmla="*/ 1538288 w 4152900"/>
                <a:gd name="connsiteY58" fmla="*/ 276225 h 800100"/>
                <a:gd name="connsiteX59" fmla="*/ 1479232 w 4152900"/>
                <a:gd name="connsiteY59" fmla="*/ 257175 h 800100"/>
                <a:gd name="connsiteX60" fmla="*/ 1887855 w 4152900"/>
                <a:gd name="connsiteY60" fmla="*/ 253365 h 800100"/>
                <a:gd name="connsiteX61" fmla="*/ 1804035 w 4152900"/>
                <a:gd name="connsiteY61" fmla="*/ 282893 h 800100"/>
                <a:gd name="connsiteX62" fmla="*/ 1756410 w 4152900"/>
                <a:gd name="connsiteY62" fmla="*/ 354330 h 800100"/>
                <a:gd name="connsiteX63" fmla="*/ 1755457 w 4152900"/>
                <a:gd name="connsiteY63" fmla="*/ 354330 h 800100"/>
                <a:gd name="connsiteX64" fmla="*/ 1755457 w 4152900"/>
                <a:gd name="connsiteY64" fmla="*/ 261937 h 800100"/>
                <a:gd name="connsiteX65" fmla="*/ 1631632 w 4152900"/>
                <a:gd name="connsiteY65" fmla="*/ 261937 h 800100"/>
                <a:gd name="connsiteX66" fmla="*/ 1631632 w 4152900"/>
                <a:gd name="connsiteY66" fmla="*/ 789623 h 800100"/>
                <a:gd name="connsiteX67" fmla="*/ 1755457 w 4152900"/>
                <a:gd name="connsiteY67" fmla="*/ 789623 h 800100"/>
                <a:gd name="connsiteX68" fmla="*/ 1755457 w 4152900"/>
                <a:gd name="connsiteY68" fmla="*/ 520065 h 800100"/>
                <a:gd name="connsiteX69" fmla="*/ 1785938 w 4152900"/>
                <a:gd name="connsiteY69" fmla="*/ 408623 h 800100"/>
                <a:gd name="connsiteX70" fmla="*/ 1865948 w 4152900"/>
                <a:gd name="connsiteY70" fmla="*/ 365760 h 800100"/>
                <a:gd name="connsiteX71" fmla="*/ 1903095 w 4152900"/>
                <a:gd name="connsiteY71" fmla="*/ 370523 h 800100"/>
                <a:gd name="connsiteX72" fmla="*/ 1932623 w 4152900"/>
                <a:gd name="connsiteY72" fmla="*/ 382905 h 800100"/>
                <a:gd name="connsiteX73" fmla="*/ 1937385 w 4152900"/>
                <a:gd name="connsiteY73" fmla="*/ 386715 h 800100"/>
                <a:gd name="connsiteX74" fmla="*/ 1937385 w 4152900"/>
                <a:gd name="connsiteY74" fmla="*/ 262890 h 800100"/>
                <a:gd name="connsiteX75" fmla="*/ 1934528 w 4152900"/>
                <a:gd name="connsiteY75" fmla="*/ 261937 h 800100"/>
                <a:gd name="connsiteX76" fmla="*/ 1887855 w 4152900"/>
                <a:gd name="connsiteY76" fmla="*/ 253365 h 800100"/>
                <a:gd name="connsiteX77" fmla="*/ 2225040 w 4152900"/>
                <a:gd name="connsiteY77" fmla="*/ 250508 h 800100"/>
                <a:gd name="connsiteX78" fmla="*/ 2020253 w 4152900"/>
                <a:gd name="connsiteY78" fmla="*/ 326708 h 800100"/>
                <a:gd name="connsiteX79" fmla="*/ 1946910 w 4152900"/>
                <a:gd name="connsiteY79" fmla="*/ 534352 h 800100"/>
                <a:gd name="connsiteX80" fmla="*/ 2019300 w 4152900"/>
                <a:gd name="connsiteY80" fmla="*/ 731520 h 800100"/>
                <a:gd name="connsiteX81" fmla="*/ 2212658 w 4152900"/>
                <a:gd name="connsiteY81" fmla="*/ 803910 h 800100"/>
                <a:gd name="connsiteX82" fmla="*/ 2413635 w 4152900"/>
                <a:gd name="connsiteY82" fmla="*/ 726758 h 800100"/>
                <a:gd name="connsiteX83" fmla="*/ 2486978 w 4152900"/>
                <a:gd name="connsiteY83" fmla="*/ 521970 h 800100"/>
                <a:gd name="connsiteX84" fmla="*/ 2417445 w 4152900"/>
                <a:gd name="connsiteY84" fmla="*/ 322898 h 800100"/>
                <a:gd name="connsiteX85" fmla="*/ 2225040 w 4152900"/>
                <a:gd name="connsiteY85" fmla="*/ 250508 h 800100"/>
                <a:gd name="connsiteX86" fmla="*/ 2324100 w 4152900"/>
                <a:gd name="connsiteY86" fmla="*/ 656273 h 800100"/>
                <a:gd name="connsiteX87" fmla="*/ 2220278 w 4152900"/>
                <a:gd name="connsiteY87" fmla="*/ 700088 h 800100"/>
                <a:gd name="connsiteX88" fmla="*/ 2113598 w 4152900"/>
                <a:gd name="connsiteY88" fmla="*/ 654368 h 800100"/>
                <a:gd name="connsiteX89" fmla="*/ 2075498 w 4152900"/>
                <a:gd name="connsiteY89" fmla="*/ 527685 h 800100"/>
                <a:gd name="connsiteX90" fmla="*/ 2113598 w 4152900"/>
                <a:gd name="connsiteY90" fmla="*/ 398145 h 800100"/>
                <a:gd name="connsiteX91" fmla="*/ 2219325 w 4152900"/>
                <a:gd name="connsiteY91" fmla="*/ 352425 h 800100"/>
                <a:gd name="connsiteX92" fmla="*/ 2322195 w 4152900"/>
                <a:gd name="connsiteY92" fmla="*/ 396240 h 800100"/>
                <a:gd name="connsiteX93" fmla="*/ 2360295 w 4152900"/>
                <a:gd name="connsiteY93" fmla="*/ 524827 h 800100"/>
                <a:gd name="connsiteX94" fmla="*/ 2324100 w 4152900"/>
                <a:gd name="connsiteY94" fmla="*/ 656273 h 800100"/>
                <a:gd name="connsiteX95" fmla="*/ 2763203 w 4152900"/>
                <a:gd name="connsiteY95" fmla="*/ 481012 h 800100"/>
                <a:gd name="connsiteX96" fmla="*/ 2687955 w 4152900"/>
                <a:gd name="connsiteY96" fmla="*/ 441960 h 800100"/>
                <a:gd name="connsiteX97" fmla="*/ 2673667 w 4152900"/>
                <a:gd name="connsiteY97" fmla="*/ 401955 h 800100"/>
                <a:gd name="connsiteX98" fmla="*/ 2693670 w 4152900"/>
                <a:gd name="connsiteY98" fmla="*/ 363855 h 800100"/>
                <a:gd name="connsiteX99" fmla="*/ 2747963 w 4152900"/>
                <a:gd name="connsiteY99" fmla="*/ 349568 h 800100"/>
                <a:gd name="connsiteX100" fmla="*/ 2811780 w 4152900"/>
                <a:gd name="connsiteY100" fmla="*/ 359093 h 800100"/>
                <a:gd name="connsiteX101" fmla="*/ 2867025 w 4152900"/>
                <a:gd name="connsiteY101" fmla="*/ 384810 h 800100"/>
                <a:gd name="connsiteX102" fmla="*/ 2871788 w 4152900"/>
                <a:gd name="connsiteY102" fmla="*/ 388620 h 800100"/>
                <a:gd name="connsiteX103" fmla="*/ 2871788 w 4152900"/>
                <a:gd name="connsiteY103" fmla="*/ 272415 h 800100"/>
                <a:gd name="connsiteX104" fmla="*/ 2868930 w 4152900"/>
                <a:gd name="connsiteY104" fmla="*/ 271462 h 800100"/>
                <a:gd name="connsiteX105" fmla="*/ 2812733 w 4152900"/>
                <a:gd name="connsiteY105" fmla="*/ 255270 h 800100"/>
                <a:gd name="connsiteX106" fmla="*/ 2751773 w 4152900"/>
                <a:gd name="connsiteY106" fmla="*/ 249555 h 800100"/>
                <a:gd name="connsiteX107" fmla="*/ 2606040 w 4152900"/>
                <a:gd name="connsiteY107" fmla="*/ 295275 h 800100"/>
                <a:gd name="connsiteX108" fmla="*/ 2549842 w 4152900"/>
                <a:gd name="connsiteY108" fmla="*/ 411480 h 800100"/>
                <a:gd name="connsiteX109" fmla="*/ 2562225 w 4152900"/>
                <a:gd name="connsiteY109" fmla="*/ 476250 h 800100"/>
                <a:gd name="connsiteX110" fmla="*/ 2600325 w 4152900"/>
                <a:gd name="connsiteY110" fmla="*/ 525780 h 800100"/>
                <a:gd name="connsiteX111" fmla="*/ 2676525 w 4152900"/>
                <a:gd name="connsiteY111" fmla="*/ 568643 h 800100"/>
                <a:gd name="connsiteX112" fmla="*/ 2740342 w 4152900"/>
                <a:gd name="connsiteY112" fmla="*/ 598170 h 800100"/>
                <a:gd name="connsiteX113" fmla="*/ 2768917 w 4152900"/>
                <a:gd name="connsiteY113" fmla="*/ 621030 h 800100"/>
                <a:gd name="connsiteX114" fmla="*/ 2776538 w 4152900"/>
                <a:gd name="connsiteY114" fmla="*/ 650558 h 800100"/>
                <a:gd name="connsiteX115" fmla="*/ 2695575 w 4152900"/>
                <a:gd name="connsiteY115" fmla="*/ 702945 h 800100"/>
                <a:gd name="connsiteX116" fmla="*/ 2626995 w 4152900"/>
                <a:gd name="connsiteY116" fmla="*/ 690563 h 800100"/>
                <a:gd name="connsiteX117" fmla="*/ 2557463 w 4152900"/>
                <a:gd name="connsiteY117" fmla="*/ 655320 h 800100"/>
                <a:gd name="connsiteX118" fmla="*/ 2552700 w 4152900"/>
                <a:gd name="connsiteY118" fmla="*/ 651510 h 800100"/>
                <a:gd name="connsiteX119" fmla="*/ 2552700 w 4152900"/>
                <a:gd name="connsiteY119" fmla="*/ 772477 h 800100"/>
                <a:gd name="connsiteX120" fmla="*/ 2555558 w 4152900"/>
                <a:gd name="connsiteY120" fmla="*/ 773430 h 800100"/>
                <a:gd name="connsiteX121" fmla="*/ 2622233 w 4152900"/>
                <a:gd name="connsiteY121" fmla="*/ 794385 h 800100"/>
                <a:gd name="connsiteX122" fmla="*/ 2693670 w 4152900"/>
                <a:gd name="connsiteY122" fmla="*/ 802958 h 800100"/>
                <a:gd name="connsiteX123" fmla="*/ 2847023 w 4152900"/>
                <a:gd name="connsiteY123" fmla="*/ 757238 h 800100"/>
                <a:gd name="connsiteX124" fmla="*/ 2905125 w 4152900"/>
                <a:gd name="connsiteY124" fmla="*/ 637223 h 800100"/>
                <a:gd name="connsiteX125" fmla="*/ 2874645 w 4152900"/>
                <a:gd name="connsiteY125" fmla="*/ 546735 h 800100"/>
                <a:gd name="connsiteX126" fmla="*/ 2763203 w 4152900"/>
                <a:gd name="connsiteY126" fmla="*/ 481012 h 800100"/>
                <a:gd name="connsiteX127" fmla="*/ 3231833 w 4152900"/>
                <a:gd name="connsiteY127" fmla="*/ 250508 h 800100"/>
                <a:gd name="connsiteX128" fmla="*/ 3027045 w 4152900"/>
                <a:gd name="connsiteY128" fmla="*/ 326708 h 800100"/>
                <a:gd name="connsiteX129" fmla="*/ 2953703 w 4152900"/>
                <a:gd name="connsiteY129" fmla="*/ 534352 h 800100"/>
                <a:gd name="connsiteX130" fmla="*/ 3026092 w 4152900"/>
                <a:gd name="connsiteY130" fmla="*/ 731520 h 800100"/>
                <a:gd name="connsiteX131" fmla="*/ 3219450 w 4152900"/>
                <a:gd name="connsiteY131" fmla="*/ 803910 h 800100"/>
                <a:gd name="connsiteX132" fmla="*/ 3420428 w 4152900"/>
                <a:gd name="connsiteY132" fmla="*/ 726758 h 800100"/>
                <a:gd name="connsiteX133" fmla="*/ 3493770 w 4152900"/>
                <a:gd name="connsiteY133" fmla="*/ 521970 h 800100"/>
                <a:gd name="connsiteX134" fmla="*/ 3424237 w 4152900"/>
                <a:gd name="connsiteY134" fmla="*/ 322898 h 800100"/>
                <a:gd name="connsiteX135" fmla="*/ 3231833 w 4152900"/>
                <a:gd name="connsiteY135" fmla="*/ 250508 h 800100"/>
                <a:gd name="connsiteX136" fmla="*/ 3329940 w 4152900"/>
                <a:gd name="connsiteY136" fmla="*/ 656273 h 800100"/>
                <a:gd name="connsiteX137" fmla="*/ 3226117 w 4152900"/>
                <a:gd name="connsiteY137" fmla="*/ 700088 h 800100"/>
                <a:gd name="connsiteX138" fmla="*/ 3119438 w 4152900"/>
                <a:gd name="connsiteY138" fmla="*/ 654368 h 800100"/>
                <a:gd name="connsiteX139" fmla="*/ 3081338 w 4152900"/>
                <a:gd name="connsiteY139" fmla="*/ 527685 h 800100"/>
                <a:gd name="connsiteX140" fmla="*/ 3119438 w 4152900"/>
                <a:gd name="connsiteY140" fmla="*/ 398145 h 800100"/>
                <a:gd name="connsiteX141" fmla="*/ 3225165 w 4152900"/>
                <a:gd name="connsiteY141" fmla="*/ 352425 h 800100"/>
                <a:gd name="connsiteX142" fmla="*/ 3328035 w 4152900"/>
                <a:gd name="connsiteY142" fmla="*/ 396240 h 800100"/>
                <a:gd name="connsiteX143" fmla="*/ 3366135 w 4152900"/>
                <a:gd name="connsiteY143" fmla="*/ 524827 h 800100"/>
                <a:gd name="connsiteX144" fmla="*/ 3329940 w 4152900"/>
                <a:gd name="connsiteY144" fmla="*/ 656273 h 800100"/>
                <a:gd name="connsiteX145" fmla="*/ 4155758 w 4152900"/>
                <a:gd name="connsiteY145" fmla="*/ 363855 h 800100"/>
                <a:gd name="connsiteX146" fmla="*/ 4155758 w 4152900"/>
                <a:gd name="connsiteY146" fmla="*/ 261937 h 800100"/>
                <a:gd name="connsiteX147" fmla="*/ 4030980 w 4152900"/>
                <a:gd name="connsiteY147" fmla="*/ 261937 h 800100"/>
                <a:gd name="connsiteX148" fmla="*/ 4030980 w 4152900"/>
                <a:gd name="connsiteY148" fmla="*/ 105728 h 800100"/>
                <a:gd name="connsiteX149" fmla="*/ 4027170 w 4152900"/>
                <a:gd name="connsiteY149" fmla="*/ 106680 h 800100"/>
                <a:gd name="connsiteX150" fmla="*/ 3909060 w 4152900"/>
                <a:gd name="connsiteY150" fmla="*/ 141923 h 800100"/>
                <a:gd name="connsiteX151" fmla="*/ 3906203 w 4152900"/>
                <a:gd name="connsiteY151" fmla="*/ 142875 h 800100"/>
                <a:gd name="connsiteX152" fmla="*/ 3906203 w 4152900"/>
                <a:gd name="connsiteY152" fmla="*/ 261937 h 800100"/>
                <a:gd name="connsiteX153" fmla="*/ 3719512 w 4152900"/>
                <a:gd name="connsiteY153" fmla="*/ 261937 h 800100"/>
                <a:gd name="connsiteX154" fmla="*/ 3719512 w 4152900"/>
                <a:gd name="connsiteY154" fmla="*/ 195262 h 800100"/>
                <a:gd name="connsiteX155" fmla="*/ 3740467 w 4152900"/>
                <a:gd name="connsiteY155" fmla="*/ 125730 h 800100"/>
                <a:gd name="connsiteX156" fmla="*/ 3798570 w 4152900"/>
                <a:gd name="connsiteY156" fmla="*/ 102870 h 800100"/>
                <a:gd name="connsiteX157" fmla="*/ 3853815 w 4152900"/>
                <a:gd name="connsiteY157" fmla="*/ 115253 h 800100"/>
                <a:gd name="connsiteX158" fmla="*/ 3858578 w 4152900"/>
                <a:gd name="connsiteY158" fmla="*/ 118110 h 800100"/>
                <a:gd name="connsiteX159" fmla="*/ 3858578 w 4152900"/>
                <a:gd name="connsiteY159" fmla="*/ 10478 h 800100"/>
                <a:gd name="connsiteX160" fmla="*/ 3855720 w 4152900"/>
                <a:gd name="connsiteY160" fmla="*/ 9525 h 800100"/>
                <a:gd name="connsiteX161" fmla="*/ 3786187 w 4152900"/>
                <a:gd name="connsiteY161" fmla="*/ 0 h 800100"/>
                <a:gd name="connsiteX162" fmla="*/ 3687128 w 4152900"/>
                <a:gd name="connsiteY162" fmla="*/ 22860 h 800100"/>
                <a:gd name="connsiteX163" fmla="*/ 3619500 w 4152900"/>
                <a:gd name="connsiteY163" fmla="*/ 90488 h 800100"/>
                <a:gd name="connsiteX164" fmla="*/ 3594735 w 4152900"/>
                <a:gd name="connsiteY164" fmla="*/ 188595 h 800100"/>
                <a:gd name="connsiteX165" fmla="*/ 3594735 w 4152900"/>
                <a:gd name="connsiteY165" fmla="*/ 261937 h 800100"/>
                <a:gd name="connsiteX166" fmla="*/ 3508058 w 4152900"/>
                <a:gd name="connsiteY166" fmla="*/ 261937 h 800100"/>
                <a:gd name="connsiteX167" fmla="*/ 3508058 w 4152900"/>
                <a:gd name="connsiteY167" fmla="*/ 362903 h 800100"/>
                <a:gd name="connsiteX168" fmla="*/ 3594735 w 4152900"/>
                <a:gd name="connsiteY168" fmla="*/ 362903 h 800100"/>
                <a:gd name="connsiteX169" fmla="*/ 3594735 w 4152900"/>
                <a:gd name="connsiteY169" fmla="*/ 789623 h 800100"/>
                <a:gd name="connsiteX170" fmla="*/ 3719512 w 4152900"/>
                <a:gd name="connsiteY170" fmla="*/ 789623 h 800100"/>
                <a:gd name="connsiteX171" fmla="*/ 3719512 w 4152900"/>
                <a:gd name="connsiteY171" fmla="*/ 363855 h 800100"/>
                <a:gd name="connsiteX172" fmla="*/ 3906203 w 4152900"/>
                <a:gd name="connsiteY172" fmla="*/ 363855 h 800100"/>
                <a:gd name="connsiteX173" fmla="*/ 3906203 w 4152900"/>
                <a:gd name="connsiteY173" fmla="*/ 635318 h 800100"/>
                <a:gd name="connsiteX174" fmla="*/ 4063365 w 4152900"/>
                <a:gd name="connsiteY174" fmla="*/ 802958 h 800100"/>
                <a:gd name="connsiteX175" fmla="*/ 4115753 w 4152900"/>
                <a:gd name="connsiteY175" fmla="*/ 797243 h 800100"/>
                <a:gd name="connsiteX176" fmla="*/ 4154805 w 4152900"/>
                <a:gd name="connsiteY176" fmla="*/ 784860 h 800100"/>
                <a:gd name="connsiteX177" fmla="*/ 4155758 w 4152900"/>
                <a:gd name="connsiteY177" fmla="*/ 783908 h 800100"/>
                <a:gd name="connsiteX178" fmla="*/ 4155758 w 4152900"/>
                <a:gd name="connsiteY178" fmla="*/ 681990 h 800100"/>
                <a:gd name="connsiteX179" fmla="*/ 4150995 w 4152900"/>
                <a:gd name="connsiteY179" fmla="*/ 685800 h 800100"/>
                <a:gd name="connsiteX180" fmla="*/ 4125278 w 4152900"/>
                <a:gd name="connsiteY180" fmla="*/ 697230 h 800100"/>
                <a:gd name="connsiteX181" fmla="*/ 4100512 w 4152900"/>
                <a:gd name="connsiteY181" fmla="*/ 701040 h 800100"/>
                <a:gd name="connsiteX182" fmla="*/ 4046220 w 4152900"/>
                <a:gd name="connsiteY182" fmla="*/ 681038 h 800100"/>
                <a:gd name="connsiteX183" fmla="*/ 4029075 w 4152900"/>
                <a:gd name="connsiteY183" fmla="*/ 613410 h 800100"/>
                <a:gd name="connsiteX184" fmla="*/ 4029075 w 4152900"/>
                <a:gd name="connsiteY184" fmla="*/ 363855 h 800100"/>
                <a:gd name="connsiteX185" fmla="*/ 4155758 w 4152900"/>
                <a:gd name="connsiteY185" fmla="*/ 363855 h 80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Lst>
              <a:rect l="l" t="t" r="r" b="b"/>
              <a:pathLst>
                <a:path w="4152900" h="800100">
                  <a:moveTo>
                    <a:pt x="434340" y="516255"/>
                  </a:moveTo>
                  <a:lnTo>
                    <a:pt x="400050" y="613410"/>
                  </a:lnTo>
                  <a:lnTo>
                    <a:pt x="397192" y="613410"/>
                  </a:lnTo>
                  <a:cubicBezTo>
                    <a:pt x="391477" y="591502"/>
                    <a:pt x="381000" y="558165"/>
                    <a:pt x="363855" y="518160"/>
                  </a:cubicBezTo>
                  <a:lnTo>
                    <a:pt x="180022" y="56197"/>
                  </a:lnTo>
                  <a:lnTo>
                    <a:pt x="0" y="56197"/>
                  </a:lnTo>
                  <a:lnTo>
                    <a:pt x="0" y="792480"/>
                  </a:lnTo>
                  <a:lnTo>
                    <a:pt x="119063" y="792480"/>
                  </a:lnTo>
                  <a:lnTo>
                    <a:pt x="119063" y="338137"/>
                  </a:lnTo>
                  <a:cubicBezTo>
                    <a:pt x="119063" y="309562"/>
                    <a:pt x="119063" y="277178"/>
                    <a:pt x="118110" y="237173"/>
                  </a:cubicBezTo>
                  <a:cubicBezTo>
                    <a:pt x="117157" y="217170"/>
                    <a:pt x="115252" y="201930"/>
                    <a:pt x="114300" y="190500"/>
                  </a:cubicBezTo>
                  <a:lnTo>
                    <a:pt x="117157" y="190500"/>
                  </a:lnTo>
                  <a:cubicBezTo>
                    <a:pt x="122872" y="219075"/>
                    <a:pt x="129540" y="240030"/>
                    <a:pt x="134302" y="253365"/>
                  </a:cubicBezTo>
                  <a:lnTo>
                    <a:pt x="355282" y="790575"/>
                  </a:lnTo>
                  <a:lnTo>
                    <a:pt x="439102" y="790575"/>
                  </a:lnTo>
                  <a:lnTo>
                    <a:pt x="658177" y="248603"/>
                  </a:lnTo>
                  <a:cubicBezTo>
                    <a:pt x="662940" y="236220"/>
                    <a:pt x="667702" y="211455"/>
                    <a:pt x="672465" y="190500"/>
                  </a:cubicBezTo>
                  <a:lnTo>
                    <a:pt x="675322" y="190500"/>
                  </a:lnTo>
                  <a:cubicBezTo>
                    <a:pt x="672465" y="244792"/>
                    <a:pt x="670560" y="293370"/>
                    <a:pt x="669607" y="322898"/>
                  </a:cubicBezTo>
                  <a:lnTo>
                    <a:pt x="669607" y="789623"/>
                  </a:lnTo>
                  <a:lnTo>
                    <a:pt x="796290" y="789623"/>
                  </a:lnTo>
                  <a:lnTo>
                    <a:pt x="796290" y="54292"/>
                  </a:lnTo>
                  <a:lnTo>
                    <a:pt x="622935" y="54292"/>
                  </a:lnTo>
                  <a:lnTo>
                    <a:pt x="434340" y="516255"/>
                  </a:lnTo>
                  <a:close/>
                  <a:moveTo>
                    <a:pt x="916305" y="261937"/>
                  </a:moveTo>
                  <a:lnTo>
                    <a:pt x="1040130" y="261937"/>
                  </a:lnTo>
                  <a:lnTo>
                    <a:pt x="1040130" y="789623"/>
                  </a:lnTo>
                  <a:lnTo>
                    <a:pt x="916305" y="789623"/>
                  </a:lnTo>
                  <a:close/>
                  <a:moveTo>
                    <a:pt x="979170" y="39053"/>
                  </a:moveTo>
                  <a:cubicBezTo>
                    <a:pt x="958215" y="39053"/>
                    <a:pt x="941070" y="46672"/>
                    <a:pt x="926782" y="60007"/>
                  </a:cubicBezTo>
                  <a:cubicBezTo>
                    <a:pt x="912495" y="73342"/>
                    <a:pt x="904875" y="90488"/>
                    <a:pt x="904875" y="111442"/>
                  </a:cubicBezTo>
                  <a:cubicBezTo>
                    <a:pt x="904875" y="131445"/>
                    <a:pt x="912495" y="148590"/>
                    <a:pt x="926782" y="161925"/>
                  </a:cubicBezTo>
                  <a:cubicBezTo>
                    <a:pt x="941070" y="175260"/>
                    <a:pt x="958215" y="181928"/>
                    <a:pt x="979170" y="181928"/>
                  </a:cubicBezTo>
                  <a:cubicBezTo>
                    <a:pt x="1000125" y="181928"/>
                    <a:pt x="1018222" y="174308"/>
                    <a:pt x="1031557" y="161925"/>
                  </a:cubicBezTo>
                  <a:cubicBezTo>
                    <a:pt x="1045845" y="148590"/>
                    <a:pt x="1053465" y="131445"/>
                    <a:pt x="1053465" y="111442"/>
                  </a:cubicBezTo>
                  <a:cubicBezTo>
                    <a:pt x="1053465" y="91440"/>
                    <a:pt x="1045845" y="74295"/>
                    <a:pt x="1031557" y="60007"/>
                  </a:cubicBezTo>
                  <a:cubicBezTo>
                    <a:pt x="1019175" y="46672"/>
                    <a:pt x="1001078" y="39053"/>
                    <a:pt x="979170" y="39053"/>
                  </a:cubicBezTo>
                  <a:moveTo>
                    <a:pt x="1479232" y="257175"/>
                  </a:moveTo>
                  <a:cubicBezTo>
                    <a:pt x="1456373" y="252412"/>
                    <a:pt x="1432560" y="249555"/>
                    <a:pt x="1409700" y="249555"/>
                  </a:cubicBezTo>
                  <a:cubicBezTo>
                    <a:pt x="1353503" y="249555"/>
                    <a:pt x="1302067" y="261937"/>
                    <a:pt x="1259205" y="286703"/>
                  </a:cubicBezTo>
                  <a:cubicBezTo>
                    <a:pt x="1216342" y="311468"/>
                    <a:pt x="1182053" y="345758"/>
                    <a:pt x="1160145" y="388620"/>
                  </a:cubicBezTo>
                  <a:cubicBezTo>
                    <a:pt x="1137285" y="432435"/>
                    <a:pt x="1125855" y="482918"/>
                    <a:pt x="1125855" y="541020"/>
                  </a:cubicBezTo>
                  <a:cubicBezTo>
                    <a:pt x="1125855" y="591502"/>
                    <a:pt x="1137285" y="636270"/>
                    <a:pt x="1159192" y="677227"/>
                  </a:cubicBezTo>
                  <a:cubicBezTo>
                    <a:pt x="1181100" y="717233"/>
                    <a:pt x="1211580" y="749618"/>
                    <a:pt x="1252538" y="771525"/>
                  </a:cubicBezTo>
                  <a:cubicBezTo>
                    <a:pt x="1291590" y="793433"/>
                    <a:pt x="1337310" y="804863"/>
                    <a:pt x="1388745" y="804863"/>
                  </a:cubicBezTo>
                  <a:cubicBezTo>
                    <a:pt x="1447800" y="804863"/>
                    <a:pt x="1498282" y="792480"/>
                    <a:pt x="1538288" y="769620"/>
                  </a:cubicBezTo>
                  <a:lnTo>
                    <a:pt x="1539240" y="768668"/>
                  </a:lnTo>
                  <a:lnTo>
                    <a:pt x="1539240" y="654368"/>
                  </a:lnTo>
                  <a:lnTo>
                    <a:pt x="1534478" y="658177"/>
                  </a:lnTo>
                  <a:cubicBezTo>
                    <a:pt x="1516380" y="671513"/>
                    <a:pt x="1495425" y="682943"/>
                    <a:pt x="1474470" y="689610"/>
                  </a:cubicBezTo>
                  <a:cubicBezTo>
                    <a:pt x="1452563" y="697230"/>
                    <a:pt x="1432560" y="701040"/>
                    <a:pt x="1415415" y="701040"/>
                  </a:cubicBezTo>
                  <a:cubicBezTo>
                    <a:pt x="1365885" y="701040"/>
                    <a:pt x="1326832" y="686752"/>
                    <a:pt x="1299210" y="655320"/>
                  </a:cubicBezTo>
                  <a:cubicBezTo>
                    <a:pt x="1270635" y="624840"/>
                    <a:pt x="1256348" y="582930"/>
                    <a:pt x="1256348" y="530543"/>
                  </a:cubicBezTo>
                  <a:cubicBezTo>
                    <a:pt x="1256348" y="476250"/>
                    <a:pt x="1270635" y="433387"/>
                    <a:pt x="1300163" y="401955"/>
                  </a:cubicBezTo>
                  <a:cubicBezTo>
                    <a:pt x="1329690" y="370523"/>
                    <a:pt x="1368742" y="354330"/>
                    <a:pt x="1416367" y="354330"/>
                  </a:cubicBezTo>
                  <a:cubicBezTo>
                    <a:pt x="1456373" y="354330"/>
                    <a:pt x="1497330" y="367665"/>
                    <a:pt x="1534478" y="394335"/>
                  </a:cubicBezTo>
                  <a:lnTo>
                    <a:pt x="1539240" y="398145"/>
                  </a:lnTo>
                  <a:lnTo>
                    <a:pt x="1539240" y="277178"/>
                  </a:lnTo>
                  <a:lnTo>
                    <a:pt x="1538288" y="276225"/>
                  </a:lnTo>
                  <a:cubicBezTo>
                    <a:pt x="1522095" y="269558"/>
                    <a:pt x="1503998" y="261937"/>
                    <a:pt x="1479232" y="257175"/>
                  </a:cubicBezTo>
                  <a:moveTo>
                    <a:pt x="1887855" y="253365"/>
                  </a:moveTo>
                  <a:cubicBezTo>
                    <a:pt x="1857375" y="253365"/>
                    <a:pt x="1828800" y="262890"/>
                    <a:pt x="1804035" y="282893"/>
                  </a:cubicBezTo>
                  <a:cubicBezTo>
                    <a:pt x="1783080" y="300037"/>
                    <a:pt x="1768792" y="324803"/>
                    <a:pt x="1756410" y="354330"/>
                  </a:cubicBezTo>
                  <a:lnTo>
                    <a:pt x="1755457" y="354330"/>
                  </a:lnTo>
                  <a:lnTo>
                    <a:pt x="1755457" y="261937"/>
                  </a:lnTo>
                  <a:lnTo>
                    <a:pt x="1631632" y="261937"/>
                  </a:lnTo>
                  <a:lnTo>
                    <a:pt x="1631632" y="789623"/>
                  </a:lnTo>
                  <a:lnTo>
                    <a:pt x="1755457" y="789623"/>
                  </a:lnTo>
                  <a:lnTo>
                    <a:pt x="1755457" y="520065"/>
                  </a:lnTo>
                  <a:cubicBezTo>
                    <a:pt x="1755457" y="474345"/>
                    <a:pt x="1764982" y="436245"/>
                    <a:pt x="1785938" y="408623"/>
                  </a:cubicBezTo>
                  <a:cubicBezTo>
                    <a:pt x="1806892" y="380048"/>
                    <a:pt x="1833563" y="365760"/>
                    <a:pt x="1865948" y="365760"/>
                  </a:cubicBezTo>
                  <a:cubicBezTo>
                    <a:pt x="1877378" y="365760"/>
                    <a:pt x="1888807" y="368618"/>
                    <a:pt x="1903095" y="370523"/>
                  </a:cubicBezTo>
                  <a:cubicBezTo>
                    <a:pt x="1916430" y="374333"/>
                    <a:pt x="1925955" y="378143"/>
                    <a:pt x="1932623" y="382905"/>
                  </a:cubicBezTo>
                  <a:lnTo>
                    <a:pt x="1937385" y="386715"/>
                  </a:lnTo>
                  <a:lnTo>
                    <a:pt x="1937385" y="262890"/>
                  </a:lnTo>
                  <a:lnTo>
                    <a:pt x="1934528" y="261937"/>
                  </a:lnTo>
                  <a:cubicBezTo>
                    <a:pt x="1925955" y="256223"/>
                    <a:pt x="1908810" y="253365"/>
                    <a:pt x="1887855" y="253365"/>
                  </a:cubicBezTo>
                  <a:moveTo>
                    <a:pt x="2225040" y="250508"/>
                  </a:moveTo>
                  <a:cubicBezTo>
                    <a:pt x="2138363" y="250508"/>
                    <a:pt x="2068830" y="276225"/>
                    <a:pt x="2020253" y="326708"/>
                  </a:cubicBezTo>
                  <a:cubicBezTo>
                    <a:pt x="1970723" y="377190"/>
                    <a:pt x="1946910" y="446723"/>
                    <a:pt x="1946910" y="534352"/>
                  </a:cubicBezTo>
                  <a:cubicBezTo>
                    <a:pt x="1946910" y="616268"/>
                    <a:pt x="1971675" y="682943"/>
                    <a:pt x="2019300" y="731520"/>
                  </a:cubicBezTo>
                  <a:cubicBezTo>
                    <a:pt x="2066925" y="779145"/>
                    <a:pt x="2131695" y="803910"/>
                    <a:pt x="2212658" y="803910"/>
                  </a:cubicBezTo>
                  <a:cubicBezTo>
                    <a:pt x="2297430" y="803910"/>
                    <a:pt x="2365058" y="778193"/>
                    <a:pt x="2413635" y="726758"/>
                  </a:cubicBezTo>
                  <a:cubicBezTo>
                    <a:pt x="2463165" y="675323"/>
                    <a:pt x="2486978" y="606743"/>
                    <a:pt x="2486978" y="521970"/>
                  </a:cubicBezTo>
                  <a:cubicBezTo>
                    <a:pt x="2486978" y="438150"/>
                    <a:pt x="2464117" y="371475"/>
                    <a:pt x="2417445" y="322898"/>
                  </a:cubicBezTo>
                  <a:cubicBezTo>
                    <a:pt x="2372678" y="274320"/>
                    <a:pt x="2306955" y="250508"/>
                    <a:pt x="2225040" y="250508"/>
                  </a:cubicBezTo>
                  <a:moveTo>
                    <a:pt x="2324100" y="656273"/>
                  </a:moveTo>
                  <a:cubicBezTo>
                    <a:pt x="2301240" y="685800"/>
                    <a:pt x="2265045" y="700088"/>
                    <a:pt x="2220278" y="700088"/>
                  </a:cubicBezTo>
                  <a:cubicBezTo>
                    <a:pt x="2175510" y="700088"/>
                    <a:pt x="2139315" y="685800"/>
                    <a:pt x="2113598" y="654368"/>
                  </a:cubicBezTo>
                  <a:cubicBezTo>
                    <a:pt x="2087880" y="624840"/>
                    <a:pt x="2075498" y="581977"/>
                    <a:pt x="2075498" y="527685"/>
                  </a:cubicBezTo>
                  <a:cubicBezTo>
                    <a:pt x="2075498" y="471487"/>
                    <a:pt x="2088832" y="428625"/>
                    <a:pt x="2113598" y="398145"/>
                  </a:cubicBezTo>
                  <a:cubicBezTo>
                    <a:pt x="2139315" y="367665"/>
                    <a:pt x="2174558" y="352425"/>
                    <a:pt x="2219325" y="352425"/>
                  </a:cubicBezTo>
                  <a:cubicBezTo>
                    <a:pt x="2263140" y="352425"/>
                    <a:pt x="2297430" y="366712"/>
                    <a:pt x="2322195" y="396240"/>
                  </a:cubicBezTo>
                  <a:cubicBezTo>
                    <a:pt x="2346960" y="425768"/>
                    <a:pt x="2360295" y="468630"/>
                    <a:pt x="2360295" y="524827"/>
                  </a:cubicBezTo>
                  <a:cubicBezTo>
                    <a:pt x="2358390" y="581977"/>
                    <a:pt x="2347913" y="626745"/>
                    <a:pt x="2324100" y="656273"/>
                  </a:cubicBezTo>
                  <a:moveTo>
                    <a:pt x="2763203" y="481012"/>
                  </a:moveTo>
                  <a:cubicBezTo>
                    <a:pt x="2724150" y="464820"/>
                    <a:pt x="2699385" y="452437"/>
                    <a:pt x="2687955" y="441960"/>
                  </a:cubicBezTo>
                  <a:cubicBezTo>
                    <a:pt x="2678430" y="432435"/>
                    <a:pt x="2673667" y="419100"/>
                    <a:pt x="2673667" y="401955"/>
                  </a:cubicBezTo>
                  <a:cubicBezTo>
                    <a:pt x="2673667" y="387668"/>
                    <a:pt x="2679383" y="373380"/>
                    <a:pt x="2693670" y="363855"/>
                  </a:cubicBezTo>
                  <a:cubicBezTo>
                    <a:pt x="2707958" y="354330"/>
                    <a:pt x="2724150" y="349568"/>
                    <a:pt x="2747963" y="349568"/>
                  </a:cubicBezTo>
                  <a:cubicBezTo>
                    <a:pt x="2768917" y="349568"/>
                    <a:pt x="2790825" y="353378"/>
                    <a:pt x="2811780" y="359093"/>
                  </a:cubicBezTo>
                  <a:cubicBezTo>
                    <a:pt x="2832735" y="364808"/>
                    <a:pt x="2851785" y="373380"/>
                    <a:pt x="2867025" y="384810"/>
                  </a:cubicBezTo>
                  <a:lnTo>
                    <a:pt x="2871788" y="388620"/>
                  </a:lnTo>
                  <a:lnTo>
                    <a:pt x="2871788" y="272415"/>
                  </a:lnTo>
                  <a:lnTo>
                    <a:pt x="2868930" y="271462"/>
                  </a:lnTo>
                  <a:cubicBezTo>
                    <a:pt x="2854642" y="265748"/>
                    <a:pt x="2835592" y="260033"/>
                    <a:pt x="2812733" y="255270"/>
                  </a:cubicBezTo>
                  <a:cubicBezTo>
                    <a:pt x="2789873" y="251460"/>
                    <a:pt x="2768917" y="249555"/>
                    <a:pt x="2751773" y="249555"/>
                  </a:cubicBezTo>
                  <a:cubicBezTo>
                    <a:pt x="2692717" y="249555"/>
                    <a:pt x="2644140" y="263843"/>
                    <a:pt x="2606040" y="295275"/>
                  </a:cubicBezTo>
                  <a:cubicBezTo>
                    <a:pt x="2567940" y="324803"/>
                    <a:pt x="2549842" y="364808"/>
                    <a:pt x="2549842" y="411480"/>
                  </a:cubicBezTo>
                  <a:cubicBezTo>
                    <a:pt x="2549842" y="436245"/>
                    <a:pt x="2553653" y="458152"/>
                    <a:pt x="2562225" y="476250"/>
                  </a:cubicBezTo>
                  <a:cubicBezTo>
                    <a:pt x="2570798" y="494348"/>
                    <a:pt x="2583180" y="511493"/>
                    <a:pt x="2600325" y="525780"/>
                  </a:cubicBezTo>
                  <a:cubicBezTo>
                    <a:pt x="2617470" y="539115"/>
                    <a:pt x="2642235" y="554355"/>
                    <a:pt x="2676525" y="568643"/>
                  </a:cubicBezTo>
                  <a:cubicBezTo>
                    <a:pt x="2705100" y="581025"/>
                    <a:pt x="2727008" y="590550"/>
                    <a:pt x="2740342" y="598170"/>
                  </a:cubicBezTo>
                  <a:cubicBezTo>
                    <a:pt x="2753678" y="605790"/>
                    <a:pt x="2762250" y="614363"/>
                    <a:pt x="2768917" y="621030"/>
                  </a:cubicBezTo>
                  <a:cubicBezTo>
                    <a:pt x="2773680" y="628650"/>
                    <a:pt x="2776538" y="638175"/>
                    <a:pt x="2776538" y="650558"/>
                  </a:cubicBezTo>
                  <a:cubicBezTo>
                    <a:pt x="2776538" y="685800"/>
                    <a:pt x="2749867" y="702945"/>
                    <a:pt x="2695575" y="702945"/>
                  </a:cubicBezTo>
                  <a:cubicBezTo>
                    <a:pt x="2674620" y="702945"/>
                    <a:pt x="2652713" y="699135"/>
                    <a:pt x="2626995" y="690563"/>
                  </a:cubicBezTo>
                  <a:cubicBezTo>
                    <a:pt x="2601278" y="681990"/>
                    <a:pt x="2577465" y="669608"/>
                    <a:pt x="2557463" y="655320"/>
                  </a:cubicBezTo>
                  <a:lnTo>
                    <a:pt x="2552700" y="651510"/>
                  </a:lnTo>
                  <a:lnTo>
                    <a:pt x="2552700" y="772477"/>
                  </a:lnTo>
                  <a:lnTo>
                    <a:pt x="2555558" y="773430"/>
                  </a:lnTo>
                  <a:cubicBezTo>
                    <a:pt x="2573655" y="782002"/>
                    <a:pt x="2595563" y="787718"/>
                    <a:pt x="2622233" y="794385"/>
                  </a:cubicBezTo>
                  <a:cubicBezTo>
                    <a:pt x="2648903" y="799148"/>
                    <a:pt x="2672715" y="802958"/>
                    <a:pt x="2693670" y="802958"/>
                  </a:cubicBezTo>
                  <a:cubicBezTo>
                    <a:pt x="2757488" y="802958"/>
                    <a:pt x="2809875" y="788670"/>
                    <a:pt x="2847023" y="757238"/>
                  </a:cubicBezTo>
                  <a:cubicBezTo>
                    <a:pt x="2885123" y="726758"/>
                    <a:pt x="2905125" y="687705"/>
                    <a:pt x="2905125" y="637223"/>
                  </a:cubicBezTo>
                  <a:cubicBezTo>
                    <a:pt x="2905125" y="601980"/>
                    <a:pt x="2895600" y="570548"/>
                    <a:pt x="2874645" y="546735"/>
                  </a:cubicBezTo>
                  <a:cubicBezTo>
                    <a:pt x="2847023" y="523875"/>
                    <a:pt x="2812733" y="500062"/>
                    <a:pt x="2763203" y="481012"/>
                  </a:cubicBezTo>
                  <a:moveTo>
                    <a:pt x="3231833" y="250508"/>
                  </a:moveTo>
                  <a:cubicBezTo>
                    <a:pt x="3145155" y="250508"/>
                    <a:pt x="3075623" y="276225"/>
                    <a:pt x="3027045" y="326708"/>
                  </a:cubicBezTo>
                  <a:cubicBezTo>
                    <a:pt x="2978467" y="377190"/>
                    <a:pt x="2953703" y="446723"/>
                    <a:pt x="2953703" y="534352"/>
                  </a:cubicBezTo>
                  <a:cubicBezTo>
                    <a:pt x="2953703" y="616268"/>
                    <a:pt x="2978467" y="682943"/>
                    <a:pt x="3026092" y="731520"/>
                  </a:cubicBezTo>
                  <a:cubicBezTo>
                    <a:pt x="3073717" y="779145"/>
                    <a:pt x="3138488" y="803910"/>
                    <a:pt x="3219450" y="803910"/>
                  </a:cubicBezTo>
                  <a:cubicBezTo>
                    <a:pt x="3304223" y="803910"/>
                    <a:pt x="3371850" y="778193"/>
                    <a:pt x="3420428" y="726758"/>
                  </a:cubicBezTo>
                  <a:cubicBezTo>
                    <a:pt x="3469958" y="675323"/>
                    <a:pt x="3493770" y="606743"/>
                    <a:pt x="3493770" y="521970"/>
                  </a:cubicBezTo>
                  <a:cubicBezTo>
                    <a:pt x="3493770" y="438150"/>
                    <a:pt x="3470910" y="371475"/>
                    <a:pt x="3424237" y="322898"/>
                  </a:cubicBezTo>
                  <a:cubicBezTo>
                    <a:pt x="3379470" y="274320"/>
                    <a:pt x="3313748" y="250508"/>
                    <a:pt x="3231833" y="250508"/>
                  </a:cubicBezTo>
                  <a:moveTo>
                    <a:pt x="3329940" y="656273"/>
                  </a:moveTo>
                  <a:cubicBezTo>
                    <a:pt x="3307080" y="685800"/>
                    <a:pt x="3270885" y="700088"/>
                    <a:pt x="3226117" y="700088"/>
                  </a:cubicBezTo>
                  <a:cubicBezTo>
                    <a:pt x="3180398" y="700088"/>
                    <a:pt x="3145155" y="685800"/>
                    <a:pt x="3119438" y="654368"/>
                  </a:cubicBezTo>
                  <a:cubicBezTo>
                    <a:pt x="3093720" y="624840"/>
                    <a:pt x="3081338" y="581977"/>
                    <a:pt x="3081338" y="527685"/>
                  </a:cubicBezTo>
                  <a:cubicBezTo>
                    <a:pt x="3081338" y="471487"/>
                    <a:pt x="3094673" y="428625"/>
                    <a:pt x="3119438" y="398145"/>
                  </a:cubicBezTo>
                  <a:cubicBezTo>
                    <a:pt x="3145155" y="367665"/>
                    <a:pt x="3180398" y="352425"/>
                    <a:pt x="3225165" y="352425"/>
                  </a:cubicBezTo>
                  <a:cubicBezTo>
                    <a:pt x="3268028" y="352425"/>
                    <a:pt x="3303270" y="366712"/>
                    <a:pt x="3328035" y="396240"/>
                  </a:cubicBezTo>
                  <a:cubicBezTo>
                    <a:pt x="3352800" y="425768"/>
                    <a:pt x="3366135" y="468630"/>
                    <a:pt x="3366135" y="524827"/>
                  </a:cubicBezTo>
                  <a:cubicBezTo>
                    <a:pt x="3366135" y="581977"/>
                    <a:pt x="3353753" y="626745"/>
                    <a:pt x="3329940" y="656273"/>
                  </a:cubicBezTo>
                  <a:moveTo>
                    <a:pt x="4155758" y="363855"/>
                  </a:moveTo>
                  <a:lnTo>
                    <a:pt x="4155758" y="261937"/>
                  </a:lnTo>
                  <a:lnTo>
                    <a:pt x="4030980" y="261937"/>
                  </a:lnTo>
                  <a:lnTo>
                    <a:pt x="4030980" y="105728"/>
                  </a:lnTo>
                  <a:lnTo>
                    <a:pt x="4027170" y="106680"/>
                  </a:lnTo>
                  <a:lnTo>
                    <a:pt x="3909060" y="141923"/>
                  </a:lnTo>
                  <a:lnTo>
                    <a:pt x="3906203" y="142875"/>
                  </a:lnTo>
                  <a:lnTo>
                    <a:pt x="3906203" y="261937"/>
                  </a:lnTo>
                  <a:lnTo>
                    <a:pt x="3719512" y="261937"/>
                  </a:lnTo>
                  <a:lnTo>
                    <a:pt x="3719512" y="195262"/>
                  </a:lnTo>
                  <a:cubicBezTo>
                    <a:pt x="3719512" y="164783"/>
                    <a:pt x="3727133" y="140970"/>
                    <a:pt x="3740467" y="125730"/>
                  </a:cubicBezTo>
                  <a:cubicBezTo>
                    <a:pt x="3753803" y="110490"/>
                    <a:pt x="3773805" y="102870"/>
                    <a:pt x="3798570" y="102870"/>
                  </a:cubicBezTo>
                  <a:cubicBezTo>
                    <a:pt x="3815715" y="102870"/>
                    <a:pt x="3833812" y="106680"/>
                    <a:pt x="3853815" y="115253"/>
                  </a:cubicBezTo>
                  <a:lnTo>
                    <a:pt x="3858578" y="118110"/>
                  </a:lnTo>
                  <a:lnTo>
                    <a:pt x="3858578" y="10478"/>
                  </a:lnTo>
                  <a:lnTo>
                    <a:pt x="3855720" y="9525"/>
                  </a:lnTo>
                  <a:cubicBezTo>
                    <a:pt x="3838575" y="3810"/>
                    <a:pt x="3815715" y="0"/>
                    <a:pt x="3786187" y="0"/>
                  </a:cubicBezTo>
                  <a:cubicBezTo>
                    <a:pt x="3749040" y="0"/>
                    <a:pt x="3716655" y="8572"/>
                    <a:pt x="3687128" y="22860"/>
                  </a:cubicBezTo>
                  <a:cubicBezTo>
                    <a:pt x="3657600" y="39053"/>
                    <a:pt x="3635692" y="60960"/>
                    <a:pt x="3619500" y="90488"/>
                  </a:cubicBezTo>
                  <a:cubicBezTo>
                    <a:pt x="3603308" y="119062"/>
                    <a:pt x="3594735" y="151448"/>
                    <a:pt x="3594735" y="188595"/>
                  </a:cubicBezTo>
                  <a:lnTo>
                    <a:pt x="3594735" y="261937"/>
                  </a:lnTo>
                  <a:lnTo>
                    <a:pt x="3508058" y="261937"/>
                  </a:lnTo>
                  <a:lnTo>
                    <a:pt x="3508058" y="362903"/>
                  </a:lnTo>
                  <a:lnTo>
                    <a:pt x="3594735" y="362903"/>
                  </a:lnTo>
                  <a:lnTo>
                    <a:pt x="3594735" y="789623"/>
                  </a:lnTo>
                  <a:lnTo>
                    <a:pt x="3719512" y="789623"/>
                  </a:lnTo>
                  <a:lnTo>
                    <a:pt x="3719512" y="363855"/>
                  </a:lnTo>
                  <a:lnTo>
                    <a:pt x="3906203" y="363855"/>
                  </a:lnTo>
                  <a:lnTo>
                    <a:pt x="3906203" y="635318"/>
                  </a:lnTo>
                  <a:cubicBezTo>
                    <a:pt x="3906203" y="746760"/>
                    <a:pt x="3958590" y="802958"/>
                    <a:pt x="4063365" y="802958"/>
                  </a:cubicBezTo>
                  <a:cubicBezTo>
                    <a:pt x="4080510" y="802958"/>
                    <a:pt x="4098608" y="800100"/>
                    <a:pt x="4115753" y="797243"/>
                  </a:cubicBezTo>
                  <a:cubicBezTo>
                    <a:pt x="4133850" y="793433"/>
                    <a:pt x="4147185" y="788670"/>
                    <a:pt x="4154805" y="784860"/>
                  </a:cubicBezTo>
                  <a:lnTo>
                    <a:pt x="4155758" y="783908"/>
                  </a:lnTo>
                  <a:lnTo>
                    <a:pt x="4155758" y="681990"/>
                  </a:lnTo>
                  <a:lnTo>
                    <a:pt x="4150995" y="685800"/>
                  </a:lnTo>
                  <a:cubicBezTo>
                    <a:pt x="4143375" y="690563"/>
                    <a:pt x="4136708" y="694373"/>
                    <a:pt x="4125278" y="697230"/>
                  </a:cubicBezTo>
                  <a:cubicBezTo>
                    <a:pt x="4115753" y="700088"/>
                    <a:pt x="4107180" y="701040"/>
                    <a:pt x="4100512" y="701040"/>
                  </a:cubicBezTo>
                  <a:cubicBezTo>
                    <a:pt x="4075748" y="701040"/>
                    <a:pt x="4058603" y="695325"/>
                    <a:pt x="4046220" y="681038"/>
                  </a:cubicBezTo>
                  <a:cubicBezTo>
                    <a:pt x="4034790" y="667702"/>
                    <a:pt x="4029075" y="645795"/>
                    <a:pt x="4029075" y="613410"/>
                  </a:cubicBezTo>
                  <a:lnTo>
                    <a:pt x="4029075" y="363855"/>
                  </a:lnTo>
                  <a:lnTo>
                    <a:pt x="4155758" y="363855"/>
                  </a:lnTo>
                  <a:close/>
                </a:path>
              </a:pathLst>
            </a:custGeom>
            <a:solidFill>
              <a:srgbClr val="737373"/>
            </a:solidFill>
            <a:ln w="9525" cap="flat">
              <a:noFill/>
              <a:prstDash val="solid"/>
              <a:miter/>
            </a:ln>
          </p:spPr>
          <p:txBody>
            <a:bodyPr rtlCol="0" anchor="ctr"/>
            <a:lstStyle/>
            <a:p>
              <a:endParaRPr lang="en-US" sz="1800"/>
            </a:p>
          </p:txBody>
        </p:sp>
        <p:sp>
          <p:nvSpPr>
            <p:cNvPr id="11" name="Freeform: Shape 10">
              <a:extLst>
                <a:ext uri="{FF2B5EF4-FFF2-40B4-BE49-F238E27FC236}">
                  <a16:creationId xmlns:a16="http://schemas.microsoft.com/office/drawing/2014/main" id="{FFEAC267-163C-4DCC-8381-D0CAC8DEC502}"/>
                </a:ext>
              </a:extLst>
            </p:cNvPr>
            <p:cNvSpPr/>
            <p:nvPr/>
          </p:nvSpPr>
          <p:spPr>
            <a:xfrm>
              <a:off x="7353301" y="-1897063"/>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F25022"/>
            </a:solidFill>
            <a:ln w="9525" cap="flat">
              <a:noFill/>
              <a:prstDash val="solid"/>
              <a:miter/>
            </a:ln>
          </p:spPr>
          <p:txBody>
            <a:bodyPr rtlCol="0" anchor="ctr"/>
            <a:lstStyle/>
            <a:p>
              <a:endParaRPr lang="en-US" sz="1800"/>
            </a:p>
          </p:txBody>
        </p:sp>
        <p:sp>
          <p:nvSpPr>
            <p:cNvPr id="13" name="Freeform: Shape 12">
              <a:extLst>
                <a:ext uri="{FF2B5EF4-FFF2-40B4-BE49-F238E27FC236}">
                  <a16:creationId xmlns:a16="http://schemas.microsoft.com/office/drawing/2014/main" id="{210C74F8-8AA7-4335-B883-92AC821E5BC6}"/>
                </a:ext>
              </a:extLst>
            </p:cNvPr>
            <p:cNvSpPr/>
            <p:nvPr/>
          </p:nvSpPr>
          <p:spPr>
            <a:xfrm>
              <a:off x="7998143" y="-1897063"/>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7FBA00"/>
            </a:solidFill>
            <a:ln w="9525" cap="flat">
              <a:noFill/>
              <a:prstDash val="solid"/>
              <a:miter/>
            </a:ln>
          </p:spPr>
          <p:txBody>
            <a:bodyPr rtlCol="0" anchor="ctr"/>
            <a:lstStyle/>
            <a:p>
              <a:endParaRPr lang="en-US" sz="1800"/>
            </a:p>
          </p:txBody>
        </p:sp>
        <p:sp>
          <p:nvSpPr>
            <p:cNvPr id="14" name="Freeform: Shape 13">
              <a:extLst>
                <a:ext uri="{FF2B5EF4-FFF2-40B4-BE49-F238E27FC236}">
                  <a16:creationId xmlns:a16="http://schemas.microsoft.com/office/drawing/2014/main" id="{10F6CD7D-FED7-4E94-B613-8858CD9EF9D5}"/>
                </a:ext>
              </a:extLst>
            </p:cNvPr>
            <p:cNvSpPr/>
            <p:nvPr/>
          </p:nvSpPr>
          <p:spPr>
            <a:xfrm>
              <a:off x="7353301" y="-1252221"/>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00A4EF"/>
            </a:solidFill>
            <a:ln w="9525" cap="flat">
              <a:noFill/>
              <a:prstDash val="solid"/>
              <a:miter/>
            </a:ln>
          </p:spPr>
          <p:txBody>
            <a:bodyPr rtlCol="0" anchor="ctr"/>
            <a:lstStyle/>
            <a:p>
              <a:endParaRPr lang="en-US" sz="1800"/>
            </a:p>
          </p:txBody>
        </p:sp>
        <p:sp>
          <p:nvSpPr>
            <p:cNvPr id="15" name="Freeform: Shape 14">
              <a:extLst>
                <a:ext uri="{FF2B5EF4-FFF2-40B4-BE49-F238E27FC236}">
                  <a16:creationId xmlns:a16="http://schemas.microsoft.com/office/drawing/2014/main" id="{84D0F63C-34B6-4893-AC74-41986002A339}"/>
                </a:ext>
              </a:extLst>
            </p:cNvPr>
            <p:cNvSpPr/>
            <p:nvPr/>
          </p:nvSpPr>
          <p:spPr>
            <a:xfrm>
              <a:off x="7998143" y="-1252221"/>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FFB900"/>
            </a:solidFill>
            <a:ln w="9525"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878337622"/>
      </p:ext>
    </p:extLst>
  </p:cSld>
  <p:clrMapOvr>
    <a:masterClrMapping/>
  </p:clrMapOvr>
  <p:transition advClick="0" advTm="20000">
    <p:push dir="u"/>
  </p:transition>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563369" y="473236"/>
            <a:ext cx="11081177" cy="1020602"/>
          </a:xfrm>
        </p:spPr>
        <p:txBody>
          <a:bodyPr/>
          <a:lstStyle/>
          <a:p>
            <a:r>
              <a:rPr lang="en-US"/>
              <a:t>Click to edit Master title style</a:t>
            </a:r>
          </a:p>
        </p:txBody>
      </p:sp>
      <p:sp>
        <p:nvSpPr>
          <p:cNvPr id="4" name="Footer Placeholder 3"/>
          <p:cNvSpPr>
            <a:spLocks noGrp="1"/>
          </p:cNvSpPr>
          <p:nvPr>
            <p:ph type="ftr" sz="quarter" idx="11"/>
          </p:nvPr>
        </p:nvSpPr>
        <p:spPr>
          <a:xfrm>
            <a:off x="4038600" y="6492716"/>
            <a:ext cx="4114800" cy="182880"/>
          </a:xfrm>
          <a:prstGeom prst="rect">
            <a:avLst/>
          </a:prstGeom>
        </p:spPr>
        <p:txBody>
          <a:bodyPr/>
          <a:lstStyle/>
          <a:p>
            <a:r>
              <a:rPr lang="en-IN"/>
              <a:t>Microsoft Confidential</a:t>
            </a:r>
          </a:p>
        </p:txBody>
      </p:sp>
      <p:sp>
        <p:nvSpPr>
          <p:cNvPr id="6" name="Text Placeholder 5">
            <a:extLst>
              <a:ext uri="{FF2B5EF4-FFF2-40B4-BE49-F238E27FC236}">
                <a16:creationId xmlns:a16="http://schemas.microsoft.com/office/drawing/2014/main" id="{90511ECA-E42E-4E41-86BD-D4D827D05FA1}"/>
              </a:ext>
            </a:extLst>
          </p:cNvPr>
          <p:cNvSpPr>
            <a:spLocks noGrp="1"/>
          </p:cNvSpPr>
          <p:nvPr>
            <p:ph type="body" sz="quarter" idx="13" hasCustomPrompt="1"/>
          </p:nvPr>
        </p:nvSpPr>
        <p:spPr>
          <a:xfrm>
            <a:off x="563369" y="1222805"/>
            <a:ext cx="11081177" cy="457200"/>
          </a:xfrm>
        </p:spPr>
        <p:txBody>
          <a:bodyPr anchor="ctr"/>
          <a:lstStyle>
            <a:lvl1pPr marL="0" indent="0">
              <a:buNone/>
              <a:defRPr sz="2200">
                <a:latin typeface="+mj-lt"/>
              </a:defRPr>
            </a:lvl1pPr>
          </a:lstStyle>
          <a:p>
            <a:pPr lvl="0"/>
            <a:r>
              <a:rPr lang="en-US"/>
              <a:t>Subheading</a:t>
            </a:r>
          </a:p>
        </p:txBody>
      </p:sp>
      <p:sp>
        <p:nvSpPr>
          <p:cNvPr id="7" name="Slide Number Placeholder 5">
            <a:extLst>
              <a:ext uri="{FF2B5EF4-FFF2-40B4-BE49-F238E27FC236}">
                <a16:creationId xmlns:a16="http://schemas.microsoft.com/office/drawing/2014/main" id="{3668EBDF-6910-4128-87F9-14E83FC783AF}"/>
              </a:ext>
            </a:extLst>
          </p:cNvPr>
          <p:cNvSpPr>
            <a:spLocks noGrp="1"/>
          </p:cNvSpPr>
          <p:nvPr>
            <p:ph type="sldNum" sz="quarter" idx="12"/>
          </p:nvPr>
        </p:nvSpPr>
        <p:spPr>
          <a:xfrm>
            <a:off x="11734143" y="6401594"/>
            <a:ext cx="366667" cy="365125"/>
          </a:xfrm>
          <a:prstGeom prst="rect">
            <a:avLst/>
          </a:prstGeom>
        </p:spPr>
        <p:txBody>
          <a:bodyPr/>
          <a:lstStyle/>
          <a:p>
            <a:fld id="{7B76384A-BF72-4EC3-9EB1-950545506B9E}" type="slidenum">
              <a:rPr lang="en-IN" smtClean="0"/>
              <a:t>‹#›</a:t>
            </a:fld>
            <a:endParaRPr lang="en-IN"/>
          </a:p>
        </p:txBody>
      </p:sp>
    </p:spTree>
    <p:extLst>
      <p:ext uri="{BB962C8B-B14F-4D97-AF65-F5344CB8AC3E}">
        <p14:creationId xmlns:p14="http://schemas.microsoft.com/office/powerpoint/2010/main" val="930701368"/>
      </p:ext>
    </p:extLst>
  </p:cSld>
  <p:clrMapOvr>
    <a:masterClrMapping/>
  </p:clrMapOvr>
  <p:transition advClick="0" advTm="20000">
    <p:push dir="u"/>
  </p:transition>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Section Header Dark-1">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3769" y="2002634"/>
            <a:ext cx="6070778" cy="2852737"/>
          </a:xfrm>
        </p:spPr>
        <p:txBody>
          <a:bodyPr anchor="ctr"/>
          <a:lstStyle>
            <a:lvl1pPr>
              <a:defRPr sz="3600">
                <a:solidFill>
                  <a:schemeClr val="accent3"/>
                </a:solidFill>
              </a:defRPr>
            </a:lvl1pPr>
          </a:lstStyle>
          <a:p>
            <a:r>
              <a:rPr lang="en-US"/>
              <a:t>Click to edit Master title style</a:t>
            </a:r>
          </a:p>
        </p:txBody>
      </p:sp>
      <p:pic>
        <p:nvPicPr>
          <p:cNvPr id="74" name="Picture 73">
            <a:extLst>
              <a:ext uri="{FF2B5EF4-FFF2-40B4-BE49-F238E27FC236}">
                <a16:creationId xmlns:a16="http://schemas.microsoft.com/office/drawing/2014/main" id="{25FB7173-36C9-4C5E-8A20-7A27AB9F9ED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2185" r="-3141" b="-1397"/>
          <a:stretch/>
        </p:blipFill>
        <p:spPr>
          <a:xfrm>
            <a:off x="0" y="-116114"/>
            <a:ext cx="3528884" cy="7061200"/>
          </a:xfrm>
          <a:prstGeom prst="rect">
            <a:avLst/>
          </a:prstGeom>
        </p:spPr>
      </p:pic>
    </p:spTree>
    <p:extLst>
      <p:ext uri="{BB962C8B-B14F-4D97-AF65-F5344CB8AC3E}">
        <p14:creationId xmlns:p14="http://schemas.microsoft.com/office/powerpoint/2010/main" val="2369650206"/>
      </p:ext>
    </p:extLst>
  </p:cSld>
  <p:clrMapOvr>
    <a:masterClrMapping/>
  </p:clrMapOvr>
  <p:transition advClick="0" advTm="20000">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text side by side">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bg1"/>
                </a:solidFill>
              </a:defRPr>
            </a:lvl1pPr>
          </a:lstStyle>
          <a:p>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Tree>
    <p:extLst>
      <p:ext uri="{BB962C8B-B14F-4D97-AF65-F5344CB8AC3E}">
        <p14:creationId xmlns:p14="http://schemas.microsoft.com/office/powerpoint/2010/main" val="487451175"/>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Section Header White-1">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3769" y="2002634"/>
            <a:ext cx="6070778" cy="2852737"/>
          </a:xfrm>
        </p:spPr>
        <p:txBody>
          <a:bodyPr anchor="ctr"/>
          <a:lstStyle>
            <a:lvl1pPr>
              <a:defRPr sz="3600">
                <a:solidFill>
                  <a:schemeClr val="tx1"/>
                </a:solidFill>
              </a:defRPr>
            </a:lvl1pPr>
          </a:lstStyle>
          <a:p>
            <a:r>
              <a:rPr lang="en-US"/>
              <a:t>Click to edit Master title style</a:t>
            </a:r>
          </a:p>
        </p:txBody>
      </p:sp>
      <p:pic>
        <p:nvPicPr>
          <p:cNvPr id="144" name="Picture 143">
            <a:extLst>
              <a:ext uri="{FF2B5EF4-FFF2-40B4-BE49-F238E27FC236}">
                <a16:creationId xmlns:a16="http://schemas.microsoft.com/office/drawing/2014/main" id="{0394E794-0F10-4266-9308-5D306AF015E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2"/>
          <a:stretch/>
        </p:blipFill>
        <p:spPr>
          <a:xfrm>
            <a:off x="1" y="2223209"/>
            <a:ext cx="4659879" cy="4634792"/>
          </a:xfrm>
          <a:prstGeom prst="rect">
            <a:avLst/>
          </a:prstGeom>
        </p:spPr>
      </p:pic>
    </p:spTree>
    <p:extLst>
      <p:ext uri="{BB962C8B-B14F-4D97-AF65-F5344CB8AC3E}">
        <p14:creationId xmlns:p14="http://schemas.microsoft.com/office/powerpoint/2010/main" val="445035016"/>
      </p:ext>
    </p:extLst>
  </p:cSld>
  <p:clrMapOvr>
    <a:masterClrMapping/>
  </p:clrMapOvr>
  <p:transition advClick="0" advTm="20000">
    <p:push dir="u"/>
  </p:transition>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Section Header Dark-2">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3820" y="2002634"/>
            <a:ext cx="6983226" cy="2852737"/>
          </a:xfrm>
        </p:spPr>
        <p:txBody>
          <a:bodyPr anchor="ctr"/>
          <a:lstStyle>
            <a:lvl1pPr>
              <a:defRPr sz="3600">
                <a:solidFill>
                  <a:schemeClr val="accent3"/>
                </a:solidFill>
              </a:defRPr>
            </a:lvl1pPr>
          </a:lstStyle>
          <a:p>
            <a:r>
              <a:rPr lang="en-US"/>
              <a:t>Click to edit Master title style</a:t>
            </a:r>
          </a:p>
        </p:txBody>
      </p:sp>
      <p:pic>
        <p:nvPicPr>
          <p:cNvPr id="3" name="Graphic 2">
            <a:extLst>
              <a:ext uri="{FF2B5EF4-FFF2-40B4-BE49-F238E27FC236}">
                <a16:creationId xmlns:a16="http://schemas.microsoft.com/office/drawing/2014/main" id="{2A948CE4-0647-41F6-9B26-E3F7409C3BA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653449" y="0"/>
            <a:ext cx="4538552" cy="4576268"/>
          </a:xfrm>
          <a:prstGeom prst="rect">
            <a:avLst/>
          </a:prstGeom>
        </p:spPr>
      </p:pic>
    </p:spTree>
    <p:extLst>
      <p:ext uri="{BB962C8B-B14F-4D97-AF65-F5344CB8AC3E}">
        <p14:creationId xmlns:p14="http://schemas.microsoft.com/office/powerpoint/2010/main" val="76727803"/>
      </p:ext>
    </p:extLst>
  </p:cSld>
  <p:clrMapOvr>
    <a:masterClrMapping/>
  </p:clrMapOvr>
  <p:transition advClick="0" advTm="20000">
    <p:push dir="u"/>
  </p:transition>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1_Section Header Dark-2">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05C5AC-0ECB-4F30-8FB2-6E1918CCD5F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1" y="0"/>
            <a:ext cx="12192000" cy="6858000"/>
          </a:xfrm>
          <a:prstGeom prst="rect">
            <a:avLst/>
          </a:prstGeom>
        </p:spPr>
      </p:pic>
      <p:sp>
        <p:nvSpPr>
          <p:cNvPr id="2" name="Title 1"/>
          <p:cNvSpPr>
            <a:spLocks noGrp="1"/>
          </p:cNvSpPr>
          <p:nvPr>
            <p:ph type="title"/>
          </p:nvPr>
        </p:nvSpPr>
        <p:spPr>
          <a:xfrm>
            <a:off x="553820" y="2002634"/>
            <a:ext cx="6983226" cy="2852737"/>
          </a:xfrm>
        </p:spPr>
        <p:txBody>
          <a:bodyPr anchor="ctr"/>
          <a:lstStyle>
            <a:lvl1pPr>
              <a:defRPr sz="3600">
                <a:solidFill>
                  <a:schemeClr val="accent3"/>
                </a:solidFill>
              </a:defRPr>
            </a:lvl1pPr>
          </a:lstStyle>
          <a:p>
            <a:r>
              <a:rPr lang="en-US"/>
              <a:t>Click to edit Master title style</a:t>
            </a:r>
          </a:p>
        </p:txBody>
      </p:sp>
    </p:spTree>
    <p:extLst>
      <p:ext uri="{BB962C8B-B14F-4D97-AF65-F5344CB8AC3E}">
        <p14:creationId xmlns:p14="http://schemas.microsoft.com/office/powerpoint/2010/main" val="1959044188"/>
      </p:ext>
    </p:extLst>
  </p:cSld>
  <p:clrMapOvr>
    <a:masterClrMapping/>
  </p:clrMapOvr>
  <p:transition advClick="0" advTm="20000">
    <p:push dir="u"/>
  </p:transition>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Section Header White-2">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3820" y="2002634"/>
            <a:ext cx="6983226" cy="2852737"/>
          </a:xfrm>
        </p:spPr>
        <p:txBody>
          <a:bodyPr anchor="ctr"/>
          <a:lstStyle>
            <a:lvl1pPr>
              <a:defRPr sz="3600">
                <a:solidFill>
                  <a:schemeClr val="tx1"/>
                </a:solidFill>
              </a:defRPr>
            </a:lvl1pPr>
          </a:lstStyle>
          <a:p>
            <a:r>
              <a:rPr lang="en-US"/>
              <a:t>Click to edit Master title style</a:t>
            </a:r>
          </a:p>
        </p:txBody>
      </p:sp>
      <p:pic>
        <p:nvPicPr>
          <p:cNvPr id="3" name="Graphic 2">
            <a:extLst>
              <a:ext uri="{FF2B5EF4-FFF2-40B4-BE49-F238E27FC236}">
                <a16:creationId xmlns:a16="http://schemas.microsoft.com/office/drawing/2014/main" id="{2A948CE4-0647-41F6-9B26-E3F7409C3BA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653449" y="0"/>
            <a:ext cx="4538552" cy="4576268"/>
          </a:xfrm>
          <a:prstGeom prst="rect">
            <a:avLst/>
          </a:prstGeom>
        </p:spPr>
      </p:pic>
    </p:spTree>
    <p:extLst>
      <p:ext uri="{BB962C8B-B14F-4D97-AF65-F5344CB8AC3E}">
        <p14:creationId xmlns:p14="http://schemas.microsoft.com/office/powerpoint/2010/main" val="385262239"/>
      </p:ext>
    </p:extLst>
  </p:cSld>
  <p:clrMapOvr>
    <a:masterClrMapping/>
  </p:clrMapOvr>
  <p:transition advClick="0" advTm="20000">
    <p:push dir="u"/>
  </p:transition>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Section Header Dark-3">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3769" y="2002634"/>
            <a:ext cx="6070778" cy="2852737"/>
          </a:xfrm>
        </p:spPr>
        <p:txBody>
          <a:bodyPr anchor="ctr"/>
          <a:lstStyle>
            <a:lvl1pPr>
              <a:defRPr sz="3600">
                <a:solidFill>
                  <a:schemeClr val="accent3"/>
                </a:solidFill>
              </a:defRPr>
            </a:lvl1pPr>
          </a:lstStyle>
          <a:p>
            <a:r>
              <a:rPr lang="en-US"/>
              <a:t>Click to edit Master title style</a:t>
            </a:r>
          </a:p>
        </p:txBody>
      </p:sp>
      <p:grpSp>
        <p:nvGrpSpPr>
          <p:cNvPr id="380" name="Group 379">
            <a:extLst>
              <a:ext uri="{FF2B5EF4-FFF2-40B4-BE49-F238E27FC236}">
                <a16:creationId xmlns:a16="http://schemas.microsoft.com/office/drawing/2014/main" id="{7E49B46A-22C2-4AC1-AD1F-36F9D8D0C8B0}"/>
              </a:ext>
            </a:extLst>
          </p:cNvPr>
          <p:cNvGrpSpPr/>
          <p:nvPr userDrawn="1"/>
        </p:nvGrpSpPr>
        <p:grpSpPr>
          <a:xfrm>
            <a:off x="0" y="1912215"/>
            <a:ext cx="4958052" cy="4945786"/>
            <a:chOff x="-6227879" y="0"/>
            <a:chExt cx="6857422" cy="6857422"/>
          </a:xfrm>
        </p:grpSpPr>
        <p:sp>
          <p:nvSpPr>
            <p:cNvPr id="5" name="Freeform: Shape 4">
              <a:extLst>
                <a:ext uri="{FF2B5EF4-FFF2-40B4-BE49-F238E27FC236}">
                  <a16:creationId xmlns:a16="http://schemas.microsoft.com/office/drawing/2014/main" id="{AECF1235-FD31-411D-A9E9-16C95572DA7F}"/>
                </a:ext>
              </a:extLst>
            </p:cNvPr>
            <p:cNvSpPr/>
            <p:nvPr/>
          </p:nvSpPr>
          <p:spPr>
            <a:xfrm>
              <a:off x="-6227879"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6" name="Freeform: Shape 5">
              <a:extLst>
                <a:ext uri="{FF2B5EF4-FFF2-40B4-BE49-F238E27FC236}">
                  <a16:creationId xmlns:a16="http://schemas.microsoft.com/office/drawing/2014/main" id="{154B3451-C9C6-4E3D-8807-628F8074E630}"/>
                </a:ext>
              </a:extLst>
            </p:cNvPr>
            <p:cNvSpPr/>
            <p:nvPr/>
          </p:nvSpPr>
          <p:spPr>
            <a:xfrm>
              <a:off x="-6227879"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7" name="Freeform: Shape 6">
              <a:extLst>
                <a:ext uri="{FF2B5EF4-FFF2-40B4-BE49-F238E27FC236}">
                  <a16:creationId xmlns:a16="http://schemas.microsoft.com/office/drawing/2014/main" id="{69D79BD6-6E0D-42A8-AA89-BE4F7248DD23}"/>
                </a:ext>
              </a:extLst>
            </p:cNvPr>
            <p:cNvSpPr/>
            <p:nvPr/>
          </p:nvSpPr>
          <p:spPr>
            <a:xfrm>
              <a:off x="-4820329"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8" name="Freeform: Shape 7">
              <a:extLst>
                <a:ext uri="{FF2B5EF4-FFF2-40B4-BE49-F238E27FC236}">
                  <a16:creationId xmlns:a16="http://schemas.microsoft.com/office/drawing/2014/main" id="{8B3A2827-ECE1-424D-86A8-78C773D37EC6}"/>
                </a:ext>
              </a:extLst>
            </p:cNvPr>
            <p:cNvSpPr/>
            <p:nvPr/>
          </p:nvSpPr>
          <p:spPr>
            <a:xfrm>
              <a:off x="-4820329"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9" name="Freeform: Shape 8">
              <a:extLst>
                <a:ext uri="{FF2B5EF4-FFF2-40B4-BE49-F238E27FC236}">
                  <a16:creationId xmlns:a16="http://schemas.microsoft.com/office/drawing/2014/main" id="{14F9FFA4-E2C5-4C0D-B429-BDABDD0E2246}"/>
                </a:ext>
              </a:extLst>
            </p:cNvPr>
            <p:cNvSpPr/>
            <p:nvPr/>
          </p:nvSpPr>
          <p:spPr>
            <a:xfrm>
              <a:off x="-3412778"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0" name="Freeform: Shape 9">
              <a:extLst>
                <a:ext uri="{FF2B5EF4-FFF2-40B4-BE49-F238E27FC236}">
                  <a16:creationId xmlns:a16="http://schemas.microsoft.com/office/drawing/2014/main" id="{1C752D51-6B44-4AE9-92D6-74F0E7591D1C}"/>
                </a:ext>
              </a:extLst>
            </p:cNvPr>
            <p:cNvSpPr/>
            <p:nvPr/>
          </p:nvSpPr>
          <p:spPr>
            <a:xfrm>
              <a:off x="-3412778"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1" name="Freeform: Shape 10">
              <a:extLst>
                <a:ext uri="{FF2B5EF4-FFF2-40B4-BE49-F238E27FC236}">
                  <a16:creationId xmlns:a16="http://schemas.microsoft.com/office/drawing/2014/main" id="{98472D37-C4D8-408D-A04D-81A0D4EF9F99}"/>
                </a:ext>
              </a:extLst>
            </p:cNvPr>
            <p:cNvSpPr/>
            <p:nvPr/>
          </p:nvSpPr>
          <p:spPr>
            <a:xfrm>
              <a:off x="-2005228"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2" name="Freeform: Shape 11">
              <a:extLst>
                <a:ext uri="{FF2B5EF4-FFF2-40B4-BE49-F238E27FC236}">
                  <a16:creationId xmlns:a16="http://schemas.microsoft.com/office/drawing/2014/main" id="{91CB739F-7EB7-4846-8B51-F8920B7CF63B}"/>
                </a:ext>
              </a:extLst>
            </p:cNvPr>
            <p:cNvSpPr/>
            <p:nvPr/>
          </p:nvSpPr>
          <p:spPr>
            <a:xfrm>
              <a:off x="-2005228"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3" name="Freeform: Shape 12">
              <a:extLst>
                <a:ext uri="{FF2B5EF4-FFF2-40B4-BE49-F238E27FC236}">
                  <a16:creationId xmlns:a16="http://schemas.microsoft.com/office/drawing/2014/main" id="{2643152E-D9DB-4D48-8B74-27DEE2243BE1}"/>
                </a:ext>
              </a:extLst>
            </p:cNvPr>
            <p:cNvSpPr/>
            <p:nvPr/>
          </p:nvSpPr>
          <p:spPr>
            <a:xfrm>
              <a:off x="-597678" y="0"/>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4" name="Freeform: Shape 13">
              <a:extLst>
                <a:ext uri="{FF2B5EF4-FFF2-40B4-BE49-F238E27FC236}">
                  <a16:creationId xmlns:a16="http://schemas.microsoft.com/office/drawing/2014/main" id="{630715E3-2197-4DFD-A00A-7B762ED6856D}"/>
                </a:ext>
              </a:extLst>
            </p:cNvPr>
            <p:cNvSpPr/>
            <p:nvPr/>
          </p:nvSpPr>
          <p:spPr>
            <a:xfrm>
              <a:off x="-597678" y="0"/>
              <a:ext cx="1227221" cy="1227221"/>
            </a:xfrm>
            <a:custGeom>
              <a:avLst/>
              <a:gdLst>
                <a:gd name="connsiteX0" fmla="*/ 1227221 w 1227221"/>
                <a:gd name="connsiteY0" fmla="*/ 613611 h 1227221"/>
                <a:gd name="connsiteX1" fmla="*/ 613610 w 1227221"/>
                <a:gd name="connsiteY1" fmla="*/ 1227221 h 1227221"/>
                <a:gd name="connsiteX2" fmla="*/ 0 w 1227221"/>
                <a:gd name="connsiteY2" fmla="*/ 613611 h 1227221"/>
                <a:gd name="connsiteX3" fmla="*/ 613610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0" y="1227221"/>
                  </a:cubicBezTo>
                  <a:cubicBezTo>
                    <a:pt x="274723" y="1227221"/>
                    <a:pt x="0" y="952498"/>
                    <a:pt x="0" y="613611"/>
                  </a:cubicBezTo>
                  <a:cubicBezTo>
                    <a:pt x="0" y="274723"/>
                    <a:pt x="274723" y="0"/>
                    <a:pt x="613610" y="0"/>
                  </a:cubicBezTo>
                  <a:cubicBezTo>
                    <a:pt x="952498" y="0"/>
                    <a:pt x="1227221" y="274723"/>
                    <a:pt x="1227221" y="613611"/>
                  </a:cubicBezTo>
                  <a:close/>
                </a:path>
              </a:pathLst>
            </a:custGeom>
            <a:solidFill>
              <a:srgbClr val="0078D4"/>
            </a:solidFill>
            <a:ln w="7219" cap="flat">
              <a:noFill/>
              <a:prstDash val="solid"/>
              <a:miter/>
            </a:ln>
          </p:spPr>
          <p:txBody>
            <a:bodyPr rtlCol="0" anchor="ctr"/>
            <a:lstStyle/>
            <a:p>
              <a:endParaRPr lang="en-US" sz="1800"/>
            </a:p>
          </p:txBody>
        </p:sp>
        <p:sp>
          <p:nvSpPr>
            <p:cNvPr id="15" name="Freeform: Shape 14">
              <a:extLst>
                <a:ext uri="{FF2B5EF4-FFF2-40B4-BE49-F238E27FC236}">
                  <a16:creationId xmlns:a16="http://schemas.microsoft.com/office/drawing/2014/main" id="{D52BA8B6-7A7D-4BB6-BCD5-B4691D8FC673}"/>
                </a:ext>
              </a:extLst>
            </p:cNvPr>
            <p:cNvSpPr/>
            <p:nvPr/>
          </p:nvSpPr>
          <p:spPr>
            <a:xfrm>
              <a:off x="-6227879"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6" name="Freeform: Shape 15">
              <a:extLst>
                <a:ext uri="{FF2B5EF4-FFF2-40B4-BE49-F238E27FC236}">
                  <a16:creationId xmlns:a16="http://schemas.microsoft.com/office/drawing/2014/main" id="{9B2D0F37-8CF0-493E-BDA2-7F6502179636}"/>
                </a:ext>
              </a:extLst>
            </p:cNvPr>
            <p:cNvSpPr/>
            <p:nvPr/>
          </p:nvSpPr>
          <p:spPr>
            <a:xfrm>
              <a:off x="-6227879"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2983"/>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7" name="Freeform: Shape 16">
              <a:extLst>
                <a:ext uri="{FF2B5EF4-FFF2-40B4-BE49-F238E27FC236}">
                  <a16:creationId xmlns:a16="http://schemas.microsoft.com/office/drawing/2014/main" id="{160135A3-D45D-414B-A102-17DBC03EF050}"/>
                </a:ext>
              </a:extLst>
            </p:cNvPr>
            <p:cNvSpPr/>
            <p:nvPr/>
          </p:nvSpPr>
          <p:spPr>
            <a:xfrm>
              <a:off x="-4820329"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8" name="Freeform: Shape 17">
              <a:extLst>
                <a:ext uri="{FF2B5EF4-FFF2-40B4-BE49-F238E27FC236}">
                  <a16:creationId xmlns:a16="http://schemas.microsoft.com/office/drawing/2014/main" id="{6972B81C-E47E-4490-9C6F-FE065A8204F1}"/>
                </a:ext>
              </a:extLst>
            </p:cNvPr>
            <p:cNvSpPr/>
            <p:nvPr/>
          </p:nvSpPr>
          <p:spPr>
            <a:xfrm>
              <a:off x="-4820329"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9" name="Freeform: Shape 18">
              <a:extLst>
                <a:ext uri="{FF2B5EF4-FFF2-40B4-BE49-F238E27FC236}">
                  <a16:creationId xmlns:a16="http://schemas.microsoft.com/office/drawing/2014/main" id="{3D29C863-36EB-4156-AFD5-9203B1D9EFAC}"/>
                </a:ext>
              </a:extLst>
            </p:cNvPr>
            <p:cNvSpPr/>
            <p:nvPr/>
          </p:nvSpPr>
          <p:spPr>
            <a:xfrm>
              <a:off x="-3412778"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0" name="Freeform: Shape 19">
              <a:extLst>
                <a:ext uri="{FF2B5EF4-FFF2-40B4-BE49-F238E27FC236}">
                  <a16:creationId xmlns:a16="http://schemas.microsoft.com/office/drawing/2014/main" id="{36D4729C-D247-46E9-8C9C-FCE0C0A0C65B}"/>
                </a:ext>
              </a:extLst>
            </p:cNvPr>
            <p:cNvSpPr/>
            <p:nvPr/>
          </p:nvSpPr>
          <p:spPr>
            <a:xfrm>
              <a:off x="-3412778"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1" name="Freeform: Shape 20">
              <a:extLst>
                <a:ext uri="{FF2B5EF4-FFF2-40B4-BE49-F238E27FC236}">
                  <a16:creationId xmlns:a16="http://schemas.microsoft.com/office/drawing/2014/main" id="{9976A526-C529-4988-B2CF-F2AB9548570D}"/>
                </a:ext>
              </a:extLst>
            </p:cNvPr>
            <p:cNvSpPr/>
            <p:nvPr/>
          </p:nvSpPr>
          <p:spPr>
            <a:xfrm>
              <a:off x="-2005228"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2" name="Freeform: Shape 21">
              <a:extLst>
                <a:ext uri="{FF2B5EF4-FFF2-40B4-BE49-F238E27FC236}">
                  <a16:creationId xmlns:a16="http://schemas.microsoft.com/office/drawing/2014/main" id="{85062E70-AD5F-4EFC-B0D8-0C9095F4B18A}"/>
                </a:ext>
              </a:extLst>
            </p:cNvPr>
            <p:cNvSpPr/>
            <p:nvPr/>
          </p:nvSpPr>
          <p:spPr>
            <a:xfrm>
              <a:off x="-2005228" y="1407550"/>
              <a:ext cx="1227221" cy="1227221"/>
            </a:xfrm>
            <a:custGeom>
              <a:avLst/>
              <a:gdLst>
                <a:gd name="connsiteX0" fmla="*/ 1227221 w 1227221"/>
                <a:gd name="connsiteY0" fmla="*/ 613611 h 1227221"/>
                <a:gd name="connsiteX1" fmla="*/ 613611 w 1227221"/>
                <a:gd name="connsiteY1" fmla="*/ 1227221 h 1227221"/>
                <a:gd name="connsiteX2" fmla="*/ 0 w 1227221"/>
                <a:gd name="connsiteY2" fmla="*/ 613611 h 1227221"/>
                <a:gd name="connsiteX3" fmla="*/ 613611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1" y="1227221"/>
                  </a:cubicBezTo>
                  <a:cubicBezTo>
                    <a:pt x="274723" y="1227221"/>
                    <a:pt x="0" y="952498"/>
                    <a:pt x="0" y="613611"/>
                  </a:cubicBezTo>
                  <a:cubicBezTo>
                    <a:pt x="0" y="274723"/>
                    <a:pt x="274723" y="0"/>
                    <a:pt x="613611" y="0"/>
                  </a:cubicBezTo>
                  <a:cubicBezTo>
                    <a:pt x="952498" y="0"/>
                    <a:pt x="1227221" y="274723"/>
                    <a:pt x="1227221" y="613611"/>
                  </a:cubicBezTo>
                  <a:close/>
                </a:path>
              </a:pathLst>
            </a:custGeom>
            <a:solidFill>
              <a:srgbClr val="0078D4"/>
            </a:solidFill>
            <a:ln w="7219" cap="flat">
              <a:noFill/>
              <a:prstDash val="solid"/>
              <a:miter/>
            </a:ln>
          </p:spPr>
          <p:txBody>
            <a:bodyPr rtlCol="0" anchor="ctr"/>
            <a:lstStyle/>
            <a:p>
              <a:endParaRPr lang="en-US" sz="1800"/>
            </a:p>
          </p:txBody>
        </p:sp>
        <p:sp>
          <p:nvSpPr>
            <p:cNvPr id="23" name="Freeform: Shape 22">
              <a:extLst>
                <a:ext uri="{FF2B5EF4-FFF2-40B4-BE49-F238E27FC236}">
                  <a16:creationId xmlns:a16="http://schemas.microsoft.com/office/drawing/2014/main" id="{663C171D-686E-4239-B071-B91E8141B69D}"/>
                </a:ext>
              </a:extLst>
            </p:cNvPr>
            <p:cNvSpPr/>
            <p:nvPr/>
          </p:nvSpPr>
          <p:spPr>
            <a:xfrm>
              <a:off x="-597678" y="1407550"/>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4" name="Freeform: Shape 23">
              <a:extLst>
                <a:ext uri="{FF2B5EF4-FFF2-40B4-BE49-F238E27FC236}">
                  <a16:creationId xmlns:a16="http://schemas.microsoft.com/office/drawing/2014/main" id="{41182ED5-7747-4EB6-B778-EECAF850F6D3}"/>
                </a:ext>
              </a:extLst>
            </p:cNvPr>
            <p:cNvSpPr/>
            <p:nvPr/>
          </p:nvSpPr>
          <p:spPr>
            <a:xfrm>
              <a:off x="-597678"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5" name="Freeform: Shape 24">
              <a:extLst>
                <a:ext uri="{FF2B5EF4-FFF2-40B4-BE49-F238E27FC236}">
                  <a16:creationId xmlns:a16="http://schemas.microsoft.com/office/drawing/2014/main" id="{55E200E7-E0FC-4E98-9D58-8823BCC3D47B}"/>
                </a:ext>
              </a:extLst>
            </p:cNvPr>
            <p:cNvSpPr/>
            <p:nvPr/>
          </p:nvSpPr>
          <p:spPr>
            <a:xfrm>
              <a:off x="-6227879"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6" name="Freeform: Shape 25">
              <a:extLst>
                <a:ext uri="{FF2B5EF4-FFF2-40B4-BE49-F238E27FC236}">
                  <a16:creationId xmlns:a16="http://schemas.microsoft.com/office/drawing/2014/main" id="{E7CD5125-01C4-4318-A36F-F11FE426FF77}"/>
                </a:ext>
              </a:extLst>
            </p:cNvPr>
            <p:cNvSpPr/>
            <p:nvPr/>
          </p:nvSpPr>
          <p:spPr>
            <a:xfrm>
              <a:off x="-6227879"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7" name="Freeform: Shape 26">
              <a:extLst>
                <a:ext uri="{FF2B5EF4-FFF2-40B4-BE49-F238E27FC236}">
                  <a16:creationId xmlns:a16="http://schemas.microsoft.com/office/drawing/2014/main" id="{A7C14839-A7B0-4623-9E37-DEED89FF5132}"/>
                </a:ext>
              </a:extLst>
            </p:cNvPr>
            <p:cNvSpPr/>
            <p:nvPr/>
          </p:nvSpPr>
          <p:spPr>
            <a:xfrm>
              <a:off x="-4820329"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8" name="Freeform: Shape 27">
              <a:extLst>
                <a:ext uri="{FF2B5EF4-FFF2-40B4-BE49-F238E27FC236}">
                  <a16:creationId xmlns:a16="http://schemas.microsoft.com/office/drawing/2014/main" id="{B7FDBAB5-40F9-4D75-BF2D-BBFD912B4D67}"/>
                </a:ext>
              </a:extLst>
            </p:cNvPr>
            <p:cNvSpPr/>
            <p:nvPr/>
          </p:nvSpPr>
          <p:spPr>
            <a:xfrm>
              <a:off x="-4820329"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 name="Freeform: Shape 28">
              <a:extLst>
                <a:ext uri="{FF2B5EF4-FFF2-40B4-BE49-F238E27FC236}">
                  <a16:creationId xmlns:a16="http://schemas.microsoft.com/office/drawing/2014/main" id="{E5003137-264A-4CFB-A862-CF6D5A72809C}"/>
                </a:ext>
              </a:extLst>
            </p:cNvPr>
            <p:cNvSpPr/>
            <p:nvPr/>
          </p:nvSpPr>
          <p:spPr>
            <a:xfrm>
              <a:off x="-3412778"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 name="Freeform: Shape 29">
              <a:extLst>
                <a:ext uri="{FF2B5EF4-FFF2-40B4-BE49-F238E27FC236}">
                  <a16:creationId xmlns:a16="http://schemas.microsoft.com/office/drawing/2014/main" id="{24CB3B9D-A7E7-4421-AACD-AB16134D92AC}"/>
                </a:ext>
              </a:extLst>
            </p:cNvPr>
            <p:cNvSpPr/>
            <p:nvPr/>
          </p:nvSpPr>
          <p:spPr>
            <a:xfrm>
              <a:off x="-341277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1" name="Freeform: Shape 30">
              <a:extLst>
                <a:ext uri="{FF2B5EF4-FFF2-40B4-BE49-F238E27FC236}">
                  <a16:creationId xmlns:a16="http://schemas.microsoft.com/office/drawing/2014/main" id="{EBBE447C-5EF9-4E1C-9470-8DAA1CB7A96F}"/>
                </a:ext>
              </a:extLst>
            </p:cNvPr>
            <p:cNvSpPr/>
            <p:nvPr/>
          </p:nvSpPr>
          <p:spPr>
            <a:xfrm>
              <a:off x="-2005228"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88" name="Freeform: Shape 287">
              <a:extLst>
                <a:ext uri="{FF2B5EF4-FFF2-40B4-BE49-F238E27FC236}">
                  <a16:creationId xmlns:a16="http://schemas.microsoft.com/office/drawing/2014/main" id="{7D1737C4-55CF-4E77-B03D-B95E631BA048}"/>
                </a:ext>
              </a:extLst>
            </p:cNvPr>
            <p:cNvSpPr/>
            <p:nvPr/>
          </p:nvSpPr>
          <p:spPr>
            <a:xfrm>
              <a:off x="-200522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89" name="Freeform: Shape 288">
              <a:extLst>
                <a:ext uri="{FF2B5EF4-FFF2-40B4-BE49-F238E27FC236}">
                  <a16:creationId xmlns:a16="http://schemas.microsoft.com/office/drawing/2014/main" id="{14FD5F79-C146-4E3B-B1BA-BE50FB0AEA72}"/>
                </a:ext>
              </a:extLst>
            </p:cNvPr>
            <p:cNvSpPr/>
            <p:nvPr/>
          </p:nvSpPr>
          <p:spPr>
            <a:xfrm>
              <a:off x="-597678" y="281510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0" name="Freeform: Shape 289">
              <a:extLst>
                <a:ext uri="{FF2B5EF4-FFF2-40B4-BE49-F238E27FC236}">
                  <a16:creationId xmlns:a16="http://schemas.microsoft.com/office/drawing/2014/main" id="{12688EF7-081F-47AD-965D-6B3158D146F5}"/>
                </a:ext>
              </a:extLst>
            </p:cNvPr>
            <p:cNvSpPr/>
            <p:nvPr/>
          </p:nvSpPr>
          <p:spPr>
            <a:xfrm>
              <a:off x="-59767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1" name="Freeform: Shape 290">
              <a:extLst>
                <a:ext uri="{FF2B5EF4-FFF2-40B4-BE49-F238E27FC236}">
                  <a16:creationId xmlns:a16="http://schemas.microsoft.com/office/drawing/2014/main" id="{C53F2DB1-8C8C-444F-8BCA-8D98DF0E25F9}"/>
                </a:ext>
              </a:extLst>
            </p:cNvPr>
            <p:cNvSpPr/>
            <p:nvPr/>
          </p:nvSpPr>
          <p:spPr>
            <a:xfrm>
              <a:off x="-6227879"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2" name="Freeform: Shape 291">
              <a:extLst>
                <a:ext uri="{FF2B5EF4-FFF2-40B4-BE49-F238E27FC236}">
                  <a16:creationId xmlns:a16="http://schemas.microsoft.com/office/drawing/2014/main" id="{470630C6-0E3F-4223-8B89-50CDE4F59709}"/>
                </a:ext>
              </a:extLst>
            </p:cNvPr>
            <p:cNvSpPr/>
            <p:nvPr/>
          </p:nvSpPr>
          <p:spPr>
            <a:xfrm>
              <a:off x="-6227879" y="4222651"/>
              <a:ext cx="1227221" cy="1227221"/>
            </a:xfrm>
            <a:custGeom>
              <a:avLst/>
              <a:gdLst>
                <a:gd name="connsiteX0" fmla="*/ 1227221 w 1227221"/>
                <a:gd name="connsiteY0" fmla="*/ 613611 h 1227221"/>
                <a:gd name="connsiteX1" fmla="*/ 613611 w 1227221"/>
                <a:gd name="connsiteY1" fmla="*/ 1227221 h 1227221"/>
                <a:gd name="connsiteX2" fmla="*/ 0 w 1227221"/>
                <a:gd name="connsiteY2" fmla="*/ 613611 h 1227221"/>
                <a:gd name="connsiteX3" fmla="*/ 613611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1" y="1227221"/>
                  </a:cubicBezTo>
                  <a:cubicBezTo>
                    <a:pt x="274723" y="1227221"/>
                    <a:pt x="0" y="952498"/>
                    <a:pt x="0" y="613611"/>
                  </a:cubicBezTo>
                  <a:cubicBezTo>
                    <a:pt x="0" y="274723"/>
                    <a:pt x="274723" y="0"/>
                    <a:pt x="613611" y="0"/>
                  </a:cubicBezTo>
                  <a:cubicBezTo>
                    <a:pt x="952498" y="0"/>
                    <a:pt x="1227221" y="274723"/>
                    <a:pt x="1227221" y="613611"/>
                  </a:cubicBezTo>
                  <a:close/>
                </a:path>
              </a:pathLst>
            </a:custGeom>
            <a:solidFill>
              <a:srgbClr val="50E6FF"/>
            </a:solidFill>
            <a:ln w="7219" cap="flat">
              <a:noFill/>
              <a:prstDash val="solid"/>
              <a:miter/>
            </a:ln>
          </p:spPr>
          <p:txBody>
            <a:bodyPr rtlCol="0" anchor="ctr"/>
            <a:lstStyle/>
            <a:p>
              <a:endParaRPr lang="en-US" sz="1800"/>
            </a:p>
          </p:txBody>
        </p:sp>
        <p:sp>
          <p:nvSpPr>
            <p:cNvPr id="293" name="Freeform: Shape 292">
              <a:extLst>
                <a:ext uri="{FF2B5EF4-FFF2-40B4-BE49-F238E27FC236}">
                  <a16:creationId xmlns:a16="http://schemas.microsoft.com/office/drawing/2014/main" id="{86A20C54-DB24-43A3-8DE9-211DBC27A889}"/>
                </a:ext>
              </a:extLst>
            </p:cNvPr>
            <p:cNvSpPr/>
            <p:nvPr/>
          </p:nvSpPr>
          <p:spPr>
            <a:xfrm>
              <a:off x="-4820329"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4" name="Freeform: Shape 293">
              <a:extLst>
                <a:ext uri="{FF2B5EF4-FFF2-40B4-BE49-F238E27FC236}">
                  <a16:creationId xmlns:a16="http://schemas.microsoft.com/office/drawing/2014/main" id="{293A437D-ADCA-4AF2-B567-A92D622C6CD9}"/>
                </a:ext>
              </a:extLst>
            </p:cNvPr>
            <p:cNvSpPr/>
            <p:nvPr/>
          </p:nvSpPr>
          <p:spPr>
            <a:xfrm>
              <a:off x="-4820329"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5" name="Freeform: Shape 294">
              <a:extLst>
                <a:ext uri="{FF2B5EF4-FFF2-40B4-BE49-F238E27FC236}">
                  <a16:creationId xmlns:a16="http://schemas.microsoft.com/office/drawing/2014/main" id="{3DD24260-019F-4063-8C13-DF891912BB72}"/>
                </a:ext>
              </a:extLst>
            </p:cNvPr>
            <p:cNvSpPr/>
            <p:nvPr/>
          </p:nvSpPr>
          <p:spPr>
            <a:xfrm>
              <a:off x="-3412778"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6" name="Freeform: Shape 295">
              <a:extLst>
                <a:ext uri="{FF2B5EF4-FFF2-40B4-BE49-F238E27FC236}">
                  <a16:creationId xmlns:a16="http://schemas.microsoft.com/office/drawing/2014/main" id="{B42A1882-F1A5-4B03-92F7-223F64352643}"/>
                </a:ext>
              </a:extLst>
            </p:cNvPr>
            <p:cNvSpPr/>
            <p:nvPr/>
          </p:nvSpPr>
          <p:spPr>
            <a:xfrm>
              <a:off x="-341277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7" name="Freeform: Shape 296">
              <a:extLst>
                <a:ext uri="{FF2B5EF4-FFF2-40B4-BE49-F238E27FC236}">
                  <a16:creationId xmlns:a16="http://schemas.microsoft.com/office/drawing/2014/main" id="{53D12CA3-5437-4FDB-B63C-6E605D7B8935}"/>
                </a:ext>
              </a:extLst>
            </p:cNvPr>
            <p:cNvSpPr/>
            <p:nvPr/>
          </p:nvSpPr>
          <p:spPr>
            <a:xfrm>
              <a:off x="-2005228"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8" name="Freeform: Shape 297">
              <a:extLst>
                <a:ext uri="{FF2B5EF4-FFF2-40B4-BE49-F238E27FC236}">
                  <a16:creationId xmlns:a16="http://schemas.microsoft.com/office/drawing/2014/main" id="{93CD0616-ED72-4CF5-AD82-85BB712289E8}"/>
                </a:ext>
              </a:extLst>
            </p:cNvPr>
            <p:cNvSpPr/>
            <p:nvPr/>
          </p:nvSpPr>
          <p:spPr>
            <a:xfrm>
              <a:off x="-200522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9" name="Freeform: Shape 298">
              <a:extLst>
                <a:ext uri="{FF2B5EF4-FFF2-40B4-BE49-F238E27FC236}">
                  <a16:creationId xmlns:a16="http://schemas.microsoft.com/office/drawing/2014/main" id="{90CDB697-4143-42DA-9699-CB2720679FAC}"/>
                </a:ext>
              </a:extLst>
            </p:cNvPr>
            <p:cNvSpPr/>
            <p:nvPr/>
          </p:nvSpPr>
          <p:spPr>
            <a:xfrm>
              <a:off x="-597678" y="422265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0" name="Freeform: Shape 299">
              <a:extLst>
                <a:ext uri="{FF2B5EF4-FFF2-40B4-BE49-F238E27FC236}">
                  <a16:creationId xmlns:a16="http://schemas.microsoft.com/office/drawing/2014/main" id="{B98144DE-6AB2-4933-994C-9686FCDFA2C3}"/>
                </a:ext>
              </a:extLst>
            </p:cNvPr>
            <p:cNvSpPr/>
            <p:nvPr/>
          </p:nvSpPr>
          <p:spPr>
            <a:xfrm>
              <a:off x="-59767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1" name="Freeform: Shape 300">
              <a:extLst>
                <a:ext uri="{FF2B5EF4-FFF2-40B4-BE49-F238E27FC236}">
                  <a16:creationId xmlns:a16="http://schemas.microsoft.com/office/drawing/2014/main" id="{79484A96-CC9A-4FB6-B5D5-CC321C37B311}"/>
                </a:ext>
              </a:extLst>
            </p:cNvPr>
            <p:cNvSpPr/>
            <p:nvPr/>
          </p:nvSpPr>
          <p:spPr>
            <a:xfrm>
              <a:off x="-6227879"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2" name="Freeform: Shape 301">
              <a:extLst>
                <a:ext uri="{FF2B5EF4-FFF2-40B4-BE49-F238E27FC236}">
                  <a16:creationId xmlns:a16="http://schemas.microsoft.com/office/drawing/2014/main" id="{19F6E2F0-8187-4210-8799-61C93A0AF63B}"/>
                </a:ext>
              </a:extLst>
            </p:cNvPr>
            <p:cNvSpPr/>
            <p:nvPr/>
          </p:nvSpPr>
          <p:spPr>
            <a:xfrm>
              <a:off x="-6227879"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2983"/>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3" name="Freeform: Shape 302">
              <a:extLst>
                <a:ext uri="{FF2B5EF4-FFF2-40B4-BE49-F238E27FC236}">
                  <a16:creationId xmlns:a16="http://schemas.microsoft.com/office/drawing/2014/main" id="{8F821E91-2119-46E5-87CB-7AD5144AC9C7}"/>
                </a:ext>
              </a:extLst>
            </p:cNvPr>
            <p:cNvSpPr/>
            <p:nvPr/>
          </p:nvSpPr>
          <p:spPr>
            <a:xfrm>
              <a:off x="-4820329"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4" name="Freeform: Shape 303">
              <a:extLst>
                <a:ext uri="{FF2B5EF4-FFF2-40B4-BE49-F238E27FC236}">
                  <a16:creationId xmlns:a16="http://schemas.microsoft.com/office/drawing/2014/main" id="{35CB957A-86AD-4999-AA6C-23114E27DB77}"/>
                </a:ext>
              </a:extLst>
            </p:cNvPr>
            <p:cNvSpPr/>
            <p:nvPr/>
          </p:nvSpPr>
          <p:spPr>
            <a:xfrm>
              <a:off x="-4820329" y="5630201"/>
              <a:ext cx="1227221" cy="1227221"/>
            </a:xfrm>
            <a:custGeom>
              <a:avLst/>
              <a:gdLst>
                <a:gd name="connsiteX0" fmla="*/ 1227221 w 1227221"/>
                <a:gd name="connsiteY0" fmla="*/ 613610 h 1227221"/>
                <a:gd name="connsiteX1" fmla="*/ 613611 w 1227221"/>
                <a:gd name="connsiteY1" fmla="*/ 1227221 h 1227221"/>
                <a:gd name="connsiteX2" fmla="*/ 0 w 1227221"/>
                <a:gd name="connsiteY2" fmla="*/ 613610 h 1227221"/>
                <a:gd name="connsiteX3" fmla="*/ 613611 w 1227221"/>
                <a:gd name="connsiteY3" fmla="*/ 0 h 1227221"/>
                <a:gd name="connsiteX4" fmla="*/ 1227221 w 1227221"/>
                <a:gd name="connsiteY4" fmla="*/ 613610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0"/>
                  </a:moveTo>
                  <a:cubicBezTo>
                    <a:pt x="1227221" y="952498"/>
                    <a:pt x="952498" y="1227221"/>
                    <a:pt x="613611" y="1227221"/>
                  </a:cubicBezTo>
                  <a:cubicBezTo>
                    <a:pt x="274723" y="1227221"/>
                    <a:pt x="0" y="952498"/>
                    <a:pt x="0" y="613610"/>
                  </a:cubicBezTo>
                  <a:cubicBezTo>
                    <a:pt x="0" y="274723"/>
                    <a:pt x="274723" y="0"/>
                    <a:pt x="613611" y="0"/>
                  </a:cubicBezTo>
                  <a:cubicBezTo>
                    <a:pt x="952498" y="0"/>
                    <a:pt x="1227221" y="274723"/>
                    <a:pt x="1227221" y="613610"/>
                  </a:cubicBezTo>
                  <a:close/>
                </a:path>
              </a:pathLst>
            </a:custGeom>
            <a:solidFill>
              <a:srgbClr val="0078D4"/>
            </a:solidFill>
            <a:ln w="7219" cap="flat">
              <a:noFill/>
              <a:prstDash val="solid"/>
              <a:miter/>
            </a:ln>
          </p:spPr>
          <p:txBody>
            <a:bodyPr rtlCol="0" anchor="ctr"/>
            <a:lstStyle/>
            <a:p>
              <a:endParaRPr lang="en-US" sz="1800"/>
            </a:p>
          </p:txBody>
        </p:sp>
        <p:sp>
          <p:nvSpPr>
            <p:cNvPr id="305" name="Freeform: Shape 304">
              <a:extLst>
                <a:ext uri="{FF2B5EF4-FFF2-40B4-BE49-F238E27FC236}">
                  <a16:creationId xmlns:a16="http://schemas.microsoft.com/office/drawing/2014/main" id="{8E12B4BE-F042-4FA3-B3C5-552EF9B54774}"/>
                </a:ext>
              </a:extLst>
            </p:cNvPr>
            <p:cNvSpPr/>
            <p:nvPr/>
          </p:nvSpPr>
          <p:spPr>
            <a:xfrm>
              <a:off x="-3412778"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6" name="Freeform: Shape 305">
              <a:extLst>
                <a:ext uri="{FF2B5EF4-FFF2-40B4-BE49-F238E27FC236}">
                  <a16:creationId xmlns:a16="http://schemas.microsoft.com/office/drawing/2014/main" id="{453BC34C-30D9-40CD-8569-50E9028349B8}"/>
                </a:ext>
              </a:extLst>
            </p:cNvPr>
            <p:cNvSpPr/>
            <p:nvPr/>
          </p:nvSpPr>
          <p:spPr>
            <a:xfrm>
              <a:off x="-341277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7" name="Freeform: Shape 306">
              <a:extLst>
                <a:ext uri="{FF2B5EF4-FFF2-40B4-BE49-F238E27FC236}">
                  <a16:creationId xmlns:a16="http://schemas.microsoft.com/office/drawing/2014/main" id="{F377112D-4250-43E9-BD50-E3A88193A01B}"/>
                </a:ext>
              </a:extLst>
            </p:cNvPr>
            <p:cNvSpPr/>
            <p:nvPr/>
          </p:nvSpPr>
          <p:spPr>
            <a:xfrm>
              <a:off x="-2005228"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8" name="Freeform: Shape 307">
              <a:extLst>
                <a:ext uri="{FF2B5EF4-FFF2-40B4-BE49-F238E27FC236}">
                  <a16:creationId xmlns:a16="http://schemas.microsoft.com/office/drawing/2014/main" id="{A5FF06BF-EAE1-450C-A685-3048EFC30770}"/>
                </a:ext>
              </a:extLst>
            </p:cNvPr>
            <p:cNvSpPr/>
            <p:nvPr/>
          </p:nvSpPr>
          <p:spPr>
            <a:xfrm>
              <a:off x="-200522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9" name="Freeform: Shape 308">
              <a:extLst>
                <a:ext uri="{FF2B5EF4-FFF2-40B4-BE49-F238E27FC236}">
                  <a16:creationId xmlns:a16="http://schemas.microsoft.com/office/drawing/2014/main" id="{B298EF11-F529-45EE-AA85-98C51FC5C82F}"/>
                </a:ext>
              </a:extLst>
            </p:cNvPr>
            <p:cNvSpPr/>
            <p:nvPr/>
          </p:nvSpPr>
          <p:spPr>
            <a:xfrm>
              <a:off x="-597678" y="563020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10" name="Freeform: Shape 309">
              <a:extLst>
                <a:ext uri="{FF2B5EF4-FFF2-40B4-BE49-F238E27FC236}">
                  <a16:creationId xmlns:a16="http://schemas.microsoft.com/office/drawing/2014/main" id="{EDB12714-FD91-48B4-B7E1-F071EE842EEC}"/>
                </a:ext>
              </a:extLst>
            </p:cNvPr>
            <p:cNvSpPr/>
            <p:nvPr/>
          </p:nvSpPr>
          <p:spPr>
            <a:xfrm>
              <a:off x="-59767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2667587097"/>
      </p:ext>
    </p:extLst>
  </p:cSld>
  <p:clrMapOvr>
    <a:masterClrMapping/>
  </p:clrMapOvr>
  <p:transition advClick="0" advTm="20000">
    <p:push dir="u"/>
  </p:transition>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userDrawn="1">
  <p:cSld name="Section Header White-3">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3769" y="2002634"/>
            <a:ext cx="6070778" cy="2852737"/>
          </a:xfrm>
        </p:spPr>
        <p:txBody>
          <a:bodyPr anchor="ctr"/>
          <a:lstStyle>
            <a:lvl1pPr>
              <a:defRPr sz="3600">
                <a:solidFill>
                  <a:schemeClr val="tx1"/>
                </a:solidFill>
              </a:defRPr>
            </a:lvl1pPr>
          </a:lstStyle>
          <a:p>
            <a:r>
              <a:rPr lang="en-US"/>
              <a:t>Click to edit Master title style</a:t>
            </a:r>
          </a:p>
        </p:txBody>
      </p:sp>
      <p:grpSp>
        <p:nvGrpSpPr>
          <p:cNvPr id="380" name="Group 379">
            <a:extLst>
              <a:ext uri="{FF2B5EF4-FFF2-40B4-BE49-F238E27FC236}">
                <a16:creationId xmlns:a16="http://schemas.microsoft.com/office/drawing/2014/main" id="{7E49B46A-22C2-4AC1-AD1F-36F9D8D0C8B0}"/>
              </a:ext>
            </a:extLst>
          </p:cNvPr>
          <p:cNvGrpSpPr/>
          <p:nvPr userDrawn="1"/>
        </p:nvGrpSpPr>
        <p:grpSpPr>
          <a:xfrm>
            <a:off x="0" y="1912215"/>
            <a:ext cx="4958052" cy="4945786"/>
            <a:chOff x="-6227879" y="0"/>
            <a:chExt cx="6857422" cy="6857422"/>
          </a:xfrm>
        </p:grpSpPr>
        <p:sp>
          <p:nvSpPr>
            <p:cNvPr id="5" name="Freeform: Shape 4">
              <a:extLst>
                <a:ext uri="{FF2B5EF4-FFF2-40B4-BE49-F238E27FC236}">
                  <a16:creationId xmlns:a16="http://schemas.microsoft.com/office/drawing/2014/main" id="{AECF1235-FD31-411D-A9E9-16C95572DA7F}"/>
                </a:ext>
              </a:extLst>
            </p:cNvPr>
            <p:cNvSpPr/>
            <p:nvPr/>
          </p:nvSpPr>
          <p:spPr>
            <a:xfrm>
              <a:off x="-6227879"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6" name="Freeform: Shape 5">
              <a:extLst>
                <a:ext uri="{FF2B5EF4-FFF2-40B4-BE49-F238E27FC236}">
                  <a16:creationId xmlns:a16="http://schemas.microsoft.com/office/drawing/2014/main" id="{154B3451-C9C6-4E3D-8807-628F8074E630}"/>
                </a:ext>
              </a:extLst>
            </p:cNvPr>
            <p:cNvSpPr/>
            <p:nvPr/>
          </p:nvSpPr>
          <p:spPr>
            <a:xfrm>
              <a:off x="-6227879"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7" name="Freeform: Shape 6">
              <a:extLst>
                <a:ext uri="{FF2B5EF4-FFF2-40B4-BE49-F238E27FC236}">
                  <a16:creationId xmlns:a16="http://schemas.microsoft.com/office/drawing/2014/main" id="{69D79BD6-6E0D-42A8-AA89-BE4F7248DD23}"/>
                </a:ext>
              </a:extLst>
            </p:cNvPr>
            <p:cNvSpPr/>
            <p:nvPr/>
          </p:nvSpPr>
          <p:spPr>
            <a:xfrm>
              <a:off x="-4820329"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8" name="Freeform: Shape 7">
              <a:extLst>
                <a:ext uri="{FF2B5EF4-FFF2-40B4-BE49-F238E27FC236}">
                  <a16:creationId xmlns:a16="http://schemas.microsoft.com/office/drawing/2014/main" id="{8B3A2827-ECE1-424D-86A8-78C773D37EC6}"/>
                </a:ext>
              </a:extLst>
            </p:cNvPr>
            <p:cNvSpPr/>
            <p:nvPr/>
          </p:nvSpPr>
          <p:spPr>
            <a:xfrm>
              <a:off x="-4820329"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9" name="Freeform: Shape 8">
              <a:extLst>
                <a:ext uri="{FF2B5EF4-FFF2-40B4-BE49-F238E27FC236}">
                  <a16:creationId xmlns:a16="http://schemas.microsoft.com/office/drawing/2014/main" id="{14F9FFA4-E2C5-4C0D-B429-BDABDD0E2246}"/>
                </a:ext>
              </a:extLst>
            </p:cNvPr>
            <p:cNvSpPr/>
            <p:nvPr/>
          </p:nvSpPr>
          <p:spPr>
            <a:xfrm>
              <a:off x="-3412778"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0" name="Freeform: Shape 9">
              <a:extLst>
                <a:ext uri="{FF2B5EF4-FFF2-40B4-BE49-F238E27FC236}">
                  <a16:creationId xmlns:a16="http://schemas.microsoft.com/office/drawing/2014/main" id="{1C752D51-6B44-4AE9-92D6-74F0E7591D1C}"/>
                </a:ext>
              </a:extLst>
            </p:cNvPr>
            <p:cNvSpPr/>
            <p:nvPr/>
          </p:nvSpPr>
          <p:spPr>
            <a:xfrm>
              <a:off x="-3412778"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1" name="Freeform: Shape 10">
              <a:extLst>
                <a:ext uri="{FF2B5EF4-FFF2-40B4-BE49-F238E27FC236}">
                  <a16:creationId xmlns:a16="http://schemas.microsoft.com/office/drawing/2014/main" id="{98472D37-C4D8-408D-A04D-81A0D4EF9F99}"/>
                </a:ext>
              </a:extLst>
            </p:cNvPr>
            <p:cNvSpPr/>
            <p:nvPr/>
          </p:nvSpPr>
          <p:spPr>
            <a:xfrm>
              <a:off x="-2005228"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2" name="Freeform: Shape 11">
              <a:extLst>
                <a:ext uri="{FF2B5EF4-FFF2-40B4-BE49-F238E27FC236}">
                  <a16:creationId xmlns:a16="http://schemas.microsoft.com/office/drawing/2014/main" id="{91CB739F-7EB7-4846-8B51-F8920B7CF63B}"/>
                </a:ext>
              </a:extLst>
            </p:cNvPr>
            <p:cNvSpPr/>
            <p:nvPr/>
          </p:nvSpPr>
          <p:spPr>
            <a:xfrm>
              <a:off x="-2005228"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3" name="Freeform: Shape 12">
              <a:extLst>
                <a:ext uri="{FF2B5EF4-FFF2-40B4-BE49-F238E27FC236}">
                  <a16:creationId xmlns:a16="http://schemas.microsoft.com/office/drawing/2014/main" id="{2643152E-D9DB-4D48-8B74-27DEE2243BE1}"/>
                </a:ext>
              </a:extLst>
            </p:cNvPr>
            <p:cNvSpPr/>
            <p:nvPr/>
          </p:nvSpPr>
          <p:spPr>
            <a:xfrm>
              <a:off x="-597678" y="0"/>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4" name="Freeform: Shape 13">
              <a:extLst>
                <a:ext uri="{FF2B5EF4-FFF2-40B4-BE49-F238E27FC236}">
                  <a16:creationId xmlns:a16="http://schemas.microsoft.com/office/drawing/2014/main" id="{630715E3-2197-4DFD-A00A-7B762ED6856D}"/>
                </a:ext>
              </a:extLst>
            </p:cNvPr>
            <p:cNvSpPr/>
            <p:nvPr/>
          </p:nvSpPr>
          <p:spPr>
            <a:xfrm>
              <a:off x="-597678" y="0"/>
              <a:ext cx="1227221" cy="1227221"/>
            </a:xfrm>
            <a:custGeom>
              <a:avLst/>
              <a:gdLst>
                <a:gd name="connsiteX0" fmla="*/ 1227221 w 1227221"/>
                <a:gd name="connsiteY0" fmla="*/ 613611 h 1227221"/>
                <a:gd name="connsiteX1" fmla="*/ 613610 w 1227221"/>
                <a:gd name="connsiteY1" fmla="*/ 1227221 h 1227221"/>
                <a:gd name="connsiteX2" fmla="*/ 0 w 1227221"/>
                <a:gd name="connsiteY2" fmla="*/ 613611 h 1227221"/>
                <a:gd name="connsiteX3" fmla="*/ 613610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0" y="1227221"/>
                  </a:cubicBezTo>
                  <a:cubicBezTo>
                    <a:pt x="274723" y="1227221"/>
                    <a:pt x="0" y="952498"/>
                    <a:pt x="0" y="613611"/>
                  </a:cubicBezTo>
                  <a:cubicBezTo>
                    <a:pt x="0" y="274723"/>
                    <a:pt x="274723" y="0"/>
                    <a:pt x="613610" y="0"/>
                  </a:cubicBezTo>
                  <a:cubicBezTo>
                    <a:pt x="952498" y="0"/>
                    <a:pt x="1227221" y="274723"/>
                    <a:pt x="1227221" y="613611"/>
                  </a:cubicBezTo>
                  <a:close/>
                </a:path>
              </a:pathLst>
            </a:custGeom>
            <a:solidFill>
              <a:srgbClr val="0078D4"/>
            </a:solidFill>
            <a:ln w="7219" cap="flat">
              <a:noFill/>
              <a:prstDash val="solid"/>
              <a:miter/>
            </a:ln>
          </p:spPr>
          <p:txBody>
            <a:bodyPr rtlCol="0" anchor="ctr"/>
            <a:lstStyle/>
            <a:p>
              <a:endParaRPr lang="en-US" sz="1800"/>
            </a:p>
          </p:txBody>
        </p:sp>
        <p:sp>
          <p:nvSpPr>
            <p:cNvPr id="15" name="Freeform: Shape 14">
              <a:extLst>
                <a:ext uri="{FF2B5EF4-FFF2-40B4-BE49-F238E27FC236}">
                  <a16:creationId xmlns:a16="http://schemas.microsoft.com/office/drawing/2014/main" id="{D52BA8B6-7A7D-4BB6-BCD5-B4691D8FC673}"/>
                </a:ext>
              </a:extLst>
            </p:cNvPr>
            <p:cNvSpPr/>
            <p:nvPr/>
          </p:nvSpPr>
          <p:spPr>
            <a:xfrm>
              <a:off x="-6227879"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6" name="Freeform: Shape 15">
              <a:extLst>
                <a:ext uri="{FF2B5EF4-FFF2-40B4-BE49-F238E27FC236}">
                  <a16:creationId xmlns:a16="http://schemas.microsoft.com/office/drawing/2014/main" id="{9B2D0F37-8CF0-493E-BDA2-7F6502179636}"/>
                </a:ext>
              </a:extLst>
            </p:cNvPr>
            <p:cNvSpPr/>
            <p:nvPr/>
          </p:nvSpPr>
          <p:spPr>
            <a:xfrm>
              <a:off x="-6227879"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2983"/>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7" name="Freeform: Shape 16">
              <a:extLst>
                <a:ext uri="{FF2B5EF4-FFF2-40B4-BE49-F238E27FC236}">
                  <a16:creationId xmlns:a16="http://schemas.microsoft.com/office/drawing/2014/main" id="{160135A3-D45D-414B-A102-17DBC03EF050}"/>
                </a:ext>
              </a:extLst>
            </p:cNvPr>
            <p:cNvSpPr/>
            <p:nvPr/>
          </p:nvSpPr>
          <p:spPr>
            <a:xfrm>
              <a:off x="-4820329"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8" name="Freeform: Shape 17">
              <a:extLst>
                <a:ext uri="{FF2B5EF4-FFF2-40B4-BE49-F238E27FC236}">
                  <a16:creationId xmlns:a16="http://schemas.microsoft.com/office/drawing/2014/main" id="{6972B81C-E47E-4490-9C6F-FE065A8204F1}"/>
                </a:ext>
              </a:extLst>
            </p:cNvPr>
            <p:cNvSpPr/>
            <p:nvPr/>
          </p:nvSpPr>
          <p:spPr>
            <a:xfrm>
              <a:off x="-4820329"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9" name="Freeform: Shape 18">
              <a:extLst>
                <a:ext uri="{FF2B5EF4-FFF2-40B4-BE49-F238E27FC236}">
                  <a16:creationId xmlns:a16="http://schemas.microsoft.com/office/drawing/2014/main" id="{3D29C863-36EB-4156-AFD5-9203B1D9EFAC}"/>
                </a:ext>
              </a:extLst>
            </p:cNvPr>
            <p:cNvSpPr/>
            <p:nvPr/>
          </p:nvSpPr>
          <p:spPr>
            <a:xfrm>
              <a:off x="-3412778"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0" name="Freeform: Shape 19">
              <a:extLst>
                <a:ext uri="{FF2B5EF4-FFF2-40B4-BE49-F238E27FC236}">
                  <a16:creationId xmlns:a16="http://schemas.microsoft.com/office/drawing/2014/main" id="{36D4729C-D247-46E9-8C9C-FCE0C0A0C65B}"/>
                </a:ext>
              </a:extLst>
            </p:cNvPr>
            <p:cNvSpPr/>
            <p:nvPr/>
          </p:nvSpPr>
          <p:spPr>
            <a:xfrm>
              <a:off x="-3412778"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1" name="Freeform: Shape 20">
              <a:extLst>
                <a:ext uri="{FF2B5EF4-FFF2-40B4-BE49-F238E27FC236}">
                  <a16:creationId xmlns:a16="http://schemas.microsoft.com/office/drawing/2014/main" id="{9976A526-C529-4988-B2CF-F2AB9548570D}"/>
                </a:ext>
              </a:extLst>
            </p:cNvPr>
            <p:cNvSpPr/>
            <p:nvPr/>
          </p:nvSpPr>
          <p:spPr>
            <a:xfrm>
              <a:off x="-2005228"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2" name="Freeform: Shape 21">
              <a:extLst>
                <a:ext uri="{FF2B5EF4-FFF2-40B4-BE49-F238E27FC236}">
                  <a16:creationId xmlns:a16="http://schemas.microsoft.com/office/drawing/2014/main" id="{85062E70-AD5F-4EFC-B0D8-0C9095F4B18A}"/>
                </a:ext>
              </a:extLst>
            </p:cNvPr>
            <p:cNvSpPr/>
            <p:nvPr/>
          </p:nvSpPr>
          <p:spPr>
            <a:xfrm>
              <a:off x="-2005228" y="1407550"/>
              <a:ext cx="1227221" cy="1227221"/>
            </a:xfrm>
            <a:custGeom>
              <a:avLst/>
              <a:gdLst>
                <a:gd name="connsiteX0" fmla="*/ 1227221 w 1227221"/>
                <a:gd name="connsiteY0" fmla="*/ 613611 h 1227221"/>
                <a:gd name="connsiteX1" fmla="*/ 613611 w 1227221"/>
                <a:gd name="connsiteY1" fmla="*/ 1227221 h 1227221"/>
                <a:gd name="connsiteX2" fmla="*/ 0 w 1227221"/>
                <a:gd name="connsiteY2" fmla="*/ 613611 h 1227221"/>
                <a:gd name="connsiteX3" fmla="*/ 613611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1" y="1227221"/>
                  </a:cubicBezTo>
                  <a:cubicBezTo>
                    <a:pt x="274723" y="1227221"/>
                    <a:pt x="0" y="952498"/>
                    <a:pt x="0" y="613611"/>
                  </a:cubicBezTo>
                  <a:cubicBezTo>
                    <a:pt x="0" y="274723"/>
                    <a:pt x="274723" y="0"/>
                    <a:pt x="613611" y="0"/>
                  </a:cubicBezTo>
                  <a:cubicBezTo>
                    <a:pt x="952498" y="0"/>
                    <a:pt x="1227221" y="274723"/>
                    <a:pt x="1227221" y="613611"/>
                  </a:cubicBezTo>
                  <a:close/>
                </a:path>
              </a:pathLst>
            </a:custGeom>
            <a:solidFill>
              <a:srgbClr val="0078D4"/>
            </a:solidFill>
            <a:ln w="7219" cap="flat">
              <a:noFill/>
              <a:prstDash val="solid"/>
              <a:miter/>
            </a:ln>
          </p:spPr>
          <p:txBody>
            <a:bodyPr rtlCol="0" anchor="ctr"/>
            <a:lstStyle/>
            <a:p>
              <a:endParaRPr lang="en-US" sz="1800"/>
            </a:p>
          </p:txBody>
        </p:sp>
        <p:sp>
          <p:nvSpPr>
            <p:cNvPr id="23" name="Freeform: Shape 22">
              <a:extLst>
                <a:ext uri="{FF2B5EF4-FFF2-40B4-BE49-F238E27FC236}">
                  <a16:creationId xmlns:a16="http://schemas.microsoft.com/office/drawing/2014/main" id="{663C171D-686E-4239-B071-B91E8141B69D}"/>
                </a:ext>
              </a:extLst>
            </p:cNvPr>
            <p:cNvSpPr/>
            <p:nvPr/>
          </p:nvSpPr>
          <p:spPr>
            <a:xfrm>
              <a:off x="-597678" y="1407550"/>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4" name="Freeform: Shape 23">
              <a:extLst>
                <a:ext uri="{FF2B5EF4-FFF2-40B4-BE49-F238E27FC236}">
                  <a16:creationId xmlns:a16="http://schemas.microsoft.com/office/drawing/2014/main" id="{41182ED5-7747-4EB6-B778-EECAF850F6D3}"/>
                </a:ext>
              </a:extLst>
            </p:cNvPr>
            <p:cNvSpPr/>
            <p:nvPr/>
          </p:nvSpPr>
          <p:spPr>
            <a:xfrm>
              <a:off x="-597678"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5" name="Freeform: Shape 24">
              <a:extLst>
                <a:ext uri="{FF2B5EF4-FFF2-40B4-BE49-F238E27FC236}">
                  <a16:creationId xmlns:a16="http://schemas.microsoft.com/office/drawing/2014/main" id="{55E200E7-E0FC-4E98-9D58-8823BCC3D47B}"/>
                </a:ext>
              </a:extLst>
            </p:cNvPr>
            <p:cNvSpPr/>
            <p:nvPr/>
          </p:nvSpPr>
          <p:spPr>
            <a:xfrm>
              <a:off x="-6227879"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6" name="Freeform: Shape 25">
              <a:extLst>
                <a:ext uri="{FF2B5EF4-FFF2-40B4-BE49-F238E27FC236}">
                  <a16:creationId xmlns:a16="http://schemas.microsoft.com/office/drawing/2014/main" id="{E7CD5125-01C4-4318-A36F-F11FE426FF77}"/>
                </a:ext>
              </a:extLst>
            </p:cNvPr>
            <p:cNvSpPr/>
            <p:nvPr/>
          </p:nvSpPr>
          <p:spPr>
            <a:xfrm>
              <a:off x="-6227879"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7" name="Freeform: Shape 26">
              <a:extLst>
                <a:ext uri="{FF2B5EF4-FFF2-40B4-BE49-F238E27FC236}">
                  <a16:creationId xmlns:a16="http://schemas.microsoft.com/office/drawing/2014/main" id="{A7C14839-A7B0-4623-9E37-DEED89FF5132}"/>
                </a:ext>
              </a:extLst>
            </p:cNvPr>
            <p:cNvSpPr/>
            <p:nvPr/>
          </p:nvSpPr>
          <p:spPr>
            <a:xfrm>
              <a:off x="-4820329"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8" name="Freeform: Shape 27">
              <a:extLst>
                <a:ext uri="{FF2B5EF4-FFF2-40B4-BE49-F238E27FC236}">
                  <a16:creationId xmlns:a16="http://schemas.microsoft.com/office/drawing/2014/main" id="{B7FDBAB5-40F9-4D75-BF2D-BBFD912B4D67}"/>
                </a:ext>
              </a:extLst>
            </p:cNvPr>
            <p:cNvSpPr/>
            <p:nvPr/>
          </p:nvSpPr>
          <p:spPr>
            <a:xfrm>
              <a:off x="-4820329"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 name="Freeform: Shape 28">
              <a:extLst>
                <a:ext uri="{FF2B5EF4-FFF2-40B4-BE49-F238E27FC236}">
                  <a16:creationId xmlns:a16="http://schemas.microsoft.com/office/drawing/2014/main" id="{E5003137-264A-4CFB-A862-CF6D5A72809C}"/>
                </a:ext>
              </a:extLst>
            </p:cNvPr>
            <p:cNvSpPr/>
            <p:nvPr/>
          </p:nvSpPr>
          <p:spPr>
            <a:xfrm>
              <a:off x="-3412778"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 name="Freeform: Shape 29">
              <a:extLst>
                <a:ext uri="{FF2B5EF4-FFF2-40B4-BE49-F238E27FC236}">
                  <a16:creationId xmlns:a16="http://schemas.microsoft.com/office/drawing/2014/main" id="{24CB3B9D-A7E7-4421-AACD-AB16134D92AC}"/>
                </a:ext>
              </a:extLst>
            </p:cNvPr>
            <p:cNvSpPr/>
            <p:nvPr/>
          </p:nvSpPr>
          <p:spPr>
            <a:xfrm>
              <a:off x="-341277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1" name="Freeform: Shape 30">
              <a:extLst>
                <a:ext uri="{FF2B5EF4-FFF2-40B4-BE49-F238E27FC236}">
                  <a16:creationId xmlns:a16="http://schemas.microsoft.com/office/drawing/2014/main" id="{EBBE447C-5EF9-4E1C-9470-8DAA1CB7A96F}"/>
                </a:ext>
              </a:extLst>
            </p:cNvPr>
            <p:cNvSpPr/>
            <p:nvPr/>
          </p:nvSpPr>
          <p:spPr>
            <a:xfrm>
              <a:off x="-2005228"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88" name="Freeform: Shape 287">
              <a:extLst>
                <a:ext uri="{FF2B5EF4-FFF2-40B4-BE49-F238E27FC236}">
                  <a16:creationId xmlns:a16="http://schemas.microsoft.com/office/drawing/2014/main" id="{7D1737C4-55CF-4E77-B03D-B95E631BA048}"/>
                </a:ext>
              </a:extLst>
            </p:cNvPr>
            <p:cNvSpPr/>
            <p:nvPr/>
          </p:nvSpPr>
          <p:spPr>
            <a:xfrm>
              <a:off x="-200522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89" name="Freeform: Shape 288">
              <a:extLst>
                <a:ext uri="{FF2B5EF4-FFF2-40B4-BE49-F238E27FC236}">
                  <a16:creationId xmlns:a16="http://schemas.microsoft.com/office/drawing/2014/main" id="{14FD5F79-C146-4E3B-B1BA-BE50FB0AEA72}"/>
                </a:ext>
              </a:extLst>
            </p:cNvPr>
            <p:cNvSpPr/>
            <p:nvPr/>
          </p:nvSpPr>
          <p:spPr>
            <a:xfrm>
              <a:off x="-597678" y="281510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0" name="Freeform: Shape 289">
              <a:extLst>
                <a:ext uri="{FF2B5EF4-FFF2-40B4-BE49-F238E27FC236}">
                  <a16:creationId xmlns:a16="http://schemas.microsoft.com/office/drawing/2014/main" id="{12688EF7-081F-47AD-965D-6B3158D146F5}"/>
                </a:ext>
              </a:extLst>
            </p:cNvPr>
            <p:cNvSpPr/>
            <p:nvPr/>
          </p:nvSpPr>
          <p:spPr>
            <a:xfrm>
              <a:off x="-59767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1" name="Freeform: Shape 290">
              <a:extLst>
                <a:ext uri="{FF2B5EF4-FFF2-40B4-BE49-F238E27FC236}">
                  <a16:creationId xmlns:a16="http://schemas.microsoft.com/office/drawing/2014/main" id="{C53F2DB1-8C8C-444F-8BCA-8D98DF0E25F9}"/>
                </a:ext>
              </a:extLst>
            </p:cNvPr>
            <p:cNvSpPr/>
            <p:nvPr/>
          </p:nvSpPr>
          <p:spPr>
            <a:xfrm>
              <a:off x="-6227879"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2" name="Freeform: Shape 291">
              <a:extLst>
                <a:ext uri="{FF2B5EF4-FFF2-40B4-BE49-F238E27FC236}">
                  <a16:creationId xmlns:a16="http://schemas.microsoft.com/office/drawing/2014/main" id="{470630C6-0E3F-4223-8B89-50CDE4F59709}"/>
                </a:ext>
              </a:extLst>
            </p:cNvPr>
            <p:cNvSpPr/>
            <p:nvPr/>
          </p:nvSpPr>
          <p:spPr>
            <a:xfrm>
              <a:off x="-6227879" y="4222651"/>
              <a:ext cx="1227221" cy="1227221"/>
            </a:xfrm>
            <a:custGeom>
              <a:avLst/>
              <a:gdLst>
                <a:gd name="connsiteX0" fmla="*/ 1227221 w 1227221"/>
                <a:gd name="connsiteY0" fmla="*/ 613611 h 1227221"/>
                <a:gd name="connsiteX1" fmla="*/ 613611 w 1227221"/>
                <a:gd name="connsiteY1" fmla="*/ 1227221 h 1227221"/>
                <a:gd name="connsiteX2" fmla="*/ 0 w 1227221"/>
                <a:gd name="connsiteY2" fmla="*/ 613611 h 1227221"/>
                <a:gd name="connsiteX3" fmla="*/ 613611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1" y="1227221"/>
                  </a:cubicBezTo>
                  <a:cubicBezTo>
                    <a:pt x="274723" y="1227221"/>
                    <a:pt x="0" y="952498"/>
                    <a:pt x="0" y="613611"/>
                  </a:cubicBezTo>
                  <a:cubicBezTo>
                    <a:pt x="0" y="274723"/>
                    <a:pt x="274723" y="0"/>
                    <a:pt x="613611" y="0"/>
                  </a:cubicBezTo>
                  <a:cubicBezTo>
                    <a:pt x="952498" y="0"/>
                    <a:pt x="1227221" y="274723"/>
                    <a:pt x="1227221" y="613611"/>
                  </a:cubicBezTo>
                  <a:close/>
                </a:path>
              </a:pathLst>
            </a:custGeom>
            <a:solidFill>
              <a:srgbClr val="50E6FF"/>
            </a:solidFill>
            <a:ln w="7219" cap="flat">
              <a:noFill/>
              <a:prstDash val="solid"/>
              <a:miter/>
            </a:ln>
          </p:spPr>
          <p:txBody>
            <a:bodyPr rtlCol="0" anchor="ctr"/>
            <a:lstStyle/>
            <a:p>
              <a:endParaRPr lang="en-US" sz="1800"/>
            </a:p>
          </p:txBody>
        </p:sp>
        <p:sp>
          <p:nvSpPr>
            <p:cNvPr id="293" name="Freeform: Shape 292">
              <a:extLst>
                <a:ext uri="{FF2B5EF4-FFF2-40B4-BE49-F238E27FC236}">
                  <a16:creationId xmlns:a16="http://schemas.microsoft.com/office/drawing/2014/main" id="{86A20C54-DB24-43A3-8DE9-211DBC27A889}"/>
                </a:ext>
              </a:extLst>
            </p:cNvPr>
            <p:cNvSpPr/>
            <p:nvPr/>
          </p:nvSpPr>
          <p:spPr>
            <a:xfrm>
              <a:off x="-4820329"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4" name="Freeform: Shape 293">
              <a:extLst>
                <a:ext uri="{FF2B5EF4-FFF2-40B4-BE49-F238E27FC236}">
                  <a16:creationId xmlns:a16="http://schemas.microsoft.com/office/drawing/2014/main" id="{293A437D-ADCA-4AF2-B567-A92D622C6CD9}"/>
                </a:ext>
              </a:extLst>
            </p:cNvPr>
            <p:cNvSpPr/>
            <p:nvPr/>
          </p:nvSpPr>
          <p:spPr>
            <a:xfrm>
              <a:off x="-4820329"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5" name="Freeform: Shape 294">
              <a:extLst>
                <a:ext uri="{FF2B5EF4-FFF2-40B4-BE49-F238E27FC236}">
                  <a16:creationId xmlns:a16="http://schemas.microsoft.com/office/drawing/2014/main" id="{3DD24260-019F-4063-8C13-DF891912BB72}"/>
                </a:ext>
              </a:extLst>
            </p:cNvPr>
            <p:cNvSpPr/>
            <p:nvPr/>
          </p:nvSpPr>
          <p:spPr>
            <a:xfrm>
              <a:off x="-3412778"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6" name="Freeform: Shape 295">
              <a:extLst>
                <a:ext uri="{FF2B5EF4-FFF2-40B4-BE49-F238E27FC236}">
                  <a16:creationId xmlns:a16="http://schemas.microsoft.com/office/drawing/2014/main" id="{B42A1882-F1A5-4B03-92F7-223F64352643}"/>
                </a:ext>
              </a:extLst>
            </p:cNvPr>
            <p:cNvSpPr/>
            <p:nvPr/>
          </p:nvSpPr>
          <p:spPr>
            <a:xfrm>
              <a:off x="-341277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7" name="Freeform: Shape 296">
              <a:extLst>
                <a:ext uri="{FF2B5EF4-FFF2-40B4-BE49-F238E27FC236}">
                  <a16:creationId xmlns:a16="http://schemas.microsoft.com/office/drawing/2014/main" id="{53D12CA3-5437-4FDB-B63C-6E605D7B8935}"/>
                </a:ext>
              </a:extLst>
            </p:cNvPr>
            <p:cNvSpPr/>
            <p:nvPr/>
          </p:nvSpPr>
          <p:spPr>
            <a:xfrm>
              <a:off x="-2005228"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8" name="Freeform: Shape 297">
              <a:extLst>
                <a:ext uri="{FF2B5EF4-FFF2-40B4-BE49-F238E27FC236}">
                  <a16:creationId xmlns:a16="http://schemas.microsoft.com/office/drawing/2014/main" id="{93CD0616-ED72-4CF5-AD82-85BB712289E8}"/>
                </a:ext>
              </a:extLst>
            </p:cNvPr>
            <p:cNvSpPr/>
            <p:nvPr/>
          </p:nvSpPr>
          <p:spPr>
            <a:xfrm>
              <a:off x="-200522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9" name="Freeform: Shape 298">
              <a:extLst>
                <a:ext uri="{FF2B5EF4-FFF2-40B4-BE49-F238E27FC236}">
                  <a16:creationId xmlns:a16="http://schemas.microsoft.com/office/drawing/2014/main" id="{90CDB697-4143-42DA-9699-CB2720679FAC}"/>
                </a:ext>
              </a:extLst>
            </p:cNvPr>
            <p:cNvSpPr/>
            <p:nvPr/>
          </p:nvSpPr>
          <p:spPr>
            <a:xfrm>
              <a:off x="-597678" y="422265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0" name="Freeform: Shape 299">
              <a:extLst>
                <a:ext uri="{FF2B5EF4-FFF2-40B4-BE49-F238E27FC236}">
                  <a16:creationId xmlns:a16="http://schemas.microsoft.com/office/drawing/2014/main" id="{B98144DE-6AB2-4933-994C-9686FCDFA2C3}"/>
                </a:ext>
              </a:extLst>
            </p:cNvPr>
            <p:cNvSpPr/>
            <p:nvPr/>
          </p:nvSpPr>
          <p:spPr>
            <a:xfrm>
              <a:off x="-59767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1" name="Freeform: Shape 300">
              <a:extLst>
                <a:ext uri="{FF2B5EF4-FFF2-40B4-BE49-F238E27FC236}">
                  <a16:creationId xmlns:a16="http://schemas.microsoft.com/office/drawing/2014/main" id="{79484A96-CC9A-4FB6-B5D5-CC321C37B311}"/>
                </a:ext>
              </a:extLst>
            </p:cNvPr>
            <p:cNvSpPr/>
            <p:nvPr/>
          </p:nvSpPr>
          <p:spPr>
            <a:xfrm>
              <a:off x="-6227879"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2" name="Freeform: Shape 301">
              <a:extLst>
                <a:ext uri="{FF2B5EF4-FFF2-40B4-BE49-F238E27FC236}">
                  <a16:creationId xmlns:a16="http://schemas.microsoft.com/office/drawing/2014/main" id="{19F6E2F0-8187-4210-8799-61C93A0AF63B}"/>
                </a:ext>
              </a:extLst>
            </p:cNvPr>
            <p:cNvSpPr/>
            <p:nvPr/>
          </p:nvSpPr>
          <p:spPr>
            <a:xfrm>
              <a:off x="-6227879"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2983"/>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3" name="Freeform: Shape 302">
              <a:extLst>
                <a:ext uri="{FF2B5EF4-FFF2-40B4-BE49-F238E27FC236}">
                  <a16:creationId xmlns:a16="http://schemas.microsoft.com/office/drawing/2014/main" id="{8F821E91-2119-46E5-87CB-7AD5144AC9C7}"/>
                </a:ext>
              </a:extLst>
            </p:cNvPr>
            <p:cNvSpPr/>
            <p:nvPr/>
          </p:nvSpPr>
          <p:spPr>
            <a:xfrm>
              <a:off x="-4820329"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4" name="Freeform: Shape 303">
              <a:extLst>
                <a:ext uri="{FF2B5EF4-FFF2-40B4-BE49-F238E27FC236}">
                  <a16:creationId xmlns:a16="http://schemas.microsoft.com/office/drawing/2014/main" id="{35CB957A-86AD-4999-AA6C-23114E27DB77}"/>
                </a:ext>
              </a:extLst>
            </p:cNvPr>
            <p:cNvSpPr/>
            <p:nvPr/>
          </p:nvSpPr>
          <p:spPr>
            <a:xfrm>
              <a:off x="-4820329" y="5630201"/>
              <a:ext cx="1227221" cy="1227221"/>
            </a:xfrm>
            <a:custGeom>
              <a:avLst/>
              <a:gdLst>
                <a:gd name="connsiteX0" fmla="*/ 1227221 w 1227221"/>
                <a:gd name="connsiteY0" fmla="*/ 613610 h 1227221"/>
                <a:gd name="connsiteX1" fmla="*/ 613611 w 1227221"/>
                <a:gd name="connsiteY1" fmla="*/ 1227221 h 1227221"/>
                <a:gd name="connsiteX2" fmla="*/ 0 w 1227221"/>
                <a:gd name="connsiteY2" fmla="*/ 613610 h 1227221"/>
                <a:gd name="connsiteX3" fmla="*/ 613611 w 1227221"/>
                <a:gd name="connsiteY3" fmla="*/ 0 h 1227221"/>
                <a:gd name="connsiteX4" fmla="*/ 1227221 w 1227221"/>
                <a:gd name="connsiteY4" fmla="*/ 613610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0"/>
                  </a:moveTo>
                  <a:cubicBezTo>
                    <a:pt x="1227221" y="952498"/>
                    <a:pt x="952498" y="1227221"/>
                    <a:pt x="613611" y="1227221"/>
                  </a:cubicBezTo>
                  <a:cubicBezTo>
                    <a:pt x="274723" y="1227221"/>
                    <a:pt x="0" y="952498"/>
                    <a:pt x="0" y="613610"/>
                  </a:cubicBezTo>
                  <a:cubicBezTo>
                    <a:pt x="0" y="274723"/>
                    <a:pt x="274723" y="0"/>
                    <a:pt x="613611" y="0"/>
                  </a:cubicBezTo>
                  <a:cubicBezTo>
                    <a:pt x="952498" y="0"/>
                    <a:pt x="1227221" y="274723"/>
                    <a:pt x="1227221" y="613610"/>
                  </a:cubicBezTo>
                  <a:close/>
                </a:path>
              </a:pathLst>
            </a:custGeom>
            <a:solidFill>
              <a:srgbClr val="0078D4"/>
            </a:solidFill>
            <a:ln w="7219" cap="flat">
              <a:noFill/>
              <a:prstDash val="solid"/>
              <a:miter/>
            </a:ln>
          </p:spPr>
          <p:txBody>
            <a:bodyPr rtlCol="0" anchor="ctr"/>
            <a:lstStyle/>
            <a:p>
              <a:endParaRPr lang="en-US" sz="1800"/>
            </a:p>
          </p:txBody>
        </p:sp>
        <p:sp>
          <p:nvSpPr>
            <p:cNvPr id="305" name="Freeform: Shape 304">
              <a:extLst>
                <a:ext uri="{FF2B5EF4-FFF2-40B4-BE49-F238E27FC236}">
                  <a16:creationId xmlns:a16="http://schemas.microsoft.com/office/drawing/2014/main" id="{8E12B4BE-F042-4FA3-B3C5-552EF9B54774}"/>
                </a:ext>
              </a:extLst>
            </p:cNvPr>
            <p:cNvSpPr/>
            <p:nvPr/>
          </p:nvSpPr>
          <p:spPr>
            <a:xfrm>
              <a:off x="-3412778"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6" name="Freeform: Shape 305">
              <a:extLst>
                <a:ext uri="{FF2B5EF4-FFF2-40B4-BE49-F238E27FC236}">
                  <a16:creationId xmlns:a16="http://schemas.microsoft.com/office/drawing/2014/main" id="{453BC34C-30D9-40CD-8569-50E9028349B8}"/>
                </a:ext>
              </a:extLst>
            </p:cNvPr>
            <p:cNvSpPr/>
            <p:nvPr/>
          </p:nvSpPr>
          <p:spPr>
            <a:xfrm>
              <a:off x="-341277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7" name="Freeform: Shape 306">
              <a:extLst>
                <a:ext uri="{FF2B5EF4-FFF2-40B4-BE49-F238E27FC236}">
                  <a16:creationId xmlns:a16="http://schemas.microsoft.com/office/drawing/2014/main" id="{F377112D-4250-43E9-BD50-E3A88193A01B}"/>
                </a:ext>
              </a:extLst>
            </p:cNvPr>
            <p:cNvSpPr/>
            <p:nvPr/>
          </p:nvSpPr>
          <p:spPr>
            <a:xfrm>
              <a:off x="-2005228"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8" name="Freeform: Shape 307">
              <a:extLst>
                <a:ext uri="{FF2B5EF4-FFF2-40B4-BE49-F238E27FC236}">
                  <a16:creationId xmlns:a16="http://schemas.microsoft.com/office/drawing/2014/main" id="{A5FF06BF-EAE1-450C-A685-3048EFC30770}"/>
                </a:ext>
              </a:extLst>
            </p:cNvPr>
            <p:cNvSpPr/>
            <p:nvPr/>
          </p:nvSpPr>
          <p:spPr>
            <a:xfrm>
              <a:off x="-200522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9" name="Freeform: Shape 308">
              <a:extLst>
                <a:ext uri="{FF2B5EF4-FFF2-40B4-BE49-F238E27FC236}">
                  <a16:creationId xmlns:a16="http://schemas.microsoft.com/office/drawing/2014/main" id="{B298EF11-F529-45EE-AA85-98C51FC5C82F}"/>
                </a:ext>
              </a:extLst>
            </p:cNvPr>
            <p:cNvSpPr/>
            <p:nvPr/>
          </p:nvSpPr>
          <p:spPr>
            <a:xfrm>
              <a:off x="-597678" y="563020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10" name="Freeform: Shape 309">
              <a:extLst>
                <a:ext uri="{FF2B5EF4-FFF2-40B4-BE49-F238E27FC236}">
                  <a16:creationId xmlns:a16="http://schemas.microsoft.com/office/drawing/2014/main" id="{EDB12714-FD91-48B4-B7E1-F071EE842EEC}"/>
                </a:ext>
              </a:extLst>
            </p:cNvPr>
            <p:cNvSpPr/>
            <p:nvPr/>
          </p:nvSpPr>
          <p:spPr>
            <a:xfrm>
              <a:off x="-59767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2908067595"/>
      </p:ext>
    </p:extLst>
  </p:cSld>
  <p:clrMapOvr>
    <a:masterClrMapping/>
  </p:clrMapOvr>
  <p:transition advClick="0" advTm="20000">
    <p:push dir="u"/>
  </p:transition>
</p:sldLayout>
</file>

<file path=ppt/slideLayouts/slideLayout296.xml><?xml version="1.0" encoding="utf-8"?>
<p:sldLayout xmlns:a="http://schemas.openxmlformats.org/drawingml/2006/main" xmlns:r="http://schemas.openxmlformats.org/officeDocument/2006/relationships" xmlns:p="http://schemas.openxmlformats.org/presentationml/2006/main" preserve="1" userDrawn="1">
  <p:cSld name="Section Header Dark-4">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77783" y="2002634"/>
            <a:ext cx="7366764" cy="2852737"/>
          </a:xfrm>
        </p:spPr>
        <p:txBody>
          <a:bodyPr anchor="ctr"/>
          <a:lstStyle>
            <a:lvl1pPr>
              <a:defRPr sz="3600">
                <a:solidFill>
                  <a:schemeClr val="accent3"/>
                </a:solidFill>
              </a:defRPr>
            </a:lvl1pPr>
          </a:lstStyle>
          <a:p>
            <a:r>
              <a:rPr lang="en-US"/>
              <a:t>Click to edit Master title style</a:t>
            </a:r>
          </a:p>
        </p:txBody>
      </p:sp>
      <p:pic>
        <p:nvPicPr>
          <p:cNvPr id="54" name="Picture 53" descr="A picture containing device, fan, web&#10;&#10;Description automatically generated">
            <a:extLst>
              <a:ext uri="{FF2B5EF4-FFF2-40B4-BE49-F238E27FC236}">
                <a16:creationId xmlns:a16="http://schemas.microsoft.com/office/drawing/2014/main" id="{AFAF1DC2-7184-4C1A-9BAB-7BF2947CFD5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8484"/>
            <a:ext cx="3426940" cy="6849516"/>
          </a:xfrm>
          <a:prstGeom prst="rect">
            <a:avLst/>
          </a:prstGeom>
        </p:spPr>
      </p:pic>
    </p:spTree>
    <p:extLst>
      <p:ext uri="{BB962C8B-B14F-4D97-AF65-F5344CB8AC3E}">
        <p14:creationId xmlns:p14="http://schemas.microsoft.com/office/powerpoint/2010/main" val="1332224758"/>
      </p:ext>
    </p:extLst>
  </p:cSld>
  <p:clrMapOvr>
    <a:masterClrMapping/>
  </p:clrMapOvr>
  <p:transition advClick="0" advTm="20000">
    <p:push dir="u"/>
  </p:transition>
</p:sldLayout>
</file>

<file path=ppt/slideLayouts/slideLayout297.xml><?xml version="1.0" encoding="utf-8"?>
<p:sldLayout xmlns:a="http://schemas.openxmlformats.org/drawingml/2006/main" xmlns:r="http://schemas.openxmlformats.org/officeDocument/2006/relationships" xmlns:p="http://schemas.openxmlformats.org/presentationml/2006/main" preserve="1" userDrawn="1">
  <p:cSld name="1_Section Header Dark-4">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77783" y="2002634"/>
            <a:ext cx="7366764" cy="2852737"/>
          </a:xfrm>
        </p:spPr>
        <p:txBody>
          <a:bodyPr anchor="ctr"/>
          <a:lstStyle>
            <a:lvl1pPr>
              <a:defRPr sz="3600">
                <a:solidFill>
                  <a:schemeClr val="accent1"/>
                </a:solidFill>
              </a:defRPr>
            </a:lvl1pPr>
          </a:lstStyle>
          <a:p>
            <a:r>
              <a:rPr lang="en-US"/>
              <a:t>Click to edit Master title style</a:t>
            </a:r>
          </a:p>
        </p:txBody>
      </p:sp>
      <p:pic>
        <p:nvPicPr>
          <p:cNvPr id="54" name="Picture 53" descr="A picture containing device, fan, web&#10;&#10;Description automatically generated">
            <a:extLst>
              <a:ext uri="{FF2B5EF4-FFF2-40B4-BE49-F238E27FC236}">
                <a16:creationId xmlns:a16="http://schemas.microsoft.com/office/drawing/2014/main" id="{AFAF1DC2-7184-4C1A-9BAB-7BF2947CFD5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8484"/>
            <a:ext cx="3426940" cy="6849516"/>
          </a:xfrm>
          <a:prstGeom prst="rect">
            <a:avLst/>
          </a:prstGeom>
        </p:spPr>
      </p:pic>
    </p:spTree>
    <p:extLst>
      <p:ext uri="{BB962C8B-B14F-4D97-AF65-F5344CB8AC3E}">
        <p14:creationId xmlns:p14="http://schemas.microsoft.com/office/powerpoint/2010/main" val="434509073"/>
      </p:ext>
    </p:extLst>
  </p:cSld>
  <p:clrMapOvr>
    <a:masterClrMapping/>
  </p:clrMapOvr>
  <p:transition advClick="0" advTm="20000">
    <p:push dir="u"/>
  </p:transition>
</p:sldLayout>
</file>

<file path=ppt/slideLayouts/slideLayout298.xml><?xml version="1.0" encoding="utf-8"?>
<p:sldLayout xmlns:a="http://schemas.openxmlformats.org/drawingml/2006/main" xmlns:r="http://schemas.openxmlformats.org/officeDocument/2006/relationships" xmlns:p="http://schemas.openxmlformats.org/presentationml/2006/main" preserve="1" userDrawn="1">
  <p:cSld name="Appendix">
    <p:bg>
      <p:bgPr>
        <a:solidFill>
          <a:schemeClr val="tx1"/>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57C5EDF-361A-4236-B112-44913FF70957}"/>
              </a:ext>
            </a:extLst>
          </p:cNvPr>
          <p:cNvSpPr>
            <a:spLocks noGrp="1"/>
          </p:cNvSpPr>
          <p:nvPr>
            <p:ph type="title"/>
          </p:nvPr>
        </p:nvSpPr>
        <p:spPr>
          <a:xfrm>
            <a:off x="563369" y="2918699"/>
            <a:ext cx="11081177" cy="1020602"/>
          </a:xfrm>
        </p:spPr>
        <p:txBody>
          <a:bodyPr anchor="ctr"/>
          <a:lstStyle>
            <a:lvl1pPr>
              <a:defRPr sz="3200">
                <a:solidFill>
                  <a:schemeClr val="accent3"/>
                </a:solidFill>
              </a:defRPr>
            </a:lvl1pPr>
          </a:lstStyle>
          <a:p>
            <a:r>
              <a:rPr lang="en-US"/>
              <a:t>Click to edit Master title style</a:t>
            </a:r>
          </a:p>
        </p:txBody>
      </p:sp>
    </p:spTree>
    <p:extLst>
      <p:ext uri="{BB962C8B-B14F-4D97-AF65-F5344CB8AC3E}">
        <p14:creationId xmlns:p14="http://schemas.microsoft.com/office/powerpoint/2010/main" val="2767890197"/>
      </p:ext>
    </p:extLst>
  </p:cSld>
  <p:clrMapOvr>
    <a:masterClrMapping/>
  </p:clrMapOvr>
  <p:transition advClick="0" advTm="20000">
    <p:push dir="u"/>
  </p:transition>
</p:sldLayout>
</file>

<file path=ppt/slideLayouts/slideLayout29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563369" y="1506067"/>
            <a:ext cx="11081177" cy="2396047"/>
          </a:xfrm>
          <a:prstGeom prst="rect">
            <a:avLst/>
          </a:prstGeom>
        </p:spPr>
        <p:txBody>
          <a:bodyPr/>
          <a:lstStyle>
            <a:lvl1pPr marL="284023" indent="-28402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58733" indent="-274711">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2756" indent="-28402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6250" indent="-223494">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89744" indent="-223494">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a:t>Use this Layout for Speaker Notes slides</a:t>
            </a:r>
          </a:p>
          <a:p>
            <a:pPr lvl="1"/>
            <a:r>
              <a:rPr lang="en-US"/>
              <a:t>Second level</a:t>
            </a:r>
          </a:p>
          <a:p>
            <a:pPr lvl="2"/>
            <a:r>
              <a:rPr lang="en-US"/>
              <a:t>Third level</a:t>
            </a:r>
          </a:p>
          <a:p>
            <a:pPr lvl="3"/>
            <a:r>
              <a:rPr lang="en-US"/>
              <a:t>Fourth level</a:t>
            </a:r>
          </a:p>
          <a:p>
            <a:pPr lvl="4"/>
            <a:r>
              <a:rPr lang="en-US"/>
              <a:t>Fifth level</a:t>
            </a:r>
          </a:p>
        </p:txBody>
      </p:sp>
      <p:sp>
        <p:nvSpPr>
          <p:cNvPr id="4" name="Text Placeholder 6"/>
          <p:cNvSpPr>
            <a:spLocks noGrp="1"/>
          </p:cNvSpPr>
          <p:nvPr>
            <p:ph type="body" sz="quarter" idx="11" hasCustomPrompt="1"/>
          </p:nvPr>
        </p:nvSpPr>
        <p:spPr>
          <a:xfrm>
            <a:off x="3" y="6238878"/>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1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
        <p:nvSpPr>
          <p:cNvPr id="3" name="Title 2"/>
          <p:cNvSpPr>
            <a:spLocks noGrp="1"/>
          </p:cNvSpPr>
          <p:nvPr>
            <p:ph type="title"/>
          </p:nvPr>
        </p:nvSpPr>
        <p:spPr bwMode="white">
          <a:xfrm>
            <a:off x="563369" y="473236"/>
            <a:ext cx="11081177" cy="1020602"/>
          </a:xfrm>
        </p:spPr>
        <p:txBody>
          <a:bodyPr/>
          <a:lstStyle>
            <a:lvl1pPr>
              <a:defRPr>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a:t>Click to edit Master title style</a:t>
            </a:r>
          </a:p>
        </p:txBody>
      </p:sp>
    </p:spTree>
    <p:extLst>
      <p:ext uri="{BB962C8B-B14F-4D97-AF65-F5344CB8AC3E}">
        <p14:creationId xmlns:p14="http://schemas.microsoft.com/office/powerpoint/2010/main" val="851186267"/>
      </p:ext>
    </p:extLst>
  </p:cSld>
  <p:clrMapOvr>
    <a:overrideClrMapping bg1="dk1" tx1="lt1" bg2="dk2" tx2="lt2" accent1="accent1" accent2="accent2" accent3="accent3" accent4="accent4" accent5="accent5" accent6="accent6" hlink="hlink" folHlink="folHlink"/>
  </p:clrMapOvr>
  <p:transition advClick="0" advTm="20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7608C-1FBA-4840-9D9E-4EA720284A6C}"/>
              </a:ext>
            </a:extLst>
          </p:cNvPr>
          <p:cNvSpPr>
            <a:spLocks noGrp="1"/>
          </p:cNvSpPr>
          <p:nvPr>
            <p:ph type="title"/>
          </p:nvPr>
        </p:nvSpPr>
        <p:spPr>
          <a:xfrm>
            <a:off x="831850" y="1709738"/>
            <a:ext cx="10515600" cy="2852737"/>
          </a:xfrm>
        </p:spPr>
        <p:txBody>
          <a:bodyPr anchor="b">
            <a:normAutofit/>
          </a:bodyPr>
          <a:lstStyle>
            <a:lvl1pPr>
              <a:defRPr sz="2400"/>
            </a:lvl1pPr>
          </a:lstStyle>
          <a:p>
            <a:r>
              <a:rPr lang="en-US"/>
              <a:t>Click to edit Master title style</a:t>
            </a:r>
          </a:p>
        </p:txBody>
      </p:sp>
      <p:sp>
        <p:nvSpPr>
          <p:cNvPr id="3" name="Text Placeholder 2">
            <a:extLst>
              <a:ext uri="{FF2B5EF4-FFF2-40B4-BE49-F238E27FC236}">
                <a16:creationId xmlns:a16="http://schemas.microsoft.com/office/drawing/2014/main" id="{AD3CF71D-9DE8-4196-BBE6-24997FF042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8053526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text side by side 3">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tx1"/>
                </a:solidFill>
              </a:defRPr>
            </a:lvl1pPr>
          </a:lstStyle>
          <a:p>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Tree>
    <p:extLst>
      <p:ext uri="{BB962C8B-B14F-4D97-AF65-F5344CB8AC3E}">
        <p14:creationId xmlns:p14="http://schemas.microsoft.com/office/powerpoint/2010/main" val="2559672158"/>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userDrawn="1">
  <p:cSld name="3_Blank">
    <p:bg>
      <p:bgRef idx="1001">
        <a:schemeClr val="bg1"/>
      </p:bgRef>
    </p:bg>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BC4DC91B-1DDF-4483-BBE1-10F5A64607BC}"/>
              </a:ext>
            </a:extLst>
          </p:cNvPr>
          <p:cNvSpPr>
            <a:spLocks noGrp="1"/>
          </p:cNvSpPr>
          <p:nvPr>
            <p:ph type="pic" sz="quarter" idx="12"/>
          </p:nvPr>
        </p:nvSpPr>
        <p:spPr>
          <a:xfrm>
            <a:off x="0" y="0"/>
            <a:ext cx="6842760" cy="6858000"/>
          </a:xfrm>
          <a:custGeom>
            <a:avLst/>
            <a:gdLst>
              <a:gd name="connsiteX0" fmla="*/ 0 w 6842760"/>
              <a:gd name="connsiteY0" fmla="*/ 0 h 6858000"/>
              <a:gd name="connsiteX1" fmla="*/ 6842760 w 6842760"/>
              <a:gd name="connsiteY1" fmla="*/ 0 h 6858000"/>
              <a:gd name="connsiteX2" fmla="*/ 5671882 w 6842760"/>
              <a:gd name="connsiteY2" fmla="*/ 6858000 h 6858000"/>
              <a:gd name="connsiteX3" fmla="*/ 0 w 68427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42760" h="6858000">
                <a:moveTo>
                  <a:pt x="0" y="0"/>
                </a:moveTo>
                <a:lnTo>
                  <a:pt x="6842760" y="0"/>
                </a:lnTo>
                <a:lnTo>
                  <a:pt x="5671882" y="6858000"/>
                </a:lnTo>
                <a:lnTo>
                  <a:pt x="0" y="6858000"/>
                </a:lnTo>
                <a:close/>
              </a:path>
            </a:pathLst>
          </a:custGeom>
          <a:solidFill>
            <a:schemeClr val="tx2"/>
          </a:solidFill>
        </p:spPr>
        <p:txBody>
          <a:bodyPr wrap="square">
            <a:noAutofit/>
          </a:bodyPr>
          <a:lstStyle/>
          <a:p>
            <a:endParaRPr lang="en-US"/>
          </a:p>
        </p:txBody>
      </p:sp>
      <p:grpSp>
        <p:nvGrpSpPr>
          <p:cNvPr id="5" name="Group 4">
            <a:extLst>
              <a:ext uri="{FF2B5EF4-FFF2-40B4-BE49-F238E27FC236}">
                <a16:creationId xmlns:a16="http://schemas.microsoft.com/office/drawing/2014/main" id="{F37EEB01-EA62-4484-93ED-FCECFCFFCA78}"/>
              </a:ext>
            </a:extLst>
          </p:cNvPr>
          <p:cNvGrpSpPr/>
          <p:nvPr userDrawn="1"/>
        </p:nvGrpSpPr>
        <p:grpSpPr>
          <a:xfrm>
            <a:off x="436380" y="6430971"/>
            <a:ext cx="11326085" cy="94962"/>
            <a:chOff x="445128" y="6559056"/>
            <a:chExt cx="11553197" cy="96854"/>
          </a:xfrm>
        </p:grpSpPr>
        <p:sp>
          <p:nvSpPr>
            <p:cNvPr id="6" name="TextBox 5">
              <a:extLst>
                <a:ext uri="{FF2B5EF4-FFF2-40B4-BE49-F238E27FC236}">
                  <a16:creationId xmlns:a16="http://schemas.microsoft.com/office/drawing/2014/main" id="{76328436-7F49-4152-89C8-03F31949ECE7}"/>
                </a:ext>
              </a:extLst>
            </p:cNvPr>
            <p:cNvSpPr txBox="1"/>
            <p:nvPr userDrawn="1"/>
          </p:nvSpPr>
          <p:spPr>
            <a:xfrm>
              <a:off x="445128" y="6559056"/>
              <a:ext cx="979453" cy="96854"/>
            </a:xfrm>
            <a:prstGeom prst="rect">
              <a:avLst/>
            </a:prstGeom>
            <a:noFill/>
          </p:spPr>
          <p:txBody>
            <a:bodyPr wrap="none" lIns="0" tIns="0" rIns="0" bIns="0" rtlCol="0">
              <a:spAutoFit/>
            </a:bodyPr>
            <a:lstStyle/>
            <a:p>
              <a:pPr>
                <a:lnSpc>
                  <a:spcPct val="90000"/>
                </a:lnSpc>
                <a:spcAft>
                  <a:spcPts val="588"/>
                </a:spcAft>
              </a:pPr>
              <a:r>
                <a:rPr lang="en-US" sz="686">
                  <a:solidFill>
                    <a:schemeClr val="bg1">
                      <a:lumMod val="65000"/>
                    </a:schemeClr>
                  </a:solidFill>
                </a:rPr>
                <a:t>© Microsoft Corporation</a:t>
              </a:r>
              <a:endParaRPr lang="en-US" sz="784">
                <a:solidFill>
                  <a:schemeClr val="bg1">
                    <a:lumMod val="65000"/>
                  </a:schemeClr>
                </a:solidFill>
              </a:endParaRPr>
            </a:p>
          </p:txBody>
        </p:sp>
        <p:sp>
          <p:nvSpPr>
            <p:cNvPr id="7" name="Freeform: Shape 6">
              <a:extLst>
                <a:ext uri="{FF2B5EF4-FFF2-40B4-BE49-F238E27FC236}">
                  <a16:creationId xmlns:a16="http://schemas.microsoft.com/office/drawing/2014/main" id="{58B47ADE-367E-4BBD-AA82-62E248813C08}"/>
                </a:ext>
              </a:extLst>
            </p:cNvPr>
            <p:cNvSpPr/>
            <p:nvPr userDrawn="1"/>
          </p:nvSpPr>
          <p:spPr bwMode="auto">
            <a:xfrm>
              <a:off x="11784176" y="6573241"/>
              <a:ext cx="214149" cy="61668"/>
            </a:xfrm>
            <a:custGeom>
              <a:avLst/>
              <a:gdLst/>
              <a:ahLst/>
              <a:cxnLst/>
              <a:rect l="l" t="t" r="r" b="b"/>
              <a:pathLst>
                <a:path w="306116" h="88152">
                  <a:moveTo>
                    <a:pt x="280481" y="31681"/>
                  </a:moveTo>
                  <a:cubicBezTo>
                    <a:pt x="275805" y="31681"/>
                    <a:pt x="271835" y="33354"/>
                    <a:pt x="268570" y="36700"/>
                  </a:cubicBezTo>
                  <a:cubicBezTo>
                    <a:pt x="265305" y="40045"/>
                    <a:pt x="263290" y="44419"/>
                    <a:pt x="262524" y="49820"/>
                  </a:cubicBezTo>
                  <a:lnTo>
                    <a:pt x="295959" y="49820"/>
                  </a:lnTo>
                  <a:cubicBezTo>
                    <a:pt x="295919" y="44096"/>
                    <a:pt x="294538" y="39642"/>
                    <a:pt x="291817" y="36458"/>
                  </a:cubicBezTo>
                  <a:cubicBezTo>
                    <a:pt x="289096" y="33273"/>
                    <a:pt x="285318" y="31681"/>
                    <a:pt x="280481" y="31681"/>
                  </a:cubicBezTo>
                  <a:close/>
                  <a:moveTo>
                    <a:pt x="140726" y="24789"/>
                  </a:moveTo>
                  <a:lnTo>
                    <a:pt x="150582" y="24789"/>
                  </a:lnTo>
                  <a:lnTo>
                    <a:pt x="150582" y="60219"/>
                  </a:lnTo>
                  <a:cubicBezTo>
                    <a:pt x="150582" y="73279"/>
                    <a:pt x="155580" y="79809"/>
                    <a:pt x="165576" y="79809"/>
                  </a:cubicBezTo>
                  <a:cubicBezTo>
                    <a:pt x="170413" y="79809"/>
                    <a:pt x="174393" y="78025"/>
                    <a:pt x="177517" y="74458"/>
                  </a:cubicBezTo>
                  <a:cubicBezTo>
                    <a:pt x="180641" y="70891"/>
                    <a:pt x="182203" y="66225"/>
                    <a:pt x="182203" y="60461"/>
                  </a:cubicBezTo>
                  <a:lnTo>
                    <a:pt x="182203" y="24789"/>
                  </a:lnTo>
                  <a:lnTo>
                    <a:pt x="192119" y="24789"/>
                  </a:lnTo>
                  <a:lnTo>
                    <a:pt x="192119" y="86701"/>
                  </a:lnTo>
                  <a:lnTo>
                    <a:pt x="182203" y="86701"/>
                  </a:lnTo>
                  <a:lnTo>
                    <a:pt x="182203" y="76906"/>
                  </a:lnTo>
                  <a:lnTo>
                    <a:pt x="181961" y="76906"/>
                  </a:lnTo>
                  <a:cubicBezTo>
                    <a:pt x="177850" y="84404"/>
                    <a:pt x="171481" y="88152"/>
                    <a:pt x="162855" y="88152"/>
                  </a:cubicBezTo>
                  <a:cubicBezTo>
                    <a:pt x="148103" y="88152"/>
                    <a:pt x="140726" y="79365"/>
                    <a:pt x="140726" y="61791"/>
                  </a:cubicBezTo>
                  <a:close/>
                  <a:moveTo>
                    <a:pt x="235093" y="23700"/>
                  </a:moveTo>
                  <a:cubicBezTo>
                    <a:pt x="237672" y="23700"/>
                    <a:pt x="239648" y="23983"/>
                    <a:pt x="241018" y="24547"/>
                  </a:cubicBezTo>
                  <a:lnTo>
                    <a:pt x="241018" y="34825"/>
                  </a:lnTo>
                  <a:cubicBezTo>
                    <a:pt x="239285" y="33495"/>
                    <a:pt x="236786" y="32830"/>
                    <a:pt x="233521" y="32830"/>
                  </a:cubicBezTo>
                  <a:cubicBezTo>
                    <a:pt x="229288" y="32830"/>
                    <a:pt x="225751" y="34825"/>
                    <a:pt x="222910" y="38816"/>
                  </a:cubicBezTo>
                  <a:cubicBezTo>
                    <a:pt x="220068" y="42806"/>
                    <a:pt x="218647" y="48248"/>
                    <a:pt x="218647" y="55140"/>
                  </a:cubicBezTo>
                  <a:lnTo>
                    <a:pt x="218647" y="86701"/>
                  </a:lnTo>
                  <a:lnTo>
                    <a:pt x="208732" y="86701"/>
                  </a:lnTo>
                  <a:lnTo>
                    <a:pt x="208732" y="24789"/>
                  </a:lnTo>
                  <a:lnTo>
                    <a:pt x="218647" y="24789"/>
                  </a:lnTo>
                  <a:lnTo>
                    <a:pt x="218647" y="37546"/>
                  </a:lnTo>
                  <a:lnTo>
                    <a:pt x="218889" y="37546"/>
                  </a:lnTo>
                  <a:cubicBezTo>
                    <a:pt x="220300" y="33193"/>
                    <a:pt x="222456" y="29797"/>
                    <a:pt x="225358" y="27358"/>
                  </a:cubicBezTo>
                  <a:cubicBezTo>
                    <a:pt x="228261" y="24920"/>
                    <a:pt x="231505" y="23700"/>
                    <a:pt x="235093" y="23700"/>
                  </a:cubicBezTo>
                  <a:close/>
                  <a:moveTo>
                    <a:pt x="280662" y="23338"/>
                  </a:moveTo>
                  <a:cubicBezTo>
                    <a:pt x="288764" y="23338"/>
                    <a:pt x="295032" y="25958"/>
                    <a:pt x="299466" y="31198"/>
                  </a:cubicBezTo>
                  <a:cubicBezTo>
                    <a:pt x="303899" y="36438"/>
                    <a:pt x="306116" y="43713"/>
                    <a:pt x="306116" y="53024"/>
                  </a:cubicBezTo>
                  <a:lnTo>
                    <a:pt x="306116" y="58224"/>
                  </a:lnTo>
                  <a:lnTo>
                    <a:pt x="262403" y="58224"/>
                  </a:lnTo>
                  <a:cubicBezTo>
                    <a:pt x="262564" y="65117"/>
                    <a:pt x="264418" y="70437"/>
                    <a:pt x="267965" y="74186"/>
                  </a:cubicBezTo>
                  <a:cubicBezTo>
                    <a:pt x="271512" y="77934"/>
                    <a:pt x="276390" y="79809"/>
                    <a:pt x="282597" y="79809"/>
                  </a:cubicBezTo>
                  <a:cubicBezTo>
                    <a:pt x="289570" y="79809"/>
                    <a:pt x="295979" y="77511"/>
                    <a:pt x="301824" y="72916"/>
                  </a:cubicBezTo>
                  <a:lnTo>
                    <a:pt x="301824" y="82227"/>
                  </a:lnTo>
                  <a:cubicBezTo>
                    <a:pt x="296382" y="86177"/>
                    <a:pt x="289187" y="88152"/>
                    <a:pt x="280239" y="88152"/>
                  </a:cubicBezTo>
                  <a:cubicBezTo>
                    <a:pt x="271492" y="88152"/>
                    <a:pt x="264620" y="85341"/>
                    <a:pt x="259622" y="79718"/>
                  </a:cubicBezTo>
                  <a:cubicBezTo>
                    <a:pt x="254623" y="74095"/>
                    <a:pt x="252124" y="66185"/>
                    <a:pt x="252124" y="55987"/>
                  </a:cubicBezTo>
                  <a:cubicBezTo>
                    <a:pt x="252124" y="46353"/>
                    <a:pt x="254855" y="38503"/>
                    <a:pt x="260317" y="32437"/>
                  </a:cubicBezTo>
                  <a:cubicBezTo>
                    <a:pt x="265778" y="26371"/>
                    <a:pt x="272560" y="23338"/>
                    <a:pt x="280662" y="23338"/>
                  </a:cubicBezTo>
                  <a:close/>
                  <a:moveTo>
                    <a:pt x="38212" y="10520"/>
                  </a:moveTo>
                  <a:cubicBezTo>
                    <a:pt x="37809" y="12979"/>
                    <a:pt x="37345" y="14913"/>
                    <a:pt x="36821" y="16324"/>
                  </a:cubicBezTo>
                  <a:lnTo>
                    <a:pt x="23338" y="53266"/>
                  </a:lnTo>
                  <a:lnTo>
                    <a:pt x="53388" y="53266"/>
                  </a:lnTo>
                  <a:lnTo>
                    <a:pt x="39784" y="16324"/>
                  </a:lnTo>
                  <a:cubicBezTo>
                    <a:pt x="39340" y="15115"/>
                    <a:pt x="38897" y="13180"/>
                    <a:pt x="38454" y="10520"/>
                  </a:cubicBezTo>
                  <a:close/>
                  <a:moveTo>
                    <a:pt x="33254" y="0"/>
                  </a:moveTo>
                  <a:lnTo>
                    <a:pt x="43774" y="0"/>
                  </a:lnTo>
                  <a:lnTo>
                    <a:pt x="76865" y="85964"/>
                  </a:lnTo>
                  <a:lnTo>
                    <a:pt x="76865" y="83618"/>
                  </a:lnTo>
                  <a:lnTo>
                    <a:pt x="113505" y="33253"/>
                  </a:lnTo>
                  <a:lnTo>
                    <a:pt x="80312" y="33253"/>
                  </a:lnTo>
                  <a:lnTo>
                    <a:pt x="80312" y="24789"/>
                  </a:lnTo>
                  <a:lnTo>
                    <a:pt x="128076" y="24789"/>
                  </a:lnTo>
                  <a:lnTo>
                    <a:pt x="128076" y="27630"/>
                  </a:lnTo>
                  <a:lnTo>
                    <a:pt x="91436" y="78237"/>
                  </a:lnTo>
                  <a:lnTo>
                    <a:pt x="127713" y="78237"/>
                  </a:lnTo>
                  <a:lnTo>
                    <a:pt x="127713" y="86701"/>
                  </a:lnTo>
                  <a:lnTo>
                    <a:pt x="77149" y="86701"/>
                  </a:lnTo>
                  <a:lnTo>
                    <a:pt x="76865" y="86701"/>
                  </a:lnTo>
                  <a:lnTo>
                    <a:pt x="65903" y="86701"/>
                  </a:lnTo>
                  <a:lnTo>
                    <a:pt x="56713" y="62396"/>
                  </a:lnTo>
                  <a:lnTo>
                    <a:pt x="19952" y="62396"/>
                  </a:lnTo>
                  <a:lnTo>
                    <a:pt x="11306" y="86701"/>
                  </a:lnTo>
                  <a:lnTo>
                    <a:pt x="0" y="86701"/>
                  </a:lnTo>
                  <a:close/>
                </a:path>
              </a:pathLst>
            </a:cu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3751"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a:extLst>
              <a:ext uri="{FF2B5EF4-FFF2-40B4-BE49-F238E27FC236}">
                <a16:creationId xmlns:a16="http://schemas.microsoft.com/office/drawing/2014/main" id="{D7910920-42AD-4161-82F8-72DA91965E29}"/>
              </a:ext>
            </a:extLst>
          </p:cNvPr>
          <p:cNvSpPr/>
          <p:nvPr userDrawn="1"/>
        </p:nvSpPr>
        <p:spPr bwMode="auto">
          <a:xfrm>
            <a:off x="5648325" y="0"/>
            <a:ext cx="6543675" cy="6858000"/>
          </a:xfrm>
          <a:custGeom>
            <a:avLst/>
            <a:gdLst>
              <a:gd name="connsiteX0" fmla="*/ 0 w 6543675"/>
              <a:gd name="connsiteY0" fmla="*/ 0 h 6858000"/>
              <a:gd name="connsiteX1" fmla="*/ 6543675 w 6543675"/>
              <a:gd name="connsiteY1" fmla="*/ 0 h 6858000"/>
              <a:gd name="connsiteX2" fmla="*/ 6543675 w 6543675"/>
              <a:gd name="connsiteY2" fmla="*/ 6858000 h 6858000"/>
              <a:gd name="connsiteX3" fmla="*/ 0 w 6543675"/>
              <a:gd name="connsiteY3" fmla="*/ 6858000 h 6858000"/>
              <a:gd name="connsiteX4" fmla="*/ 0 w 6543675"/>
              <a:gd name="connsiteY4" fmla="*/ 0 h 6858000"/>
              <a:gd name="connsiteX0" fmla="*/ 2047875 w 6543675"/>
              <a:gd name="connsiteY0" fmla="*/ 85725 h 6858000"/>
              <a:gd name="connsiteX1" fmla="*/ 6543675 w 6543675"/>
              <a:gd name="connsiteY1" fmla="*/ 0 h 6858000"/>
              <a:gd name="connsiteX2" fmla="*/ 6543675 w 6543675"/>
              <a:gd name="connsiteY2" fmla="*/ 6858000 h 6858000"/>
              <a:gd name="connsiteX3" fmla="*/ 0 w 6543675"/>
              <a:gd name="connsiteY3" fmla="*/ 6858000 h 6858000"/>
              <a:gd name="connsiteX4" fmla="*/ 2047875 w 6543675"/>
              <a:gd name="connsiteY4" fmla="*/ 85725 h 6858000"/>
              <a:gd name="connsiteX0" fmla="*/ 1219200 w 6543675"/>
              <a:gd name="connsiteY0" fmla="*/ 0 h 6858000"/>
              <a:gd name="connsiteX1" fmla="*/ 6543675 w 6543675"/>
              <a:gd name="connsiteY1" fmla="*/ 0 h 6858000"/>
              <a:gd name="connsiteX2" fmla="*/ 6543675 w 6543675"/>
              <a:gd name="connsiteY2" fmla="*/ 6858000 h 6858000"/>
              <a:gd name="connsiteX3" fmla="*/ 0 w 6543675"/>
              <a:gd name="connsiteY3" fmla="*/ 6858000 h 6858000"/>
              <a:gd name="connsiteX4" fmla="*/ 1219200 w 6543675"/>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3675" h="6858000">
                <a:moveTo>
                  <a:pt x="1219200" y="0"/>
                </a:moveTo>
                <a:lnTo>
                  <a:pt x="6543675" y="0"/>
                </a:lnTo>
                <a:lnTo>
                  <a:pt x="6543675" y="6858000"/>
                </a:lnTo>
                <a:lnTo>
                  <a:pt x="0" y="6858000"/>
                </a:lnTo>
                <a:lnTo>
                  <a:pt x="1219200" y="0"/>
                </a:ln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1" name="Text Placeholder 10">
            <a:extLst>
              <a:ext uri="{FF2B5EF4-FFF2-40B4-BE49-F238E27FC236}">
                <a16:creationId xmlns:a16="http://schemas.microsoft.com/office/drawing/2014/main" id="{A3814E50-0050-42AB-A8CA-DC48E9B12D83}"/>
              </a:ext>
            </a:extLst>
          </p:cNvPr>
          <p:cNvSpPr>
            <a:spLocks noGrp="1"/>
          </p:cNvSpPr>
          <p:nvPr>
            <p:ph type="body" sz="quarter" idx="11"/>
          </p:nvPr>
        </p:nvSpPr>
        <p:spPr>
          <a:xfrm>
            <a:off x="6954838" y="2405063"/>
            <a:ext cx="4872037" cy="1667123"/>
          </a:xfrm>
        </p:spPr>
        <p:txBody>
          <a:bodyPr/>
          <a:lstStyle>
            <a:lvl1pPr>
              <a:defRPr sz="2000">
                <a:latin typeface="+mj-lt"/>
              </a:defRPr>
            </a:lvl1pPr>
            <a:lvl2pPr>
              <a:defRPr sz="1800"/>
            </a:lvl2pPr>
            <a:lvl3pPr>
              <a:spcBef>
                <a:spcPts val="1200"/>
              </a:spcBef>
              <a:spcAft>
                <a:spcPts val="0"/>
              </a:spcAft>
              <a:defRPr b="1"/>
            </a:lvl3pPr>
            <a:lvl4pPr>
              <a:spcBef>
                <a:spcPts val="0"/>
              </a:spcBef>
              <a:spcAft>
                <a:spcPts val="0"/>
              </a:spcAft>
              <a:defRPr sz="1200"/>
            </a:lvl4pPr>
            <a:lvl5pPr>
              <a:spcBef>
                <a:spcPts val="0"/>
              </a:spcBef>
              <a:spcAft>
                <a:spcPts val="0"/>
              </a:spcAft>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7140206"/>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301.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5" name="Footer Placeholder 6" hidden="1"/>
          <p:cNvSpPr txBox="1">
            <a:spLocks/>
          </p:cNvSpPr>
          <p:nvPr userDrawn="1"/>
        </p:nvSpPr>
        <p:spPr>
          <a:xfrm>
            <a:off x="10529457" y="6553200"/>
            <a:ext cx="1663691"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800">
                <a:solidFill>
                  <a:srgbClr val="666666"/>
                </a:solidFill>
              </a:rPr>
              <a:t>MICROSOFT CONFIDENTIAL</a:t>
            </a:r>
          </a:p>
        </p:txBody>
      </p:sp>
      <p:sp>
        <p:nvSpPr>
          <p:cNvPr id="3" name="Title 2">
            <a:extLst>
              <a:ext uri="{FF2B5EF4-FFF2-40B4-BE49-F238E27FC236}">
                <a16:creationId xmlns:a16="http://schemas.microsoft.com/office/drawing/2014/main" id="{E76FA948-653B-4CA7-915C-E0E626C881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26013114"/>
      </p:ext>
    </p:extLst>
  </p:cSld>
  <p:clrMapOvr>
    <a:overrideClrMapping bg1="dk1" tx1="lt1" bg2="dk2" tx2="lt2" accent1="accent1" accent2="accent2" accent3="accent3" accent4="accent4" accent5="accent5" accent6="accent6" hlink="hlink" folHlink="folHlink"/>
  </p:clrMapOvr>
  <p:transition advClick="0" advTm="20000">
    <p:push dir="u"/>
  </p:transition>
  <p:hf hdr="0"/>
</p:sldLayout>
</file>

<file path=ppt/slideLayouts/slideLayout302.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2" name="Title 1"/>
          <p:cNvSpPr>
            <a:spLocks noGrp="1"/>
          </p:cNvSpPr>
          <p:nvPr>
            <p:ph type="title"/>
          </p:nvPr>
        </p:nvSpPr>
        <p:spPr>
          <a:xfrm>
            <a:off x="359384" y="90604"/>
            <a:ext cx="11428379" cy="899665"/>
          </a:xfrm>
          <a:prstGeom prst="rect">
            <a:avLst/>
          </a:prstGeom>
        </p:spPr>
        <p:txBody>
          <a:bodyPr anchor="t"/>
          <a:lstStyle>
            <a:lvl1pPr>
              <a:defRPr sz="4000"/>
            </a:lvl1pPr>
          </a:lstStyle>
          <a:p>
            <a:r>
              <a:rPr lang="en-US"/>
              <a:t>Click to edit Master title style</a:t>
            </a:r>
          </a:p>
        </p:txBody>
      </p:sp>
      <p:sp>
        <p:nvSpPr>
          <p:cNvPr id="4" name="Text Placeholder 2"/>
          <p:cNvSpPr>
            <a:spLocks noGrp="1"/>
          </p:cNvSpPr>
          <p:nvPr>
            <p:ph type="body" sz="quarter" idx="11"/>
          </p:nvPr>
        </p:nvSpPr>
        <p:spPr>
          <a:xfrm>
            <a:off x="359384" y="719397"/>
            <a:ext cx="11428379" cy="596144"/>
          </a:xfrm>
          <a:prstGeom prst="rect">
            <a:avLst/>
          </a:prstGeom>
        </p:spPr>
        <p:txBody>
          <a:bodyPr vert="horz" wrap="square" lIns="91440" tIns="45720" rIns="91440" bIns="45720" rtlCol="0" anchor="t">
            <a:noAutofit/>
          </a:bodyPr>
          <a:lstStyle>
            <a:lvl1pPr marL="0" indent="0">
              <a:buFontTx/>
              <a:buNone/>
              <a:defRPr lang="en-US" sz="2600" b="0" cap="none" spc="-100" dirty="0" smtClean="0">
                <a:ln w="3175">
                  <a:noFill/>
                </a:ln>
                <a:solidFill>
                  <a:schemeClr val="accent1"/>
                </a:solidFill>
                <a:effectLst/>
                <a:latin typeface="+mj-lt"/>
                <a:cs typeface="Segoe UI" pitchFamily="34" charset="0"/>
              </a:defRPr>
            </a:lvl1pPr>
            <a:lvl2pPr>
              <a:defRPr lang="en-US" sz="1568" dirty="0" smtClean="0"/>
            </a:lvl2pPr>
            <a:lvl3pPr>
              <a:defRPr lang="en-US" sz="1568" dirty="0" smtClean="0"/>
            </a:lvl3pPr>
            <a:lvl4pPr>
              <a:defRPr lang="en-US" sz="1372" dirty="0" smtClean="0"/>
            </a:lvl4pPr>
            <a:lvl5pPr>
              <a:defRPr lang="en-US" sz="1372" dirty="0"/>
            </a:lvl5pPr>
          </a:lstStyle>
          <a:p>
            <a:pPr lvl="0">
              <a:spcBef>
                <a:spcPct val="0"/>
              </a:spcBef>
              <a:buNone/>
            </a:pPr>
            <a:r>
              <a:rPr lang="en-US"/>
              <a:t>Edit Master text styles</a:t>
            </a:r>
          </a:p>
        </p:txBody>
      </p:sp>
      <p:sp>
        <p:nvSpPr>
          <p:cNvPr id="5" name="Text Placeholder 11"/>
          <p:cNvSpPr>
            <a:spLocks noGrp="1"/>
          </p:cNvSpPr>
          <p:nvPr>
            <p:ph type="body" sz="quarter" idx="13" hasCustomPrompt="1"/>
          </p:nvPr>
        </p:nvSpPr>
        <p:spPr>
          <a:xfrm>
            <a:off x="0" y="6629400"/>
            <a:ext cx="7848600" cy="228600"/>
          </a:xfrm>
          <a:prstGeom prst="rect">
            <a:avLst/>
          </a:prstGeom>
        </p:spPr>
        <p:txBody>
          <a:bodyPr anchor="b"/>
          <a:lstStyle>
            <a:lvl1pPr marL="0" indent="0">
              <a:buNone/>
              <a:defRPr sz="800">
                <a:solidFill>
                  <a:schemeClr val="tx1">
                    <a:lumMod val="50000"/>
                  </a:schemeClr>
                </a:solidFill>
              </a:defRPr>
            </a:lvl1pPr>
          </a:lstStyle>
          <a:p>
            <a:pPr lvl="0"/>
            <a:r>
              <a:rPr lang="en-US" sz="800"/>
              <a:t>Source:</a:t>
            </a:r>
            <a:endParaRPr lang="en-US"/>
          </a:p>
        </p:txBody>
      </p:sp>
      <p:pic>
        <p:nvPicPr>
          <p:cNvPr id="6" name="Picture 5">
            <a:extLst>
              <a:ext uri="{FF2B5EF4-FFF2-40B4-BE49-F238E27FC236}">
                <a16:creationId xmlns:a16="http://schemas.microsoft.com/office/drawing/2014/main" id="{5285E481-306A-4715-9EB9-573CDBFD2FC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10226020" y="6063067"/>
            <a:ext cx="1517768" cy="323565"/>
          </a:xfrm>
          <a:prstGeom prst="rect">
            <a:avLst/>
          </a:prstGeom>
        </p:spPr>
      </p:pic>
    </p:spTree>
    <p:extLst>
      <p:ext uri="{BB962C8B-B14F-4D97-AF65-F5344CB8AC3E}">
        <p14:creationId xmlns:p14="http://schemas.microsoft.com/office/powerpoint/2010/main" val="95226424"/>
      </p:ext>
    </p:extLst>
  </p:cSld>
  <p:clrMapOvr>
    <a:masterClrMapping/>
  </p:clrMapOvr>
  <p:transition advClick="0" advTm="20000">
    <p:push dir="u"/>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0E4D0-296C-B341-A59A-8004408445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2C2206-5980-DD4F-B1E7-EC8A49D813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2D0632-D739-7A42-AC83-45E3AE77C2F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4C20F7D-9508-814A-AA63-E29616D5BA44}" type="datetimeFigureOut">
              <a:rPr kumimoji="0" lang="en-US" sz="1800" b="0" i="0" u="none" strike="noStrike" kern="1200" cap="none" spc="0" normalizeH="0" baseline="0" noProof="0" smtClean="0">
                <a:ln>
                  <a:noFill/>
                </a:ln>
                <a:solidFill>
                  <a:srgbClr val="000000"/>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6/29/2020</a:t>
            </a:fld>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11906416-B20C-3D4A-A7DB-EFD31CB55132}"/>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B6614F8A-D633-A44C-9183-C5249F93E567}"/>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4030B51-6F0E-5347-A21E-54811C2D8EB9}" type="slidenum">
              <a:rPr kumimoji="0" lang="en-US" sz="1800" b="0" i="0" u="none" strike="noStrike" kern="1200" cap="none" spc="0" normalizeH="0" baseline="0" noProof="0" smtClean="0">
                <a:ln>
                  <a:noFill/>
                </a:ln>
                <a:solidFill>
                  <a:srgbClr val="000000"/>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Tree>
    <p:extLst>
      <p:ext uri="{BB962C8B-B14F-4D97-AF65-F5344CB8AC3E}">
        <p14:creationId xmlns:p14="http://schemas.microsoft.com/office/powerpoint/2010/main" val="292167321"/>
      </p:ext>
    </p:extLst>
  </p:cSld>
  <p:clrMapOvr>
    <a:masterClrMapping/>
  </p:clrMapOvr>
  <p:transition advClick="0" advTm="20000">
    <p:push dir="u"/>
  </p:transition>
</p:sldLayout>
</file>

<file path=ppt/slideLayouts/slideLayout304.xml><?xml version="1.0" encoding="utf-8"?>
<p:sldLayout xmlns:a="http://schemas.openxmlformats.org/drawingml/2006/main" xmlns:r="http://schemas.openxmlformats.org/officeDocument/2006/relationships" xmlns:p="http://schemas.openxmlformats.org/presentationml/2006/main" userDrawn="1">
  <p:cSld name="1_Title Slide 2">
    <p:bg>
      <p:bgPr>
        <a:solidFill>
          <a:schemeClr val="tx1"/>
        </a:solidFill>
        <a:effectLst/>
      </p:bgPr>
    </p:bg>
    <p:spTree>
      <p:nvGrpSpPr>
        <p:cNvPr id="1" name=""/>
        <p:cNvGrpSpPr/>
        <p:nvPr/>
      </p:nvGrpSpPr>
      <p:grpSpPr>
        <a:xfrm>
          <a:off x="0" y="0"/>
          <a:ext cx="0" cy="0"/>
          <a:chOff x="0" y="0"/>
          <a:chExt cx="0" cy="0"/>
        </a:xfrm>
      </p:grpSpPr>
      <p:sp>
        <p:nvSpPr>
          <p:cNvPr id="6" name="Text Placeholder 10">
            <a:extLst>
              <a:ext uri="{FF2B5EF4-FFF2-40B4-BE49-F238E27FC236}">
                <a16:creationId xmlns:a16="http://schemas.microsoft.com/office/drawing/2014/main" id="{1D2F9142-6251-4BB1-B90A-DAFD69D51338}"/>
              </a:ext>
            </a:extLst>
          </p:cNvPr>
          <p:cNvSpPr>
            <a:spLocks noGrp="1"/>
          </p:cNvSpPr>
          <p:nvPr>
            <p:ph type="body" sz="quarter" idx="16" hasCustomPrompt="1"/>
          </p:nvPr>
        </p:nvSpPr>
        <p:spPr>
          <a:xfrm>
            <a:off x="464841" y="4847661"/>
            <a:ext cx="9609045" cy="727892"/>
          </a:xfrm>
        </p:spPr>
        <p:txBody>
          <a:bodyPr/>
          <a:lstStyle>
            <a:lvl1pPr>
              <a:defRPr sz="1765">
                <a:solidFill>
                  <a:schemeClr val="bg1"/>
                </a:solidFill>
              </a:defRPr>
            </a:lvl1pPr>
            <a:lvl2pPr>
              <a:defRPr sz="1765">
                <a:solidFill>
                  <a:schemeClr val="bg1"/>
                </a:solidFill>
              </a:defRPr>
            </a:lvl2pPr>
            <a:lvl3pPr>
              <a:defRPr sz="1372"/>
            </a:lvl3pPr>
            <a:lvl4pPr>
              <a:defRPr sz="1372"/>
            </a:lvl4pPr>
            <a:lvl5pPr>
              <a:defRPr sz="1029"/>
            </a:lvl5pPr>
          </a:lstStyle>
          <a:p>
            <a:pPr lvl="0"/>
            <a:r>
              <a:rPr lang="en-US"/>
              <a:t>Author name</a:t>
            </a:r>
          </a:p>
          <a:p>
            <a:pPr lvl="1"/>
            <a:r>
              <a:rPr lang="en-US"/>
              <a:t>Date</a:t>
            </a:r>
          </a:p>
        </p:txBody>
      </p:sp>
      <p:sp>
        <p:nvSpPr>
          <p:cNvPr id="9" name="Title 1">
            <a:extLst>
              <a:ext uri="{FF2B5EF4-FFF2-40B4-BE49-F238E27FC236}">
                <a16:creationId xmlns:a16="http://schemas.microsoft.com/office/drawing/2014/main" id="{5AABBF63-5EE7-4625-A83E-A11472950806}"/>
              </a:ext>
            </a:extLst>
          </p:cNvPr>
          <p:cNvSpPr>
            <a:spLocks noGrp="1"/>
          </p:cNvSpPr>
          <p:nvPr>
            <p:ph type="title" hasCustomPrompt="1"/>
          </p:nvPr>
        </p:nvSpPr>
        <p:spPr>
          <a:xfrm>
            <a:off x="407391" y="3029995"/>
            <a:ext cx="9630389" cy="1793104"/>
          </a:xfrm>
          <a:noFill/>
        </p:spPr>
        <p:txBody>
          <a:bodyPr lIns="0" tIns="0" rIns="0" bIns="182880" anchor="b" anchorCtr="0"/>
          <a:lstStyle>
            <a:lvl1pPr>
              <a:defRPr sz="4705" strike="noStrike" spc="-49" baseline="0">
                <a:solidFill>
                  <a:schemeClr val="bg1"/>
                </a:solidFill>
              </a:defRPr>
            </a:lvl1pPr>
          </a:lstStyle>
          <a:p>
            <a:r>
              <a:rPr lang="en-US"/>
              <a:t>Microsoft </a:t>
            </a:r>
            <a:r>
              <a:rPr lang="en-US" err="1"/>
              <a:t>IoT</a:t>
            </a:r>
            <a:br>
              <a:rPr lang="en-US"/>
            </a:br>
            <a:r>
              <a:rPr lang="en-US"/>
              <a:t>title or event name</a:t>
            </a:r>
          </a:p>
        </p:txBody>
      </p:sp>
      <p:pic>
        <p:nvPicPr>
          <p:cNvPr id="2" name="Picture 1">
            <a:extLst>
              <a:ext uri="{FF2B5EF4-FFF2-40B4-BE49-F238E27FC236}">
                <a16:creationId xmlns:a16="http://schemas.microsoft.com/office/drawing/2014/main" id="{D5788672-4E4F-384F-BC06-960DD2B92DCE}"/>
              </a:ext>
            </a:extLst>
          </p:cNvPr>
          <p:cNvPicPr>
            <a:picLocks noChangeAspect="1"/>
          </p:cNvPicPr>
          <p:nvPr userDrawn="1"/>
        </p:nvPicPr>
        <p:blipFill>
          <a:blip r:embed="rId2"/>
          <a:stretch>
            <a:fillRect/>
          </a:stretch>
        </p:blipFill>
        <p:spPr>
          <a:xfrm>
            <a:off x="407391" y="405703"/>
            <a:ext cx="958677" cy="211686"/>
          </a:xfrm>
          <a:prstGeom prst="rect">
            <a:avLst/>
          </a:prstGeom>
        </p:spPr>
      </p:pic>
    </p:spTree>
    <p:extLst>
      <p:ext uri="{BB962C8B-B14F-4D97-AF65-F5344CB8AC3E}">
        <p14:creationId xmlns:p14="http://schemas.microsoft.com/office/powerpoint/2010/main" val="4238258493"/>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a:prstGeom prst="rect">
            <a:avLst/>
          </a:prstGeom>
        </p:spPr>
        <p:txBody>
          <a:bodyPr wrap="square" lIns="0" tIns="0" rIns="0" bIns="0">
            <a:spAutoFit/>
          </a:bodyPr>
          <a:lstStyle>
            <a:lvl1pPr>
              <a:lnSpc>
                <a:spcPts val="3136"/>
              </a:lnSpc>
              <a:defRPr sz="2745" strike="noStrike">
                <a:gradFill>
                  <a:gsLst>
                    <a:gs pos="0">
                      <a:schemeClr val="tx1"/>
                    </a:gs>
                    <a:gs pos="100000">
                      <a:schemeClr val="tx1"/>
                    </a:gs>
                  </a:gsLst>
                  <a:lin ang="5400000" scaled="1"/>
                </a:gradFill>
              </a:defRPr>
            </a:lvl1pPr>
          </a:lstStyle>
          <a:p>
            <a:r>
              <a:rPr lang="en-US"/>
              <a:t>Title</a:t>
            </a:r>
          </a:p>
        </p:txBody>
      </p:sp>
    </p:spTree>
    <p:extLst>
      <p:ext uri="{BB962C8B-B14F-4D97-AF65-F5344CB8AC3E}">
        <p14:creationId xmlns:p14="http://schemas.microsoft.com/office/powerpoint/2010/main" val="2907317468"/>
      </p:ext>
    </p:extLst>
  </p:cSld>
  <p:clrMapOvr>
    <a:masterClrMapping/>
  </p:clrMapOvr>
  <p:transition advClick="0" advTm="20000">
    <p:push dir="u"/>
  </p:transition>
</p:sldLayout>
</file>

<file path=ppt/slideLayouts/slideLayout306.xml><?xml version="1.0" encoding="utf-8"?>
<p:sldLayout xmlns:a="http://schemas.openxmlformats.org/drawingml/2006/main" xmlns:r="http://schemas.openxmlformats.org/officeDocument/2006/relationships" xmlns:p="http://schemas.openxmlformats.org/presentationml/2006/main" userDrawn="1">
  <p:cSld name="Title &amp;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strike="noStrike">
                <a:solidFill>
                  <a:schemeClr val="tx1"/>
                </a:solidFill>
              </a:defRPr>
            </a:lvl1pPr>
          </a:lstStyle>
          <a:p>
            <a:r>
              <a:rPr lang="en-US"/>
              <a:t>Title</a:t>
            </a:r>
          </a:p>
        </p:txBody>
      </p:sp>
      <p:sp>
        <p:nvSpPr>
          <p:cNvPr id="3" name="Text Placeholder 4">
            <a:extLst>
              <a:ext uri="{FF2B5EF4-FFF2-40B4-BE49-F238E27FC236}">
                <a16:creationId xmlns:a16="http://schemas.microsoft.com/office/drawing/2014/main" id="{93FECA88-54CD-427D-9EF6-A0197BA7D72F}"/>
              </a:ext>
            </a:extLst>
          </p:cNvPr>
          <p:cNvSpPr>
            <a:spLocks noGrp="1"/>
          </p:cNvSpPr>
          <p:nvPr>
            <p:ph type="body" sz="quarter" idx="11" hasCustomPrompt="1"/>
          </p:nvPr>
        </p:nvSpPr>
        <p:spPr>
          <a:xfrm>
            <a:off x="455996" y="1318460"/>
            <a:ext cx="11306469" cy="5010143"/>
          </a:xfrm>
        </p:spPr>
        <p:txBody>
          <a:bodyPr lIns="0" tIns="0" rIns="0" bIns="0">
            <a:noAutofit/>
          </a:bodyPr>
          <a:lstStyle>
            <a:lvl1pPr marL="0" indent="0">
              <a:lnSpc>
                <a:spcPts val="1765"/>
              </a:lnSpc>
              <a:spcBef>
                <a:spcPts val="0"/>
              </a:spcBef>
              <a:buNone/>
              <a:defRPr sz="1371" b="0" spc="0">
                <a:solidFill>
                  <a:schemeClr val="tx2"/>
                </a:solidFill>
                <a:latin typeface="+mj-lt"/>
              </a:defRPr>
            </a:lvl1pPr>
            <a:lvl2pPr marL="280067" indent="-280067">
              <a:lnSpc>
                <a:spcPts val="1765"/>
              </a:lnSpc>
              <a:spcBef>
                <a:spcPts val="0"/>
              </a:spcBef>
              <a:buFont typeface="Arial" panose="020B0604020202020204" pitchFamily="34" charset="0"/>
              <a:buChar char="•"/>
              <a:defRPr sz="1371" spc="0">
                <a:solidFill>
                  <a:schemeClr val="tx1"/>
                </a:solidFill>
              </a:defRPr>
            </a:lvl2pPr>
            <a:lvl3pPr marL="448107" indent="0">
              <a:buNone/>
              <a:defRPr/>
            </a:lvl3pPr>
            <a:lvl4pPr marL="672161" indent="0">
              <a:buNone/>
              <a:defRPr/>
            </a:lvl4pPr>
            <a:lvl5pPr marL="896214" indent="0">
              <a:buNone/>
              <a:defRPr/>
            </a:lvl5pPr>
          </a:lstStyle>
          <a:p>
            <a:pPr lvl="1"/>
            <a:r>
              <a:rPr lang="en-US"/>
              <a:t>Body copy Segoe UI Regular 14/18</a:t>
            </a:r>
          </a:p>
        </p:txBody>
      </p:sp>
    </p:spTree>
    <p:extLst>
      <p:ext uri="{BB962C8B-B14F-4D97-AF65-F5344CB8AC3E}">
        <p14:creationId xmlns:p14="http://schemas.microsoft.com/office/powerpoint/2010/main" val="3301297539"/>
      </p:ext>
    </p:extLst>
  </p:cSld>
  <p:clrMapOvr>
    <a:masterClrMapping/>
  </p:clrMapOvr>
  <p:transition>
    <p:fade/>
  </p:transition>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18" name="Picture 17" descr="Learning event illustration dark">
            <a:extLst>
              <a:ext uri="{FF2B5EF4-FFF2-40B4-BE49-F238E27FC236}">
                <a16:creationId xmlns:a16="http://schemas.microsoft.com/office/drawing/2014/main" id="{9F489823-594C-447C-ADC1-40554BBC70C7}"/>
              </a:ext>
            </a:extLst>
          </p:cNvPr>
          <p:cNvPicPr>
            <a:picLocks noChangeAspect="1"/>
          </p:cNvPicPr>
          <p:nvPr userDrawn="1"/>
        </p:nvPicPr>
        <p:blipFill>
          <a:blip r:embed="rId2"/>
          <a:stretch>
            <a:fillRect/>
          </a:stretch>
        </p:blipFill>
        <p:spPr>
          <a:xfrm>
            <a:off x="0" y="0"/>
            <a:ext cx="12192000" cy="6857999"/>
          </a:xfrm>
          <a:prstGeom prst="rect">
            <a:avLst/>
          </a:prstGeom>
        </p:spPr>
      </p:pic>
      <p:pic>
        <p:nvPicPr>
          <p:cNvPr id="3" name="MS logo white - EMF" descr="Microsoft logo white text version">
            <a:extLst>
              <a:ext uri="{FF2B5EF4-FFF2-40B4-BE49-F238E27FC236}">
                <a16:creationId xmlns:a16="http://schemas.microsoft.com/office/drawing/2014/main" id="{A0263815-BFDD-470B-8D0A-54991A418EAA}"/>
              </a:ext>
            </a:extLst>
          </p:cNvPr>
          <p:cNvPicPr>
            <a:picLocks noChangeAspect="1"/>
          </p:cNvPicPr>
          <p:nvPr userDrawn="1"/>
        </p:nvPicPr>
        <p:blipFill>
          <a:blip r:embed="rId3"/>
          <a:stretch>
            <a:fillRect/>
          </a:stretch>
        </p:blipFill>
        <p:spPr bwMode="white">
          <a:xfrm>
            <a:off x="584200" y="585788"/>
            <a:ext cx="1366245" cy="292608"/>
          </a:xfrm>
          <a:prstGeom prst="rect">
            <a:avLst/>
          </a:prstGeom>
        </p:spPr>
      </p:pic>
      <p:pic>
        <p:nvPicPr>
          <p:cNvPr id="16" name="Picture 15" descr="Microsoft Build logo white version">
            <a:extLst>
              <a:ext uri="{FF2B5EF4-FFF2-40B4-BE49-F238E27FC236}">
                <a16:creationId xmlns:a16="http://schemas.microsoft.com/office/drawing/2014/main" id="{2A31416C-EA93-4321-8358-0EEBCBF50E56}"/>
              </a:ext>
            </a:extLst>
          </p:cNvPr>
          <p:cNvPicPr>
            <a:picLocks noChangeAspect="1"/>
          </p:cNvPicPr>
          <p:nvPr userDrawn="1"/>
        </p:nvPicPr>
        <p:blipFill>
          <a:blip r:embed="rId4"/>
          <a:stretch>
            <a:fillRect/>
          </a:stretch>
        </p:blipFill>
        <p:spPr>
          <a:xfrm>
            <a:off x="584201" y="2954389"/>
            <a:ext cx="4070350" cy="482325"/>
          </a:xfrm>
          <a:prstGeom prst="rect">
            <a:avLst/>
          </a:prstGeom>
        </p:spPr>
      </p:pic>
    </p:spTree>
    <p:extLst>
      <p:ext uri="{BB962C8B-B14F-4D97-AF65-F5344CB8AC3E}">
        <p14:creationId xmlns:p14="http://schemas.microsoft.com/office/powerpoint/2010/main" val="1281099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userDrawn="1">
  <p:cSld name="Title Slide ">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rgbClr val="50E6FF"/>
                </a:solidFill>
                <a:latin typeface="+mj-lt"/>
                <a:cs typeface="Segoe UI" panose="020B0502040204020203" pitchFamily="34" charset="0"/>
              </a:defRPr>
            </a:lvl1pPr>
          </a:lstStyle>
          <a:p>
            <a:r>
              <a:rPr lang="en-US"/>
              <a:t>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EB02FAD1-E14D-41F9-A1BC-FCCF4626291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33407339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9121006B-09FA-4F62-9542-4F6479B0897F}"/>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745884768"/>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text side by side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3920192880"/>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FDE53C"/>
          </p15:clr>
        </p15:guide>
        <p15:guide id="30" pos="2376">
          <p15:clr>
            <a:srgbClr val="5ACBF0"/>
          </p15:clr>
        </p15:guide>
        <p15:guide id="31" pos="3113">
          <p15:clr>
            <a:srgbClr val="5ACBF0"/>
          </p15:clr>
        </p15:guide>
      </p15:sldGuideLst>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60410916"/>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930667912"/>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2525178"/>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8729865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
        <p:nvSpPr>
          <p:cNvPr id="4" name="Picture Placeholder 3">
            <a:extLst>
              <a:ext uri="{FF2B5EF4-FFF2-40B4-BE49-F238E27FC236}">
                <a16:creationId xmlns:a16="http://schemas.microsoft.com/office/drawing/2014/main" id="{6AF47E8D-EE51-4DFF-A41D-289C1741929B}"/>
              </a:ext>
            </a:extLst>
          </p:cNvPr>
          <p:cNvSpPr>
            <a:spLocks noGrp="1"/>
          </p:cNvSpPr>
          <p:nvPr>
            <p:ph type="pic" sz="quarter" idx="10"/>
          </p:nvPr>
        </p:nvSpPr>
        <p:spPr>
          <a:xfrm>
            <a:off x="360363" y="1670050"/>
            <a:ext cx="2743200" cy="4730750"/>
          </a:xfrm>
        </p:spPr>
        <p:txBody>
          <a:bodyPr/>
          <a:lstStyle/>
          <a:p>
            <a:endParaRPr lang="en-US"/>
          </a:p>
        </p:txBody>
      </p:sp>
      <p:sp>
        <p:nvSpPr>
          <p:cNvPr id="5" name="Picture Placeholder 3">
            <a:extLst>
              <a:ext uri="{FF2B5EF4-FFF2-40B4-BE49-F238E27FC236}">
                <a16:creationId xmlns:a16="http://schemas.microsoft.com/office/drawing/2014/main" id="{F68F6165-242B-468D-AD60-35E8F19CE4C5}"/>
              </a:ext>
            </a:extLst>
          </p:cNvPr>
          <p:cNvSpPr>
            <a:spLocks noGrp="1"/>
          </p:cNvSpPr>
          <p:nvPr>
            <p:ph type="pic" sz="quarter" idx="11"/>
          </p:nvPr>
        </p:nvSpPr>
        <p:spPr>
          <a:xfrm>
            <a:off x="3233248" y="1670050"/>
            <a:ext cx="2743200" cy="4730750"/>
          </a:xfrm>
        </p:spPr>
        <p:txBody>
          <a:bodyPr/>
          <a:lstStyle/>
          <a:p>
            <a:endParaRPr lang="en-US"/>
          </a:p>
        </p:txBody>
      </p:sp>
      <p:sp>
        <p:nvSpPr>
          <p:cNvPr id="6" name="Picture Placeholder 3">
            <a:extLst>
              <a:ext uri="{FF2B5EF4-FFF2-40B4-BE49-F238E27FC236}">
                <a16:creationId xmlns:a16="http://schemas.microsoft.com/office/drawing/2014/main" id="{8696F4F7-165A-41AE-AD6C-AFA1EFF965F6}"/>
              </a:ext>
            </a:extLst>
          </p:cNvPr>
          <p:cNvSpPr>
            <a:spLocks noGrp="1"/>
          </p:cNvSpPr>
          <p:nvPr>
            <p:ph type="pic" sz="quarter" idx="12"/>
          </p:nvPr>
        </p:nvSpPr>
        <p:spPr>
          <a:xfrm>
            <a:off x="6106133" y="1670050"/>
            <a:ext cx="2743200" cy="4730750"/>
          </a:xfrm>
        </p:spPr>
        <p:txBody>
          <a:bodyPr/>
          <a:lstStyle/>
          <a:p>
            <a:endParaRPr lang="en-US"/>
          </a:p>
        </p:txBody>
      </p:sp>
      <p:sp>
        <p:nvSpPr>
          <p:cNvPr id="7" name="Picture Placeholder 3">
            <a:extLst>
              <a:ext uri="{FF2B5EF4-FFF2-40B4-BE49-F238E27FC236}">
                <a16:creationId xmlns:a16="http://schemas.microsoft.com/office/drawing/2014/main" id="{647EDDA9-6AA3-447C-8910-3D35DE7BE985}"/>
              </a:ext>
            </a:extLst>
          </p:cNvPr>
          <p:cNvSpPr>
            <a:spLocks noGrp="1"/>
          </p:cNvSpPr>
          <p:nvPr>
            <p:ph type="pic" sz="quarter" idx="13"/>
          </p:nvPr>
        </p:nvSpPr>
        <p:spPr>
          <a:xfrm>
            <a:off x="8979017" y="1670050"/>
            <a:ext cx="2743200" cy="4730750"/>
          </a:xfrm>
        </p:spPr>
        <p:txBody>
          <a:bodyPr/>
          <a:lstStyle/>
          <a:p>
            <a:endParaRPr lang="en-US"/>
          </a:p>
        </p:txBody>
      </p:sp>
      <p:sp>
        <p:nvSpPr>
          <p:cNvPr id="9" name="Text Placeholder 8">
            <a:extLst>
              <a:ext uri="{FF2B5EF4-FFF2-40B4-BE49-F238E27FC236}">
                <a16:creationId xmlns:a16="http://schemas.microsoft.com/office/drawing/2014/main" id="{BFD1E78B-2911-4D29-A6E3-AAD180AAC259}"/>
              </a:ext>
            </a:extLst>
          </p:cNvPr>
          <p:cNvSpPr>
            <a:spLocks noGrp="1"/>
          </p:cNvSpPr>
          <p:nvPr>
            <p:ph type="body" sz="quarter" idx="14"/>
          </p:nvPr>
        </p:nvSpPr>
        <p:spPr>
          <a:xfrm>
            <a:off x="485775" y="4219575"/>
            <a:ext cx="2500706" cy="1772793"/>
          </a:xfrm>
          <a:solidFill>
            <a:schemeClr val="bg1">
              <a:alpha val="65000"/>
            </a:schemeClr>
          </a:solidFill>
        </p:spPr>
        <p:txBody>
          <a:bodyPr lIns="182880" tIns="182880" rIns="182880" bIns="182880"/>
          <a:lstStyle>
            <a:lvl1pPr marL="0" indent="0">
              <a:buNone/>
              <a:tabLst/>
              <a:defRPr sz="1800"/>
            </a:lvl1pPr>
            <a:lvl2pPr marL="0" indent="0">
              <a:buNone/>
              <a:tabLst/>
              <a:defRPr sz="1400"/>
            </a:lvl2pPr>
            <a:lvl3pPr marL="0" indent="0">
              <a:buNone/>
              <a:tabLst/>
              <a:defRPr sz="1100"/>
            </a:lvl3pPr>
            <a:lvl4pPr marL="0" indent="0">
              <a:buNone/>
              <a:tabLst/>
              <a:defRPr sz="1050"/>
            </a:lvl4pPr>
            <a:lvl5pPr marL="0" indent="0">
              <a:buNone/>
              <a:tabLst/>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8">
            <a:extLst>
              <a:ext uri="{FF2B5EF4-FFF2-40B4-BE49-F238E27FC236}">
                <a16:creationId xmlns:a16="http://schemas.microsoft.com/office/drawing/2014/main" id="{52552771-55D2-429A-A411-1BB768C3BA5F}"/>
              </a:ext>
            </a:extLst>
          </p:cNvPr>
          <p:cNvSpPr>
            <a:spLocks noGrp="1"/>
          </p:cNvSpPr>
          <p:nvPr>
            <p:ph type="body" sz="quarter" idx="15"/>
          </p:nvPr>
        </p:nvSpPr>
        <p:spPr>
          <a:xfrm>
            <a:off x="3354495" y="4219575"/>
            <a:ext cx="2500706" cy="1772793"/>
          </a:xfrm>
          <a:solidFill>
            <a:schemeClr val="bg1">
              <a:alpha val="65000"/>
            </a:schemeClr>
          </a:solidFill>
        </p:spPr>
        <p:txBody>
          <a:bodyPr lIns="182880" tIns="182880" rIns="182880" bIns="182880"/>
          <a:lstStyle>
            <a:lvl1pPr marL="0" indent="0">
              <a:buNone/>
              <a:tabLst/>
              <a:defRPr sz="1800"/>
            </a:lvl1pPr>
            <a:lvl2pPr marL="0" indent="0">
              <a:buNone/>
              <a:tabLst/>
              <a:defRPr sz="1400"/>
            </a:lvl2pPr>
            <a:lvl3pPr marL="0" indent="0">
              <a:buNone/>
              <a:tabLst/>
              <a:defRPr sz="1100"/>
            </a:lvl3pPr>
            <a:lvl4pPr marL="0" indent="0">
              <a:buNone/>
              <a:tabLst/>
              <a:defRPr sz="1050"/>
            </a:lvl4pPr>
            <a:lvl5pPr marL="0" indent="0">
              <a:buNone/>
              <a:tabLst/>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8">
            <a:extLst>
              <a:ext uri="{FF2B5EF4-FFF2-40B4-BE49-F238E27FC236}">
                <a16:creationId xmlns:a16="http://schemas.microsoft.com/office/drawing/2014/main" id="{EF8E5210-1E21-4813-A195-47B8F09CFAA6}"/>
              </a:ext>
            </a:extLst>
          </p:cNvPr>
          <p:cNvSpPr>
            <a:spLocks noGrp="1"/>
          </p:cNvSpPr>
          <p:nvPr>
            <p:ph type="body" sz="quarter" idx="16"/>
          </p:nvPr>
        </p:nvSpPr>
        <p:spPr>
          <a:xfrm>
            <a:off x="6227380" y="4219575"/>
            <a:ext cx="2500706" cy="1772793"/>
          </a:xfrm>
          <a:solidFill>
            <a:schemeClr val="bg1">
              <a:alpha val="65000"/>
            </a:schemeClr>
          </a:solidFill>
        </p:spPr>
        <p:txBody>
          <a:bodyPr lIns="182880" tIns="182880" rIns="182880" bIns="182880"/>
          <a:lstStyle>
            <a:lvl1pPr marL="0" indent="0">
              <a:buNone/>
              <a:tabLst/>
              <a:defRPr sz="1800"/>
            </a:lvl1pPr>
            <a:lvl2pPr marL="0" indent="0">
              <a:buNone/>
              <a:tabLst/>
              <a:defRPr sz="1400"/>
            </a:lvl2pPr>
            <a:lvl3pPr marL="0" indent="0">
              <a:buNone/>
              <a:tabLst/>
              <a:defRPr sz="1100"/>
            </a:lvl3pPr>
            <a:lvl4pPr marL="0" indent="0">
              <a:buNone/>
              <a:tabLst/>
              <a:defRPr sz="1050"/>
            </a:lvl4pPr>
            <a:lvl5pPr marL="0" indent="0">
              <a:buNone/>
              <a:tabLst/>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8">
            <a:extLst>
              <a:ext uri="{FF2B5EF4-FFF2-40B4-BE49-F238E27FC236}">
                <a16:creationId xmlns:a16="http://schemas.microsoft.com/office/drawing/2014/main" id="{CFDB47DC-3E7D-4F41-80FE-ADCF86E7FB3A}"/>
              </a:ext>
            </a:extLst>
          </p:cNvPr>
          <p:cNvSpPr>
            <a:spLocks noGrp="1"/>
          </p:cNvSpPr>
          <p:nvPr>
            <p:ph type="body" sz="quarter" idx="17"/>
          </p:nvPr>
        </p:nvSpPr>
        <p:spPr>
          <a:xfrm>
            <a:off x="9100264" y="4219575"/>
            <a:ext cx="2500706" cy="1772793"/>
          </a:xfrm>
          <a:solidFill>
            <a:schemeClr val="bg1">
              <a:alpha val="65000"/>
            </a:schemeClr>
          </a:solidFill>
        </p:spPr>
        <p:txBody>
          <a:bodyPr lIns="182880" tIns="182880" rIns="182880" bIns="182880"/>
          <a:lstStyle>
            <a:lvl1pPr marL="0" indent="0">
              <a:buNone/>
              <a:tabLst/>
              <a:defRPr sz="1800"/>
            </a:lvl1pPr>
            <a:lvl2pPr marL="0" indent="0">
              <a:buNone/>
              <a:tabLst/>
              <a:defRPr sz="1400"/>
            </a:lvl2pPr>
            <a:lvl3pPr marL="0" indent="0">
              <a:buNone/>
              <a:tabLst/>
              <a:defRPr sz="1100"/>
            </a:lvl3pPr>
            <a:lvl4pPr marL="0" indent="0">
              <a:buNone/>
              <a:tabLst/>
              <a:defRPr sz="1050"/>
            </a:lvl4pPr>
            <a:lvl5pPr marL="0" indent="0">
              <a:buNone/>
              <a:tabLst/>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2754509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32F79-6232-4303-8793-50D1B5FF6DBB}"/>
              </a:ext>
            </a:extLst>
          </p:cNvPr>
          <p:cNvSpPr>
            <a:spLocks noGrp="1"/>
          </p:cNvSpPr>
          <p:nvPr>
            <p:ph type="title"/>
          </p:nvPr>
        </p:nvSpPr>
        <p:spPr>
          <a:xfrm>
            <a:off x="588263" y="1543987"/>
            <a:ext cx="4860662" cy="492443"/>
          </a:xfrm>
        </p:spPr>
        <p:txBody>
          <a:bodyPr/>
          <a:lstStyle/>
          <a:p>
            <a:r>
              <a:rPr lang="en-US"/>
              <a:t>Click to edit Master title style</a:t>
            </a:r>
          </a:p>
        </p:txBody>
      </p:sp>
      <p:sp>
        <p:nvSpPr>
          <p:cNvPr id="4" name="Text Placeholder 3">
            <a:extLst>
              <a:ext uri="{FF2B5EF4-FFF2-40B4-BE49-F238E27FC236}">
                <a16:creationId xmlns:a16="http://schemas.microsoft.com/office/drawing/2014/main" id="{DC08BEA2-DBF3-41FB-A0C4-E67462C2AD7F}"/>
              </a:ext>
            </a:extLst>
          </p:cNvPr>
          <p:cNvSpPr>
            <a:spLocks noGrp="1"/>
          </p:cNvSpPr>
          <p:nvPr>
            <p:ph type="body" sz="quarter" idx="10"/>
          </p:nvPr>
        </p:nvSpPr>
        <p:spPr>
          <a:xfrm>
            <a:off x="588963" y="2834068"/>
            <a:ext cx="4792662" cy="1612749"/>
          </a:xfrm>
        </p:spPr>
        <p:txBody>
          <a:bodyPr/>
          <a:lstStyle>
            <a:lvl1pPr marL="0" indent="0">
              <a:spcBef>
                <a:spcPts val="1200"/>
              </a:spcBef>
              <a:buFont typeface="Arial" panose="020B0604020202020204" pitchFamily="34" charset="0"/>
              <a:buNone/>
              <a:defRPr/>
            </a:lvl1pPr>
            <a:lvl2pPr marL="0" indent="0">
              <a:buFont typeface="Arial" panose="020B0604020202020204" pitchFamily="34" charset="0"/>
              <a:buNone/>
              <a:defRPr/>
            </a:lvl2pPr>
            <a:lvl3pPr marL="0" indent="0">
              <a:buFont typeface="Arial" panose="020B0604020202020204" pitchFamily="34" charset="0"/>
              <a:buNone/>
              <a:defRPr/>
            </a:lvl3pPr>
            <a:lvl4pPr marL="0" indent="0">
              <a:buFont typeface="Arial" panose="020B0604020202020204" pitchFamily="34" charset="0"/>
              <a:buNone/>
              <a:defRPr/>
            </a:lvl4pPr>
            <a:lvl5pPr marL="0" indent="0">
              <a:buFont typeface="Arial" panose="020B0604020202020204" pitchFamily="34" charse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5010856"/>
      </p:ext>
    </p:extLst>
  </p:cSld>
  <p:clrMapOvr>
    <a:masterClrMapping/>
  </p:clrMapOvr>
  <p:transition>
    <p:fade/>
  </p:transition>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
        <p:nvSpPr>
          <p:cNvPr id="4" name="Picture Placeholder 3">
            <a:extLst>
              <a:ext uri="{FF2B5EF4-FFF2-40B4-BE49-F238E27FC236}">
                <a16:creationId xmlns:a16="http://schemas.microsoft.com/office/drawing/2014/main" id="{6AF47E8D-EE51-4DFF-A41D-289C1741929B}"/>
              </a:ext>
            </a:extLst>
          </p:cNvPr>
          <p:cNvSpPr>
            <a:spLocks noGrp="1"/>
          </p:cNvSpPr>
          <p:nvPr>
            <p:ph type="pic" sz="quarter" idx="10"/>
          </p:nvPr>
        </p:nvSpPr>
        <p:spPr>
          <a:xfrm>
            <a:off x="360363" y="1393371"/>
            <a:ext cx="2743200" cy="5007429"/>
          </a:xfrm>
        </p:spPr>
        <p:txBody>
          <a:bodyPr/>
          <a:lstStyle/>
          <a:p>
            <a:endParaRPr lang="en-US"/>
          </a:p>
        </p:txBody>
      </p:sp>
      <p:sp>
        <p:nvSpPr>
          <p:cNvPr id="5" name="Picture Placeholder 3">
            <a:extLst>
              <a:ext uri="{FF2B5EF4-FFF2-40B4-BE49-F238E27FC236}">
                <a16:creationId xmlns:a16="http://schemas.microsoft.com/office/drawing/2014/main" id="{F68F6165-242B-468D-AD60-35E8F19CE4C5}"/>
              </a:ext>
            </a:extLst>
          </p:cNvPr>
          <p:cNvSpPr>
            <a:spLocks noGrp="1"/>
          </p:cNvSpPr>
          <p:nvPr>
            <p:ph type="pic" sz="quarter" idx="11"/>
          </p:nvPr>
        </p:nvSpPr>
        <p:spPr>
          <a:xfrm>
            <a:off x="3233248" y="1393371"/>
            <a:ext cx="2743200" cy="5007429"/>
          </a:xfrm>
        </p:spPr>
        <p:txBody>
          <a:bodyPr/>
          <a:lstStyle/>
          <a:p>
            <a:endParaRPr lang="en-US"/>
          </a:p>
        </p:txBody>
      </p:sp>
      <p:sp>
        <p:nvSpPr>
          <p:cNvPr id="6" name="Picture Placeholder 3">
            <a:extLst>
              <a:ext uri="{FF2B5EF4-FFF2-40B4-BE49-F238E27FC236}">
                <a16:creationId xmlns:a16="http://schemas.microsoft.com/office/drawing/2014/main" id="{8696F4F7-165A-41AE-AD6C-AFA1EFF965F6}"/>
              </a:ext>
            </a:extLst>
          </p:cNvPr>
          <p:cNvSpPr>
            <a:spLocks noGrp="1"/>
          </p:cNvSpPr>
          <p:nvPr>
            <p:ph type="pic" sz="quarter" idx="12"/>
          </p:nvPr>
        </p:nvSpPr>
        <p:spPr>
          <a:xfrm>
            <a:off x="6106133" y="1393371"/>
            <a:ext cx="2743200" cy="5007429"/>
          </a:xfrm>
        </p:spPr>
        <p:txBody>
          <a:bodyPr/>
          <a:lstStyle/>
          <a:p>
            <a:endParaRPr lang="en-US"/>
          </a:p>
        </p:txBody>
      </p:sp>
      <p:sp>
        <p:nvSpPr>
          <p:cNvPr id="7" name="Picture Placeholder 3">
            <a:extLst>
              <a:ext uri="{FF2B5EF4-FFF2-40B4-BE49-F238E27FC236}">
                <a16:creationId xmlns:a16="http://schemas.microsoft.com/office/drawing/2014/main" id="{647EDDA9-6AA3-447C-8910-3D35DE7BE985}"/>
              </a:ext>
            </a:extLst>
          </p:cNvPr>
          <p:cNvSpPr>
            <a:spLocks noGrp="1"/>
          </p:cNvSpPr>
          <p:nvPr>
            <p:ph type="pic" sz="quarter" idx="13"/>
          </p:nvPr>
        </p:nvSpPr>
        <p:spPr>
          <a:xfrm>
            <a:off x="8979017" y="1393371"/>
            <a:ext cx="2743200" cy="5007429"/>
          </a:xfrm>
        </p:spPr>
        <p:txBody>
          <a:bodyPr/>
          <a:lstStyle/>
          <a:p>
            <a:endParaRPr lang="en-US"/>
          </a:p>
        </p:txBody>
      </p:sp>
      <p:sp>
        <p:nvSpPr>
          <p:cNvPr id="9" name="Text Placeholder 8">
            <a:extLst>
              <a:ext uri="{FF2B5EF4-FFF2-40B4-BE49-F238E27FC236}">
                <a16:creationId xmlns:a16="http://schemas.microsoft.com/office/drawing/2014/main" id="{BFD1E78B-2911-4D29-A6E3-AAD180AAC259}"/>
              </a:ext>
            </a:extLst>
          </p:cNvPr>
          <p:cNvSpPr>
            <a:spLocks noGrp="1"/>
          </p:cNvSpPr>
          <p:nvPr>
            <p:ph type="body" sz="quarter" idx="14"/>
          </p:nvPr>
        </p:nvSpPr>
        <p:spPr>
          <a:xfrm>
            <a:off x="360363" y="4036639"/>
            <a:ext cx="2743200" cy="2364161"/>
          </a:xfrm>
          <a:solidFill>
            <a:schemeClr val="bg1">
              <a:alpha val="65000"/>
            </a:schemeClr>
          </a:solidFill>
        </p:spPr>
        <p:txBody>
          <a:bodyPr lIns="182880" tIns="182880" rIns="182880" bIns="182880">
            <a:noAutofit/>
          </a:bodyPr>
          <a:lstStyle>
            <a:lvl1pPr marL="0" indent="0">
              <a:spcBef>
                <a:spcPts val="600"/>
              </a:spcBef>
              <a:spcAft>
                <a:spcPts val="600"/>
              </a:spcAft>
              <a:buNone/>
              <a:tabLst/>
              <a:defRPr sz="1400"/>
            </a:lvl1pPr>
            <a:lvl2pPr marL="0" indent="0">
              <a:spcBef>
                <a:spcPts val="600"/>
              </a:spcBef>
              <a:spcAft>
                <a:spcPts val="600"/>
              </a:spcAft>
              <a:buNone/>
              <a:tabLst/>
              <a:defRPr sz="1100"/>
            </a:lvl2pPr>
            <a:lvl3pPr marL="0" indent="0">
              <a:spcBef>
                <a:spcPts val="600"/>
              </a:spcBef>
              <a:spcAft>
                <a:spcPts val="600"/>
              </a:spcAft>
              <a:buNone/>
              <a:tabLst/>
              <a:defRPr sz="1000"/>
            </a:lvl3pPr>
            <a:lvl4pPr marL="0" indent="0">
              <a:spcBef>
                <a:spcPts val="600"/>
              </a:spcBef>
              <a:spcAft>
                <a:spcPts val="600"/>
              </a:spcAft>
              <a:buNone/>
              <a:tabLst/>
              <a:defRPr sz="900"/>
            </a:lvl4pPr>
            <a:lvl5pPr marL="0" indent="0">
              <a:spcBef>
                <a:spcPts val="600"/>
              </a:spcBef>
              <a:spcAft>
                <a:spcPts val="600"/>
              </a:spcAft>
              <a:buNone/>
              <a:tabLst/>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8">
            <a:extLst>
              <a:ext uri="{FF2B5EF4-FFF2-40B4-BE49-F238E27FC236}">
                <a16:creationId xmlns:a16="http://schemas.microsoft.com/office/drawing/2014/main" id="{52552771-55D2-429A-A411-1BB768C3BA5F}"/>
              </a:ext>
            </a:extLst>
          </p:cNvPr>
          <p:cNvSpPr>
            <a:spLocks noGrp="1"/>
          </p:cNvSpPr>
          <p:nvPr>
            <p:ph type="body" sz="quarter" idx="15"/>
          </p:nvPr>
        </p:nvSpPr>
        <p:spPr>
          <a:xfrm>
            <a:off x="3233248" y="4036639"/>
            <a:ext cx="2743200" cy="2364161"/>
          </a:xfrm>
          <a:solidFill>
            <a:schemeClr val="bg1">
              <a:alpha val="65000"/>
            </a:schemeClr>
          </a:solidFill>
        </p:spPr>
        <p:txBody>
          <a:bodyPr lIns="182880" tIns="182880" rIns="182880" bIns="182880">
            <a:noAutofit/>
          </a:bodyPr>
          <a:lstStyle>
            <a:lvl1pPr marL="0" indent="0">
              <a:spcBef>
                <a:spcPts val="600"/>
              </a:spcBef>
              <a:spcAft>
                <a:spcPts val="600"/>
              </a:spcAft>
              <a:buNone/>
              <a:tabLst/>
              <a:defRPr sz="1400"/>
            </a:lvl1pPr>
            <a:lvl2pPr marL="0" indent="0">
              <a:spcBef>
                <a:spcPts val="600"/>
              </a:spcBef>
              <a:spcAft>
                <a:spcPts val="600"/>
              </a:spcAft>
              <a:buNone/>
              <a:tabLst/>
              <a:defRPr sz="1100"/>
            </a:lvl2pPr>
            <a:lvl3pPr marL="0" indent="0">
              <a:spcBef>
                <a:spcPts val="600"/>
              </a:spcBef>
              <a:spcAft>
                <a:spcPts val="600"/>
              </a:spcAft>
              <a:buNone/>
              <a:tabLst/>
              <a:defRPr sz="1000"/>
            </a:lvl3pPr>
            <a:lvl4pPr marL="0" indent="0">
              <a:spcBef>
                <a:spcPts val="600"/>
              </a:spcBef>
              <a:spcAft>
                <a:spcPts val="600"/>
              </a:spcAft>
              <a:buNone/>
              <a:tabLst/>
              <a:defRPr sz="900"/>
            </a:lvl4pPr>
            <a:lvl5pPr marL="0" indent="0">
              <a:spcBef>
                <a:spcPts val="600"/>
              </a:spcBef>
              <a:spcAft>
                <a:spcPts val="600"/>
              </a:spcAft>
              <a:buNone/>
              <a:tabLst/>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8">
            <a:extLst>
              <a:ext uri="{FF2B5EF4-FFF2-40B4-BE49-F238E27FC236}">
                <a16:creationId xmlns:a16="http://schemas.microsoft.com/office/drawing/2014/main" id="{EF8E5210-1E21-4813-A195-47B8F09CFAA6}"/>
              </a:ext>
            </a:extLst>
          </p:cNvPr>
          <p:cNvSpPr>
            <a:spLocks noGrp="1"/>
          </p:cNvSpPr>
          <p:nvPr>
            <p:ph type="body" sz="quarter" idx="16"/>
          </p:nvPr>
        </p:nvSpPr>
        <p:spPr>
          <a:xfrm>
            <a:off x="6106133" y="4036639"/>
            <a:ext cx="2743200" cy="2364161"/>
          </a:xfrm>
          <a:solidFill>
            <a:schemeClr val="bg1">
              <a:alpha val="65000"/>
            </a:schemeClr>
          </a:solidFill>
        </p:spPr>
        <p:txBody>
          <a:bodyPr lIns="182880" tIns="182880" rIns="182880" bIns="182880">
            <a:noAutofit/>
          </a:bodyPr>
          <a:lstStyle>
            <a:lvl1pPr marL="0" indent="0">
              <a:spcBef>
                <a:spcPts val="600"/>
              </a:spcBef>
              <a:spcAft>
                <a:spcPts val="600"/>
              </a:spcAft>
              <a:buNone/>
              <a:tabLst/>
              <a:defRPr sz="1400"/>
            </a:lvl1pPr>
            <a:lvl2pPr marL="0" indent="0">
              <a:spcBef>
                <a:spcPts val="600"/>
              </a:spcBef>
              <a:spcAft>
                <a:spcPts val="600"/>
              </a:spcAft>
              <a:buNone/>
              <a:tabLst/>
              <a:defRPr sz="1100"/>
            </a:lvl2pPr>
            <a:lvl3pPr marL="0" indent="0">
              <a:spcBef>
                <a:spcPts val="600"/>
              </a:spcBef>
              <a:spcAft>
                <a:spcPts val="600"/>
              </a:spcAft>
              <a:buNone/>
              <a:tabLst/>
              <a:defRPr sz="1000"/>
            </a:lvl3pPr>
            <a:lvl4pPr marL="0" indent="0">
              <a:spcBef>
                <a:spcPts val="600"/>
              </a:spcBef>
              <a:spcAft>
                <a:spcPts val="600"/>
              </a:spcAft>
              <a:buNone/>
              <a:tabLst/>
              <a:defRPr sz="900"/>
            </a:lvl4pPr>
            <a:lvl5pPr marL="0" indent="0">
              <a:spcBef>
                <a:spcPts val="600"/>
              </a:spcBef>
              <a:spcAft>
                <a:spcPts val="600"/>
              </a:spcAft>
              <a:buNone/>
              <a:tabLst/>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8">
            <a:extLst>
              <a:ext uri="{FF2B5EF4-FFF2-40B4-BE49-F238E27FC236}">
                <a16:creationId xmlns:a16="http://schemas.microsoft.com/office/drawing/2014/main" id="{CFDB47DC-3E7D-4F41-80FE-ADCF86E7FB3A}"/>
              </a:ext>
            </a:extLst>
          </p:cNvPr>
          <p:cNvSpPr>
            <a:spLocks noGrp="1"/>
          </p:cNvSpPr>
          <p:nvPr>
            <p:ph type="body" sz="quarter" idx="17"/>
          </p:nvPr>
        </p:nvSpPr>
        <p:spPr>
          <a:xfrm>
            <a:off x="8979017" y="4036639"/>
            <a:ext cx="2743200" cy="2364161"/>
          </a:xfrm>
          <a:solidFill>
            <a:schemeClr val="bg1">
              <a:alpha val="65000"/>
            </a:schemeClr>
          </a:solidFill>
        </p:spPr>
        <p:txBody>
          <a:bodyPr lIns="182880" tIns="182880" rIns="182880" bIns="182880">
            <a:noAutofit/>
          </a:bodyPr>
          <a:lstStyle>
            <a:lvl1pPr marL="0" indent="0">
              <a:spcBef>
                <a:spcPts val="600"/>
              </a:spcBef>
              <a:spcAft>
                <a:spcPts val="600"/>
              </a:spcAft>
              <a:buNone/>
              <a:tabLst/>
              <a:defRPr sz="1400"/>
            </a:lvl1pPr>
            <a:lvl2pPr marL="0" indent="0">
              <a:spcBef>
                <a:spcPts val="600"/>
              </a:spcBef>
              <a:spcAft>
                <a:spcPts val="600"/>
              </a:spcAft>
              <a:buNone/>
              <a:tabLst/>
              <a:defRPr sz="1100"/>
            </a:lvl2pPr>
            <a:lvl3pPr marL="0" indent="0">
              <a:spcBef>
                <a:spcPts val="600"/>
              </a:spcBef>
              <a:spcAft>
                <a:spcPts val="600"/>
              </a:spcAft>
              <a:buNone/>
              <a:tabLst/>
              <a:defRPr sz="1000"/>
            </a:lvl3pPr>
            <a:lvl4pPr marL="0" indent="0">
              <a:spcBef>
                <a:spcPts val="600"/>
              </a:spcBef>
              <a:spcAft>
                <a:spcPts val="600"/>
              </a:spcAft>
              <a:buNone/>
              <a:tabLst/>
              <a:defRPr sz="900"/>
            </a:lvl4pPr>
            <a:lvl5pPr marL="0" indent="0">
              <a:spcBef>
                <a:spcPts val="600"/>
              </a:spcBef>
              <a:spcAft>
                <a:spcPts val="600"/>
              </a:spcAft>
              <a:buNone/>
              <a:tabLst/>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2754509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
        <p:nvSpPr>
          <p:cNvPr id="4" name="Picture Placeholder 3">
            <a:extLst>
              <a:ext uri="{FF2B5EF4-FFF2-40B4-BE49-F238E27FC236}">
                <a16:creationId xmlns:a16="http://schemas.microsoft.com/office/drawing/2014/main" id="{6AF47E8D-EE51-4DFF-A41D-289C1741929B}"/>
              </a:ext>
            </a:extLst>
          </p:cNvPr>
          <p:cNvSpPr>
            <a:spLocks noGrp="1"/>
          </p:cNvSpPr>
          <p:nvPr>
            <p:ph type="pic" sz="quarter" idx="10"/>
          </p:nvPr>
        </p:nvSpPr>
        <p:spPr>
          <a:xfrm>
            <a:off x="3262589" y="1393371"/>
            <a:ext cx="2743200" cy="5007429"/>
          </a:xfrm>
        </p:spPr>
        <p:txBody>
          <a:bodyPr/>
          <a:lstStyle/>
          <a:p>
            <a:endParaRPr lang="en-US"/>
          </a:p>
        </p:txBody>
      </p:sp>
      <p:sp>
        <p:nvSpPr>
          <p:cNvPr id="5" name="Picture Placeholder 3">
            <a:extLst>
              <a:ext uri="{FF2B5EF4-FFF2-40B4-BE49-F238E27FC236}">
                <a16:creationId xmlns:a16="http://schemas.microsoft.com/office/drawing/2014/main" id="{F68F6165-242B-468D-AD60-35E8F19CE4C5}"/>
              </a:ext>
            </a:extLst>
          </p:cNvPr>
          <p:cNvSpPr>
            <a:spLocks noGrp="1"/>
          </p:cNvSpPr>
          <p:nvPr>
            <p:ph type="pic" sz="quarter" idx="11"/>
          </p:nvPr>
        </p:nvSpPr>
        <p:spPr>
          <a:xfrm>
            <a:off x="6135474" y="1393371"/>
            <a:ext cx="2743200" cy="5007429"/>
          </a:xfrm>
        </p:spPr>
        <p:txBody>
          <a:bodyPr/>
          <a:lstStyle/>
          <a:p>
            <a:endParaRPr lang="en-US"/>
          </a:p>
        </p:txBody>
      </p:sp>
      <p:sp>
        <p:nvSpPr>
          <p:cNvPr id="9" name="Text Placeholder 8">
            <a:extLst>
              <a:ext uri="{FF2B5EF4-FFF2-40B4-BE49-F238E27FC236}">
                <a16:creationId xmlns:a16="http://schemas.microsoft.com/office/drawing/2014/main" id="{BFD1E78B-2911-4D29-A6E3-AAD180AAC259}"/>
              </a:ext>
            </a:extLst>
          </p:cNvPr>
          <p:cNvSpPr>
            <a:spLocks noGrp="1"/>
          </p:cNvSpPr>
          <p:nvPr>
            <p:ph type="body" sz="quarter" idx="14"/>
          </p:nvPr>
        </p:nvSpPr>
        <p:spPr>
          <a:xfrm>
            <a:off x="3262589" y="4036639"/>
            <a:ext cx="2743200" cy="2364161"/>
          </a:xfrm>
          <a:solidFill>
            <a:schemeClr val="bg1">
              <a:alpha val="65000"/>
            </a:schemeClr>
          </a:solidFill>
        </p:spPr>
        <p:txBody>
          <a:bodyPr lIns="182880" tIns="182880" rIns="182880" bIns="182880">
            <a:noAutofit/>
          </a:bodyPr>
          <a:lstStyle>
            <a:lvl1pPr marL="0" indent="0">
              <a:spcBef>
                <a:spcPts val="600"/>
              </a:spcBef>
              <a:spcAft>
                <a:spcPts val="600"/>
              </a:spcAft>
              <a:buNone/>
              <a:tabLst/>
              <a:defRPr sz="1400"/>
            </a:lvl1pPr>
            <a:lvl2pPr marL="0" indent="0">
              <a:spcBef>
                <a:spcPts val="600"/>
              </a:spcBef>
              <a:spcAft>
                <a:spcPts val="600"/>
              </a:spcAft>
              <a:buNone/>
              <a:tabLst/>
              <a:defRPr sz="1100"/>
            </a:lvl2pPr>
            <a:lvl3pPr marL="0" indent="0">
              <a:spcBef>
                <a:spcPts val="600"/>
              </a:spcBef>
              <a:spcAft>
                <a:spcPts val="600"/>
              </a:spcAft>
              <a:buNone/>
              <a:tabLst/>
              <a:defRPr sz="1000"/>
            </a:lvl3pPr>
            <a:lvl4pPr marL="0" indent="0">
              <a:spcBef>
                <a:spcPts val="600"/>
              </a:spcBef>
              <a:spcAft>
                <a:spcPts val="600"/>
              </a:spcAft>
              <a:buNone/>
              <a:tabLst/>
              <a:defRPr sz="900"/>
            </a:lvl4pPr>
            <a:lvl5pPr marL="0" indent="0">
              <a:spcBef>
                <a:spcPts val="600"/>
              </a:spcBef>
              <a:spcAft>
                <a:spcPts val="600"/>
              </a:spcAft>
              <a:buNone/>
              <a:tabLst/>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8">
            <a:extLst>
              <a:ext uri="{FF2B5EF4-FFF2-40B4-BE49-F238E27FC236}">
                <a16:creationId xmlns:a16="http://schemas.microsoft.com/office/drawing/2014/main" id="{52552771-55D2-429A-A411-1BB768C3BA5F}"/>
              </a:ext>
            </a:extLst>
          </p:cNvPr>
          <p:cNvSpPr>
            <a:spLocks noGrp="1"/>
          </p:cNvSpPr>
          <p:nvPr>
            <p:ph type="body" sz="quarter" idx="15"/>
          </p:nvPr>
        </p:nvSpPr>
        <p:spPr>
          <a:xfrm>
            <a:off x="6135474" y="4036639"/>
            <a:ext cx="2743200" cy="2364161"/>
          </a:xfrm>
          <a:solidFill>
            <a:schemeClr val="bg1">
              <a:alpha val="65000"/>
            </a:schemeClr>
          </a:solidFill>
        </p:spPr>
        <p:txBody>
          <a:bodyPr lIns="182880" tIns="182880" rIns="182880" bIns="182880">
            <a:noAutofit/>
          </a:bodyPr>
          <a:lstStyle>
            <a:lvl1pPr marL="0" indent="0">
              <a:spcBef>
                <a:spcPts val="600"/>
              </a:spcBef>
              <a:spcAft>
                <a:spcPts val="600"/>
              </a:spcAft>
              <a:buNone/>
              <a:tabLst/>
              <a:defRPr sz="1400"/>
            </a:lvl1pPr>
            <a:lvl2pPr marL="0" indent="0">
              <a:spcBef>
                <a:spcPts val="600"/>
              </a:spcBef>
              <a:spcAft>
                <a:spcPts val="600"/>
              </a:spcAft>
              <a:buNone/>
              <a:tabLst/>
              <a:defRPr sz="1100"/>
            </a:lvl2pPr>
            <a:lvl3pPr marL="0" indent="0">
              <a:spcBef>
                <a:spcPts val="600"/>
              </a:spcBef>
              <a:spcAft>
                <a:spcPts val="600"/>
              </a:spcAft>
              <a:buNone/>
              <a:tabLst/>
              <a:defRPr sz="1000"/>
            </a:lvl3pPr>
            <a:lvl4pPr marL="0" indent="0">
              <a:spcBef>
                <a:spcPts val="600"/>
              </a:spcBef>
              <a:spcAft>
                <a:spcPts val="600"/>
              </a:spcAft>
              <a:buNone/>
              <a:tabLst/>
              <a:defRPr sz="900"/>
            </a:lvl4pPr>
            <a:lvl5pPr marL="0" indent="0">
              <a:spcBef>
                <a:spcPts val="600"/>
              </a:spcBef>
              <a:spcAft>
                <a:spcPts val="600"/>
              </a:spcAft>
              <a:buNone/>
              <a:tabLst/>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27227767"/>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1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2655651"/>
            <a:ext cx="4742494" cy="492443"/>
          </a:xfrm>
        </p:spPr>
        <p:txBody>
          <a:bodyPr/>
          <a:lstStyle/>
          <a:p>
            <a:r>
              <a:rPr lang="en-US"/>
              <a:t>Click to edit Master title style</a:t>
            </a:r>
          </a:p>
        </p:txBody>
      </p:sp>
      <p:sp>
        <p:nvSpPr>
          <p:cNvPr id="4" name="Picture Placeholder 3">
            <a:extLst>
              <a:ext uri="{FF2B5EF4-FFF2-40B4-BE49-F238E27FC236}">
                <a16:creationId xmlns:a16="http://schemas.microsoft.com/office/drawing/2014/main" id="{6AF47E8D-EE51-4DFF-A41D-289C1741929B}"/>
              </a:ext>
            </a:extLst>
          </p:cNvPr>
          <p:cNvSpPr>
            <a:spLocks noGrp="1"/>
          </p:cNvSpPr>
          <p:nvPr>
            <p:ph type="pic" sz="quarter" idx="10"/>
          </p:nvPr>
        </p:nvSpPr>
        <p:spPr>
          <a:xfrm>
            <a:off x="5724047" y="785732"/>
            <a:ext cx="2743200" cy="5007429"/>
          </a:xfrm>
        </p:spPr>
        <p:txBody>
          <a:bodyPr/>
          <a:lstStyle/>
          <a:p>
            <a:endParaRPr lang="en-US"/>
          </a:p>
        </p:txBody>
      </p:sp>
      <p:sp>
        <p:nvSpPr>
          <p:cNvPr id="5" name="Picture Placeholder 3">
            <a:extLst>
              <a:ext uri="{FF2B5EF4-FFF2-40B4-BE49-F238E27FC236}">
                <a16:creationId xmlns:a16="http://schemas.microsoft.com/office/drawing/2014/main" id="{F68F6165-242B-468D-AD60-35E8F19CE4C5}"/>
              </a:ext>
            </a:extLst>
          </p:cNvPr>
          <p:cNvSpPr>
            <a:spLocks noGrp="1"/>
          </p:cNvSpPr>
          <p:nvPr>
            <p:ph type="pic" sz="quarter" idx="11"/>
          </p:nvPr>
        </p:nvSpPr>
        <p:spPr>
          <a:xfrm>
            <a:off x="8860537" y="785732"/>
            <a:ext cx="2743200" cy="5007429"/>
          </a:xfrm>
        </p:spPr>
        <p:txBody>
          <a:bodyPr/>
          <a:lstStyle/>
          <a:p>
            <a:endParaRPr lang="en-US"/>
          </a:p>
        </p:txBody>
      </p:sp>
      <p:sp>
        <p:nvSpPr>
          <p:cNvPr id="9" name="Text Placeholder 8">
            <a:extLst>
              <a:ext uri="{FF2B5EF4-FFF2-40B4-BE49-F238E27FC236}">
                <a16:creationId xmlns:a16="http://schemas.microsoft.com/office/drawing/2014/main" id="{BFD1E78B-2911-4D29-A6E3-AAD180AAC259}"/>
              </a:ext>
            </a:extLst>
          </p:cNvPr>
          <p:cNvSpPr>
            <a:spLocks noGrp="1"/>
          </p:cNvSpPr>
          <p:nvPr>
            <p:ph type="body" sz="quarter" idx="14"/>
          </p:nvPr>
        </p:nvSpPr>
        <p:spPr>
          <a:xfrm>
            <a:off x="5724047" y="3429000"/>
            <a:ext cx="2743200" cy="2364161"/>
          </a:xfrm>
          <a:solidFill>
            <a:schemeClr val="bg1">
              <a:alpha val="65000"/>
            </a:schemeClr>
          </a:solidFill>
        </p:spPr>
        <p:txBody>
          <a:bodyPr lIns="182880" tIns="182880" rIns="182880" bIns="182880">
            <a:noAutofit/>
          </a:bodyPr>
          <a:lstStyle>
            <a:lvl1pPr marL="0" indent="0">
              <a:spcBef>
                <a:spcPts val="600"/>
              </a:spcBef>
              <a:spcAft>
                <a:spcPts val="600"/>
              </a:spcAft>
              <a:buNone/>
              <a:tabLst/>
              <a:defRPr sz="1400"/>
            </a:lvl1pPr>
            <a:lvl2pPr marL="0" indent="0">
              <a:spcBef>
                <a:spcPts val="600"/>
              </a:spcBef>
              <a:spcAft>
                <a:spcPts val="600"/>
              </a:spcAft>
              <a:buNone/>
              <a:tabLst/>
              <a:defRPr sz="1100"/>
            </a:lvl2pPr>
            <a:lvl3pPr marL="0" indent="0">
              <a:spcBef>
                <a:spcPts val="600"/>
              </a:spcBef>
              <a:spcAft>
                <a:spcPts val="600"/>
              </a:spcAft>
              <a:buNone/>
              <a:tabLst/>
              <a:defRPr sz="1000"/>
            </a:lvl3pPr>
            <a:lvl4pPr marL="0" indent="0">
              <a:spcBef>
                <a:spcPts val="600"/>
              </a:spcBef>
              <a:spcAft>
                <a:spcPts val="600"/>
              </a:spcAft>
              <a:buNone/>
              <a:tabLst/>
              <a:defRPr sz="900"/>
            </a:lvl4pPr>
            <a:lvl5pPr marL="0" indent="0">
              <a:spcBef>
                <a:spcPts val="600"/>
              </a:spcBef>
              <a:spcAft>
                <a:spcPts val="600"/>
              </a:spcAft>
              <a:buNone/>
              <a:tabLst/>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8">
            <a:extLst>
              <a:ext uri="{FF2B5EF4-FFF2-40B4-BE49-F238E27FC236}">
                <a16:creationId xmlns:a16="http://schemas.microsoft.com/office/drawing/2014/main" id="{52552771-55D2-429A-A411-1BB768C3BA5F}"/>
              </a:ext>
            </a:extLst>
          </p:cNvPr>
          <p:cNvSpPr>
            <a:spLocks noGrp="1"/>
          </p:cNvSpPr>
          <p:nvPr>
            <p:ph type="body" sz="quarter" idx="15"/>
          </p:nvPr>
        </p:nvSpPr>
        <p:spPr>
          <a:xfrm>
            <a:off x="8860537" y="3429000"/>
            <a:ext cx="2743200" cy="2364161"/>
          </a:xfrm>
          <a:solidFill>
            <a:schemeClr val="bg1">
              <a:alpha val="65000"/>
            </a:schemeClr>
          </a:solidFill>
        </p:spPr>
        <p:txBody>
          <a:bodyPr lIns="182880" tIns="182880" rIns="182880" bIns="182880">
            <a:noAutofit/>
          </a:bodyPr>
          <a:lstStyle>
            <a:lvl1pPr marL="0" indent="0">
              <a:spcBef>
                <a:spcPts val="600"/>
              </a:spcBef>
              <a:spcAft>
                <a:spcPts val="600"/>
              </a:spcAft>
              <a:buNone/>
              <a:tabLst/>
              <a:defRPr sz="1400"/>
            </a:lvl1pPr>
            <a:lvl2pPr marL="0" indent="0">
              <a:spcBef>
                <a:spcPts val="600"/>
              </a:spcBef>
              <a:spcAft>
                <a:spcPts val="600"/>
              </a:spcAft>
              <a:buNone/>
              <a:tabLst/>
              <a:defRPr sz="1100"/>
            </a:lvl2pPr>
            <a:lvl3pPr marL="0" indent="0">
              <a:spcBef>
                <a:spcPts val="600"/>
              </a:spcBef>
              <a:spcAft>
                <a:spcPts val="600"/>
              </a:spcAft>
              <a:buNone/>
              <a:tabLst/>
              <a:defRPr sz="1000"/>
            </a:lvl3pPr>
            <a:lvl4pPr marL="0" indent="0">
              <a:spcBef>
                <a:spcPts val="600"/>
              </a:spcBef>
              <a:spcAft>
                <a:spcPts val="600"/>
              </a:spcAft>
              <a:buNone/>
              <a:tabLst/>
              <a:defRPr sz="900"/>
            </a:lvl4pPr>
            <a:lvl5pPr marL="0" indent="0">
              <a:spcBef>
                <a:spcPts val="600"/>
              </a:spcBef>
              <a:spcAft>
                <a:spcPts val="600"/>
              </a:spcAft>
              <a:buNone/>
              <a:tabLst/>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9227333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
        <p:nvSpPr>
          <p:cNvPr id="4" name="Picture Placeholder 3">
            <a:extLst>
              <a:ext uri="{FF2B5EF4-FFF2-40B4-BE49-F238E27FC236}">
                <a16:creationId xmlns:a16="http://schemas.microsoft.com/office/drawing/2014/main" id="{6AF47E8D-EE51-4DFF-A41D-289C1741929B}"/>
              </a:ext>
            </a:extLst>
          </p:cNvPr>
          <p:cNvSpPr>
            <a:spLocks noGrp="1"/>
          </p:cNvSpPr>
          <p:nvPr>
            <p:ph type="pic" sz="quarter" idx="10"/>
          </p:nvPr>
        </p:nvSpPr>
        <p:spPr>
          <a:xfrm>
            <a:off x="1675347" y="1670050"/>
            <a:ext cx="2743200" cy="4730750"/>
          </a:xfrm>
        </p:spPr>
        <p:txBody>
          <a:bodyPr/>
          <a:lstStyle/>
          <a:p>
            <a:endParaRPr lang="en-US"/>
          </a:p>
        </p:txBody>
      </p:sp>
      <p:sp>
        <p:nvSpPr>
          <p:cNvPr id="5" name="Picture Placeholder 3">
            <a:extLst>
              <a:ext uri="{FF2B5EF4-FFF2-40B4-BE49-F238E27FC236}">
                <a16:creationId xmlns:a16="http://schemas.microsoft.com/office/drawing/2014/main" id="{F68F6165-242B-468D-AD60-35E8F19CE4C5}"/>
              </a:ext>
            </a:extLst>
          </p:cNvPr>
          <p:cNvSpPr>
            <a:spLocks noGrp="1"/>
          </p:cNvSpPr>
          <p:nvPr>
            <p:ph type="pic" sz="quarter" idx="11"/>
          </p:nvPr>
        </p:nvSpPr>
        <p:spPr>
          <a:xfrm>
            <a:off x="4724400" y="1670050"/>
            <a:ext cx="2743200" cy="4730750"/>
          </a:xfrm>
        </p:spPr>
        <p:txBody>
          <a:bodyPr/>
          <a:lstStyle/>
          <a:p>
            <a:endParaRPr lang="en-US"/>
          </a:p>
        </p:txBody>
      </p:sp>
      <p:sp>
        <p:nvSpPr>
          <p:cNvPr id="6" name="Picture Placeholder 3">
            <a:extLst>
              <a:ext uri="{FF2B5EF4-FFF2-40B4-BE49-F238E27FC236}">
                <a16:creationId xmlns:a16="http://schemas.microsoft.com/office/drawing/2014/main" id="{8696F4F7-165A-41AE-AD6C-AFA1EFF965F6}"/>
              </a:ext>
            </a:extLst>
          </p:cNvPr>
          <p:cNvSpPr>
            <a:spLocks noGrp="1"/>
          </p:cNvSpPr>
          <p:nvPr>
            <p:ph type="pic" sz="quarter" idx="12"/>
          </p:nvPr>
        </p:nvSpPr>
        <p:spPr>
          <a:xfrm>
            <a:off x="7807010" y="1670050"/>
            <a:ext cx="2743200" cy="4730750"/>
          </a:xfrm>
        </p:spPr>
        <p:txBody>
          <a:bodyPr/>
          <a:lstStyle/>
          <a:p>
            <a:endParaRPr lang="en-US"/>
          </a:p>
        </p:txBody>
      </p:sp>
      <p:sp>
        <p:nvSpPr>
          <p:cNvPr id="9" name="Text Placeholder 8">
            <a:extLst>
              <a:ext uri="{FF2B5EF4-FFF2-40B4-BE49-F238E27FC236}">
                <a16:creationId xmlns:a16="http://schemas.microsoft.com/office/drawing/2014/main" id="{BFD1E78B-2911-4D29-A6E3-AAD180AAC259}"/>
              </a:ext>
            </a:extLst>
          </p:cNvPr>
          <p:cNvSpPr>
            <a:spLocks noGrp="1"/>
          </p:cNvSpPr>
          <p:nvPr>
            <p:ph type="body" sz="quarter" idx="14"/>
          </p:nvPr>
        </p:nvSpPr>
        <p:spPr>
          <a:xfrm>
            <a:off x="1800759" y="4219575"/>
            <a:ext cx="2500706" cy="1772793"/>
          </a:xfrm>
          <a:solidFill>
            <a:schemeClr val="bg1">
              <a:alpha val="65000"/>
            </a:schemeClr>
          </a:solidFill>
        </p:spPr>
        <p:txBody>
          <a:bodyPr lIns="182880" tIns="182880" rIns="182880" bIns="182880"/>
          <a:lstStyle>
            <a:lvl1pPr marL="0" indent="0">
              <a:buNone/>
              <a:tabLst/>
              <a:defRPr sz="1800"/>
            </a:lvl1pPr>
            <a:lvl2pPr marL="0" indent="0">
              <a:buNone/>
              <a:tabLst/>
              <a:defRPr sz="1400"/>
            </a:lvl2pPr>
            <a:lvl3pPr marL="0" indent="0">
              <a:buNone/>
              <a:tabLst/>
              <a:defRPr sz="1100"/>
            </a:lvl3pPr>
            <a:lvl4pPr marL="0" indent="0">
              <a:buNone/>
              <a:tabLst/>
              <a:defRPr sz="1050"/>
            </a:lvl4pPr>
            <a:lvl5pPr marL="0" indent="0">
              <a:buNone/>
              <a:tabLst/>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8">
            <a:extLst>
              <a:ext uri="{FF2B5EF4-FFF2-40B4-BE49-F238E27FC236}">
                <a16:creationId xmlns:a16="http://schemas.microsoft.com/office/drawing/2014/main" id="{52552771-55D2-429A-A411-1BB768C3BA5F}"/>
              </a:ext>
            </a:extLst>
          </p:cNvPr>
          <p:cNvSpPr>
            <a:spLocks noGrp="1"/>
          </p:cNvSpPr>
          <p:nvPr>
            <p:ph type="body" sz="quarter" idx="15"/>
          </p:nvPr>
        </p:nvSpPr>
        <p:spPr>
          <a:xfrm>
            <a:off x="4845647" y="4219575"/>
            <a:ext cx="2500706" cy="1772793"/>
          </a:xfrm>
          <a:solidFill>
            <a:schemeClr val="bg1">
              <a:alpha val="65000"/>
            </a:schemeClr>
          </a:solidFill>
        </p:spPr>
        <p:txBody>
          <a:bodyPr lIns="182880" tIns="182880" rIns="182880" bIns="182880"/>
          <a:lstStyle>
            <a:lvl1pPr marL="0" indent="0">
              <a:buNone/>
              <a:tabLst/>
              <a:defRPr sz="1800"/>
            </a:lvl1pPr>
            <a:lvl2pPr marL="0" indent="0">
              <a:buNone/>
              <a:tabLst/>
              <a:defRPr sz="1400"/>
            </a:lvl2pPr>
            <a:lvl3pPr marL="0" indent="0">
              <a:buNone/>
              <a:tabLst/>
              <a:defRPr sz="1100"/>
            </a:lvl3pPr>
            <a:lvl4pPr marL="0" indent="0">
              <a:buNone/>
              <a:tabLst/>
              <a:defRPr sz="1050"/>
            </a:lvl4pPr>
            <a:lvl5pPr marL="0" indent="0">
              <a:buNone/>
              <a:tabLst/>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8">
            <a:extLst>
              <a:ext uri="{FF2B5EF4-FFF2-40B4-BE49-F238E27FC236}">
                <a16:creationId xmlns:a16="http://schemas.microsoft.com/office/drawing/2014/main" id="{EF8E5210-1E21-4813-A195-47B8F09CFAA6}"/>
              </a:ext>
            </a:extLst>
          </p:cNvPr>
          <p:cNvSpPr>
            <a:spLocks noGrp="1"/>
          </p:cNvSpPr>
          <p:nvPr>
            <p:ph type="body" sz="quarter" idx="16"/>
          </p:nvPr>
        </p:nvSpPr>
        <p:spPr>
          <a:xfrm>
            <a:off x="7928257" y="4219575"/>
            <a:ext cx="2500706" cy="1772793"/>
          </a:xfrm>
          <a:solidFill>
            <a:schemeClr val="bg1">
              <a:alpha val="65000"/>
            </a:schemeClr>
          </a:solidFill>
        </p:spPr>
        <p:txBody>
          <a:bodyPr lIns="182880" tIns="182880" rIns="182880" bIns="182880"/>
          <a:lstStyle>
            <a:lvl1pPr marL="0" indent="0">
              <a:buNone/>
              <a:tabLst/>
              <a:defRPr sz="1800"/>
            </a:lvl1pPr>
            <a:lvl2pPr marL="0" indent="0">
              <a:buNone/>
              <a:tabLst/>
              <a:defRPr sz="1400"/>
            </a:lvl2pPr>
            <a:lvl3pPr marL="0" indent="0">
              <a:buNone/>
              <a:tabLst/>
              <a:defRPr sz="1100"/>
            </a:lvl3pPr>
            <a:lvl4pPr marL="0" indent="0">
              <a:buNone/>
              <a:tabLst/>
              <a:defRPr sz="1050"/>
            </a:lvl4pPr>
            <a:lvl5pPr marL="0" indent="0">
              <a:buNone/>
              <a:tabLst/>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4513799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79646">
                      <a:srgbClr val="30E5D0"/>
                    </a:gs>
                    <a:gs pos="53846">
                      <a:srgbClr val="30E5D0"/>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286349223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a:extLst>
              <a:ext uri="{FF2B5EF4-FFF2-40B4-BE49-F238E27FC236}">
                <a16:creationId xmlns:a16="http://schemas.microsoft.com/office/drawing/2014/main" id="{7959127B-FC01-48B7-ACFE-50C65BD06E96}"/>
              </a:ext>
            </a:extLst>
          </p:cNvPr>
          <p:cNvSpPr>
            <a:spLocks noGrp="1"/>
          </p:cNvSpPr>
          <p:nvPr>
            <p:ph type="body" sz="quarter" idx="10"/>
          </p:nvPr>
        </p:nvSpPr>
        <p:spPr>
          <a:xfrm>
            <a:off x="588263" y="1019212"/>
            <a:ext cx="11014075" cy="276999"/>
          </a:xfrm>
        </p:spPr>
        <p:txBody>
          <a:bodyPr/>
          <a:lstStyle>
            <a:lvl1pPr marL="0" indent="0" algn="l">
              <a:buNone/>
              <a:defRPr sz="1800">
                <a:solidFill>
                  <a:schemeClr val="accent2">
                    <a:lumMod val="60000"/>
                    <a:lumOff val="40000"/>
                  </a:schemeClr>
                </a:solidFill>
              </a:defRPr>
            </a:lvl1pPr>
            <a:lvl2pPr marL="0" indent="0">
              <a:buNone/>
              <a:defRPr sz="1400">
                <a:solidFill>
                  <a:schemeClr val="accent2">
                    <a:lumMod val="60000"/>
                    <a:lumOff val="40000"/>
                  </a:schemeClr>
                </a:solidFill>
              </a:defRPr>
            </a:lvl2pPr>
            <a:lvl3pPr marL="0" indent="0">
              <a:buNone/>
              <a:defRPr sz="1100">
                <a:solidFill>
                  <a:schemeClr val="accent2">
                    <a:lumMod val="60000"/>
                    <a:lumOff val="40000"/>
                  </a:schemeClr>
                </a:solidFill>
              </a:defRPr>
            </a:lvl3pPr>
            <a:lvl4pPr marL="0" indent="0">
              <a:buNone/>
              <a:defRPr sz="1050">
                <a:solidFill>
                  <a:schemeClr val="accent2">
                    <a:lumMod val="60000"/>
                    <a:lumOff val="40000"/>
                  </a:schemeClr>
                </a:solidFill>
              </a:defRPr>
            </a:lvl4pPr>
            <a:lvl5pPr marL="0" indent="0">
              <a:buNone/>
              <a:defRPr sz="1050">
                <a:solidFill>
                  <a:schemeClr val="accent2">
                    <a:lumMod val="60000"/>
                    <a:lumOff val="40000"/>
                  </a:schemeClr>
                </a:solidFill>
              </a:defRPr>
            </a:lvl5pPr>
          </a:lstStyle>
          <a:p>
            <a:pPr lvl="0"/>
            <a:r>
              <a:rPr lang="en-US"/>
              <a:t>Click to edit Master text styles</a:t>
            </a:r>
          </a:p>
        </p:txBody>
      </p:sp>
    </p:spTree>
    <p:extLst>
      <p:ext uri="{BB962C8B-B14F-4D97-AF65-F5344CB8AC3E}">
        <p14:creationId xmlns:p14="http://schemas.microsoft.com/office/powerpoint/2010/main" val="3367719280"/>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31735AD-FCBC-479D-A7BD-442097C17D9C}"/>
              </a:ext>
            </a:extLst>
          </p:cNvPr>
          <p:cNvSpPr>
            <a:spLocks noGrp="1"/>
          </p:cNvSpPr>
          <p:nvPr>
            <p:ph type="pic" sz="quarter" idx="12"/>
          </p:nvPr>
        </p:nvSpPr>
        <p:spPr>
          <a:xfrm>
            <a:off x="0" y="0"/>
            <a:ext cx="5564777" cy="6858000"/>
          </a:xfrm>
        </p:spPr>
        <p:txBody>
          <a:bodyPr/>
          <a:lstStyle/>
          <a:p>
            <a:endParaRPr lang="en-US"/>
          </a:p>
        </p:txBody>
      </p:sp>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6161748" y="1136468"/>
            <a:ext cx="5564777" cy="492443"/>
          </a:xfrm>
        </p:spPr>
        <p:txBody>
          <a:bodyPr/>
          <a:lstStyle/>
          <a:p>
            <a:r>
              <a:rPr lang="en-US"/>
              <a:t>Click to edit Master title style</a:t>
            </a:r>
          </a:p>
        </p:txBody>
      </p:sp>
      <p:sp>
        <p:nvSpPr>
          <p:cNvPr id="4" name="Text Placeholder 3">
            <a:extLst>
              <a:ext uri="{FF2B5EF4-FFF2-40B4-BE49-F238E27FC236}">
                <a16:creationId xmlns:a16="http://schemas.microsoft.com/office/drawing/2014/main" id="{2A5C3645-2E10-4751-A30B-3F3346F243D3}"/>
              </a:ext>
            </a:extLst>
          </p:cNvPr>
          <p:cNvSpPr>
            <a:spLocks noGrp="1"/>
          </p:cNvSpPr>
          <p:nvPr>
            <p:ph type="body" sz="quarter" idx="10"/>
          </p:nvPr>
        </p:nvSpPr>
        <p:spPr>
          <a:xfrm>
            <a:off x="6183085" y="2081213"/>
            <a:ext cx="5321300" cy="1031051"/>
          </a:xfrm>
          <a:noFill/>
        </p:spPr>
        <p:txBody>
          <a:bodyPr lIns="0" tIns="0" rIns="0" bIns="0"/>
          <a:lstStyle>
            <a:lvl1pPr marL="0" indent="0">
              <a:buNone/>
              <a:defRPr sz="1600">
                <a:latin typeface="+mj-lt"/>
              </a:defRPr>
            </a:lvl1pPr>
            <a:lvl2pPr marL="0" indent="0">
              <a:buNone/>
              <a:defRPr sz="1200"/>
            </a:lvl2pPr>
            <a:lvl3pPr marL="0" indent="0">
              <a:buNone/>
              <a:defRPr sz="1050"/>
            </a:lvl3pPr>
            <a:lvl4pPr marL="0" indent="0">
              <a:buNone/>
              <a:defRPr sz="1000"/>
            </a:lvl4pPr>
            <a:lvl5pPr marL="0" indent="0">
              <a:buNone/>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B0D5915E-7A7B-4AB5-A3A0-8B8EBE9B9E72}"/>
              </a:ext>
            </a:extLst>
          </p:cNvPr>
          <p:cNvSpPr>
            <a:spLocks noGrp="1"/>
          </p:cNvSpPr>
          <p:nvPr>
            <p:ph type="body" sz="quarter" idx="11"/>
          </p:nvPr>
        </p:nvSpPr>
        <p:spPr>
          <a:xfrm>
            <a:off x="6183085" y="3564566"/>
            <a:ext cx="5321300" cy="1184940"/>
          </a:xfrm>
          <a:noFill/>
        </p:spPr>
        <p:txBody>
          <a:bodyPr lIns="0" tIns="0" rIns="0" bIns="0"/>
          <a:lstStyle>
            <a:lvl1pPr marL="0" indent="0">
              <a:spcBef>
                <a:spcPts val="1200"/>
              </a:spcBef>
              <a:spcAft>
                <a:spcPts val="1200"/>
              </a:spcAft>
              <a:buNone/>
              <a:defRPr sz="1600"/>
            </a:lvl1pPr>
            <a:lvl2pPr marL="0" indent="0">
              <a:buNone/>
              <a:defRPr sz="1200"/>
            </a:lvl2pPr>
            <a:lvl3pPr marL="0" indent="0">
              <a:buNone/>
              <a:defRPr sz="1050"/>
            </a:lvl3pPr>
            <a:lvl4pPr marL="0" indent="0">
              <a:buNone/>
              <a:defRPr sz="1000"/>
            </a:lvl4pPr>
            <a:lvl5pPr marL="0" indent="0">
              <a:buNone/>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3">
            <a:extLst>
              <a:ext uri="{FF2B5EF4-FFF2-40B4-BE49-F238E27FC236}">
                <a16:creationId xmlns:a16="http://schemas.microsoft.com/office/drawing/2014/main" id="{9D2C3B84-4404-469A-BF97-024465FE28A6}"/>
              </a:ext>
            </a:extLst>
          </p:cNvPr>
          <p:cNvSpPr>
            <a:spLocks noGrp="1"/>
          </p:cNvSpPr>
          <p:nvPr>
            <p:ph type="body" sz="quarter" idx="13"/>
          </p:nvPr>
        </p:nvSpPr>
        <p:spPr>
          <a:xfrm>
            <a:off x="121738" y="5456659"/>
            <a:ext cx="5321300" cy="648050"/>
          </a:xfrm>
          <a:solidFill>
            <a:schemeClr val="bg1">
              <a:alpha val="62000"/>
            </a:schemeClr>
          </a:solidFill>
        </p:spPr>
        <p:txBody>
          <a:bodyPr lIns="274320" tIns="274320" rIns="274320" bIns="274320"/>
          <a:lstStyle>
            <a:lvl1pPr marL="0" indent="0">
              <a:buNone/>
              <a:defRPr sz="1600"/>
            </a:lvl1pPr>
            <a:lvl2pPr marL="0" indent="0">
              <a:buNone/>
              <a:defRPr sz="1200"/>
            </a:lvl2pPr>
            <a:lvl3pPr marL="0" indent="0">
              <a:buNone/>
              <a:defRPr sz="1050"/>
            </a:lvl3pPr>
            <a:lvl4pPr marL="0" indent="0">
              <a:buNone/>
              <a:defRPr sz="1000"/>
            </a:lvl4pPr>
            <a:lvl5pPr marL="0" indent="0">
              <a:buNone/>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7326912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a:extLst>
              <a:ext uri="{FF2B5EF4-FFF2-40B4-BE49-F238E27FC236}">
                <a16:creationId xmlns:a16="http://schemas.microsoft.com/office/drawing/2014/main" id="{7959127B-FC01-48B7-ACFE-50C65BD06E96}"/>
              </a:ext>
            </a:extLst>
          </p:cNvPr>
          <p:cNvSpPr>
            <a:spLocks noGrp="1"/>
          </p:cNvSpPr>
          <p:nvPr>
            <p:ph type="body" sz="quarter" idx="10"/>
          </p:nvPr>
        </p:nvSpPr>
        <p:spPr>
          <a:xfrm>
            <a:off x="588263" y="1019212"/>
            <a:ext cx="11014075" cy="276999"/>
          </a:xfrm>
        </p:spPr>
        <p:txBody>
          <a:bodyPr/>
          <a:lstStyle>
            <a:lvl1pPr marL="0" indent="0" algn="l">
              <a:buNone/>
              <a:defRPr sz="1800">
                <a:solidFill>
                  <a:schemeClr val="accent2">
                    <a:lumMod val="60000"/>
                    <a:lumOff val="40000"/>
                  </a:schemeClr>
                </a:solidFill>
              </a:defRPr>
            </a:lvl1pPr>
            <a:lvl2pPr marL="0" indent="0">
              <a:buNone/>
              <a:defRPr sz="1400">
                <a:solidFill>
                  <a:schemeClr val="accent2">
                    <a:lumMod val="60000"/>
                    <a:lumOff val="40000"/>
                  </a:schemeClr>
                </a:solidFill>
              </a:defRPr>
            </a:lvl2pPr>
            <a:lvl3pPr marL="0" indent="0">
              <a:buNone/>
              <a:defRPr sz="1100">
                <a:solidFill>
                  <a:schemeClr val="accent2">
                    <a:lumMod val="60000"/>
                    <a:lumOff val="40000"/>
                  </a:schemeClr>
                </a:solidFill>
              </a:defRPr>
            </a:lvl3pPr>
            <a:lvl4pPr marL="0" indent="0">
              <a:buNone/>
              <a:defRPr sz="1050">
                <a:solidFill>
                  <a:schemeClr val="accent2">
                    <a:lumMod val="60000"/>
                    <a:lumOff val="40000"/>
                  </a:schemeClr>
                </a:solidFill>
              </a:defRPr>
            </a:lvl4pPr>
            <a:lvl5pPr marL="0" indent="0">
              <a:buNone/>
              <a:defRPr sz="1050">
                <a:solidFill>
                  <a:schemeClr val="accent2">
                    <a:lumMod val="60000"/>
                    <a:lumOff val="40000"/>
                  </a:schemeClr>
                </a:solidFill>
              </a:defRPr>
            </a:lvl5pPr>
          </a:lstStyle>
          <a:p>
            <a:pPr lvl="0"/>
            <a:r>
              <a:rPr lang="en-US"/>
              <a:t>Click to edit Master text styles</a:t>
            </a:r>
          </a:p>
        </p:txBody>
      </p:sp>
      <p:sp>
        <p:nvSpPr>
          <p:cNvPr id="85" name="Rectangle: Rounded Corners 84">
            <a:extLst>
              <a:ext uri="{FF2B5EF4-FFF2-40B4-BE49-F238E27FC236}">
                <a16:creationId xmlns:a16="http://schemas.microsoft.com/office/drawing/2014/main" id="{6BC462AC-9D2A-43A1-8D5A-598FBF1B14A4}"/>
              </a:ext>
            </a:extLst>
          </p:cNvPr>
          <p:cNvSpPr/>
          <p:nvPr userDrawn="1"/>
        </p:nvSpPr>
        <p:spPr bwMode="auto">
          <a:xfrm>
            <a:off x="348123" y="3337167"/>
            <a:ext cx="11337373" cy="3308074"/>
          </a:xfrm>
          <a:prstGeom prst="roundRect">
            <a:avLst>
              <a:gd name="adj" fmla="val 3134"/>
            </a:avLst>
          </a:prstGeom>
          <a:solidFill>
            <a:schemeClr val="bg1"/>
          </a:solidFill>
          <a:ln w="3175">
            <a:solidFill>
              <a:schemeClr val="accent2">
                <a:lumMod val="60000"/>
                <a:lumOff val="40000"/>
              </a:schemeClr>
            </a:solidFill>
            <a:headEnd type="none" w="med" len="med"/>
            <a:tailEnd type="none" w="med" len="med"/>
          </a:ln>
          <a:effectLst>
            <a:outerShdw blurRad="292100" algn="ctr" rotWithShape="0">
              <a:schemeClr val="accent2"/>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000000"/>
              </a:solidFill>
              <a:ea typeface="Segoe UI" pitchFamily="34" charset="0"/>
              <a:cs typeface="Segoe UI" pitchFamily="34" charset="0"/>
            </a:endParaRPr>
          </a:p>
        </p:txBody>
      </p:sp>
      <p:sp>
        <p:nvSpPr>
          <p:cNvPr id="87" name="Text Placeholder 86">
            <a:extLst>
              <a:ext uri="{FF2B5EF4-FFF2-40B4-BE49-F238E27FC236}">
                <a16:creationId xmlns:a16="http://schemas.microsoft.com/office/drawing/2014/main" id="{166B495A-33A8-4A3C-AC43-E490E29F454D}"/>
              </a:ext>
            </a:extLst>
          </p:cNvPr>
          <p:cNvSpPr>
            <a:spLocks noGrp="1"/>
          </p:cNvSpPr>
          <p:nvPr userDrawn="1">
            <p:ph type="body" sz="quarter" idx="11"/>
          </p:nvPr>
        </p:nvSpPr>
        <p:spPr>
          <a:xfrm>
            <a:off x="506504" y="3497333"/>
            <a:ext cx="4804443" cy="1078757"/>
          </a:xfrm>
        </p:spPr>
        <p:txBody>
          <a:bodyPr/>
          <a:lstStyle>
            <a:lvl1pPr marL="0" indent="0">
              <a:spcBef>
                <a:spcPts val="600"/>
              </a:spcBef>
              <a:spcAft>
                <a:spcPts val="600"/>
              </a:spcAft>
              <a:buNone/>
              <a:defRPr sz="1400"/>
            </a:lvl1pPr>
            <a:lvl2pPr marL="171450" indent="-171450">
              <a:spcBef>
                <a:spcPts val="300"/>
              </a:spcBef>
              <a:buFont typeface="Arial" panose="020B0604020202020204" pitchFamily="34" charset="0"/>
              <a:buChar char="•"/>
              <a:defRPr sz="1200"/>
            </a:lvl2pPr>
            <a:lvl3pPr marL="0" indent="0">
              <a:buNone/>
              <a:defRPr sz="1050"/>
            </a:lvl3pPr>
            <a:lvl4pPr marL="0" indent="0">
              <a:buNone/>
              <a:defRPr sz="1000"/>
            </a:lvl4pPr>
            <a:lvl5pPr marL="0" indent="0">
              <a:buNone/>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53" name="Group 52" descr="migrate">
            <a:extLst>
              <a:ext uri="{FF2B5EF4-FFF2-40B4-BE49-F238E27FC236}">
                <a16:creationId xmlns:a16="http://schemas.microsoft.com/office/drawing/2014/main" id="{BC1D4D04-D29F-4987-BC4B-8DCED12A64F0}"/>
              </a:ext>
            </a:extLst>
          </p:cNvPr>
          <p:cNvGrpSpPr>
            <a:grpSpLocks noChangeAspect="1"/>
          </p:cNvGrpSpPr>
          <p:nvPr userDrawn="1"/>
        </p:nvGrpSpPr>
        <p:grpSpPr>
          <a:xfrm>
            <a:off x="2445354" y="1999833"/>
            <a:ext cx="457200" cy="457200"/>
            <a:chOff x="7260749" y="3048383"/>
            <a:chExt cx="406193" cy="406193"/>
          </a:xfrm>
        </p:grpSpPr>
        <p:sp>
          <p:nvSpPr>
            <p:cNvPr id="55" name="Rectangle 562">
              <a:extLst>
                <a:ext uri="{FF2B5EF4-FFF2-40B4-BE49-F238E27FC236}">
                  <a16:creationId xmlns:a16="http://schemas.microsoft.com/office/drawing/2014/main" id="{07598E5D-2571-47F7-B42C-2EB8F6DECC8B}"/>
                </a:ext>
              </a:extLst>
            </p:cNvPr>
            <p:cNvSpPr>
              <a:spLocks noChangeArrowheads="1"/>
            </p:cNvSpPr>
            <p:nvPr/>
          </p:nvSpPr>
          <p:spPr bwMode="auto">
            <a:xfrm>
              <a:off x="7463067" y="3048383"/>
              <a:ext cx="203875" cy="406193"/>
            </a:xfrm>
            <a:prstGeom prst="rect">
              <a:avLst/>
            </a:prstGeom>
            <a:solidFill>
              <a:srgbClr val="50E6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56" name="Rectangle 563">
              <a:extLst>
                <a:ext uri="{FF2B5EF4-FFF2-40B4-BE49-F238E27FC236}">
                  <a16:creationId xmlns:a16="http://schemas.microsoft.com/office/drawing/2014/main" id="{A5F71DCD-C64B-4134-8DE4-AFE55447B25D}"/>
                </a:ext>
              </a:extLst>
            </p:cNvPr>
            <p:cNvSpPr>
              <a:spLocks noChangeArrowheads="1"/>
            </p:cNvSpPr>
            <p:nvPr/>
          </p:nvSpPr>
          <p:spPr bwMode="auto">
            <a:xfrm>
              <a:off x="7368134" y="3155767"/>
              <a:ext cx="94934" cy="19298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57" name="Rectangle 564">
              <a:extLst>
                <a:ext uri="{FF2B5EF4-FFF2-40B4-BE49-F238E27FC236}">
                  <a16:creationId xmlns:a16="http://schemas.microsoft.com/office/drawing/2014/main" id="{8F44E323-7065-4DEC-8C8A-2C2082476A5F}"/>
                </a:ext>
              </a:extLst>
            </p:cNvPr>
            <p:cNvSpPr>
              <a:spLocks noChangeArrowheads="1"/>
            </p:cNvSpPr>
            <p:nvPr/>
          </p:nvSpPr>
          <p:spPr bwMode="auto">
            <a:xfrm>
              <a:off x="7463067" y="3155767"/>
              <a:ext cx="96490" cy="192980"/>
            </a:xfrm>
            <a:prstGeom prst="rect">
              <a:avLst/>
            </a:prstGeom>
            <a:solidFill>
              <a:srgbClr val="4BC9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58" name="Rectangle 565">
              <a:extLst>
                <a:ext uri="{FF2B5EF4-FFF2-40B4-BE49-F238E27FC236}">
                  <a16:creationId xmlns:a16="http://schemas.microsoft.com/office/drawing/2014/main" id="{BB2C1826-7BED-4B55-945F-7BBA8BD7FF4C}"/>
                </a:ext>
              </a:extLst>
            </p:cNvPr>
            <p:cNvSpPr>
              <a:spLocks noChangeArrowheads="1"/>
            </p:cNvSpPr>
            <p:nvPr/>
          </p:nvSpPr>
          <p:spPr bwMode="auto">
            <a:xfrm>
              <a:off x="7260749" y="3370535"/>
              <a:ext cx="85597" cy="8404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54" name="Rectangle 53">
            <a:extLst>
              <a:ext uri="{FF2B5EF4-FFF2-40B4-BE49-F238E27FC236}">
                <a16:creationId xmlns:a16="http://schemas.microsoft.com/office/drawing/2014/main" id="{C5A4D4CC-28D7-446E-825C-0AD7393A7243}"/>
              </a:ext>
            </a:extLst>
          </p:cNvPr>
          <p:cNvSpPr/>
          <p:nvPr userDrawn="1"/>
        </p:nvSpPr>
        <p:spPr>
          <a:xfrm>
            <a:off x="1733277" y="2608672"/>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Open Modeling Language</a:t>
            </a:r>
          </a:p>
        </p:txBody>
      </p:sp>
      <p:grpSp>
        <p:nvGrpSpPr>
          <p:cNvPr id="62" name="Group 61" descr="accelerate">
            <a:extLst>
              <a:ext uri="{FF2B5EF4-FFF2-40B4-BE49-F238E27FC236}">
                <a16:creationId xmlns:a16="http://schemas.microsoft.com/office/drawing/2014/main" id="{391E3099-AF01-4C46-8B19-551386788A61}"/>
              </a:ext>
            </a:extLst>
          </p:cNvPr>
          <p:cNvGrpSpPr>
            <a:grpSpLocks noChangeAspect="1"/>
          </p:cNvGrpSpPr>
          <p:nvPr userDrawn="1"/>
        </p:nvGrpSpPr>
        <p:grpSpPr>
          <a:xfrm>
            <a:off x="4527700" y="1909196"/>
            <a:ext cx="638461" cy="638459"/>
            <a:chOff x="3552614" y="3048383"/>
            <a:chExt cx="406193" cy="406193"/>
          </a:xfrm>
        </p:grpSpPr>
        <p:sp>
          <p:nvSpPr>
            <p:cNvPr id="64" name="Oval 236">
              <a:extLst>
                <a:ext uri="{FF2B5EF4-FFF2-40B4-BE49-F238E27FC236}">
                  <a16:creationId xmlns:a16="http://schemas.microsoft.com/office/drawing/2014/main" id="{4ACCCEE4-CDF2-4437-88D6-8077BB53E7FF}"/>
                </a:ext>
              </a:extLst>
            </p:cNvPr>
            <p:cNvSpPr>
              <a:spLocks noChangeArrowheads="1"/>
            </p:cNvSpPr>
            <p:nvPr/>
          </p:nvSpPr>
          <p:spPr bwMode="auto">
            <a:xfrm>
              <a:off x="3702018" y="3048383"/>
              <a:ext cx="256789" cy="255232"/>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65" name="Oval 237">
              <a:extLst>
                <a:ext uri="{FF2B5EF4-FFF2-40B4-BE49-F238E27FC236}">
                  <a16:creationId xmlns:a16="http://schemas.microsoft.com/office/drawing/2014/main" id="{D2B18B80-6609-46F4-B9AA-A036CDB4CC7A}"/>
                </a:ext>
              </a:extLst>
            </p:cNvPr>
            <p:cNvSpPr>
              <a:spLocks noChangeArrowheads="1"/>
            </p:cNvSpPr>
            <p:nvPr/>
          </p:nvSpPr>
          <p:spPr bwMode="auto">
            <a:xfrm>
              <a:off x="3594634" y="3325403"/>
              <a:ext cx="85597" cy="85597"/>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66" name="Oval 238">
              <a:extLst>
                <a:ext uri="{FF2B5EF4-FFF2-40B4-BE49-F238E27FC236}">
                  <a16:creationId xmlns:a16="http://schemas.microsoft.com/office/drawing/2014/main" id="{4C1DDB9A-A019-45AB-A5F9-CC6CC30D378D}"/>
                </a:ext>
              </a:extLst>
            </p:cNvPr>
            <p:cNvSpPr>
              <a:spLocks noChangeArrowheads="1"/>
            </p:cNvSpPr>
            <p:nvPr/>
          </p:nvSpPr>
          <p:spPr bwMode="auto">
            <a:xfrm>
              <a:off x="3552614" y="3411000"/>
              <a:ext cx="42020" cy="43576"/>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63" name="Rectangle 62">
            <a:extLst>
              <a:ext uri="{FF2B5EF4-FFF2-40B4-BE49-F238E27FC236}">
                <a16:creationId xmlns:a16="http://schemas.microsoft.com/office/drawing/2014/main" id="{07658CCC-3CCD-4949-BD37-E9DEF1C1A44D}"/>
              </a:ext>
            </a:extLst>
          </p:cNvPr>
          <p:cNvSpPr/>
          <p:nvPr userDrawn="1"/>
        </p:nvSpPr>
        <p:spPr>
          <a:xfrm>
            <a:off x="3996883" y="2608672"/>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Live Execution Environment</a:t>
            </a:r>
          </a:p>
        </p:txBody>
      </p:sp>
      <p:sp>
        <p:nvSpPr>
          <p:cNvPr id="70" name="Rectangle 69">
            <a:extLst>
              <a:ext uri="{FF2B5EF4-FFF2-40B4-BE49-F238E27FC236}">
                <a16:creationId xmlns:a16="http://schemas.microsoft.com/office/drawing/2014/main" id="{0D730641-CEF0-4284-A339-5CB15978713F}"/>
              </a:ext>
            </a:extLst>
          </p:cNvPr>
          <p:cNvSpPr/>
          <p:nvPr userDrawn="1"/>
        </p:nvSpPr>
        <p:spPr>
          <a:xfrm>
            <a:off x="6391040" y="2608672"/>
            <a:ext cx="1567698"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Input from IoT &amp; Business Systems</a:t>
            </a:r>
          </a:p>
        </p:txBody>
      </p:sp>
      <p:pic>
        <p:nvPicPr>
          <p:cNvPr id="71" name="Graphic 70">
            <a:extLst>
              <a:ext uri="{FF2B5EF4-FFF2-40B4-BE49-F238E27FC236}">
                <a16:creationId xmlns:a16="http://schemas.microsoft.com/office/drawing/2014/main" id="{E68615BC-CC58-4CDA-86F0-A940A11C442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30262" y="1983806"/>
            <a:ext cx="489254" cy="489254"/>
          </a:xfrm>
          <a:prstGeom prst="rect">
            <a:avLst/>
          </a:prstGeom>
        </p:spPr>
      </p:pic>
      <p:pic>
        <p:nvPicPr>
          <p:cNvPr id="75" name="Picture 74" descr="A picture containing plate&#10;&#10;Description automatically generated">
            <a:extLst>
              <a:ext uri="{FF2B5EF4-FFF2-40B4-BE49-F238E27FC236}">
                <a16:creationId xmlns:a16="http://schemas.microsoft.com/office/drawing/2014/main" id="{66E0F70E-11D5-437D-AFE6-B1411139482B}"/>
              </a:ext>
            </a:extLst>
          </p:cNvPr>
          <p:cNvPicPr>
            <a:picLocks noChangeAspect="1"/>
          </p:cNvPicPr>
          <p:nvPr userDrawn="1"/>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129204" y="1966402"/>
            <a:ext cx="524062" cy="524062"/>
          </a:xfrm>
          <a:prstGeom prst="rect">
            <a:avLst/>
          </a:prstGeom>
        </p:spPr>
      </p:pic>
      <p:sp>
        <p:nvSpPr>
          <p:cNvPr id="76" name="Rectangle 75">
            <a:extLst>
              <a:ext uri="{FF2B5EF4-FFF2-40B4-BE49-F238E27FC236}">
                <a16:creationId xmlns:a16="http://schemas.microsoft.com/office/drawing/2014/main" id="{BD56FD62-B9BD-424E-B116-74D18F57AE8A}"/>
              </a:ext>
            </a:extLst>
          </p:cNvPr>
          <p:cNvSpPr/>
          <p:nvPr userDrawn="1"/>
        </p:nvSpPr>
        <p:spPr>
          <a:xfrm>
            <a:off x="8483655" y="2608672"/>
            <a:ext cx="1804572"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Output to </a:t>
            </a:r>
            <a:r>
              <a:rPr kumimoji="0" lang="en-US" sz="1400" b="0" i="0" u="none" strike="noStrike" kern="1200" cap="none" spc="0" normalizeH="0" baseline="0" noProof="0" err="1">
                <a:ln>
                  <a:noFill/>
                </a:ln>
                <a:solidFill>
                  <a:srgbClr val="FFFFFF"/>
                </a:solidFill>
                <a:effectLst/>
                <a:uLnTx/>
                <a:uFillTx/>
                <a:latin typeface="Segoe UI Semibold"/>
                <a:ea typeface="+mn-ea"/>
                <a:cs typeface="+mn-cs"/>
              </a:rPr>
              <a:t>TSI</a:t>
            </a:r>
            <a:r>
              <a:rPr kumimoji="0" lang="en-US" sz="1400" b="0" i="0" u="none" strike="noStrike" kern="1200" cap="none" spc="0" normalizeH="0" baseline="0" noProof="0">
                <a:ln>
                  <a:noFill/>
                </a:ln>
                <a:solidFill>
                  <a:srgbClr val="FFFFFF"/>
                </a:solidFill>
                <a:effectLst/>
                <a:uLnTx/>
                <a:uFillTx/>
                <a:latin typeface="Segoe UI Semibold"/>
                <a:ea typeface="+mn-ea"/>
                <a:cs typeface="+mn-cs"/>
              </a:rPr>
              <a:t>, </a:t>
            </a:r>
            <a:r>
              <a:rPr lang="en-US" sz="1400">
                <a:solidFill>
                  <a:srgbClr val="FFFFFF"/>
                </a:solidFill>
                <a:latin typeface="Segoe UI Semibold"/>
              </a:rPr>
              <a:t>Storage &amp; Analytics</a:t>
            </a:r>
            <a:endParaRPr kumimoji="0" lang="en-US" sz="1400" b="0" i="0" u="none" strike="noStrike" kern="1200" cap="none" spc="0" normalizeH="0" baseline="0" noProof="0">
              <a:ln>
                <a:noFill/>
              </a:ln>
              <a:solidFill>
                <a:srgbClr val="FFFFFF"/>
              </a:solidFill>
              <a:effectLst/>
              <a:uLnTx/>
              <a:uFillTx/>
              <a:latin typeface="Segoe UI Semibold"/>
              <a:ea typeface="+mn-ea"/>
              <a:cs typeface="+mn-cs"/>
            </a:endParaRPr>
          </a:p>
        </p:txBody>
      </p:sp>
      <p:grpSp>
        <p:nvGrpSpPr>
          <p:cNvPr id="6" name="Group 5">
            <a:extLst>
              <a:ext uri="{FF2B5EF4-FFF2-40B4-BE49-F238E27FC236}">
                <a16:creationId xmlns:a16="http://schemas.microsoft.com/office/drawing/2014/main" id="{B47132A3-3BBE-4E23-889A-6791F052B727}"/>
              </a:ext>
            </a:extLst>
          </p:cNvPr>
          <p:cNvGrpSpPr/>
          <p:nvPr userDrawn="1"/>
        </p:nvGrpSpPr>
        <p:grpSpPr>
          <a:xfrm>
            <a:off x="16696962" y="3741373"/>
            <a:ext cx="4064509" cy="3141977"/>
            <a:chOff x="16696962" y="3741373"/>
            <a:chExt cx="4064509" cy="3141977"/>
          </a:xfrm>
        </p:grpSpPr>
        <p:sp>
          <p:nvSpPr>
            <p:cNvPr id="59" name="Rectangle 58">
              <a:extLst>
                <a:ext uri="{FF2B5EF4-FFF2-40B4-BE49-F238E27FC236}">
                  <a16:creationId xmlns:a16="http://schemas.microsoft.com/office/drawing/2014/main" id="{224ED822-E14D-434D-B08E-20EBE08EBCF8}"/>
                </a:ext>
              </a:extLst>
            </p:cNvPr>
            <p:cNvSpPr/>
            <p:nvPr/>
          </p:nvSpPr>
          <p:spPr>
            <a:xfrm>
              <a:off x="16953531" y="6629434"/>
              <a:ext cx="1374615" cy="253916"/>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black"/>
                  </a:solidFill>
                  <a:effectLst/>
                  <a:uLnTx/>
                  <a:uFillTx/>
                  <a:latin typeface="Segoe UI Semibold" panose="020B0702040204020203" pitchFamily="34" charset="0"/>
                  <a:ea typeface="+mn-ea"/>
                  <a:cs typeface="Segoe UI Semibold" panose="020B0702040204020203" pitchFamily="34" charset="0"/>
                </a:rPr>
                <a:t>Azure Digital Twins</a:t>
              </a:r>
              <a:endParaRPr kumimoji="0" lang="en-US" sz="10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60" name="Rectangle 59">
              <a:extLst>
                <a:ext uri="{FF2B5EF4-FFF2-40B4-BE49-F238E27FC236}">
                  <a16:creationId xmlns:a16="http://schemas.microsoft.com/office/drawing/2014/main" id="{F480E01D-98F1-4BC5-B0D5-27BC674F4BE5}"/>
                </a:ext>
              </a:extLst>
            </p:cNvPr>
            <p:cNvSpPr/>
            <p:nvPr/>
          </p:nvSpPr>
          <p:spPr>
            <a:xfrm>
              <a:off x="16715339" y="6079018"/>
              <a:ext cx="4046132" cy="287906"/>
            </a:xfrm>
            <a:prstGeom prst="rect">
              <a:avLst/>
            </a:prstGeom>
            <a:solidFill>
              <a:schemeClr val="tx1">
                <a:lumMod val="75000"/>
              </a:schemeClr>
            </a:solidFill>
            <a:ln w="28575" cap="flat" cmpd="sng" algn="ctr">
              <a:solidFill>
                <a:schemeClr val="tx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latin typeface="Segoe UI"/>
                  <a:ea typeface="+mn-ea"/>
                  <a:cs typeface="Segoe UI" panose="020B0502040204020203" pitchFamily="34" charset="0"/>
                </a:rPr>
                <a:t>Azure Digital Twins Graph</a:t>
              </a:r>
            </a:p>
          </p:txBody>
        </p:sp>
        <p:pic>
          <p:nvPicPr>
            <p:cNvPr id="61" name="Graphic 60">
              <a:extLst>
                <a:ext uri="{FF2B5EF4-FFF2-40B4-BE49-F238E27FC236}">
                  <a16:creationId xmlns:a16="http://schemas.microsoft.com/office/drawing/2014/main" id="{49A63030-A2B9-4C77-8A30-CBDCF5E29FF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6696962" y="6557349"/>
              <a:ext cx="283397" cy="272968"/>
            </a:xfrm>
            <a:prstGeom prst="rect">
              <a:avLst/>
            </a:prstGeom>
            <a:effectLst/>
          </p:spPr>
        </p:pic>
        <p:cxnSp>
          <p:nvCxnSpPr>
            <p:cNvPr id="67" name="Straight Connector 66">
              <a:extLst>
                <a:ext uri="{FF2B5EF4-FFF2-40B4-BE49-F238E27FC236}">
                  <a16:creationId xmlns:a16="http://schemas.microsoft.com/office/drawing/2014/main" id="{78960B0B-628A-4463-9750-CFBF878BB844}"/>
                </a:ext>
              </a:extLst>
            </p:cNvPr>
            <p:cNvCxnSpPr>
              <a:cxnSpLocks/>
              <a:stCxn id="77" idx="2"/>
              <a:endCxn id="78" idx="0"/>
            </p:cNvCxnSpPr>
            <p:nvPr/>
          </p:nvCxnSpPr>
          <p:spPr>
            <a:xfrm flipH="1">
              <a:off x="17370778" y="4876066"/>
              <a:ext cx="267805" cy="700766"/>
            </a:xfrm>
            <a:prstGeom prst="line">
              <a:avLst/>
            </a:prstGeom>
            <a:noFill/>
            <a:ln w="19050" cap="flat" cmpd="sng" algn="ctr">
              <a:solidFill>
                <a:schemeClr val="bg1">
                  <a:lumMod val="50000"/>
                  <a:lumOff val="50000"/>
                </a:schemeClr>
              </a:solidFill>
              <a:prstDash val="solid"/>
              <a:miter lim="800000"/>
            </a:ln>
            <a:effectLst/>
          </p:spPr>
        </p:cxnSp>
        <p:cxnSp>
          <p:nvCxnSpPr>
            <p:cNvPr id="68" name="Straight Connector 67">
              <a:extLst>
                <a:ext uri="{FF2B5EF4-FFF2-40B4-BE49-F238E27FC236}">
                  <a16:creationId xmlns:a16="http://schemas.microsoft.com/office/drawing/2014/main" id="{0C15910A-93AC-4EE3-9147-034E8A6CB8C1}"/>
                </a:ext>
              </a:extLst>
            </p:cNvPr>
            <p:cNvCxnSpPr>
              <a:cxnSpLocks/>
              <a:stCxn id="77" idx="2"/>
              <a:endCxn id="79" idx="0"/>
            </p:cNvCxnSpPr>
            <p:nvPr/>
          </p:nvCxnSpPr>
          <p:spPr>
            <a:xfrm>
              <a:off x="17638583" y="4876066"/>
              <a:ext cx="426019" cy="700766"/>
            </a:xfrm>
            <a:prstGeom prst="line">
              <a:avLst/>
            </a:prstGeom>
            <a:noFill/>
            <a:ln w="19050" cap="flat" cmpd="sng" algn="ctr">
              <a:solidFill>
                <a:schemeClr val="bg1">
                  <a:lumMod val="50000"/>
                  <a:lumOff val="50000"/>
                </a:schemeClr>
              </a:solidFill>
              <a:prstDash val="solid"/>
              <a:miter lim="800000"/>
            </a:ln>
            <a:effectLst/>
          </p:spPr>
        </p:cxnSp>
        <p:cxnSp>
          <p:nvCxnSpPr>
            <p:cNvPr id="69" name="Straight Connector 68">
              <a:extLst>
                <a:ext uri="{FF2B5EF4-FFF2-40B4-BE49-F238E27FC236}">
                  <a16:creationId xmlns:a16="http://schemas.microsoft.com/office/drawing/2014/main" id="{761B39EB-CBD3-44E8-A256-78F26F852C9C}"/>
                </a:ext>
              </a:extLst>
            </p:cNvPr>
            <p:cNvCxnSpPr>
              <a:cxnSpLocks/>
              <a:stCxn id="77" idx="2"/>
              <a:endCxn id="80" idx="0"/>
            </p:cNvCxnSpPr>
            <p:nvPr/>
          </p:nvCxnSpPr>
          <p:spPr>
            <a:xfrm>
              <a:off x="17638583" y="4876066"/>
              <a:ext cx="1119843" cy="700766"/>
            </a:xfrm>
            <a:prstGeom prst="line">
              <a:avLst/>
            </a:prstGeom>
            <a:noFill/>
            <a:ln w="19050" cap="flat" cmpd="sng" algn="ctr">
              <a:solidFill>
                <a:schemeClr val="bg1">
                  <a:lumMod val="50000"/>
                  <a:lumOff val="50000"/>
                </a:schemeClr>
              </a:solidFill>
              <a:prstDash val="solid"/>
              <a:miter lim="800000"/>
            </a:ln>
            <a:effectLst/>
          </p:spPr>
        </p:cxnSp>
        <p:cxnSp>
          <p:nvCxnSpPr>
            <p:cNvPr id="72" name="Straight Connector 71">
              <a:extLst>
                <a:ext uri="{FF2B5EF4-FFF2-40B4-BE49-F238E27FC236}">
                  <a16:creationId xmlns:a16="http://schemas.microsoft.com/office/drawing/2014/main" id="{140DC488-16D3-4900-AA8A-0B1753F7D814}"/>
                </a:ext>
              </a:extLst>
            </p:cNvPr>
            <p:cNvCxnSpPr>
              <a:cxnSpLocks/>
              <a:stCxn id="79" idx="0"/>
              <a:endCxn id="84" idx="2"/>
            </p:cNvCxnSpPr>
            <p:nvPr/>
          </p:nvCxnSpPr>
          <p:spPr>
            <a:xfrm flipV="1">
              <a:off x="18064602" y="5126420"/>
              <a:ext cx="470042" cy="450412"/>
            </a:xfrm>
            <a:prstGeom prst="line">
              <a:avLst/>
            </a:prstGeom>
            <a:noFill/>
            <a:ln w="19050" cap="flat" cmpd="sng" algn="ctr">
              <a:solidFill>
                <a:schemeClr val="bg1">
                  <a:lumMod val="50000"/>
                  <a:lumOff val="50000"/>
                </a:schemeClr>
              </a:solidFill>
              <a:prstDash val="solid"/>
              <a:miter lim="800000"/>
            </a:ln>
            <a:effectLst/>
          </p:spPr>
        </p:cxnSp>
        <p:cxnSp>
          <p:nvCxnSpPr>
            <p:cNvPr id="73" name="Straight Connector 72">
              <a:extLst>
                <a:ext uri="{FF2B5EF4-FFF2-40B4-BE49-F238E27FC236}">
                  <a16:creationId xmlns:a16="http://schemas.microsoft.com/office/drawing/2014/main" id="{4FDF23A4-AB60-4FA9-99D8-347CF8B9E7C1}"/>
                </a:ext>
              </a:extLst>
            </p:cNvPr>
            <p:cNvCxnSpPr>
              <a:cxnSpLocks/>
              <a:stCxn id="80" idx="0"/>
              <a:endCxn id="84" idx="2"/>
            </p:cNvCxnSpPr>
            <p:nvPr/>
          </p:nvCxnSpPr>
          <p:spPr>
            <a:xfrm flipH="1" flipV="1">
              <a:off x="18534644" y="5126420"/>
              <a:ext cx="223782" cy="450412"/>
            </a:xfrm>
            <a:prstGeom prst="line">
              <a:avLst/>
            </a:prstGeom>
            <a:noFill/>
            <a:ln w="19050" cap="flat" cmpd="sng" algn="ctr">
              <a:solidFill>
                <a:schemeClr val="bg1">
                  <a:lumMod val="50000"/>
                  <a:lumOff val="50000"/>
                </a:schemeClr>
              </a:solidFill>
              <a:prstDash val="solid"/>
              <a:miter lim="800000"/>
            </a:ln>
            <a:effectLst/>
          </p:spPr>
        </p:cxnSp>
        <p:cxnSp>
          <p:nvCxnSpPr>
            <p:cNvPr id="74" name="Straight Connector 73">
              <a:extLst>
                <a:ext uri="{FF2B5EF4-FFF2-40B4-BE49-F238E27FC236}">
                  <a16:creationId xmlns:a16="http://schemas.microsoft.com/office/drawing/2014/main" id="{D298DCB0-C7BB-4563-A196-919D710A8BD8}"/>
                </a:ext>
              </a:extLst>
            </p:cNvPr>
            <p:cNvCxnSpPr>
              <a:cxnSpLocks/>
              <a:stCxn id="81" idx="2"/>
              <a:endCxn id="85" idx="0"/>
            </p:cNvCxnSpPr>
            <p:nvPr/>
          </p:nvCxnSpPr>
          <p:spPr>
            <a:xfrm flipH="1">
              <a:off x="19452250" y="4876066"/>
              <a:ext cx="355808" cy="700766"/>
            </a:xfrm>
            <a:prstGeom prst="line">
              <a:avLst/>
            </a:prstGeom>
            <a:noFill/>
            <a:ln w="19050" cap="flat" cmpd="sng" algn="ctr">
              <a:solidFill>
                <a:schemeClr val="bg1">
                  <a:lumMod val="50000"/>
                  <a:lumOff val="50000"/>
                </a:schemeClr>
              </a:solidFill>
              <a:prstDash val="solid"/>
              <a:miter lim="800000"/>
            </a:ln>
            <a:effectLst/>
          </p:spPr>
        </p:cxnSp>
        <p:cxnSp>
          <p:nvCxnSpPr>
            <p:cNvPr id="77" name="Straight Connector 76">
              <a:extLst>
                <a:ext uri="{FF2B5EF4-FFF2-40B4-BE49-F238E27FC236}">
                  <a16:creationId xmlns:a16="http://schemas.microsoft.com/office/drawing/2014/main" id="{52692842-5722-4282-A637-B24F1E3C8BF0}"/>
                </a:ext>
              </a:extLst>
            </p:cNvPr>
            <p:cNvCxnSpPr>
              <a:cxnSpLocks/>
              <a:stCxn id="81" idx="2"/>
            </p:cNvCxnSpPr>
            <p:nvPr/>
          </p:nvCxnSpPr>
          <p:spPr>
            <a:xfrm>
              <a:off x="19808058" y="4876066"/>
              <a:ext cx="338015" cy="700766"/>
            </a:xfrm>
            <a:prstGeom prst="line">
              <a:avLst/>
            </a:prstGeom>
            <a:noFill/>
            <a:ln w="19050" cap="flat" cmpd="sng" algn="ctr">
              <a:solidFill>
                <a:schemeClr val="bg1">
                  <a:lumMod val="50000"/>
                  <a:lumOff val="50000"/>
                </a:schemeClr>
              </a:solidFill>
              <a:prstDash val="solid"/>
              <a:miter lim="800000"/>
            </a:ln>
            <a:effectLst/>
          </p:spPr>
        </p:cxnSp>
        <p:cxnSp>
          <p:nvCxnSpPr>
            <p:cNvPr id="78" name="Straight Connector 77">
              <a:extLst>
                <a:ext uri="{FF2B5EF4-FFF2-40B4-BE49-F238E27FC236}">
                  <a16:creationId xmlns:a16="http://schemas.microsoft.com/office/drawing/2014/main" id="{7A9D7E7A-D3CA-4373-995D-A13531B33D37}"/>
                </a:ext>
              </a:extLst>
            </p:cNvPr>
            <p:cNvCxnSpPr>
              <a:cxnSpLocks/>
              <a:stCxn id="82" idx="2"/>
              <a:endCxn id="77" idx="0"/>
            </p:cNvCxnSpPr>
            <p:nvPr/>
          </p:nvCxnSpPr>
          <p:spPr>
            <a:xfrm flipH="1">
              <a:off x="17638583" y="4110801"/>
              <a:ext cx="993946" cy="536665"/>
            </a:xfrm>
            <a:prstGeom prst="line">
              <a:avLst/>
            </a:prstGeom>
            <a:noFill/>
            <a:ln w="19050" cap="flat" cmpd="sng" algn="ctr">
              <a:solidFill>
                <a:schemeClr val="bg1">
                  <a:lumMod val="50000"/>
                  <a:lumOff val="50000"/>
                </a:schemeClr>
              </a:solidFill>
              <a:prstDash val="solid"/>
              <a:miter lim="800000"/>
            </a:ln>
            <a:effectLst/>
          </p:spPr>
        </p:cxnSp>
        <p:cxnSp>
          <p:nvCxnSpPr>
            <p:cNvPr id="79" name="Straight Connector 78">
              <a:extLst>
                <a:ext uri="{FF2B5EF4-FFF2-40B4-BE49-F238E27FC236}">
                  <a16:creationId xmlns:a16="http://schemas.microsoft.com/office/drawing/2014/main" id="{4C2FF6DF-4CA6-4A7B-A087-B704FE06E11D}"/>
                </a:ext>
              </a:extLst>
            </p:cNvPr>
            <p:cNvCxnSpPr>
              <a:cxnSpLocks/>
              <a:stCxn id="82" idx="2"/>
              <a:endCxn id="83" idx="0"/>
            </p:cNvCxnSpPr>
            <p:nvPr/>
          </p:nvCxnSpPr>
          <p:spPr>
            <a:xfrm>
              <a:off x="18632529" y="4110801"/>
              <a:ext cx="394559" cy="339091"/>
            </a:xfrm>
            <a:prstGeom prst="line">
              <a:avLst/>
            </a:prstGeom>
            <a:noFill/>
            <a:ln w="19050" cap="flat" cmpd="sng" algn="ctr">
              <a:solidFill>
                <a:schemeClr val="bg1">
                  <a:lumMod val="50000"/>
                  <a:lumOff val="50000"/>
                </a:schemeClr>
              </a:solidFill>
              <a:prstDash val="solid"/>
              <a:miter lim="800000"/>
            </a:ln>
            <a:effectLst/>
          </p:spPr>
        </p:cxnSp>
        <p:cxnSp>
          <p:nvCxnSpPr>
            <p:cNvPr id="80" name="Straight Connector 79">
              <a:extLst>
                <a:ext uri="{FF2B5EF4-FFF2-40B4-BE49-F238E27FC236}">
                  <a16:creationId xmlns:a16="http://schemas.microsoft.com/office/drawing/2014/main" id="{2C5B5450-8C1D-4992-8F62-5D504EF6748F}"/>
                </a:ext>
              </a:extLst>
            </p:cNvPr>
            <p:cNvCxnSpPr>
              <a:cxnSpLocks/>
              <a:endCxn id="81" idx="0"/>
            </p:cNvCxnSpPr>
            <p:nvPr/>
          </p:nvCxnSpPr>
          <p:spPr>
            <a:xfrm>
              <a:off x="18891002" y="4083019"/>
              <a:ext cx="917056" cy="564447"/>
            </a:xfrm>
            <a:prstGeom prst="line">
              <a:avLst/>
            </a:prstGeom>
            <a:noFill/>
            <a:ln w="19050" cap="flat" cmpd="sng" algn="ctr">
              <a:solidFill>
                <a:schemeClr val="bg1">
                  <a:lumMod val="50000"/>
                  <a:lumOff val="50000"/>
                </a:schemeClr>
              </a:solidFill>
              <a:prstDash val="solid"/>
              <a:miter lim="800000"/>
            </a:ln>
            <a:effectLst/>
          </p:spPr>
        </p:cxnSp>
        <p:sp>
          <p:nvSpPr>
            <p:cNvPr id="81" name="Rectangle: Rounded Corners 80">
              <a:extLst>
                <a:ext uri="{FF2B5EF4-FFF2-40B4-BE49-F238E27FC236}">
                  <a16:creationId xmlns:a16="http://schemas.microsoft.com/office/drawing/2014/main" id="{BBCD68D6-72AF-418B-AB5F-6319F54B65C8}"/>
                </a:ext>
              </a:extLst>
            </p:cNvPr>
            <p:cNvSpPr/>
            <p:nvPr/>
          </p:nvSpPr>
          <p:spPr>
            <a:xfrm>
              <a:off x="17364263" y="4647466"/>
              <a:ext cx="548640" cy="228600"/>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Zone 1</a:t>
              </a:r>
            </a:p>
          </p:txBody>
        </p:sp>
        <p:sp>
          <p:nvSpPr>
            <p:cNvPr id="82" name="Rectangle: Rounded Corners 81">
              <a:extLst>
                <a:ext uri="{FF2B5EF4-FFF2-40B4-BE49-F238E27FC236}">
                  <a16:creationId xmlns:a16="http://schemas.microsoft.com/office/drawing/2014/main" id="{774A4A30-2258-4168-822A-54D6CF087AD0}"/>
                </a:ext>
              </a:extLst>
            </p:cNvPr>
            <p:cNvSpPr/>
            <p:nvPr/>
          </p:nvSpPr>
          <p:spPr>
            <a:xfrm>
              <a:off x="17096458" y="5576832"/>
              <a:ext cx="548640" cy="228600"/>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Track 1</a:t>
              </a:r>
            </a:p>
          </p:txBody>
        </p:sp>
        <p:sp>
          <p:nvSpPr>
            <p:cNvPr id="83" name="Rectangle: Rounded Corners 82">
              <a:extLst>
                <a:ext uri="{FF2B5EF4-FFF2-40B4-BE49-F238E27FC236}">
                  <a16:creationId xmlns:a16="http://schemas.microsoft.com/office/drawing/2014/main" id="{457DF333-9CB7-4066-A9A5-8A5080000FE8}"/>
                </a:ext>
              </a:extLst>
            </p:cNvPr>
            <p:cNvSpPr/>
            <p:nvPr/>
          </p:nvSpPr>
          <p:spPr>
            <a:xfrm>
              <a:off x="17790282" y="5576832"/>
              <a:ext cx="548640" cy="228600"/>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Track 2</a:t>
              </a:r>
            </a:p>
          </p:txBody>
        </p:sp>
        <p:sp>
          <p:nvSpPr>
            <p:cNvPr id="84" name="Rectangle: Rounded Corners 83">
              <a:extLst>
                <a:ext uri="{FF2B5EF4-FFF2-40B4-BE49-F238E27FC236}">
                  <a16:creationId xmlns:a16="http://schemas.microsoft.com/office/drawing/2014/main" id="{0B89D949-73D9-44D1-9629-0CF204D4F562}"/>
                </a:ext>
              </a:extLst>
            </p:cNvPr>
            <p:cNvSpPr/>
            <p:nvPr/>
          </p:nvSpPr>
          <p:spPr>
            <a:xfrm>
              <a:off x="18484106" y="5576832"/>
              <a:ext cx="548640" cy="228600"/>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Track 3</a:t>
              </a:r>
            </a:p>
          </p:txBody>
        </p:sp>
        <p:sp>
          <p:nvSpPr>
            <p:cNvPr id="86" name="Rectangle: Rounded Corners 85">
              <a:extLst>
                <a:ext uri="{FF2B5EF4-FFF2-40B4-BE49-F238E27FC236}">
                  <a16:creationId xmlns:a16="http://schemas.microsoft.com/office/drawing/2014/main" id="{F82BDC9F-9EB7-425D-9B23-C08DB542FDAF}"/>
                </a:ext>
              </a:extLst>
            </p:cNvPr>
            <p:cNvSpPr/>
            <p:nvPr/>
          </p:nvSpPr>
          <p:spPr>
            <a:xfrm>
              <a:off x="19533738" y="4647466"/>
              <a:ext cx="548640" cy="228600"/>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Station 1</a:t>
              </a:r>
            </a:p>
          </p:txBody>
        </p:sp>
        <p:sp>
          <p:nvSpPr>
            <p:cNvPr id="88" name="Rectangle: Rounded Corners 87">
              <a:extLst>
                <a:ext uri="{FF2B5EF4-FFF2-40B4-BE49-F238E27FC236}">
                  <a16:creationId xmlns:a16="http://schemas.microsoft.com/office/drawing/2014/main" id="{52D1654D-536B-4141-BE3E-CF7ECD557BE9}"/>
                </a:ext>
              </a:extLst>
            </p:cNvPr>
            <p:cNvSpPr/>
            <p:nvPr/>
          </p:nvSpPr>
          <p:spPr>
            <a:xfrm>
              <a:off x="18358209" y="3882201"/>
              <a:ext cx="548640" cy="228600"/>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Region 1</a:t>
              </a:r>
            </a:p>
          </p:txBody>
        </p:sp>
        <p:sp>
          <p:nvSpPr>
            <p:cNvPr id="89" name="Rectangle: Rounded Corners 88">
              <a:extLst>
                <a:ext uri="{FF2B5EF4-FFF2-40B4-BE49-F238E27FC236}">
                  <a16:creationId xmlns:a16="http://schemas.microsoft.com/office/drawing/2014/main" id="{1F4EC3AB-555F-4D2B-98C8-738308C91972}"/>
                </a:ext>
              </a:extLst>
            </p:cNvPr>
            <p:cNvSpPr/>
            <p:nvPr/>
          </p:nvSpPr>
          <p:spPr>
            <a:xfrm>
              <a:off x="18752768" y="4449892"/>
              <a:ext cx="548640" cy="228600"/>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Train 1</a:t>
              </a:r>
            </a:p>
          </p:txBody>
        </p:sp>
        <p:sp>
          <p:nvSpPr>
            <p:cNvPr id="90" name="Rectangle: Rounded Corners 89">
              <a:extLst>
                <a:ext uri="{FF2B5EF4-FFF2-40B4-BE49-F238E27FC236}">
                  <a16:creationId xmlns:a16="http://schemas.microsoft.com/office/drawing/2014/main" id="{2B15ECF1-7F00-4A35-ABF8-1B7F38D28D46}"/>
                </a:ext>
              </a:extLst>
            </p:cNvPr>
            <p:cNvSpPr/>
            <p:nvPr/>
          </p:nvSpPr>
          <p:spPr>
            <a:xfrm>
              <a:off x="18260324" y="4897820"/>
              <a:ext cx="548640" cy="228600"/>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Switch 1</a:t>
              </a:r>
            </a:p>
          </p:txBody>
        </p:sp>
        <p:sp>
          <p:nvSpPr>
            <p:cNvPr id="91" name="Rectangle: Rounded Corners 90">
              <a:extLst>
                <a:ext uri="{FF2B5EF4-FFF2-40B4-BE49-F238E27FC236}">
                  <a16:creationId xmlns:a16="http://schemas.microsoft.com/office/drawing/2014/main" id="{BE0D30B2-3359-434A-A9FF-27EBF114AEB4}"/>
                </a:ext>
              </a:extLst>
            </p:cNvPr>
            <p:cNvSpPr/>
            <p:nvPr/>
          </p:nvSpPr>
          <p:spPr>
            <a:xfrm>
              <a:off x="19177930" y="5576832"/>
              <a:ext cx="548640" cy="228600"/>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Access Gate 1</a:t>
              </a:r>
            </a:p>
          </p:txBody>
        </p:sp>
        <p:sp>
          <p:nvSpPr>
            <p:cNvPr id="92" name="Rectangle: Rounded Corners 91">
              <a:extLst>
                <a:ext uri="{FF2B5EF4-FFF2-40B4-BE49-F238E27FC236}">
                  <a16:creationId xmlns:a16="http://schemas.microsoft.com/office/drawing/2014/main" id="{F72C7640-0727-4E85-B8E0-B46C5D973BFA}"/>
                </a:ext>
              </a:extLst>
            </p:cNvPr>
            <p:cNvSpPr/>
            <p:nvPr/>
          </p:nvSpPr>
          <p:spPr>
            <a:xfrm>
              <a:off x="19871753" y="5576832"/>
              <a:ext cx="548640" cy="228600"/>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Access Gate 2</a:t>
              </a:r>
            </a:p>
          </p:txBody>
        </p:sp>
        <p:sp>
          <p:nvSpPr>
            <p:cNvPr id="93" name="Rectangle 92">
              <a:extLst>
                <a:ext uri="{FF2B5EF4-FFF2-40B4-BE49-F238E27FC236}">
                  <a16:creationId xmlns:a16="http://schemas.microsoft.com/office/drawing/2014/main" id="{0E219D38-D63A-439B-BC25-3A3B914180DA}"/>
                </a:ext>
              </a:extLst>
            </p:cNvPr>
            <p:cNvSpPr/>
            <p:nvPr/>
          </p:nvSpPr>
          <p:spPr>
            <a:xfrm>
              <a:off x="16715339" y="3741373"/>
              <a:ext cx="4046131" cy="2204271"/>
            </a:xfrm>
            <a:prstGeom prst="rect">
              <a:avLst/>
            </a:prstGeom>
            <a:noFill/>
            <a:ln w="28575" cap="flat" cmpd="sng" algn="ctr">
              <a:solidFill>
                <a:schemeClr val="bg2">
                  <a:lumMod val="75000"/>
                </a:schemeClr>
              </a:solidFill>
              <a:prstDash val="solid"/>
              <a:miter lim="800000"/>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panose="020F0502020204030204"/>
                <a:ea typeface="+mn-ea"/>
                <a:cs typeface="Segoe UI" panose="020B0502040204020203" pitchFamily="34" charset="0"/>
              </a:endParaRPr>
            </a:p>
          </p:txBody>
        </p:sp>
        <p:cxnSp>
          <p:nvCxnSpPr>
            <p:cNvPr id="94" name="Straight Connector 93">
              <a:extLst>
                <a:ext uri="{FF2B5EF4-FFF2-40B4-BE49-F238E27FC236}">
                  <a16:creationId xmlns:a16="http://schemas.microsoft.com/office/drawing/2014/main" id="{F91397A5-37B6-4962-951B-4341FB525524}"/>
                </a:ext>
              </a:extLst>
            </p:cNvPr>
            <p:cNvCxnSpPr>
              <a:cxnSpLocks/>
              <a:stCxn id="82" idx="2"/>
              <a:endCxn id="84" idx="0"/>
            </p:cNvCxnSpPr>
            <p:nvPr/>
          </p:nvCxnSpPr>
          <p:spPr>
            <a:xfrm flipH="1">
              <a:off x="18534644" y="4110801"/>
              <a:ext cx="97885" cy="787019"/>
            </a:xfrm>
            <a:prstGeom prst="line">
              <a:avLst/>
            </a:prstGeom>
            <a:noFill/>
            <a:ln w="19050" cap="flat" cmpd="sng" algn="ctr">
              <a:solidFill>
                <a:schemeClr val="bg1">
                  <a:lumMod val="50000"/>
                  <a:lumOff val="50000"/>
                </a:schemeClr>
              </a:solidFill>
              <a:prstDash val="solid"/>
              <a:miter lim="800000"/>
            </a:ln>
            <a:effectLst/>
          </p:spPr>
        </p:cxnSp>
      </p:grpSp>
      <p:sp>
        <p:nvSpPr>
          <p:cNvPr id="97" name="Rectangle 96">
            <a:extLst>
              <a:ext uri="{FF2B5EF4-FFF2-40B4-BE49-F238E27FC236}">
                <a16:creationId xmlns:a16="http://schemas.microsoft.com/office/drawing/2014/main" id="{3E326B1B-B7A1-4A94-8481-CE397EE9D621}"/>
              </a:ext>
            </a:extLst>
          </p:cNvPr>
          <p:cNvSpPr/>
          <p:nvPr userDrawn="1"/>
        </p:nvSpPr>
        <p:spPr>
          <a:xfrm>
            <a:off x="6951358" y="6340787"/>
            <a:ext cx="1374615" cy="253916"/>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chemeClr val="accent1"/>
                </a:solidFill>
                <a:effectLst/>
                <a:uLnTx/>
                <a:uFillTx/>
                <a:latin typeface="Segoe UI Semibold" panose="020B0702040204020203" pitchFamily="34" charset="0"/>
                <a:ea typeface="+mn-ea"/>
                <a:cs typeface="Segoe UI Semibold" panose="020B0702040204020203" pitchFamily="34" charset="0"/>
              </a:rPr>
              <a:t>Azure Digital Twins</a:t>
            </a:r>
            <a:endParaRPr kumimoji="0" lang="en-US" sz="1050" b="0" i="0" u="none" strike="noStrike" kern="0" cap="none" spc="0" normalizeH="0" baseline="0" noProof="0">
              <a:ln>
                <a:noFill/>
              </a:ln>
              <a:solidFill>
                <a:schemeClr val="accent1"/>
              </a:solidFill>
              <a:effectLst/>
              <a:uLnTx/>
              <a:uFillTx/>
              <a:latin typeface="Calibri" panose="020F0502020204030204"/>
              <a:ea typeface="+mn-ea"/>
              <a:cs typeface="+mn-cs"/>
            </a:endParaRPr>
          </a:p>
        </p:txBody>
      </p:sp>
      <p:sp>
        <p:nvSpPr>
          <p:cNvPr id="98" name="Rectangle 97">
            <a:extLst>
              <a:ext uri="{FF2B5EF4-FFF2-40B4-BE49-F238E27FC236}">
                <a16:creationId xmlns:a16="http://schemas.microsoft.com/office/drawing/2014/main" id="{848A29D8-2EB7-4404-9C97-86590AAA080B}"/>
              </a:ext>
            </a:extLst>
          </p:cNvPr>
          <p:cNvSpPr/>
          <p:nvPr userDrawn="1"/>
        </p:nvSpPr>
        <p:spPr>
          <a:xfrm>
            <a:off x="6713166" y="5844963"/>
            <a:ext cx="4046132" cy="287906"/>
          </a:xfrm>
          <a:prstGeom prst="rect">
            <a:avLst/>
          </a:prstGeom>
          <a:solidFill>
            <a:schemeClr val="bg1"/>
          </a:solidFill>
          <a:ln w="3175">
            <a:solidFill>
              <a:schemeClr val="accent2">
                <a:lumMod val="60000"/>
                <a:lumOff val="40000"/>
              </a:schemeClr>
            </a:solidFill>
            <a:headEnd type="none" w="med" len="med"/>
            <a:tailEnd type="none" w="med" len="med"/>
          </a:ln>
          <a:effectLst>
            <a:outerShdw blurRad="292100" algn="ctr" rotWithShape="0">
              <a:schemeClr val="accent2"/>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lvl="0" algn="ctr" defTabSz="932472" fontAlgn="base">
              <a:spcBef>
                <a:spcPct val="0"/>
              </a:spcBef>
              <a:spcAft>
                <a:spcPct val="0"/>
              </a:spcAft>
            </a:pPr>
            <a:r>
              <a:rPr lang="en-US" sz="1100" noProof="0">
                <a:solidFill>
                  <a:schemeClr val="accent1"/>
                </a:solidFill>
                <a:ea typeface="+mn-ea"/>
                <a:cs typeface="Segoe UI" pitchFamily="34" charset="0"/>
              </a:rPr>
              <a:t>Azure Digital Twins Graph</a:t>
            </a:r>
          </a:p>
        </p:txBody>
      </p:sp>
      <p:pic>
        <p:nvPicPr>
          <p:cNvPr id="99" name="Graphic 98">
            <a:extLst>
              <a:ext uri="{FF2B5EF4-FFF2-40B4-BE49-F238E27FC236}">
                <a16:creationId xmlns:a16="http://schemas.microsoft.com/office/drawing/2014/main" id="{C22A61B4-E11D-41AC-8803-CBDB1CA83FA5}"/>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94789" y="6268702"/>
            <a:ext cx="283397" cy="272968"/>
          </a:xfrm>
          <a:prstGeom prst="rect">
            <a:avLst/>
          </a:prstGeom>
          <a:effectLst/>
        </p:spPr>
      </p:pic>
      <p:cxnSp>
        <p:nvCxnSpPr>
          <p:cNvPr id="100" name="Straight Connector 99">
            <a:extLst>
              <a:ext uri="{FF2B5EF4-FFF2-40B4-BE49-F238E27FC236}">
                <a16:creationId xmlns:a16="http://schemas.microsoft.com/office/drawing/2014/main" id="{0F805D10-A6B0-4E16-8FFE-754E867C25AA}"/>
              </a:ext>
            </a:extLst>
          </p:cNvPr>
          <p:cNvCxnSpPr>
            <a:cxnSpLocks/>
          </p:cNvCxnSpPr>
          <p:nvPr userDrawn="1"/>
        </p:nvCxnSpPr>
        <p:spPr>
          <a:xfrm flipH="1">
            <a:off x="7368605" y="4642011"/>
            <a:ext cx="267805" cy="700766"/>
          </a:xfrm>
          <a:prstGeom prst="line">
            <a:avLst/>
          </a:prstGeom>
          <a:noFill/>
          <a:ln w="19050" cap="flat" cmpd="sng" algn="ctr">
            <a:solidFill>
              <a:schemeClr val="accent1"/>
            </a:solidFill>
            <a:prstDash val="solid"/>
            <a:miter lim="800000"/>
          </a:ln>
          <a:effectLst/>
        </p:spPr>
      </p:cxnSp>
      <p:cxnSp>
        <p:nvCxnSpPr>
          <p:cNvPr id="101" name="Straight Connector 100">
            <a:extLst>
              <a:ext uri="{FF2B5EF4-FFF2-40B4-BE49-F238E27FC236}">
                <a16:creationId xmlns:a16="http://schemas.microsoft.com/office/drawing/2014/main" id="{E2AE91FF-5942-4354-9806-FD7F9FBFA6CE}"/>
              </a:ext>
            </a:extLst>
          </p:cNvPr>
          <p:cNvCxnSpPr>
            <a:cxnSpLocks/>
          </p:cNvCxnSpPr>
          <p:nvPr userDrawn="1"/>
        </p:nvCxnSpPr>
        <p:spPr>
          <a:xfrm>
            <a:off x="7636410" y="4642011"/>
            <a:ext cx="426019" cy="700766"/>
          </a:xfrm>
          <a:prstGeom prst="line">
            <a:avLst/>
          </a:prstGeom>
          <a:noFill/>
          <a:ln w="19050" cap="flat" cmpd="sng" algn="ctr">
            <a:solidFill>
              <a:schemeClr val="accent1"/>
            </a:solidFill>
            <a:prstDash val="solid"/>
            <a:miter lim="800000"/>
          </a:ln>
          <a:effectLst/>
        </p:spPr>
      </p:cxnSp>
      <p:cxnSp>
        <p:nvCxnSpPr>
          <p:cNvPr id="102" name="Straight Connector 101">
            <a:extLst>
              <a:ext uri="{FF2B5EF4-FFF2-40B4-BE49-F238E27FC236}">
                <a16:creationId xmlns:a16="http://schemas.microsoft.com/office/drawing/2014/main" id="{76A96380-EAE8-441D-ADBB-FFBA64BC8D88}"/>
              </a:ext>
            </a:extLst>
          </p:cNvPr>
          <p:cNvCxnSpPr>
            <a:cxnSpLocks/>
          </p:cNvCxnSpPr>
          <p:nvPr userDrawn="1"/>
        </p:nvCxnSpPr>
        <p:spPr>
          <a:xfrm>
            <a:off x="7636410" y="4642011"/>
            <a:ext cx="1119843" cy="700766"/>
          </a:xfrm>
          <a:prstGeom prst="line">
            <a:avLst/>
          </a:prstGeom>
          <a:noFill/>
          <a:ln w="19050" cap="flat" cmpd="sng" algn="ctr">
            <a:solidFill>
              <a:schemeClr val="accent1"/>
            </a:solidFill>
            <a:prstDash val="solid"/>
            <a:miter lim="800000"/>
          </a:ln>
          <a:effectLst/>
        </p:spPr>
      </p:cxnSp>
      <p:cxnSp>
        <p:nvCxnSpPr>
          <p:cNvPr id="103" name="Straight Connector 102">
            <a:extLst>
              <a:ext uri="{FF2B5EF4-FFF2-40B4-BE49-F238E27FC236}">
                <a16:creationId xmlns:a16="http://schemas.microsoft.com/office/drawing/2014/main" id="{BF93272F-35FC-45B6-9FF2-5E1762B2812D}"/>
              </a:ext>
            </a:extLst>
          </p:cNvPr>
          <p:cNvCxnSpPr>
            <a:cxnSpLocks/>
          </p:cNvCxnSpPr>
          <p:nvPr userDrawn="1"/>
        </p:nvCxnSpPr>
        <p:spPr>
          <a:xfrm flipV="1">
            <a:off x="8062429" y="4892365"/>
            <a:ext cx="470042" cy="450412"/>
          </a:xfrm>
          <a:prstGeom prst="line">
            <a:avLst/>
          </a:prstGeom>
          <a:noFill/>
          <a:ln w="19050" cap="flat" cmpd="sng" algn="ctr">
            <a:solidFill>
              <a:schemeClr val="accent1"/>
            </a:solidFill>
            <a:prstDash val="solid"/>
            <a:miter lim="800000"/>
          </a:ln>
          <a:effectLst/>
        </p:spPr>
      </p:cxnSp>
      <p:cxnSp>
        <p:nvCxnSpPr>
          <p:cNvPr id="104" name="Straight Connector 103">
            <a:extLst>
              <a:ext uri="{FF2B5EF4-FFF2-40B4-BE49-F238E27FC236}">
                <a16:creationId xmlns:a16="http://schemas.microsoft.com/office/drawing/2014/main" id="{B9ECA5A8-F222-434E-83E0-453D165538F3}"/>
              </a:ext>
            </a:extLst>
          </p:cNvPr>
          <p:cNvCxnSpPr>
            <a:cxnSpLocks/>
          </p:cNvCxnSpPr>
          <p:nvPr userDrawn="1"/>
        </p:nvCxnSpPr>
        <p:spPr>
          <a:xfrm flipH="1" flipV="1">
            <a:off x="8525956" y="4892365"/>
            <a:ext cx="223782" cy="450412"/>
          </a:xfrm>
          <a:prstGeom prst="line">
            <a:avLst/>
          </a:prstGeom>
          <a:noFill/>
          <a:ln w="19050" cap="flat" cmpd="sng" algn="ctr">
            <a:solidFill>
              <a:schemeClr val="accent1"/>
            </a:solidFill>
            <a:prstDash val="solid"/>
            <a:miter lim="800000"/>
          </a:ln>
          <a:effectLst/>
        </p:spPr>
      </p:cxnSp>
      <p:cxnSp>
        <p:nvCxnSpPr>
          <p:cNvPr id="105" name="Straight Connector 104">
            <a:extLst>
              <a:ext uri="{FF2B5EF4-FFF2-40B4-BE49-F238E27FC236}">
                <a16:creationId xmlns:a16="http://schemas.microsoft.com/office/drawing/2014/main" id="{3E0CACD0-5AFE-4AD6-B65E-805AF4F7FFA5}"/>
              </a:ext>
            </a:extLst>
          </p:cNvPr>
          <p:cNvCxnSpPr>
            <a:cxnSpLocks/>
          </p:cNvCxnSpPr>
          <p:nvPr userDrawn="1"/>
        </p:nvCxnSpPr>
        <p:spPr>
          <a:xfrm flipH="1">
            <a:off x="9450077" y="4642011"/>
            <a:ext cx="355808" cy="700766"/>
          </a:xfrm>
          <a:prstGeom prst="line">
            <a:avLst/>
          </a:prstGeom>
          <a:noFill/>
          <a:ln w="19050" cap="flat" cmpd="sng" algn="ctr">
            <a:solidFill>
              <a:schemeClr val="accent1"/>
            </a:solidFill>
            <a:prstDash val="solid"/>
            <a:miter lim="800000"/>
          </a:ln>
          <a:effectLst/>
        </p:spPr>
      </p:cxnSp>
      <p:cxnSp>
        <p:nvCxnSpPr>
          <p:cNvPr id="106" name="Straight Connector 105">
            <a:extLst>
              <a:ext uri="{FF2B5EF4-FFF2-40B4-BE49-F238E27FC236}">
                <a16:creationId xmlns:a16="http://schemas.microsoft.com/office/drawing/2014/main" id="{61FFA92D-05AF-4006-A1A2-1A0EA12C4B38}"/>
              </a:ext>
            </a:extLst>
          </p:cNvPr>
          <p:cNvCxnSpPr>
            <a:cxnSpLocks/>
          </p:cNvCxnSpPr>
          <p:nvPr userDrawn="1"/>
        </p:nvCxnSpPr>
        <p:spPr>
          <a:xfrm>
            <a:off x="9805885" y="4642011"/>
            <a:ext cx="338015" cy="700766"/>
          </a:xfrm>
          <a:prstGeom prst="line">
            <a:avLst/>
          </a:prstGeom>
          <a:noFill/>
          <a:ln w="19050" cap="flat" cmpd="sng" algn="ctr">
            <a:solidFill>
              <a:schemeClr val="accent1"/>
            </a:solidFill>
            <a:prstDash val="solid"/>
            <a:miter lim="800000"/>
          </a:ln>
          <a:effectLst/>
        </p:spPr>
      </p:cxnSp>
      <p:cxnSp>
        <p:nvCxnSpPr>
          <p:cNvPr id="107" name="Straight Connector 106">
            <a:extLst>
              <a:ext uri="{FF2B5EF4-FFF2-40B4-BE49-F238E27FC236}">
                <a16:creationId xmlns:a16="http://schemas.microsoft.com/office/drawing/2014/main" id="{BD977D0A-CB74-46D0-95F6-9452AF10B519}"/>
              </a:ext>
            </a:extLst>
          </p:cNvPr>
          <p:cNvCxnSpPr>
            <a:cxnSpLocks/>
          </p:cNvCxnSpPr>
          <p:nvPr userDrawn="1"/>
        </p:nvCxnSpPr>
        <p:spPr>
          <a:xfrm flipH="1">
            <a:off x="7636410" y="3876746"/>
            <a:ext cx="993946" cy="536665"/>
          </a:xfrm>
          <a:prstGeom prst="line">
            <a:avLst/>
          </a:prstGeom>
          <a:noFill/>
          <a:ln w="19050" cap="flat" cmpd="sng" algn="ctr">
            <a:solidFill>
              <a:schemeClr val="accent1"/>
            </a:solidFill>
            <a:prstDash val="solid"/>
            <a:miter lim="800000"/>
          </a:ln>
          <a:effectLst/>
        </p:spPr>
      </p:cxnSp>
      <p:cxnSp>
        <p:nvCxnSpPr>
          <p:cNvPr id="108" name="Straight Connector 107">
            <a:extLst>
              <a:ext uri="{FF2B5EF4-FFF2-40B4-BE49-F238E27FC236}">
                <a16:creationId xmlns:a16="http://schemas.microsoft.com/office/drawing/2014/main" id="{2C4706F5-59A7-4667-B290-AAE250F1B1EE}"/>
              </a:ext>
            </a:extLst>
          </p:cNvPr>
          <p:cNvCxnSpPr>
            <a:cxnSpLocks/>
          </p:cNvCxnSpPr>
          <p:nvPr userDrawn="1"/>
        </p:nvCxnSpPr>
        <p:spPr>
          <a:xfrm>
            <a:off x="8630356" y="3876746"/>
            <a:ext cx="394559" cy="339091"/>
          </a:xfrm>
          <a:prstGeom prst="line">
            <a:avLst/>
          </a:prstGeom>
          <a:noFill/>
          <a:ln w="19050" cap="flat" cmpd="sng" algn="ctr">
            <a:solidFill>
              <a:schemeClr val="accent1"/>
            </a:solidFill>
            <a:prstDash val="solid"/>
            <a:miter lim="800000"/>
          </a:ln>
          <a:effectLst/>
        </p:spPr>
      </p:cxnSp>
      <p:cxnSp>
        <p:nvCxnSpPr>
          <p:cNvPr id="109" name="Straight Connector 108">
            <a:extLst>
              <a:ext uri="{FF2B5EF4-FFF2-40B4-BE49-F238E27FC236}">
                <a16:creationId xmlns:a16="http://schemas.microsoft.com/office/drawing/2014/main" id="{8A5CA641-3B78-4490-8FEB-E8ACA6A374E1}"/>
              </a:ext>
            </a:extLst>
          </p:cNvPr>
          <p:cNvCxnSpPr>
            <a:cxnSpLocks/>
          </p:cNvCxnSpPr>
          <p:nvPr userDrawn="1"/>
        </p:nvCxnSpPr>
        <p:spPr>
          <a:xfrm>
            <a:off x="8888829" y="3848964"/>
            <a:ext cx="917056" cy="564447"/>
          </a:xfrm>
          <a:prstGeom prst="line">
            <a:avLst/>
          </a:prstGeom>
          <a:noFill/>
          <a:ln w="19050" cap="flat" cmpd="sng" algn="ctr">
            <a:solidFill>
              <a:schemeClr val="accent1"/>
            </a:solidFill>
            <a:prstDash val="solid"/>
            <a:miter lim="800000"/>
          </a:ln>
          <a:effectLst/>
        </p:spPr>
      </p:cxnSp>
      <p:sp>
        <p:nvSpPr>
          <p:cNvPr id="110" name="Rectangle: Rounded Corners 109">
            <a:extLst>
              <a:ext uri="{FF2B5EF4-FFF2-40B4-BE49-F238E27FC236}">
                <a16:creationId xmlns:a16="http://schemas.microsoft.com/office/drawing/2014/main" id="{12F1FB39-15E0-4527-BAF4-BC7FF11CDCF1}"/>
              </a:ext>
            </a:extLst>
          </p:cNvPr>
          <p:cNvSpPr/>
          <p:nvPr userDrawn="1"/>
        </p:nvSpPr>
        <p:spPr>
          <a:xfrm>
            <a:off x="7362090" y="4413411"/>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Zone 1</a:t>
            </a:r>
          </a:p>
        </p:txBody>
      </p:sp>
      <p:sp>
        <p:nvSpPr>
          <p:cNvPr id="111" name="Rectangle: Rounded Corners 110">
            <a:extLst>
              <a:ext uri="{FF2B5EF4-FFF2-40B4-BE49-F238E27FC236}">
                <a16:creationId xmlns:a16="http://schemas.microsoft.com/office/drawing/2014/main" id="{D4DCC8A0-87A4-4478-9B25-2B8AC8CC6C77}"/>
              </a:ext>
            </a:extLst>
          </p:cNvPr>
          <p:cNvSpPr/>
          <p:nvPr userDrawn="1"/>
        </p:nvSpPr>
        <p:spPr>
          <a:xfrm>
            <a:off x="7094285" y="534277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Track 1</a:t>
            </a:r>
          </a:p>
        </p:txBody>
      </p:sp>
      <p:sp>
        <p:nvSpPr>
          <p:cNvPr id="112" name="Rectangle: Rounded Corners 111">
            <a:extLst>
              <a:ext uri="{FF2B5EF4-FFF2-40B4-BE49-F238E27FC236}">
                <a16:creationId xmlns:a16="http://schemas.microsoft.com/office/drawing/2014/main" id="{E2F28B34-D51A-4242-84AC-2906CCF4B743}"/>
              </a:ext>
            </a:extLst>
          </p:cNvPr>
          <p:cNvSpPr/>
          <p:nvPr userDrawn="1"/>
        </p:nvSpPr>
        <p:spPr>
          <a:xfrm>
            <a:off x="7788109" y="534277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Track 2</a:t>
            </a:r>
          </a:p>
        </p:txBody>
      </p:sp>
      <p:sp>
        <p:nvSpPr>
          <p:cNvPr id="113" name="Rectangle: Rounded Corners 112">
            <a:extLst>
              <a:ext uri="{FF2B5EF4-FFF2-40B4-BE49-F238E27FC236}">
                <a16:creationId xmlns:a16="http://schemas.microsoft.com/office/drawing/2014/main" id="{4507B1B3-29D0-4871-B47D-F53EAD477C79}"/>
              </a:ext>
            </a:extLst>
          </p:cNvPr>
          <p:cNvSpPr/>
          <p:nvPr userDrawn="1"/>
        </p:nvSpPr>
        <p:spPr>
          <a:xfrm>
            <a:off x="8481933" y="534277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Track 3</a:t>
            </a:r>
          </a:p>
        </p:txBody>
      </p:sp>
      <p:sp>
        <p:nvSpPr>
          <p:cNvPr id="114" name="Rectangle: Rounded Corners 113">
            <a:extLst>
              <a:ext uri="{FF2B5EF4-FFF2-40B4-BE49-F238E27FC236}">
                <a16:creationId xmlns:a16="http://schemas.microsoft.com/office/drawing/2014/main" id="{9811ACA4-B253-44FE-8088-7B30EBA8434B}"/>
              </a:ext>
            </a:extLst>
          </p:cNvPr>
          <p:cNvSpPr/>
          <p:nvPr userDrawn="1"/>
        </p:nvSpPr>
        <p:spPr>
          <a:xfrm>
            <a:off x="9531565" y="4413411"/>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Station 1</a:t>
            </a:r>
          </a:p>
        </p:txBody>
      </p:sp>
      <p:sp>
        <p:nvSpPr>
          <p:cNvPr id="115" name="Rectangle: Rounded Corners 114">
            <a:extLst>
              <a:ext uri="{FF2B5EF4-FFF2-40B4-BE49-F238E27FC236}">
                <a16:creationId xmlns:a16="http://schemas.microsoft.com/office/drawing/2014/main" id="{CB2BF6FD-FDB8-46B9-8B23-1CE23C48B237}"/>
              </a:ext>
            </a:extLst>
          </p:cNvPr>
          <p:cNvSpPr/>
          <p:nvPr userDrawn="1"/>
        </p:nvSpPr>
        <p:spPr>
          <a:xfrm>
            <a:off x="8356036" y="3648146"/>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Region 1</a:t>
            </a:r>
          </a:p>
        </p:txBody>
      </p:sp>
      <p:sp>
        <p:nvSpPr>
          <p:cNvPr id="116" name="Rectangle: Rounded Corners 115">
            <a:extLst>
              <a:ext uri="{FF2B5EF4-FFF2-40B4-BE49-F238E27FC236}">
                <a16:creationId xmlns:a16="http://schemas.microsoft.com/office/drawing/2014/main" id="{B6E2DCE3-6EB0-465B-9816-067E94577AB2}"/>
              </a:ext>
            </a:extLst>
          </p:cNvPr>
          <p:cNvSpPr/>
          <p:nvPr userDrawn="1"/>
        </p:nvSpPr>
        <p:spPr>
          <a:xfrm>
            <a:off x="8750595" y="421583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Train 1</a:t>
            </a:r>
          </a:p>
        </p:txBody>
      </p:sp>
      <p:sp>
        <p:nvSpPr>
          <p:cNvPr id="117" name="Rectangle: Rounded Corners 116">
            <a:extLst>
              <a:ext uri="{FF2B5EF4-FFF2-40B4-BE49-F238E27FC236}">
                <a16:creationId xmlns:a16="http://schemas.microsoft.com/office/drawing/2014/main" id="{69128EAD-1F90-454C-83E4-DE68AA51641A}"/>
              </a:ext>
            </a:extLst>
          </p:cNvPr>
          <p:cNvSpPr/>
          <p:nvPr userDrawn="1"/>
        </p:nvSpPr>
        <p:spPr>
          <a:xfrm>
            <a:off x="8258151" y="4663765"/>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Switch 1</a:t>
            </a:r>
          </a:p>
        </p:txBody>
      </p:sp>
      <p:sp>
        <p:nvSpPr>
          <p:cNvPr id="118" name="Rectangle: Rounded Corners 117">
            <a:extLst>
              <a:ext uri="{FF2B5EF4-FFF2-40B4-BE49-F238E27FC236}">
                <a16:creationId xmlns:a16="http://schemas.microsoft.com/office/drawing/2014/main" id="{ED52050E-24F1-434A-9543-7FA19AD73450}"/>
              </a:ext>
            </a:extLst>
          </p:cNvPr>
          <p:cNvSpPr/>
          <p:nvPr userDrawn="1"/>
        </p:nvSpPr>
        <p:spPr>
          <a:xfrm>
            <a:off x="9175757" y="534277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Access Gate 1</a:t>
            </a:r>
          </a:p>
        </p:txBody>
      </p:sp>
      <p:sp>
        <p:nvSpPr>
          <p:cNvPr id="119" name="Rectangle: Rounded Corners 118">
            <a:extLst>
              <a:ext uri="{FF2B5EF4-FFF2-40B4-BE49-F238E27FC236}">
                <a16:creationId xmlns:a16="http://schemas.microsoft.com/office/drawing/2014/main" id="{1C2C86C1-5128-472A-BAE5-5059F69647A4}"/>
              </a:ext>
            </a:extLst>
          </p:cNvPr>
          <p:cNvSpPr/>
          <p:nvPr userDrawn="1"/>
        </p:nvSpPr>
        <p:spPr>
          <a:xfrm>
            <a:off x="9869580" y="534277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Access Gate 2</a:t>
            </a:r>
          </a:p>
        </p:txBody>
      </p:sp>
      <p:sp>
        <p:nvSpPr>
          <p:cNvPr id="120" name="Rectangle 119">
            <a:extLst>
              <a:ext uri="{FF2B5EF4-FFF2-40B4-BE49-F238E27FC236}">
                <a16:creationId xmlns:a16="http://schemas.microsoft.com/office/drawing/2014/main" id="{89DE7FDD-8A57-467E-BE02-4438D3B55F23}"/>
              </a:ext>
            </a:extLst>
          </p:cNvPr>
          <p:cNvSpPr/>
          <p:nvPr userDrawn="1"/>
        </p:nvSpPr>
        <p:spPr>
          <a:xfrm>
            <a:off x="6713166" y="3507318"/>
            <a:ext cx="4046131" cy="2204271"/>
          </a:xfrm>
          <a:prstGeom prst="rect">
            <a:avLst/>
          </a:prstGeom>
          <a:noFill/>
          <a:ln w="28575" cap="flat" cmpd="sng" algn="ctr">
            <a:solidFill>
              <a:schemeClr val="bg2">
                <a:lumMod val="75000"/>
              </a:schemeClr>
            </a:solidFill>
            <a:prstDash val="solid"/>
            <a:miter lim="800000"/>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panose="020F0502020204030204"/>
              <a:ea typeface="+mn-ea"/>
              <a:cs typeface="Segoe UI" panose="020B0502040204020203" pitchFamily="34" charset="0"/>
            </a:endParaRPr>
          </a:p>
        </p:txBody>
      </p:sp>
      <p:cxnSp>
        <p:nvCxnSpPr>
          <p:cNvPr id="121" name="Straight Connector 120">
            <a:extLst>
              <a:ext uri="{FF2B5EF4-FFF2-40B4-BE49-F238E27FC236}">
                <a16:creationId xmlns:a16="http://schemas.microsoft.com/office/drawing/2014/main" id="{A0DF192C-EBA2-4ACE-B02A-59C31021BAA6}"/>
              </a:ext>
            </a:extLst>
          </p:cNvPr>
          <p:cNvCxnSpPr>
            <a:cxnSpLocks/>
          </p:cNvCxnSpPr>
          <p:nvPr userDrawn="1"/>
        </p:nvCxnSpPr>
        <p:spPr>
          <a:xfrm flipH="1">
            <a:off x="8532471" y="3876746"/>
            <a:ext cx="97885" cy="787019"/>
          </a:xfrm>
          <a:prstGeom prst="line">
            <a:avLst/>
          </a:prstGeom>
          <a:noFill/>
          <a:ln w="19050" cap="flat" cmpd="sng" algn="ctr">
            <a:solidFill>
              <a:schemeClr val="accent1"/>
            </a:solidFill>
            <a:prstDash val="solid"/>
            <a:miter lim="800000"/>
          </a:ln>
          <a:effectLst/>
        </p:spPr>
      </p:cxnSp>
      <p:pic>
        <p:nvPicPr>
          <p:cNvPr id="122" name="Picture 121">
            <a:extLst>
              <a:ext uri="{FF2B5EF4-FFF2-40B4-BE49-F238E27FC236}">
                <a16:creationId xmlns:a16="http://schemas.microsoft.com/office/drawing/2014/main" id="{BFD15B90-6793-439F-88F9-A22710CD5219}"/>
              </a:ext>
            </a:extLst>
          </p:cNvPr>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2764294" y="3412954"/>
            <a:ext cx="4253057" cy="2501621"/>
          </a:xfrm>
          <a:prstGeom prst="rect">
            <a:avLst/>
          </a:prstGeom>
          <a:noFill/>
          <a:ln>
            <a:noFill/>
          </a:ln>
        </p:spPr>
      </p:pic>
    </p:spTree>
    <p:extLst>
      <p:ext uri="{BB962C8B-B14F-4D97-AF65-F5344CB8AC3E}">
        <p14:creationId xmlns:p14="http://schemas.microsoft.com/office/powerpoint/2010/main" val="13496928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a:extLst>
              <a:ext uri="{FF2B5EF4-FFF2-40B4-BE49-F238E27FC236}">
                <a16:creationId xmlns:a16="http://schemas.microsoft.com/office/drawing/2014/main" id="{7959127B-FC01-48B7-ACFE-50C65BD06E96}"/>
              </a:ext>
            </a:extLst>
          </p:cNvPr>
          <p:cNvSpPr>
            <a:spLocks noGrp="1"/>
          </p:cNvSpPr>
          <p:nvPr>
            <p:ph type="body" sz="quarter" idx="10"/>
          </p:nvPr>
        </p:nvSpPr>
        <p:spPr>
          <a:xfrm>
            <a:off x="588263" y="1019212"/>
            <a:ext cx="11014075" cy="276999"/>
          </a:xfrm>
        </p:spPr>
        <p:txBody>
          <a:bodyPr/>
          <a:lstStyle>
            <a:lvl1pPr marL="0" indent="0" algn="l">
              <a:buNone/>
              <a:defRPr sz="1800">
                <a:solidFill>
                  <a:schemeClr val="accent2">
                    <a:lumMod val="60000"/>
                    <a:lumOff val="40000"/>
                  </a:schemeClr>
                </a:solidFill>
              </a:defRPr>
            </a:lvl1pPr>
            <a:lvl2pPr marL="0" indent="0">
              <a:buNone/>
              <a:defRPr sz="1400">
                <a:solidFill>
                  <a:schemeClr val="accent2">
                    <a:lumMod val="60000"/>
                    <a:lumOff val="40000"/>
                  </a:schemeClr>
                </a:solidFill>
              </a:defRPr>
            </a:lvl2pPr>
            <a:lvl3pPr marL="0" indent="0">
              <a:buNone/>
              <a:defRPr sz="1100">
                <a:solidFill>
                  <a:schemeClr val="accent2">
                    <a:lumMod val="60000"/>
                    <a:lumOff val="40000"/>
                  </a:schemeClr>
                </a:solidFill>
              </a:defRPr>
            </a:lvl3pPr>
            <a:lvl4pPr marL="0" indent="0">
              <a:buNone/>
              <a:defRPr sz="1050">
                <a:solidFill>
                  <a:schemeClr val="accent2">
                    <a:lumMod val="60000"/>
                    <a:lumOff val="40000"/>
                  </a:schemeClr>
                </a:solidFill>
              </a:defRPr>
            </a:lvl4pPr>
            <a:lvl5pPr marL="0" indent="0">
              <a:buNone/>
              <a:defRPr sz="1050">
                <a:solidFill>
                  <a:schemeClr val="accent2">
                    <a:lumMod val="60000"/>
                    <a:lumOff val="40000"/>
                  </a:schemeClr>
                </a:solidFill>
              </a:defRPr>
            </a:lvl5pPr>
          </a:lstStyle>
          <a:p>
            <a:pPr lvl="0"/>
            <a:r>
              <a:rPr lang="en-US"/>
              <a:t>Click to edit Master text styles</a:t>
            </a:r>
          </a:p>
        </p:txBody>
      </p:sp>
      <p:sp>
        <p:nvSpPr>
          <p:cNvPr id="85" name="Rectangle: Rounded Corners 84">
            <a:extLst>
              <a:ext uri="{FF2B5EF4-FFF2-40B4-BE49-F238E27FC236}">
                <a16:creationId xmlns:a16="http://schemas.microsoft.com/office/drawing/2014/main" id="{6BC462AC-9D2A-43A1-8D5A-598FBF1B14A4}"/>
              </a:ext>
            </a:extLst>
          </p:cNvPr>
          <p:cNvSpPr/>
          <p:nvPr userDrawn="1"/>
        </p:nvSpPr>
        <p:spPr bwMode="auto">
          <a:xfrm>
            <a:off x="348123" y="3337167"/>
            <a:ext cx="11337373" cy="3308074"/>
          </a:xfrm>
          <a:prstGeom prst="roundRect">
            <a:avLst>
              <a:gd name="adj" fmla="val 3134"/>
            </a:avLst>
          </a:prstGeom>
          <a:solidFill>
            <a:schemeClr val="bg1"/>
          </a:solidFill>
          <a:ln w="3175">
            <a:solidFill>
              <a:schemeClr val="accent2">
                <a:lumMod val="60000"/>
                <a:lumOff val="40000"/>
              </a:schemeClr>
            </a:solidFill>
            <a:headEnd type="none" w="med" len="med"/>
            <a:tailEnd type="none" w="med" len="med"/>
          </a:ln>
          <a:effectLst>
            <a:outerShdw blurRad="292100" algn="ctr" rotWithShape="0">
              <a:schemeClr val="accent2"/>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000000"/>
              </a:solidFill>
              <a:ea typeface="Segoe UI" pitchFamily="34" charset="0"/>
              <a:cs typeface="Segoe UI" pitchFamily="34" charset="0"/>
            </a:endParaRPr>
          </a:p>
        </p:txBody>
      </p:sp>
      <p:sp>
        <p:nvSpPr>
          <p:cNvPr id="87" name="Text Placeholder 86">
            <a:extLst>
              <a:ext uri="{FF2B5EF4-FFF2-40B4-BE49-F238E27FC236}">
                <a16:creationId xmlns:a16="http://schemas.microsoft.com/office/drawing/2014/main" id="{166B495A-33A8-4A3C-AC43-E490E29F454D}"/>
              </a:ext>
            </a:extLst>
          </p:cNvPr>
          <p:cNvSpPr>
            <a:spLocks noGrp="1"/>
          </p:cNvSpPr>
          <p:nvPr userDrawn="1">
            <p:ph type="body" sz="quarter" idx="11"/>
          </p:nvPr>
        </p:nvSpPr>
        <p:spPr>
          <a:xfrm>
            <a:off x="506504" y="3497333"/>
            <a:ext cx="6746745" cy="1001813"/>
          </a:xfrm>
        </p:spPr>
        <p:txBody>
          <a:bodyPr/>
          <a:lstStyle>
            <a:lvl1pPr marL="0" indent="0">
              <a:spcBef>
                <a:spcPts val="600"/>
              </a:spcBef>
              <a:buNone/>
              <a:defRPr sz="1400"/>
            </a:lvl1pPr>
            <a:lvl2pPr marL="171450" indent="-171450">
              <a:spcBef>
                <a:spcPts val="300"/>
              </a:spcBef>
              <a:buFont typeface="Arial" panose="020B0604020202020204" pitchFamily="34" charset="0"/>
              <a:buChar char="•"/>
              <a:defRPr sz="1200"/>
            </a:lvl2pPr>
            <a:lvl3pPr marL="0" indent="0">
              <a:buNone/>
              <a:defRPr sz="1050"/>
            </a:lvl3pPr>
            <a:lvl4pPr marL="0" indent="0">
              <a:buNone/>
              <a:defRPr sz="1000"/>
            </a:lvl4pPr>
            <a:lvl5pPr marL="0" indent="0">
              <a:buNone/>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93" name="Group 192" descr="migrate">
            <a:extLst>
              <a:ext uri="{FF2B5EF4-FFF2-40B4-BE49-F238E27FC236}">
                <a16:creationId xmlns:a16="http://schemas.microsoft.com/office/drawing/2014/main" id="{92D83CA6-350B-4540-A38E-8BB44B757B4E}"/>
              </a:ext>
            </a:extLst>
          </p:cNvPr>
          <p:cNvGrpSpPr>
            <a:grpSpLocks noChangeAspect="1"/>
          </p:cNvGrpSpPr>
          <p:nvPr userDrawn="1"/>
        </p:nvGrpSpPr>
        <p:grpSpPr>
          <a:xfrm>
            <a:off x="2445354" y="1999833"/>
            <a:ext cx="457200" cy="457200"/>
            <a:chOff x="7260749" y="3048383"/>
            <a:chExt cx="406193" cy="406193"/>
          </a:xfrm>
        </p:grpSpPr>
        <p:sp>
          <p:nvSpPr>
            <p:cNvPr id="195" name="Rectangle 562">
              <a:extLst>
                <a:ext uri="{FF2B5EF4-FFF2-40B4-BE49-F238E27FC236}">
                  <a16:creationId xmlns:a16="http://schemas.microsoft.com/office/drawing/2014/main" id="{7610144F-1C5E-4F45-B7FD-ECDCAFDB8136}"/>
                </a:ext>
              </a:extLst>
            </p:cNvPr>
            <p:cNvSpPr>
              <a:spLocks noChangeArrowheads="1"/>
            </p:cNvSpPr>
            <p:nvPr/>
          </p:nvSpPr>
          <p:spPr bwMode="auto">
            <a:xfrm>
              <a:off x="7463067" y="3048383"/>
              <a:ext cx="203875" cy="406193"/>
            </a:xfrm>
            <a:prstGeom prst="rect">
              <a:avLst/>
            </a:prstGeom>
            <a:solidFill>
              <a:srgbClr val="50E6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196" name="Rectangle 563">
              <a:extLst>
                <a:ext uri="{FF2B5EF4-FFF2-40B4-BE49-F238E27FC236}">
                  <a16:creationId xmlns:a16="http://schemas.microsoft.com/office/drawing/2014/main" id="{9E819CB5-9487-4CAE-89A3-DDE054353021}"/>
                </a:ext>
              </a:extLst>
            </p:cNvPr>
            <p:cNvSpPr>
              <a:spLocks noChangeArrowheads="1"/>
            </p:cNvSpPr>
            <p:nvPr/>
          </p:nvSpPr>
          <p:spPr bwMode="auto">
            <a:xfrm>
              <a:off x="7368134" y="3155767"/>
              <a:ext cx="94934" cy="19298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197" name="Rectangle 564">
              <a:extLst>
                <a:ext uri="{FF2B5EF4-FFF2-40B4-BE49-F238E27FC236}">
                  <a16:creationId xmlns:a16="http://schemas.microsoft.com/office/drawing/2014/main" id="{FFB25C98-E466-48C7-B9CE-584E82ED80DE}"/>
                </a:ext>
              </a:extLst>
            </p:cNvPr>
            <p:cNvSpPr>
              <a:spLocks noChangeArrowheads="1"/>
            </p:cNvSpPr>
            <p:nvPr/>
          </p:nvSpPr>
          <p:spPr bwMode="auto">
            <a:xfrm>
              <a:off x="7463067" y="3155767"/>
              <a:ext cx="96490" cy="192980"/>
            </a:xfrm>
            <a:prstGeom prst="rect">
              <a:avLst/>
            </a:prstGeom>
            <a:solidFill>
              <a:srgbClr val="4BC9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198" name="Rectangle 565">
              <a:extLst>
                <a:ext uri="{FF2B5EF4-FFF2-40B4-BE49-F238E27FC236}">
                  <a16:creationId xmlns:a16="http://schemas.microsoft.com/office/drawing/2014/main" id="{87C12731-E8F3-4CC4-B8C2-958CF98D6ED8}"/>
                </a:ext>
              </a:extLst>
            </p:cNvPr>
            <p:cNvSpPr>
              <a:spLocks noChangeArrowheads="1"/>
            </p:cNvSpPr>
            <p:nvPr/>
          </p:nvSpPr>
          <p:spPr bwMode="auto">
            <a:xfrm>
              <a:off x="7260749" y="3370535"/>
              <a:ext cx="85597" cy="8404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194" name="Rectangle 193">
            <a:extLst>
              <a:ext uri="{FF2B5EF4-FFF2-40B4-BE49-F238E27FC236}">
                <a16:creationId xmlns:a16="http://schemas.microsoft.com/office/drawing/2014/main" id="{D05ACCD7-8B6B-42F6-BD9B-A060A4524C34}"/>
              </a:ext>
            </a:extLst>
          </p:cNvPr>
          <p:cNvSpPr/>
          <p:nvPr/>
        </p:nvSpPr>
        <p:spPr>
          <a:xfrm>
            <a:off x="1733277" y="2608672"/>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Open Modeling Language</a:t>
            </a:r>
          </a:p>
        </p:txBody>
      </p:sp>
      <p:grpSp>
        <p:nvGrpSpPr>
          <p:cNvPr id="201" name="Group 200" descr="accelerate">
            <a:extLst>
              <a:ext uri="{FF2B5EF4-FFF2-40B4-BE49-F238E27FC236}">
                <a16:creationId xmlns:a16="http://schemas.microsoft.com/office/drawing/2014/main" id="{E92E4663-9D3F-4859-8BF4-9A20CE496F52}"/>
              </a:ext>
            </a:extLst>
          </p:cNvPr>
          <p:cNvGrpSpPr>
            <a:grpSpLocks noChangeAspect="1"/>
          </p:cNvGrpSpPr>
          <p:nvPr userDrawn="1"/>
        </p:nvGrpSpPr>
        <p:grpSpPr>
          <a:xfrm>
            <a:off x="4527700" y="1909197"/>
            <a:ext cx="638461" cy="638459"/>
            <a:chOff x="3552614" y="3048383"/>
            <a:chExt cx="406193" cy="406193"/>
          </a:xfrm>
        </p:grpSpPr>
        <p:sp>
          <p:nvSpPr>
            <p:cNvPr id="203" name="Oval 236">
              <a:extLst>
                <a:ext uri="{FF2B5EF4-FFF2-40B4-BE49-F238E27FC236}">
                  <a16:creationId xmlns:a16="http://schemas.microsoft.com/office/drawing/2014/main" id="{0D96E3FE-86B5-400B-9322-7A04111F12F7}"/>
                </a:ext>
              </a:extLst>
            </p:cNvPr>
            <p:cNvSpPr>
              <a:spLocks noChangeArrowheads="1"/>
            </p:cNvSpPr>
            <p:nvPr/>
          </p:nvSpPr>
          <p:spPr bwMode="auto">
            <a:xfrm>
              <a:off x="3702018" y="3048383"/>
              <a:ext cx="256789" cy="255232"/>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04" name="Oval 237">
              <a:extLst>
                <a:ext uri="{FF2B5EF4-FFF2-40B4-BE49-F238E27FC236}">
                  <a16:creationId xmlns:a16="http://schemas.microsoft.com/office/drawing/2014/main" id="{ED5E5AB5-C48B-4090-BDA1-E47575386DC3}"/>
                </a:ext>
              </a:extLst>
            </p:cNvPr>
            <p:cNvSpPr>
              <a:spLocks noChangeArrowheads="1"/>
            </p:cNvSpPr>
            <p:nvPr/>
          </p:nvSpPr>
          <p:spPr bwMode="auto">
            <a:xfrm>
              <a:off x="3594634" y="3325403"/>
              <a:ext cx="85597" cy="85597"/>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05" name="Oval 238">
              <a:extLst>
                <a:ext uri="{FF2B5EF4-FFF2-40B4-BE49-F238E27FC236}">
                  <a16:creationId xmlns:a16="http://schemas.microsoft.com/office/drawing/2014/main" id="{AC818AE5-A074-44F0-A220-1E6E6EEF6E76}"/>
                </a:ext>
              </a:extLst>
            </p:cNvPr>
            <p:cNvSpPr>
              <a:spLocks noChangeArrowheads="1"/>
            </p:cNvSpPr>
            <p:nvPr/>
          </p:nvSpPr>
          <p:spPr bwMode="auto">
            <a:xfrm>
              <a:off x="3552614" y="3411000"/>
              <a:ext cx="42020" cy="43576"/>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202" name="Rectangle 201">
            <a:extLst>
              <a:ext uri="{FF2B5EF4-FFF2-40B4-BE49-F238E27FC236}">
                <a16:creationId xmlns:a16="http://schemas.microsoft.com/office/drawing/2014/main" id="{C364E736-355D-4711-8D17-2B780D2C5591}"/>
              </a:ext>
            </a:extLst>
          </p:cNvPr>
          <p:cNvSpPr/>
          <p:nvPr/>
        </p:nvSpPr>
        <p:spPr>
          <a:xfrm>
            <a:off x="3996883" y="2608672"/>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Live Execution Environment</a:t>
            </a:r>
          </a:p>
        </p:txBody>
      </p:sp>
      <p:sp>
        <p:nvSpPr>
          <p:cNvPr id="208" name="Rectangle 207">
            <a:extLst>
              <a:ext uri="{FF2B5EF4-FFF2-40B4-BE49-F238E27FC236}">
                <a16:creationId xmlns:a16="http://schemas.microsoft.com/office/drawing/2014/main" id="{1DFAC3D4-9B92-4775-96BC-463E1D9187B3}"/>
              </a:ext>
            </a:extLst>
          </p:cNvPr>
          <p:cNvSpPr/>
          <p:nvPr/>
        </p:nvSpPr>
        <p:spPr>
          <a:xfrm>
            <a:off x="6391040" y="2608672"/>
            <a:ext cx="1567698"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Input from IoT &amp; Business Systems</a:t>
            </a:r>
          </a:p>
        </p:txBody>
      </p:sp>
      <p:pic>
        <p:nvPicPr>
          <p:cNvPr id="209" name="Graphic 208">
            <a:extLst>
              <a:ext uri="{FF2B5EF4-FFF2-40B4-BE49-F238E27FC236}">
                <a16:creationId xmlns:a16="http://schemas.microsoft.com/office/drawing/2014/main" id="{C429121E-DB2B-4770-B699-9E9E1546229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30262" y="1983806"/>
            <a:ext cx="489254" cy="489254"/>
          </a:xfrm>
          <a:prstGeom prst="rect">
            <a:avLst/>
          </a:prstGeom>
        </p:spPr>
      </p:pic>
      <p:pic>
        <p:nvPicPr>
          <p:cNvPr id="212" name="Picture 211" descr="A picture containing plate&#10;&#10;Description automatically generated">
            <a:extLst>
              <a:ext uri="{FF2B5EF4-FFF2-40B4-BE49-F238E27FC236}">
                <a16:creationId xmlns:a16="http://schemas.microsoft.com/office/drawing/2014/main" id="{ADCA446E-68F2-426D-98AC-427C87CE0244}"/>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129204" y="1966402"/>
            <a:ext cx="524062" cy="524062"/>
          </a:xfrm>
          <a:prstGeom prst="rect">
            <a:avLst/>
          </a:prstGeom>
        </p:spPr>
      </p:pic>
      <p:sp>
        <p:nvSpPr>
          <p:cNvPr id="213" name="Rectangle 212">
            <a:extLst>
              <a:ext uri="{FF2B5EF4-FFF2-40B4-BE49-F238E27FC236}">
                <a16:creationId xmlns:a16="http://schemas.microsoft.com/office/drawing/2014/main" id="{A67524A2-F9D9-4C05-A4AE-125EF3EEFF97}"/>
              </a:ext>
            </a:extLst>
          </p:cNvPr>
          <p:cNvSpPr/>
          <p:nvPr/>
        </p:nvSpPr>
        <p:spPr>
          <a:xfrm>
            <a:off x="8483655" y="2608672"/>
            <a:ext cx="1804572"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Output to </a:t>
            </a:r>
            <a:r>
              <a:rPr kumimoji="0" lang="en-US" sz="1400" b="0" i="0" u="none" strike="noStrike" kern="1200" cap="none" spc="0" normalizeH="0" baseline="0" noProof="0" err="1">
                <a:ln>
                  <a:noFill/>
                </a:ln>
                <a:solidFill>
                  <a:srgbClr val="FFFFFF"/>
                </a:solidFill>
                <a:effectLst/>
                <a:uLnTx/>
                <a:uFillTx/>
                <a:latin typeface="Segoe UI Semibold"/>
                <a:ea typeface="+mn-ea"/>
                <a:cs typeface="+mn-cs"/>
              </a:rPr>
              <a:t>TSI</a:t>
            </a:r>
            <a:r>
              <a:rPr kumimoji="0" lang="en-US" sz="1400" b="0" i="0" u="none" strike="noStrike" kern="1200" cap="none" spc="0" normalizeH="0" baseline="0" noProof="0">
                <a:ln>
                  <a:noFill/>
                </a:ln>
                <a:solidFill>
                  <a:srgbClr val="FFFFFF"/>
                </a:solidFill>
                <a:effectLst/>
                <a:uLnTx/>
                <a:uFillTx/>
                <a:latin typeface="Segoe UI Semibold"/>
                <a:ea typeface="+mn-ea"/>
                <a:cs typeface="+mn-cs"/>
              </a:rPr>
              <a:t>, </a:t>
            </a:r>
            <a:r>
              <a:rPr lang="en-US" sz="1400">
                <a:solidFill>
                  <a:srgbClr val="FFFFFF"/>
                </a:solidFill>
                <a:latin typeface="Segoe UI Semibold"/>
              </a:rPr>
              <a:t>Storage &amp; Analytics</a:t>
            </a:r>
            <a:endParaRPr kumimoji="0" lang="en-US" sz="1400" b="0" i="0" u="none" strike="noStrike" kern="1200" cap="none" spc="0" normalizeH="0" baseline="0" noProof="0">
              <a:ln>
                <a:noFill/>
              </a:ln>
              <a:solidFill>
                <a:srgbClr val="FFFFFF"/>
              </a:solidFill>
              <a:effectLst/>
              <a:uLnTx/>
              <a:uFillTx/>
              <a:latin typeface="Segoe UI Semibold"/>
              <a:ea typeface="+mn-ea"/>
              <a:cs typeface="+mn-cs"/>
            </a:endParaRPr>
          </a:p>
        </p:txBody>
      </p:sp>
    </p:spTree>
    <p:extLst>
      <p:ext uri="{BB962C8B-B14F-4D97-AF65-F5344CB8AC3E}">
        <p14:creationId xmlns:p14="http://schemas.microsoft.com/office/powerpoint/2010/main" val="212853549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C5018D1B-618B-4A16-8D1C-F19F48865CEB}"/>
              </a:ext>
            </a:extLst>
          </p:cNvPr>
          <p:cNvSpPr/>
          <p:nvPr userDrawn="1"/>
        </p:nvSpPr>
        <p:spPr bwMode="auto">
          <a:xfrm>
            <a:off x="348123" y="2731626"/>
            <a:ext cx="11520880" cy="3913616"/>
          </a:xfrm>
          <a:prstGeom prst="roundRect">
            <a:avLst>
              <a:gd name="adj" fmla="val 2193"/>
            </a:avLst>
          </a:prstGeom>
          <a:solidFill>
            <a:schemeClr val="bg1"/>
          </a:solidFill>
          <a:ln w="3175">
            <a:solidFill>
              <a:schemeClr val="accent2">
                <a:lumMod val="60000"/>
                <a:lumOff val="40000"/>
              </a:schemeClr>
            </a:solidFill>
            <a:headEnd type="none" w="med" len="med"/>
            <a:tailEnd type="none" w="med" len="med"/>
          </a:ln>
          <a:effectLst>
            <a:outerShdw blurRad="292100" algn="ctr" rotWithShape="0">
              <a:schemeClr val="accent2"/>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000000"/>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238275"/>
            <a:ext cx="11018520" cy="553998"/>
          </a:xfrm>
        </p:spPr>
        <p:txBody>
          <a:bodyPr/>
          <a:lstStyle/>
          <a:p>
            <a:r>
              <a:rPr lang="en-US"/>
              <a:t>Click to edit Master title style</a:t>
            </a:r>
          </a:p>
        </p:txBody>
      </p:sp>
      <p:sp>
        <p:nvSpPr>
          <p:cNvPr id="4" name="Text Placeholder 3">
            <a:extLst>
              <a:ext uri="{FF2B5EF4-FFF2-40B4-BE49-F238E27FC236}">
                <a16:creationId xmlns:a16="http://schemas.microsoft.com/office/drawing/2014/main" id="{7959127B-FC01-48B7-ACFE-50C65BD06E96}"/>
              </a:ext>
            </a:extLst>
          </p:cNvPr>
          <p:cNvSpPr>
            <a:spLocks noGrp="1"/>
          </p:cNvSpPr>
          <p:nvPr>
            <p:ph type="body" sz="quarter" idx="10"/>
          </p:nvPr>
        </p:nvSpPr>
        <p:spPr>
          <a:xfrm>
            <a:off x="587438" y="795650"/>
            <a:ext cx="11014075" cy="276999"/>
          </a:xfrm>
        </p:spPr>
        <p:txBody>
          <a:bodyPr/>
          <a:lstStyle>
            <a:lvl1pPr marL="0" indent="0" algn="l">
              <a:buNone/>
              <a:defRPr sz="1800">
                <a:solidFill>
                  <a:schemeClr val="accent2">
                    <a:lumMod val="60000"/>
                    <a:lumOff val="40000"/>
                  </a:schemeClr>
                </a:solidFill>
              </a:defRPr>
            </a:lvl1pPr>
            <a:lvl2pPr marL="0" indent="0">
              <a:buNone/>
              <a:defRPr sz="1400">
                <a:solidFill>
                  <a:schemeClr val="accent2">
                    <a:lumMod val="60000"/>
                    <a:lumOff val="40000"/>
                  </a:schemeClr>
                </a:solidFill>
              </a:defRPr>
            </a:lvl2pPr>
            <a:lvl3pPr marL="0" indent="0">
              <a:buNone/>
              <a:defRPr sz="1100">
                <a:solidFill>
                  <a:schemeClr val="accent2">
                    <a:lumMod val="60000"/>
                    <a:lumOff val="40000"/>
                  </a:schemeClr>
                </a:solidFill>
              </a:defRPr>
            </a:lvl3pPr>
            <a:lvl4pPr marL="0" indent="0">
              <a:buNone/>
              <a:defRPr sz="1050">
                <a:solidFill>
                  <a:schemeClr val="accent2">
                    <a:lumMod val="60000"/>
                    <a:lumOff val="40000"/>
                  </a:schemeClr>
                </a:solidFill>
              </a:defRPr>
            </a:lvl4pPr>
            <a:lvl5pPr marL="0" indent="0">
              <a:buNone/>
              <a:defRPr sz="1050">
                <a:solidFill>
                  <a:schemeClr val="accent2">
                    <a:lumMod val="60000"/>
                    <a:lumOff val="40000"/>
                  </a:schemeClr>
                </a:solidFill>
              </a:defRPr>
            </a:lvl5pPr>
          </a:lstStyle>
          <a:p>
            <a:pPr lvl="0"/>
            <a:endParaRPr lang="en-US"/>
          </a:p>
        </p:txBody>
      </p:sp>
      <p:sp>
        <p:nvSpPr>
          <p:cNvPr id="87" name="Text Placeholder 86">
            <a:extLst>
              <a:ext uri="{FF2B5EF4-FFF2-40B4-BE49-F238E27FC236}">
                <a16:creationId xmlns:a16="http://schemas.microsoft.com/office/drawing/2014/main" id="{166B495A-33A8-4A3C-AC43-E490E29F454D}"/>
              </a:ext>
            </a:extLst>
          </p:cNvPr>
          <p:cNvSpPr>
            <a:spLocks noGrp="1"/>
          </p:cNvSpPr>
          <p:nvPr userDrawn="1">
            <p:ph type="body" sz="quarter" idx="11"/>
          </p:nvPr>
        </p:nvSpPr>
        <p:spPr>
          <a:xfrm>
            <a:off x="506504" y="3033911"/>
            <a:ext cx="7650668" cy="477054"/>
          </a:xfrm>
        </p:spPr>
        <p:txBody>
          <a:bodyPr/>
          <a:lstStyle>
            <a:lvl1pPr marL="285750" indent="-285750">
              <a:spcBef>
                <a:spcPts val="900"/>
              </a:spcBef>
              <a:buFont typeface="Wingdings" panose="05000000000000000000" pitchFamily="2" charset="2"/>
              <a:buChar char="§"/>
              <a:defRPr sz="1400"/>
            </a:lvl1pPr>
            <a:lvl2pPr marL="283464" indent="182880">
              <a:spcBef>
                <a:spcPts val="600"/>
              </a:spcBef>
              <a:buFont typeface="Wingdings" panose="05000000000000000000" pitchFamily="2" charset="2"/>
              <a:buChar char="§"/>
              <a:defRPr sz="1100"/>
            </a:lvl2pPr>
            <a:lvl3pPr marL="0" indent="0">
              <a:buNone/>
              <a:defRPr sz="1100"/>
            </a:lvl3pPr>
            <a:lvl4pPr marL="0" indent="0">
              <a:buNone/>
              <a:defRPr sz="1050"/>
            </a:lvl4pPr>
            <a:lvl5pPr marL="0" indent="0">
              <a:buNone/>
              <a:defRPr sz="1050"/>
            </a:lvl5pPr>
          </a:lstStyle>
          <a:p>
            <a:pPr lvl="0"/>
            <a:r>
              <a:rPr lang="en-US"/>
              <a:t>Click to edit Master text styles</a:t>
            </a:r>
          </a:p>
          <a:p>
            <a:pPr lvl="1"/>
            <a:r>
              <a:rPr lang="en-US"/>
              <a:t>Second level</a:t>
            </a:r>
          </a:p>
        </p:txBody>
      </p:sp>
      <p:grpSp>
        <p:nvGrpSpPr>
          <p:cNvPr id="193" name="Group 192" descr="migrate">
            <a:extLst>
              <a:ext uri="{FF2B5EF4-FFF2-40B4-BE49-F238E27FC236}">
                <a16:creationId xmlns:a16="http://schemas.microsoft.com/office/drawing/2014/main" id="{92D83CA6-350B-4540-A38E-8BB44B757B4E}"/>
              </a:ext>
            </a:extLst>
          </p:cNvPr>
          <p:cNvGrpSpPr>
            <a:grpSpLocks noChangeAspect="1"/>
          </p:cNvGrpSpPr>
          <p:nvPr userDrawn="1"/>
        </p:nvGrpSpPr>
        <p:grpSpPr>
          <a:xfrm>
            <a:off x="2538346" y="1693507"/>
            <a:ext cx="274320" cy="274320"/>
            <a:chOff x="7260749" y="3048383"/>
            <a:chExt cx="406193" cy="406193"/>
          </a:xfrm>
        </p:grpSpPr>
        <p:sp>
          <p:nvSpPr>
            <p:cNvPr id="195" name="Rectangle 562">
              <a:extLst>
                <a:ext uri="{FF2B5EF4-FFF2-40B4-BE49-F238E27FC236}">
                  <a16:creationId xmlns:a16="http://schemas.microsoft.com/office/drawing/2014/main" id="{7610144F-1C5E-4F45-B7FD-ECDCAFDB8136}"/>
                </a:ext>
              </a:extLst>
            </p:cNvPr>
            <p:cNvSpPr>
              <a:spLocks noChangeArrowheads="1"/>
            </p:cNvSpPr>
            <p:nvPr/>
          </p:nvSpPr>
          <p:spPr bwMode="auto">
            <a:xfrm>
              <a:off x="7463067" y="3048383"/>
              <a:ext cx="203875" cy="406193"/>
            </a:xfrm>
            <a:prstGeom prst="rect">
              <a:avLst/>
            </a:prstGeom>
            <a:solidFill>
              <a:srgbClr val="50E6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196" name="Rectangle 563">
              <a:extLst>
                <a:ext uri="{FF2B5EF4-FFF2-40B4-BE49-F238E27FC236}">
                  <a16:creationId xmlns:a16="http://schemas.microsoft.com/office/drawing/2014/main" id="{9E819CB5-9487-4CAE-89A3-DDE054353021}"/>
                </a:ext>
              </a:extLst>
            </p:cNvPr>
            <p:cNvSpPr>
              <a:spLocks noChangeArrowheads="1"/>
            </p:cNvSpPr>
            <p:nvPr/>
          </p:nvSpPr>
          <p:spPr bwMode="auto">
            <a:xfrm>
              <a:off x="7368134" y="3155767"/>
              <a:ext cx="94934" cy="19298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197" name="Rectangle 564">
              <a:extLst>
                <a:ext uri="{FF2B5EF4-FFF2-40B4-BE49-F238E27FC236}">
                  <a16:creationId xmlns:a16="http://schemas.microsoft.com/office/drawing/2014/main" id="{FFB25C98-E466-48C7-B9CE-584E82ED80DE}"/>
                </a:ext>
              </a:extLst>
            </p:cNvPr>
            <p:cNvSpPr>
              <a:spLocks noChangeArrowheads="1"/>
            </p:cNvSpPr>
            <p:nvPr/>
          </p:nvSpPr>
          <p:spPr bwMode="auto">
            <a:xfrm>
              <a:off x="7463067" y="3155767"/>
              <a:ext cx="96490" cy="192980"/>
            </a:xfrm>
            <a:prstGeom prst="rect">
              <a:avLst/>
            </a:prstGeom>
            <a:solidFill>
              <a:srgbClr val="4BC9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198" name="Rectangle 565">
              <a:extLst>
                <a:ext uri="{FF2B5EF4-FFF2-40B4-BE49-F238E27FC236}">
                  <a16:creationId xmlns:a16="http://schemas.microsoft.com/office/drawing/2014/main" id="{87C12731-E8F3-4CC4-B8C2-958CF98D6ED8}"/>
                </a:ext>
              </a:extLst>
            </p:cNvPr>
            <p:cNvSpPr>
              <a:spLocks noChangeArrowheads="1"/>
            </p:cNvSpPr>
            <p:nvPr/>
          </p:nvSpPr>
          <p:spPr bwMode="auto">
            <a:xfrm>
              <a:off x="7260749" y="3370535"/>
              <a:ext cx="85597" cy="8404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194" name="Rectangle 193">
            <a:extLst>
              <a:ext uri="{FF2B5EF4-FFF2-40B4-BE49-F238E27FC236}">
                <a16:creationId xmlns:a16="http://schemas.microsoft.com/office/drawing/2014/main" id="{D05ACCD7-8B6B-42F6-BD9B-A060A4524C34}"/>
              </a:ext>
            </a:extLst>
          </p:cNvPr>
          <p:cNvSpPr/>
          <p:nvPr/>
        </p:nvSpPr>
        <p:spPr>
          <a:xfrm>
            <a:off x="1733277" y="2030914"/>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Open Modeling Language</a:t>
            </a:r>
          </a:p>
        </p:txBody>
      </p:sp>
      <p:grpSp>
        <p:nvGrpSpPr>
          <p:cNvPr id="201" name="Group 200" descr="accelerate">
            <a:extLst>
              <a:ext uri="{FF2B5EF4-FFF2-40B4-BE49-F238E27FC236}">
                <a16:creationId xmlns:a16="http://schemas.microsoft.com/office/drawing/2014/main" id="{E92E4663-9D3F-4859-8BF4-9A20CE496F52}"/>
              </a:ext>
            </a:extLst>
          </p:cNvPr>
          <p:cNvGrpSpPr>
            <a:grpSpLocks noChangeAspect="1"/>
          </p:cNvGrpSpPr>
          <p:nvPr userDrawn="1"/>
        </p:nvGrpSpPr>
        <p:grpSpPr>
          <a:xfrm>
            <a:off x="4800399" y="1693507"/>
            <a:ext cx="274321" cy="274320"/>
            <a:chOff x="3552614" y="3048383"/>
            <a:chExt cx="406193" cy="406193"/>
          </a:xfrm>
        </p:grpSpPr>
        <p:sp>
          <p:nvSpPr>
            <p:cNvPr id="203" name="Oval 236">
              <a:extLst>
                <a:ext uri="{FF2B5EF4-FFF2-40B4-BE49-F238E27FC236}">
                  <a16:creationId xmlns:a16="http://schemas.microsoft.com/office/drawing/2014/main" id="{0D96E3FE-86B5-400B-9322-7A04111F12F7}"/>
                </a:ext>
              </a:extLst>
            </p:cNvPr>
            <p:cNvSpPr>
              <a:spLocks noChangeArrowheads="1"/>
            </p:cNvSpPr>
            <p:nvPr/>
          </p:nvSpPr>
          <p:spPr bwMode="auto">
            <a:xfrm>
              <a:off x="3702018" y="3048383"/>
              <a:ext cx="256789" cy="255232"/>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04" name="Oval 237">
              <a:extLst>
                <a:ext uri="{FF2B5EF4-FFF2-40B4-BE49-F238E27FC236}">
                  <a16:creationId xmlns:a16="http://schemas.microsoft.com/office/drawing/2014/main" id="{ED5E5AB5-C48B-4090-BDA1-E47575386DC3}"/>
                </a:ext>
              </a:extLst>
            </p:cNvPr>
            <p:cNvSpPr>
              <a:spLocks noChangeArrowheads="1"/>
            </p:cNvSpPr>
            <p:nvPr/>
          </p:nvSpPr>
          <p:spPr bwMode="auto">
            <a:xfrm>
              <a:off x="3594634" y="3325403"/>
              <a:ext cx="85597" cy="85597"/>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05" name="Oval 238">
              <a:extLst>
                <a:ext uri="{FF2B5EF4-FFF2-40B4-BE49-F238E27FC236}">
                  <a16:creationId xmlns:a16="http://schemas.microsoft.com/office/drawing/2014/main" id="{AC818AE5-A074-44F0-A220-1E6E6EEF6E76}"/>
                </a:ext>
              </a:extLst>
            </p:cNvPr>
            <p:cNvSpPr>
              <a:spLocks noChangeArrowheads="1"/>
            </p:cNvSpPr>
            <p:nvPr/>
          </p:nvSpPr>
          <p:spPr bwMode="auto">
            <a:xfrm>
              <a:off x="3552614" y="3411000"/>
              <a:ext cx="42020" cy="43576"/>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202" name="Rectangle 201">
            <a:extLst>
              <a:ext uri="{FF2B5EF4-FFF2-40B4-BE49-F238E27FC236}">
                <a16:creationId xmlns:a16="http://schemas.microsoft.com/office/drawing/2014/main" id="{C364E736-355D-4711-8D17-2B780D2C5591}"/>
              </a:ext>
            </a:extLst>
          </p:cNvPr>
          <p:cNvSpPr/>
          <p:nvPr/>
        </p:nvSpPr>
        <p:spPr>
          <a:xfrm>
            <a:off x="3996883" y="2030914"/>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Live Execution Environment</a:t>
            </a:r>
          </a:p>
        </p:txBody>
      </p:sp>
      <p:sp>
        <p:nvSpPr>
          <p:cNvPr id="208" name="Rectangle 207">
            <a:extLst>
              <a:ext uri="{FF2B5EF4-FFF2-40B4-BE49-F238E27FC236}">
                <a16:creationId xmlns:a16="http://schemas.microsoft.com/office/drawing/2014/main" id="{1DFAC3D4-9B92-4775-96BC-463E1D9187B3}"/>
              </a:ext>
            </a:extLst>
          </p:cNvPr>
          <p:cNvSpPr/>
          <p:nvPr/>
        </p:nvSpPr>
        <p:spPr>
          <a:xfrm>
            <a:off x="6391040" y="2030914"/>
            <a:ext cx="1567698"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Input from IoT &amp; Business Systems</a:t>
            </a:r>
          </a:p>
        </p:txBody>
      </p:sp>
      <p:pic>
        <p:nvPicPr>
          <p:cNvPr id="209" name="Graphic 208">
            <a:extLst>
              <a:ext uri="{FF2B5EF4-FFF2-40B4-BE49-F238E27FC236}">
                <a16:creationId xmlns:a16="http://schemas.microsoft.com/office/drawing/2014/main" id="{C429121E-DB2B-4770-B699-9E9E1546229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37729" y="1693506"/>
            <a:ext cx="274320" cy="274320"/>
          </a:xfrm>
          <a:prstGeom prst="rect">
            <a:avLst/>
          </a:prstGeom>
        </p:spPr>
      </p:pic>
      <p:pic>
        <p:nvPicPr>
          <p:cNvPr id="212" name="Picture 211" descr="A picture containing plate&#10;&#10;Description automatically generated">
            <a:extLst>
              <a:ext uri="{FF2B5EF4-FFF2-40B4-BE49-F238E27FC236}">
                <a16:creationId xmlns:a16="http://schemas.microsoft.com/office/drawing/2014/main" id="{ADCA446E-68F2-426D-98AC-427C87CE0244}"/>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48781" y="1693506"/>
            <a:ext cx="274320" cy="274320"/>
          </a:xfrm>
          <a:prstGeom prst="rect">
            <a:avLst/>
          </a:prstGeom>
        </p:spPr>
      </p:pic>
      <p:sp>
        <p:nvSpPr>
          <p:cNvPr id="213" name="Rectangle 212">
            <a:extLst>
              <a:ext uri="{FF2B5EF4-FFF2-40B4-BE49-F238E27FC236}">
                <a16:creationId xmlns:a16="http://schemas.microsoft.com/office/drawing/2014/main" id="{A67524A2-F9D9-4C05-A4AE-125EF3EEFF97}"/>
              </a:ext>
            </a:extLst>
          </p:cNvPr>
          <p:cNvSpPr/>
          <p:nvPr/>
        </p:nvSpPr>
        <p:spPr>
          <a:xfrm>
            <a:off x="8483655" y="2030914"/>
            <a:ext cx="1804572"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Output to </a:t>
            </a:r>
            <a:r>
              <a:rPr kumimoji="0" lang="en-US" sz="1400" b="0" i="0" u="none" strike="noStrike" kern="1200" cap="none" spc="0" normalizeH="0" baseline="0" noProof="0" err="1">
                <a:ln>
                  <a:noFill/>
                </a:ln>
                <a:solidFill>
                  <a:srgbClr val="FFFFFF"/>
                </a:solidFill>
                <a:effectLst/>
                <a:uLnTx/>
                <a:uFillTx/>
                <a:latin typeface="Segoe UI Semibold"/>
                <a:ea typeface="+mn-ea"/>
                <a:cs typeface="+mn-cs"/>
              </a:rPr>
              <a:t>TSI</a:t>
            </a:r>
            <a:r>
              <a:rPr kumimoji="0" lang="en-US" sz="1400" b="0" i="0" u="none" strike="noStrike" kern="1200" cap="none" spc="0" normalizeH="0" baseline="0" noProof="0">
                <a:ln>
                  <a:noFill/>
                </a:ln>
                <a:solidFill>
                  <a:srgbClr val="FFFFFF"/>
                </a:solidFill>
                <a:effectLst/>
                <a:uLnTx/>
                <a:uFillTx/>
                <a:latin typeface="Segoe UI Semibold"/>
                <a:ea typeface="+mn-ea"/>
                <a:cs typeface="+mn-cs"/>
              </a:rPr>
              <a:t>, </a:t>
            </a:r>
            <a:r>
              <a:rPr lang="en-US" sz="1400">
                <a:solidFill>
                  <a:srgbClr val="FFFFFF"/>
                </a:solidFill>
                <a:latin typeface="Segoe UI Semibold"/>
              </a:rPr>
              <a:t>Storage &amp; Analytics</a:t>
            </a:r>
            <a:endParaRPr kumimoji="0" lang="en-US" sz="1400" b="0" i="0" u="none" strike="noStrike" kern="1200" cap="none" spc="0" normalizeH="0" baseline="0" noProof="0">
              <a:ln>
                <a:noFill/>
              </a:ln>
              <a:solidFill>
                <a:srgbClr val="FFFFFF"/>
              </a:solidFill>
              <a:effectLst/>
              <a:uLnTx/>
              <a:uFillTx/>
              <a:latin typeface="Segoe UI Semibold"/>
              <a:ea typeface="+mn-ea"/>
              <a:cs typeface="+mn-cs"/>
            </a:endParaRPr>
          </a:p>
        </p:txBody>
      </p:sp>
    </p:spTree>
    <p:extLst>
      <p:ext uri="{BB962C8B-B14F-4D97-AF65-F5344CB8AC3E}">
        <p14:creationId xmlns:p14="http://schemas.microsoft.com/office/powerpoint/2010/main" val="284067441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preserve="1" userDrawn="1">
  <p:cSld name="12_Title Only">
    <p:spTree>
      <p:nvGrpSpPr>
        <p:cNvPr id="1" name=""/>
        <p:cNvGrpSpPr/>
        <p:nvPr/>
      </p:nvGrpSpPr>
      <p:grpSpPr>
        <a:xfrm>
          <a:off x="0" y="0"/>
          <a:ext cx="0" cy="0"/>
          <a:chOff x="0" y="0"/>
          <a:chExt cx="0" cy="0"/>
        </a:xfrm>
      </p:grpSpPr>
      <p:sp>
        <p:nvSpPr>
          <p:cNvPr id="47" name="Rectangle: Rounded Corners 46">
            <a:extLst>
              <a:ext uri="{FF2B5EF4-FFF2-40B4-BE49-F238E27FC236}">
                <a16:creationId xmlns:a16="http://schemas.microsoft.com/office/drawing/2014/main" id="{5575A31E-6FDC-4D41-8B27-A716C84D1A2D}"/>
              </a:ext>
            </a:extLst>
          </p:cNvPr>
          <p:cNvSpPr/>
          <p:nvPr userDrawn="1"/>
        </p:nvSpPr>
        <p:spPr bwMode="auto">
          <a:xfrm>
            <a:off x="348123" y="2731626"/>
            <a:ext cx="11520880" cy="3913616"/>
          </a:xfrm>
          <a:prstGeom prst="roundRect">
            <a:avLst>
              <a:gd name="adj" fmla="val 2193"/>
            </a:avLst>
          </a:prstGeom>
          <a:solidFill>
            <a:schemeClr val="bg1"/>
          </a:solidFill>
          <a:ln w="3175">
            <a:solidFill>
              <a:schemeClr val="accent2">
                <a:lumMod val="60000"/>
                <a:lumOff val="40000"/>
              </a:schemeClr>
            </a:solidFill>
            <a:headEnd type="none" w="med" len="med"/>
            <a:tailEnd type="none" w="med" len="med"/>
          </a:ln>
          <a:effectLst>
            <a:outerShdw blurRad="292100" algn="ctr" rotWithShape="0">
              <a:schemeClr val="accent2"/>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000000"/>
              </a:solidFill>
              <a:ea typeface="Segoe UI" pitchFamily="34" charset="0"/>
              <a:cs typeface="Segoe UI" pitchFamily="34" charset="0"/>
            </a:endParaRPr>
          </a:p>
        </p:txBody>
      </p:sp>
      <p:sp>
        <p:nvSpPr>
          <p:cNvPr id="37" name="Rectangle 36">
            <a:extLst>
              <a:ext uri="{FF2B5EF4-FFF2-40B4-BE49-F238E27FC236}">
                <a16:creationId xmlns:a16="http://schemas.microsoft.com/office/drawing/2014/main" id="{EF5B2406-4772-48F7-86C6-0B14AA3702AE}"/>
              </a:ext>
            </a:extLst>
          </p:cNvPr>
          <p:cNvSpPr/>
          <p:nvPr userDrawn="1"/>
        </p:nvSpPr>
        <p:spPr>
          <a:xfrm>
            <a:off x="7295515" y="3118972"/>
            <a:ext cx="4046131" cy="2592617"/>
          </a:xfrm>
          <a:prstGeom prst="rect">
            <a:avLst/>
          </a:prstGeom>
          <a:solidFill>
            <a:schemeClr val="bg1"/>
          </a:solidFill>
          <a:ln w="3175">
            <a:solidFill>
              <a:schemeClr val="accent2">
                <a:lumMod val="60000"/>
                <a:lumOff val="40000"/>
              </a:schemeClr>
            </a:solidFill>
            <a:headEnd type="none" w="med" len="med"/>
            <a:tailEnd type="none" w="med" len="med"/>
          </a:ln>
          <a:effectLst>
            <a:outerShdw blurRad="292100" algn="ctr" rotWithShape="0">
              <a:schemeClr val="accent2"/>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lvl="0" algn="ctr" defTabSz="932472" fontAlgn="base">
              <a:spcBef>
                <a:spcPct val="0"/>
              </a:spcBef>
              <a:spcAft>
                <a:spcPct val="0"/>
              </a:spcAft>
            </a:pPr>
            <a:endParaRPr lang="en-US" sz="1100" noProof="0">
              <a:solidFill>
                <a:schemeClr val="accent1"/>
              </a:solidFill>
              <a:cs typeface="Segoe UI" pitchFamily="34" charset="0"/>
            </a:endParaRPr>
          </a:p>
        </p:txBody>
      </p:sp>
      <p:sp>
        <p:nvSpPr>
          <p:cNvPr id="3" name="Rectangle 2" hidden="1">
            <a:extLst>
              <a:ext uri="{FF2B5EF4-FFF2-40B4-BE49-F238E27FC236}">
                <a16:creationId xmlns:a16="http://schemas.microsoft.com/office/drawing/2014/main" id="{8B769D16-35EC-4A0A-A7F3-AACB19CDD14D}"/>
              </a:ext>
            </a:extLst>
          </p:cNvPr>
          <p:cNvSpPr/>
          <p:nvPr userDrawn="1"/>
        </p:nvSpPr>
        <p:spPr bwMode="auto">
          <a:xfrm>
            <a:off x="0" y="3259248"/>
            <a:ext cx="12188952" cy="3598752"/>
          </a:xfrm>
          <a:prstGeom prst="rect">
            <a:avLst/>
          </a:prstGeom>
          <a:solidFill>
            <a:schemeClr val="bg1">
              <a:lumMod val="95000"/>
              <a:lumOff val="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000000"/>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a:extLst>
              <a:ext uri="{FF2B5EF4-FFF2-40B4-BE49-F238E27FC236}">
                <a16:creationId xmlns:a16="http://schemas.microsoft.com/office/drawing/2014/main" id="{7959127B-FC01-48B7-ACFE-50C65BD06E96}"/>
              </a:ext>
            </a:extLst>
          </p:cNvPr>
          <p:cNvSpPr>
            <a:spLocks noGrp="1"/>
          </p:cNvSpPr>
          <p:nvPr>
            <p:ph type="body" sz="quarter" idx="10"/>
          </p:nvPr>
        </p:nvSpPr>
        <p:spPr>
          <a:xfrm>
            <a:off x="588263" y="1019212"/>
            <a:ext cx="11014075" cy="276999"/>
          </a:xfrm>
        </p:spPr>
        <p:txBody>
          <a:bodyPr/>
          <a:lstStyle>
            <a:lvl1pPr marL="0" indent="0" algn="l">
              <a:buNone/>
              <a:defRPr sz="1800">
                <a:solidFill>
                  <a:schemeClr val="accent2">
                    <a:lumMod val="60000"/>
                    <a:lumOff val="40000"/>
                  </a:schemeClr>
                </a:solidFill>
              </a:defRPr>
            </a:lvl1pPr>
            <a:lvl2pPr marL="0" indent="0">
              <a:buNone/>
              <a:defRPr sz="1400">
                <a:solidFill>
                  <a:schemeClr val="accent2">
                    <a:lumMod val="60000"/>
                    <a:lumOff val="40000"/>
                  </a:schemeClr>
                </a:solidFill>
              </a:defRPr>
            </a:lvl2pPr>
            <a:lvl3pPr marL="0" indent="0">
              <a:buNone/>
              <a:defRPr sz="1100">
                <a:solidFill>
                  <a:schemeClr val="accent2">
                    <a:lumMod val="60000"/>
                    <a:lumOff val="40000"/>
                  </a:schemeClr>
                </a:solidFill>
              </a:defRPr>
            </a:lvl3pPr>
            <a:lvl4pPr marL="0" indent="0">
              <a:buNone/>
              <a:defRPr sz="1050">
                <a:solidFill>
                  <a:schemeClr val="accent2">
                    <a:lumMod val="60000"/>
                    <a:lumOff val="40000"/>
                  </a:schemeClr>
                </a:solidFill>
              </a:defRPr>
            </a:lvl4pPr>
            <a:lvl5pPr marL="0" indent="0">
              <a:buNone/>
              <a:defRPr sz="1050">
                <a:solidFill>
                  <a:schemeClr val="accent2">
                    <a:lumMod val="60000"/>
                    <a:lumOff val="40000"/>
                  </a:schemeClr>
                </a:solidFill>
              </a:defRPr>
            </a:lvl5pPr>
          </a:lstStyle>
          <a:p>
            <a:pPr lvl="0"/>
            <a:r>
              <a:rPr lang="en-US"/>
              <a:t>Click to edit Master text styles</a:t>
            </a:r>
          </a:p>
        </p:txBody>
      </p:sp>
      <p:sp>
        <p:nvSpPr>
          <p:cNvPr id="5" name="Rectangle 4">
            <a:extLst>
              <a:ext uri="{FF2B5EF4-FFF2-40B4-BE49-F238E27FC236}">
                <a16:creationId xmlns:a16="http://schemas.microsoft.com/office/drawing/2014/main" id="{349B79F6-0AB9-412A-A7B7-9BFF05089905}"/>
              </a:ext>
            </a:extLst>
          </p:cNvPr>
          <p:cNvSpPr/>
          <p:nvPr userDrawn="1"/>
        </p:nvSpPr>
        <p:spPr>
          <a:xfrm>
            <a:off x="7533707" y="6340787"/>
            <a:ext cx="1374615" cy="253916"/>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chemeClr val="accent1"/>
                </a:solidFill>
                <a:effectLst/>
                <a:uLnTx/>
                <a:uFillTx/>
                <a:latin typeface="Segoe UI Semibold" panose="020B0702040204020203" pitchFamily="34" charset="0"/>
                <a:ea typeface="+mn-ea"/>
                <a:cs typeface="Segoe UI Semibold" panose="020B0702040204020203" pitchFamily="34" charset="0"/>
              </a:rPr>
              <a:t>Azure Digital Twins</a:t>
            </a:r>
            <a:endParaRPr kumimoji="0" lang="en-US" sz="1050" b="0" i="0" u="none" strike="noStrike" kern="0" cap="none" spc="0" normalizeH="0" baseline="0" noProof="0">
              <a:ln>
                <a:noFill/>
              </a:ln>
              <a:solidFill>
                <a:schemeClr val="accent1"/>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777190AE-2557-4044-A0C9-587F62C72F07}"/>
              </a:ext>
            </a:extLst>
          </p:cNvPr>
          <p:cNvSpPr/>
          <p:nvPr userDrawn="1"/>
        </p:nvSpPr>
        <p:spPr>
          <a:xfrm>
            <a:off x="7295515" y="5844963"/>
            <a:ext cx="4046132" cy="287906"/>
          </a:xfrm>
          <a:prstGeom prst="rect">
            <a:avLst/>
          </a:prstGeom>
          <a:solidFill>
            <a:schemeClr val="bg1"/>
          </a:solidFill>
          <a:ln w="3175">
            <a:solidFill>
              <a:schemeClr val="accent2">
                <a:lumMod val="60000"/>
                <a:lumOff val="40000"/>
              </a:schemeClr>
            </a:solidFill>
            <a:headEnd type="none" w="med" len="med"/>
            <a:tailEnd type="none" w="med" len="med"/>
          </a:ln>
          <a:effectLst>
            <a:outerShdw blurRad="292100" algn="ctr" rotWithShape="0">
              <a:schemeClr val="accent2"/>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lvl="0" algn="ctr" defTabSz="932472" fontAlgn="base">
              <a:spcBef>
                <a:spcPct val="0"/>
              </a:spcBef>
              <a:spcAft>
                <a:spcPct val="0"/>
              </a:spcAft>
            </a:pPr>
            <a:r>
              <a:rPr lang="en-US" sz="1100" noProof="0">
                <a:solidFill>
                  <a:schemeClr val="accent1"/>
                </a:solidFill>
                <a:ea typeface="+mn-ea"/>
                <a:cs typeface="Segoe UI" pitchFamily="34" charset="0"/>
              </a:rPr>
              <a:t>Azure Digital Twins Graph</a:t>
            </a:r>
          </a:p>
        </p:txBody>
      </p:sp>
      <p:pic>
        <p:nvPicPr>
          <p:cNvPr id="8" name="Graphic 7">
            <a:extLst>
              <a:ext uri="{FF2B5EF4-FFF2-40B4-BE49-F238E27FC236}">
                <a16:creationId xmlns:a16="http://schemas.microsoft.com/office/drawing/2014/main" id="{81671927-8EC7-4140-9564-6DB70D7FA83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77138" y="6268702"/>
            <a:ext cx="283397" cy="272968"/>
          </a:xfrm>
          <a:prstGeom prst="rect">
            <a:avLst/>
          </a:prstGeom>
          <a:effectLst/>
        </p:spPr>
      </p:pic>
      <p:cxnSp>
        <p:nvCxnSpPr>
          <p:cNvPr id="9" name="Straight Connector 8">
            <a:extLst>
              <a:ext uri="{FF2B5EF4-FFF2-40B4-BE49-F238E27FC236}">
                <a16:creationId xmlns:a16="http://schemas.microsoft.com/office/drawing/2014/main" id="{D4FB181F-E6D2-40E1-946D-73DF3C9CF48B}"/>
              </a:ext>
            </a:extLst>
          </p:cNvPr>
          <p:cNvCxnSpPr>
            <a:cxnSpLocks/>
          </p:cNvCxnSpPr>
          <p:nvPr userDrawn="1"/>
        </p:nvCxnSpPr>
        <p:spPr>
          <a:xfrm flipH="1">
            <a:off x="7918424" y="4503581"/>
            <a:ext cx="267805" cy="700766"/>
          </a:xfrm>
          <a:prstGeom prst="line">
            <a:avLst/>
          </a:prstGeom>
          <a:noFill/>
          <a:ln w="19050" cap="flat" cmpd="sng" algn="ctr">
            <a:solidFill>
              <a:schemeClr val="accent1"/>
            </a:solidFill>
            <a:prstDash val="solid"/>
            <a:miter lim="800000"/>
          </a:ln>
          <a:effectLst/>
        </p:spPr>
      </p:cxnSp>
      <p:cxnSp>
        <p:nvCxnSpPr>
          <p:cNvPr id="10" name="Straight Connector 9">
            <a:extLst>
              <a:ext uri="{FF2B5EF4-FFF2-40B4-BE49-F238E27FC236}">
                <a16:creationId xmlns:a16="http://schemas.microsoft.com/office/drawing/2014/main" id="{F9E29949-F041-460B-9984-E76413CD7D09}"/>
              </a:ext>
            </a:extLst>
          </p:cNvPr>
          <p:cNvCxnSpPr>
            <a:cxnSpLocks/>
          </p:cNvCxnSpPr>
          <p:nvPr userDrawn="1"/>
        </p:nvCxnSpPr>
        <p:spPr>
          <a:xfrm>
            <a:off x="8186229" y="4503581"/>
            <a:ext cx="426019" cy="700766"/>
          </a:xfrm>
          <a:prstGeom prst="line">
            <a:avLst/>
          </a:prstGeom>
          <a:noFill/>
          <a:ln w="19050" cap="flat" cmpd="sng" algn="ctr">
            <a:solidFill>
              <a:schemeClr val="accent1"/>
            </a:solidFill>
            <a:prstDash val="solid"/>
            <a:miter lim="800000"/>
          </a:ln>
          <a:effectLst/>
        </p:spPr>
      </p:cxnSp>
      <p:cxnSp>
        <p:nvCxnSpPr>
          <p:cNvPr id="11" name="Straight Connector 10">
            <a:extLst>
              <a:ext uri="{FF2B5EF4-FFF2-40B4-BE49-F238E27FC236}">
                <a16:creationId xmlns:a16="http://schemas.microsoft.com/office/drawing/2014/main" id="{8E44240C-9678-446D-BA98-6850DEA85B78}"/>
              </a:ext>
            </a:extLst>
          </p:cNvPr>
          <p:cNvCxnSpPr>
            <a:cxnSpLocks/>
          </p:cNvCxnSpPr>
          <p:nvPr userDrawn="1"/>
        </p:nvCxnSpPr>
        <p:spPr>
          <a:xfrm>
            <a:off x="8186229" y="4503581"/>
            <a:ext cx="1119843" cy="700766"/>
          </a:xfrm>
          <a:prstGeom prst="line">
            <a:avLst/>
          </a:prstGeom>
          <a:noFill/>
          <a:ln w="19050" cap="flat" cmpd="sng" algn="ctr">
            <a:solidFill>
              <a:schemeClr val="accent1"/>
            </a:solidFill>
            <a:prstDash val="solid"/>
            <a:miter lim="800000"/>
          </a:ln>
          <a:effectLst/>
        </p:spPr>
      </p:cxnSp>
      <p:cxnSp>
        <p:nvCxnSpPr>
          <p:cNvPr id="12" name="Straight Connector 11">
            <a:extLst>
              <a:ext uri="{FF2B5EF4-FFF2-40B4-BE49-F238E27FC236}">
                <a16:creationId xmlns:a16="http://schemas.microsoft.com/office/drawing/2014/main" id="{33BB654A-7996-4615-9DEA-959D068D7005}"/>
              </a:ext>
            </a:extLst>
          </p:cNvPr>
          <p:cNvCxnSpPr>
            <a:cxnSpLocks/>
            <a:stCxn id="21" idx="0"/>
            <a:endCxn id="31" idx="2"/>
          </p:cNvCxnSpPr>
          <p:nvPr userDrawn="1"/>
        </p:nvCxnSpPr>
        <p:spPr>
          <a:xfrm flipV="1">
            <a:off x="8612248" y="4507591"/>
            <a:ext cx="297139" cy="696756"/>
          </a:xfrm>
          <a:prstGeom prst="line">
            <a:avLst/>
          </a:prstGeom>
          <a:noFill/>
          <a:ln w="19050" cap="flat" cmpd="sng" algn="ctr">
            <a:solidFill>
              <a:schemeClr val="accent1"/>
            </a:solidFill>
            <a:prstDash val="solid"/>
            <a:miter lim="800000"/>
          </a:ln>
          <a:effectLst/>
        </p:spPr>
      </p:cxnSp>
      <p:cxnSp>
        <p:nvCxnSpPr>
          <p:cNvPr id="13" name="Straight Connector 12">
            <a:extLst>
              <a:ext uri="{FF2B5EF4-FFF2-40B4-BE49-F238E27FC236}">
                <a16:creationId xmlns:a16="http://schemas.microsoft.com/office/drawing/2014/main" id="{3D171E64-CF7D-41D9-8C91-94C8274E21D0}"/>
              </a:ext>
            </a:extLst>
          </p:cNvPr>
          <p:cNvCxnSpPr>
            <a:cxnSpLocks/>
            <a:stCxn id="23" idx="0"/>
            <a:endCxn id="31" idx="2"/>
          </p:cNvCxnSpPr>
          <p:nvPr userDrawn="1"/>
        </p:nvCxnSpPr>
        <p:spPr>
          <a:xfrm flipH="1" flipV="1">
            <a:off x="8909387" y="4507591"/>
            <a:ext cx="396685" cy="696756"/>
          </a:xfrm>
          <a:prstGeom prst="line">
            <a:avLst/>
          </a:prstGeom>
          <a:noFill/>
          <a:ln w="19050" cap="flat" cmpd="sng" algn="ctr">
            <a:solidFill>
              <a:schemeClr val="accent1"/>
            </a:solidFill>
            <a:prstDash val="solid"/>
            <a:miter lim="800000"/>
          </a:ln>
          <a:effectLst/>
        </p:spPr>
      </p:cxnSp>
      <p:cxnSp>
        <p:nvCxnSpPr>
          <p:cNvPr id="14" name="Straight Connector 13">
            <a:extLst>
              <a:ext uri="{FF2B5EF4-FFF2-40B4-BE49-F238E27FC236}">
                <a16:creationId xmlns:a16="http://schemas.microsoft.com/office/drawing/2014/main" id="{D8EB6E27-63CE-43E3-880D-EDB2E1EB0C14}"/>
              </a:ext>
            </a:extLst>
          </p:cNvPr>
          <p:cNvCxnSpPr>
            <a:cxnSpLocks/>
          </p:cNvCxnSpPr>
          <p:nvPr userDrawn="1"/>
        </p:nvCxnSpPr>
        <p:spPr>
          <a:xfrm flipH="1">
            <a:off x="9999896" y="4503581"/>
            <a:ext cx="355808" cy="700766"/>
          </a:xfrm>
          <a:prstGeom prst="line">
            <a:avLst/>
          </a:prstGeom>
          <a:noFill/>
          <a:ln w="19050" cap="flat" cmpd="sng" algn="ctr">
            <a:solidFill>
              <a:schemeClr val="accent1"/>
            </a:solidFill>
            <a:prstDash val="solid"/>
            <a:miter lim="800000"/>
          </a:ln>
          <a:effectLst/>
        </p:spPr>
      </p:cxnSp>
      <p:cxnSp>
        <p:nvCxnSpPr>
          <p:cNvPr id="15" name="Straight Connector 14">
            <a:extLst>
              <a:ext uri="{FF2B5EF4-FFF2-40B4-BE49-F238E27FC236}">
                <a16:creationId xmlns:a16="http://schemas.microsoft.com/office/drawing/2014/main" id="{7B3138C6-B885-49F2-8343-8D1C7786B1EA}"/>
              </a:ext>
            </a:extLst>
          </p:cNvPr>
          <p:cNvCxnSpPr>
            <a:cxnSpLocks/>
          </p:cNvCxnSpPr>
          <p:nvPr userDrawn="1"/>
        </p:nvCxnSpPr>
        <p:spPr>
          <a:xfrm>
            <a:off x="10355704" y="4503581"/>
            <a:ext cx="338015" cy="700766"/>
          </a:xfrm>
          <a:prstGeom prst="line">
            <a:avLst/>
          </a:prstGeom>
          <a:noFill/>
          <a:ln w="19050" cap="flat" cmpd="sng" algn="ctr">
            <a:solidFill>
              <a:schemeClr val="accent1"/>
            </a:solidFill>
            <a:prstDash val="solid"/>
            <a:miter lim="800000"/>
          </a:ln>
          <a:effectLst/>
        </p:spPr>
      </p:cxnSp>
      <p:cxnSp>
        <p:nvCxnSpPr>
          <p:cNvPr id="17" name="Straight Connector 16">
            <a:extLst>
              <a:ext uri="{FF2B5EF4-FFF2-40B4-BE49-F238E27FC236}">
                <a16:creationId xmlns:a16="http://schemas.microsoft.com/office/drawing/2014/main" id="{60C6FDBD-D239-4D09-B7D4-DDFBB15FCFB5}"/>
              </a:ext>
            </a:extLst>
          </p:cNvPr>
          <p:cNvCxnSpPr>
            <a:cxnSpLocks/>
            <a:stCxn id="27" idx="2"/>
            <a:endCxn id="29" idx="0"/>
          </p:cNvCxnSpPr>
          <p:nvPr userDrawn="1"/>
        </p:nvCxnSpPr>
        <p:spPr>
          <a:xfrm>
            <a:off x="9248781" y="3631841"/>
            <a:ext cx="383764" cy="644286"/>
          </a:xfrm>
          <a:prstGeom prst="line">
            <a:avLst/>
          </a:prstGeom>
          <a:noFill/>
          <a:ln w="19050" cap="sq" cmpd="sng" algn="ctr">
            <a:solidFill>
              <a:schemeClr val="accent1"/>
            </a:solidFill>
            <a:prstDash val="solid"/>
            <a:bevel/>
          </a:ln>
          <a:effectLst/>
        </p:spPr>
      </p:cxnSp>
      <p:cxnSp>
        <p:nvCxnSpPr>
          <p:cNvPr id="18" name="Straight Connector 17">
            <a:extLst>
              <a:ext uri="{FF2B5EF4-FFF2-40B4-BE49-F238E27FC236}">
                <a16:creationId xmlns:a16="http://schemas.microsoft.com/office/drawing/2014/main" id="{ADFE3698-A18A-4C88-8397-C1F374EDB466}"/>
              </a:ext>
            </a:extLst>
          </p:cNvPr>
          <p:cNvCxnSpPr>
            <a:cxnSpLocks/>
            <a:stCxn id="27" idx="2"/>
            <a:endCxn id="25" idx="0"/>
          </p:cNvCxnSpPr>
          <p:nvPr userDrawn="1"/>
        </p:nvCxnSpPr>
        <p:spPr>
          <a:xfrm>
            <a:off x="9248781" y="3631841"/>
            <a:ext cx="1106923" cy="643140"/>
          </a:xfrm>
          <a:prstGeom prst="line">
            <a:avLst/>
          </a:prstGeom>
          <a:noFill/>
          <a:ln w="19050" cap="sq" cmpd="sng" algn="ctr">
            <a:solidFill>
              <a:schemeClr val="accent1"/>
            </a:solidFill>
            <a:prstDash val="solid"/>
            <a:miter lim="800000"/>
          </a:ln>
          <a:effectLst/>
        </p:spPr>
      </p:cxnSp>
      <p:sp>
        <p:nvSpPr>
          <p:cNvPr id="20" name="Rectangle: Rounded Corners 19">
            <a:extLst>
              <a:ext uri="{FF2B5EF4-FFF2-40B4-BE49-F238E27FC236}">
                <a16:creationId xmlns:a16="http://schemas.microsoft.com/office/drawing/2014/main" id="{AD8BC18F-CEAE-4D28-9E41-1E7982613C66}"/>
              </a:ext>
            </a:extLst>
          </p:cNvPr>
          <p:cNvSpPr/>
          <p:nvPr userDrawn="1"/>
        </p:nvSpPr>
        <p:spPr>
          <a:xfrm>
            <a:off x="7644104" y="520434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Track 1</a:t>
            </a:r>
          </a:p>
        </p:txBody>
      </p:sp>
      <p:sp>
        <p:nvSpPr>
          <p:cNvPr id="21" name="Rectangle: Rounded Corners 20">
            <a:extLst>
              <a:ext uri="{FF2B5EF4-FFF2-40B4-BE49-F238E27FC236}">
                <a16:creationId xmlns:a16="http://schemas.microsoft.com/office/drawing/2014/main" id="{8CDD5096-4499-477F-94AE-9337E547AA37}"/>
              </a:ext>
            </a:extLst>
          </p:cNvPr>
          <p:cNvSpPr/>
          <p:nvPr userDrawn="1"/>
        </p:nvSpPr>
        <p:spPr>
          <a:xfrm>
            <a:off x="8337928" y="520434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Track 2</a:t>
            </a:r>
          </a:p>
        </p:txBody>
      </p:sp>
      <p:sp>
        <p:nvSpPr>
          <p:cNvPr id="23" name="Rectangle: Rounded Corners 22">
            <a:extLst>
              <a:ext uri="{FF2B5EF4-FFF2-40B4-BE49-F238E27FC236}">
                <a16:creationId xmlns:a16="http://schemas.microsoft.com/office/drawing/2014/main" id="{8FCF64CF-B9AA-4280-9307-51F221616DF3}"/>
              </a:ext>
            </a:extLst>
          </p:cNvPr>
          <p:cNvSpPr/>
          <p:nvPr userDrawn="1"/>
        </p:nvSpPr>
        <p:spPr>
          <a:xfrm>
            <a:off x="9031752" y="520434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Track 3</a:t>
            </a:r>
          </a:p>
        </p:txBody>
      </p:sp>
      <p:sp>
        <p:nvSpPr>
          <p:cNvPr id="25" name="Rectangle: Rounded Corners 24">
            <a:extLst>
              <a:ext uri="{FF2B5EF4-FFF2-40B4-BE49-F238E27FC236}">
                <a16:creationId xmlns:a16="http://schemas.microsoft.com/office/drawing/2014/main" id="{90985059-F8E9-4305-8584-F9A48CB4A904}"/>
              </a:ext>
            </a:extLst>
          </p:cNvPr>
          <p:cNvSpPr/>
          <p:nvPr userDrawn="1"/>
        </p:nvSpPr>
        <p:spPr>
          <a:xfrm>
            <a:off x="10081384" y="4274981"/>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Station 1</a:t>
            </a:r>
          </a:p>
        </p:txBody>
      </p:sp>
      <p:sp>
        <p:nvSpPr>
          <p:cNvPr id="27" name="Rectangle: Rounded Corners 26">
            <a:extLst>
              <a:ext uri="{FF2B5EF4-FFF2-40B4-BE49-F238E27FC236}">
                <a16:creationId xmlns:a16="http://schemas.microsoft.com/office/drawing/2014/main" id="{F631F632-BC58-4F37-B377-3237D99FCCCB}"/>
              </a:ext>
            </a:extLst>
          </p:cNvPr>
          <p:cNvSpPr/>
          <p:nvPr userDrawn="1"/>
        </p:nvSpPr>
        <p:spPr>
          <a:xfrm>
            <a:off x="8974461" y="3403241"/>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Region 1</a:t>
            </a:r>
          </a:p>
        </p:txBody>
      </p:sp>
      <p:sp>
        <p:nvSpPr>
          <p:cNvPr id="29" name="Rectangle: Rounded Corners 28">
            <a:extLst>
              <a:ext uri="{FF2B5EF4-FFF2-40B4-BE49-F238E27FC236}">
                <a16:creationId xmlns:a16="http://schemas.microsoft.com/office/drawing/2014/main" id="{78EAA1E1-A77A-4652-8007-1863854F2E55}"/>
              </a:ext>
            </a:extLst>
          </p:cNvPr>
          <p:cNvSpPr/>
          <p:nvPr userDrawn="1"/>
        </p:nvSpPr>
        <p:spPr>
          <a:xfrm>
            <a:off x="9358225" y="427612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Train 1</a:t>
            </a:r>
          </a:p>
        </p:txBody>
      </p:sp>
      <p:sp>
        <p:nvSpPr>
          <p:cNvPr id="31" name="Rectangle: Rounded Corners 30">
            <a:extLst>
              <a:ext uri="{FF2B5EF4-FFF2-40B4-BE49-F238E27FC236}">
                <a16:creationId xmlns:a16="http://schemas.microsoft.com/office/drawing/2014/main" id="{270E6AEF-03DD-4349-8618-720149195FE3}"/>
              </a:ext>
            </a:extLst>
          </p:cNvPr>
          <p:cNvSpPr/>
          <p:nvPr userDrawn="1"/>
        </p:nvSpPr>
        <p:spPr>
          <a:xfrm>
            <a:off x="8635067" y="4278991"/>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Switch 1</a:t>
            </a:r>
          </a:p>
        </p:txBody>
      </p:sp>
      <p:sp>
        <p:nvSpPr>
          <p:cNvPr id="33" name="Rectangle: Rounded Corners 32">
            <a:extLst>
              <a:ext uri="{FF2B5EF4-FFF2-40B4-BE49-F238E27FC236}">
                <a16:creationId xmlns:a16="http://schemas.microsoft.com/office/drawing/2014/main" id="{A511ACFB-71FC-4718-A607-ECC765580AAD}"/>
              </a:ext>
            </a:extLst>
          </p:cNvPr>
          <p:cNvSpPr/>
          <p:nvPr userDrawn="1"/>
        </p:nvSpPr>
        <p:spPr>
          <a:xfrm>
            <a:off x="9725576" y="520434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Access Gate 1</a:t>
            </a:r>
          </a:p>
        </p:txBody>
      </p:sp>
      <p:sp>
        <p:nvSpPr>
          <p:cNvPr id="35" name="Rectangle: Rounded Corners 34">
            <a:extLst>
              <a:ext uri="{FF2B5EF4-FFF2-40B4-BE49-F238E27FC236}">
                <a16:creationId xmlns:a16="http://schemas.microsoft.com/office/drawing/2014/main" id="{013873BA-598F-4A49-B45F-5D34D203C795}"/>
              </a:ext>
            </a:extLst>
          </p:cNvPr>
          <p:cNvSpPr/>
          <p:nvPr userDrawn="1"/>
        </p:nvSpPr>
        <p:spPr>
          <a:xfrm>
            <a:off x="10419399" y="5204347"/>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Access Gate 2</a:t>
            </a:r>
          </a:p>
        </p:txBody>
      </p:sp>
      <p:sp>
        <p:nvSpPr>
          <p:cNvPr id="48" name="Text Placeholder 86">
            <a:extLst>
              <a:ext uri="{FF2B5EF4-FFF2-40B4-BE49-F238E27FC236}">
                <a16:creationId xmlns:a16="http://schemas.microsoft.com/office/drawing/2014/main" id="{E1AC4C8D-4BAB-441F-94ED-5CEA76994082}"/>
              </a:ext>
            </a:extLst>
          </p:cNvPr>
          <p:cNvSpPr>
            <a:spLocks noGrp="1"/>
          </p:cNvSpPr>
          <p:nvPr>
            <p:ph type="body" sz="quarter" idx="11"/>
          </p:nvPr>
        </p:nvSpPr>
        <p:spPr>
          <a:xfrm>
            <a:off x="506504" y="3118972"/>
            <a:ext cx="7650668" cy="477054"/>
          </a:xfrm>
        </p:spPr>
        <p:txBody>
          <a:bodyPr/>
          <a:lstStyle>
            <a:lvl1pPr marL="285750" indent="-285750">
              <a:spcBef>
                <a:spcPts val="900"/>
              </a:spcBef>
              <a:buFont typeface="Wingdings" panose="05000000000000000000" pitchFamily="2" charset="2"/>
              <a:buChar char="§"/>
              <a:defRPr sz="1400"/>
            </a:lvl1pPr>
            <a:lvl2pPr marL="283464" indent="182880">
              <a:spcBef>
                <a:spcPts val="600"/>
              </a:spcBef>
              <a:buFont typeface="Wingdings" panose="05000000000000000000" pitchFamily="2" charset="2"/>
              <a:buChar char="§"/>
              <a:defRPr sz="1100"/>
            </a:lvl2pPr>
            <a:lvl3pPr marL="0" indent="0">
              <a:buNone/>
              <a:defRPr sz="1100"/>
            </a:lvl3pPr>
            <a:lvl4pPr marL="0" indent="0">
              <a:buNone/>
              <a:defRPr sz="1050"/>
            </a:lvl4pPr>
            <a:lvl5pPr marL="0" indent="0">
              <a:buNone/>
              <a:defRPr sz="1050"/>
            </a:lvl5pPr>
          </a:lstStyle>
          <a:p>
            <a:pPr lvl="0"/>
            <a:r>
              <a:rPr lang="en-US"/>
              <a:t>Click to edit Master text styles</a:t>
            </a:r>
          </a:p>
          <a:p>
            <a:pPr lvl="1"/>
            <a:r>
              <a:rPr lang="en-US"/>
              <a:t>Second level</a:t>
            </a:r>
          </a:p>
        </p:txBody>
      </p:sp>
      <p:grpSp>
        <p:nvGrpSpPr>
          <p:cNvPr id="49" name="Group 48" descr="migrate">
            <a:extLst>
              <a:ext uri="{FF2B5EF4-FFF2-40B4-BE49-F238E27FC236}">
                <a16:creationId xmlns:a16="http://schemas.microsoft.com/office/drawing/2014/main" id="{1ED20F08-6C2D-4F43-A87C-91DFBC0E88EC}"/>
              </a:ext>
            </a:extLst>
          </p:cNvPr>
          <p:cNvGrpSpPr>
            <a:grpSpLocks noChangeAspect="1"/>
          </p:cNvGrpSpPr>
          <p:nvPr userDrawn="1"/>
        </p:nvGrpSpPr>
        <p:grpSpPr>
          <a:xfrm>
            <a:off x="2538346" y="1693507"/>
            <a:ext cx="274320" cy="274320"/>
            <a:chOff x="7260749" y="3048383"/>
            <a:chExt cx="406193" cy="406193"/>
          </a:xfrm>
        </p:grpSpPr>
        <p:sp>
          <p:nvSpPr>
            <p:cNvPr id="50" name="Rectangle 562">
              <a:extLst>
                <a:ext uri="{FF2B5EF4-FFF2-40B4-BE49-F238E27FC236}">
                  <a16:creationId xmlns:a16="http://schemas.microsoft.com/office/drawing/2014/main" id="{E20EA539-DBE2-43B4-94C1-5EE040BCE125}"/>
                </a:ext>
              </a:extLst>
            </p:cNvPr>
            <p:cNvSpPr>
              <a:spLocks noChangeArrowheads="1"/>
            </p:cNvSpPr>
            <p:nvPr/>
          </p:nvSpPr>
          <p:spPr bwMode="auto">
            <a:xfrm>
              <a:off x="7463067" y="3048383"/>
              <a:ext cx="203875" cy="406193"/>
            </a:xfrm>
            <a:prstGeom prst="rect">
              <a:avLst/>
            </a:prstGeom>
            <a:solidFill>
              <a:srgbClr val="50E6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51" name="Rectangle 563">
              <a:extLst>
                <a:ext uri="{FF2B5EF4-FFF2-40B4-BE49-F238E27FC236}">
                  <a16:creationId xmlns:a16="http://schemas.microsoft.com/office/drawing/2014/main" id="{8DB797CA-90AF-4EC8-B531-038F36979994}"/>
                </a:ext>
              </a:extLst>
            </p:cNvPr>
            <p:cNvSpPr>
              <a:spLocks noChangeArrowheads="1"/>
            </p:cNvSpPr>
            <p:nvPr/>
          </p:nvSpPr>
          <p:spPr bwMode="auto">
            <a:xfrm>
              <a:off x="7368134" y="3155767"/>
              <a:ext cx="94934" cy="19298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52" name="Rectangle 564">
              <a:extLst>
                <a:ext uri="{FF2B5EF4-FFF2-40B4-BE49-F238E27FC236}">
                  <a16:creationId xmlns:a16="http://schemas.microsoft.com/office/drawing/2014/main" id="{F7329D5A-ADBA-4CA1-ACBE-465D94090324}"/>
                </a:ext>
              </a:extLst>
            </p:cNvPr>
            <p:cNvSpPr>
              <a:spLocks noChangeArrowheads="1"/>
            </p:cNvSpPr>
            <p:nvPr/>
          </p:nvSpPr>
          <p:spPr bwMode="auto">
            <a:xfrm>
              <a:off x="7463067" y="3155767"/>
              <a:ext cx="96490" cy="192980"/>
            </a:xfrm>
            <a:prstGeom prst="rect">
              <a:avLst/>
            </a:prstGeom>
            <a:solidFill>
              <a:srgbClr val="4BC9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53" name="Rectangle 565">
              <a:extLst>
                <a:ext uri="{FF2B5EF4-FFF2-40B4-BE49-F238E27FC236}">
                  <a16:creationId xmlns:a16="http://schemas.microsoft.com/office/drawing/2014/main" id="{F6D02837-E31E-4EE4-94BA-09C64049D48D}"/>
                </a:ext>
              </a:extLst>
            </p:cNvPr>
            <p:cNvSpPr>
              <a:spLocks noChangeArrowheads="1"/>
            </p:cNvSpPr>
            <p:nvPr/>
          </p:nvSpPr>
          <p:spPr bwMode="auto">
            <a:xfrm>
              <a:off x="7260749" y="3370535"/>
              <a:ext cx="85597" cy="8404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54" name="Rectangle 53">
            <a:extLst>
              <a:ext uri="{FF2B5EF4-FFF2-40B4-BE49-F238E27FC236}">
                <a16:creationId xmlns:a16="http://schemas.microsoft.com/office/drawing/2014/main" id="{5F49A11B-2834-4DB8-B174-59C0688C2D7D}"/>
              </a:ext>
            </a:extLst>
          </p:cNvPr>
          <p:cNvSpPr/>
          <p:nvPr userDrawn="1"/>
        </p:nvSpPr>
        <p:spPr>
          <a:xfrm>
            <a:off x="1733277" y="2030914"/>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Open Modeling Language</a:t>
            </a:r>
          </a:p>
        </p:txBody>
      </p:sp>
      <p:grpSp>
        <p:nvGrpSpPr>
          <p:cNvPr id="55" name="Group 54" descr="accelerate">
            <a:extLst>
              <a:ext uri="{FF2B5EF4-FFF2-40B4-BE49-F238E27FC236}">
                <a16:creationId xmlns:a16="http://schemas.microsoft.com/office/drawing/2014/main" id="{25F9FD00-EDC4-4067-82BB-58B4871DAE90}"/>
              </a:ext>
            </a:extLst>
          </p:cNvPr>
          <p:cNvGrpSpPr>
            <a:grpSpLocks noChangeAspect="1"/>
          </p:cNvGrpSpPr>
          <p:nvPr userDrawn="1"/>
        </p:nvGrpSpPr>
        <p:grpSpPr>
          <a:xfrm>
            <a:off x="4800399" y="1693507"/>
            <a:ext cx="274321" cy="274320"/>
            <a:chOff x="3552614" y="3048383"/>
            <a:chExt cx="406193" cy="406193"/>
          </a:xfrm>
        </p:grpSpPr>
        <p:sp>
          <p:nvSpPr>
            <p:cNvPr id="56" name="Oval 236">
              <a:extLst>
                <a:ext uri="{FF2B5EF4-FFF2-40B4-BE49-F238E27FC236}">
                  <a16:creationId xmlns:a16="http://schemas.microsoft.com/office/drawing/2014/main" id="{1C7EF677-78E6-452D-B59A-21DD9F062E29}"/>
                </a:ext>
              </a:extLst>
            </p:cNvPr>
            <p:cNvSpPr>
              <a:spLocks noChangeArrowheads="1"/>
            </p:cNvSpPr>
            <p:nvPr/>
          </p:nvSpPr>
          <p:spPr bwMode="auto">
            <a:xfrm>
              <a:off x="3702018" y="3048383"/>
              <a:ext cx="256789" cy="255232"/>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57" name="Oval 237">
              <a:extLst>
                <a:ext uri="{FF2B5EF4-FFF2-40B4-BE49-F238E27FC236}">
                  <a16:creationId xmlns:a16="http://schemas.microsoft.com/office/drawing/2014/main" id="{EE9FEB58-B07C-4BAF-8714-12E9CBAA4509}"/>
                </a:ext>
              </a:extLst>
            </p:cNvPr>
            <p:cNvSpPr>
              <a:spLocks noChangeArrowheads="1"/>
            </p:cNvSpPr>
            <p:nvPr/>
          </p:nvSpPr>
          <p:spPr bwMode="auto">
            <a:xfrm>
              <a:off x="3594634" y="3325403"/>
              <a:ext cx="85597" cy="85597"/>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58" name="Oval 238">
              <a:extLst>
                <a:ext uri="{FF2B5EF4-FFF2-40B4-BE49-F238E27FC236}">
                  <a16:creationId xmlns:a16="http://schemas.microsoft.com/office/drawing/2014/main" id="{0EFD2EC5-281E-40ED-B231-C9835D803961}"/>
                </a:ext>
              </a:extLst>
            </p:cNvPr>
            <p:cNvSpPr>
              <a:spLocks noChangeArrowheads="1"/>
            </p:cNvSpPr>
            <p:nvPr/>
          </p:nvSpPr>
          <p:spPr bwMode="auto">
            <a:xfrm>
              <a:off x="3552614" y="3411000"/>
              <a:ext cx="42020" cy="43576"/>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59" name="Rectangle 58">
            <a:extLst>
              <a:ext uri="{FF2B5EF4-FFF2-40B4-BE49-F238E27FC236}">
                <a16:creationId xmlns:a16="http://schemas.microsoft.com/office/drawing/2014/main" id="{96A9C548-45AB-444B-BA6D-70EFD7334BE8}"/>
              </a:ext>
            </a:extLst>
          </p:cNvPr>
          <p:cNvSpPr/>
          <p:nvPr userDrawn="1"/>
        </p:nvSpPr>
        <p:spPr>
          <a:xfrm>
            <a:off x="3996883" y="2030914"/>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Live Execution Environment</a:t>
            </a:r>
          </a:p>
        </p:txBody>
      </p:sp>
      <p:sp>
        <p:nvSpPr>
          <p:cNvPr id="60" name="Rectangle 59">
            <a:extLst>
              <a:ext uri="{FF2B5EF4-FFF2-40B4-BE49-F238E27FC236}">
                <a16:creationId xmlns:a16="http://schemas.microsoft.com/office/drawing/2014/main" id="{59409D4E-5D07-4543-838B-37C4557EF2FF}"/>
              </a:ext>
            </a:extLst>
          </p:cNvPr>
          <p:cNvSpPr/>
          <p:nvPr userDrawn="1"/>
        </p:nvSpPr>
        <p:spPr>
          <a:xfrm>
            <a:off x="6391040" y="2030914"/>
            <a:ext cx="1567698"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Input from IoT &amp; Business Systems</a:t>
            </a:r>
          </a:p>
        </p:txBody>
      </p:sp>
      <p:pic>
        <p:nvPicPr>
          <p:cNvPr id="61" name="Graphic 60">
            <a:extLst>
              <a:ext uri="{FF2B5EF4-FFF2-40B4-BE49-F238E27FC236}">
                <a16:creationId xmlns:a16="http://schemas.microsoft.com/office/drawing/2014/main" id="{1443490D-1489-46B0-8462-F6374610A8C9}"/>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37729" y="1693506"/>
            <a:ext cx="274320" cy="274320"/>
          </a:xfrm>
          <a:prstGeom prst="rect">
            <a:avLst/>
          </a:prstGeom>
        </p:spPr>
      </p:pic>
      <p:pic>
        <p:nvPicPr>
          <p:cNvPr id="62" name="Picture 61" descr="A picture containing plate&#10;&#10;Description automatically generated">
            <a:extLst>
              <a:ext uri="{FF2B5EF4-FFF2-40B4-BE49-F238E27FC236}">
                <a16:creationId xmlns:a16="http://schemas.microsoft.com/office/drawing/2014/main" id="{E114DA2C-F587-4FF2-98B1-DCD626A4E009}"/>
              </a:ext>
            </a:extLst>
          </p:cNvPr>
          <p:cNvPicPr>
            <a:picLocks noChangeAspect="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48781" y="1693506"/>
            <a:ext cx="274320" cy="274320"/>
          </a:xfrm>
          <a:prstGeom prst="rect">
            <a:avLst/>
          </a:prstGeom>
        </p:spPr>
      </p:pic>
      <p:sp>
        <p:nvSpPr>
          <p:cNvPr id="63" name="Rectangle 62">
            <a:extLst>
              <a:ext uri="{FF2B5EF4-FFF2-40B4-BE49-F238E27FC236}">
                <a16:creationId xmlns:a16="http://schemas.microsoft.com/office/drawing/2014/main" id="{DF908A13-6748-4DEF-8410-DCDCD22AACFB}"/>
              </a:ext>
            </a:extLst>
          </p:cNvPr>
          <p:cNvSpPr/>
          <p:nvPr userDrawn="1"/>
        </p:nvSpPr>
        <p:spPr>
          <a:xfrm>
            <a:off x="8483655" y="2030914"/>
            <a:ext cx="1804572"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Output to </a:t>
            </a:r>
            <a:r>
              <a:rPr kumimoji="0" lang="en-US" sz="1400" b="0" i="0" u="none" strike="noStrike" kern="1200" cap="none" spc="0" normalizeH="0" baseline="0" noProof="0" err="1">
                <a:ln>
                  <a:noFill/>
                </a:ln>
                <a:solidFill>
                  <a:srgbClr val="FFFFFF"/>
                </a:solidFill>
                <a:effectLst/>
                <a:uLnTx/>
                <a:uFillTx/>
                <a:latin typeface="Segoe UI Semibold"/>
                <a:ea typeface="+mn-ea"/>
                <a:cs typeface="+mn-cs"/>
              </a:rPr>
              <a:t>TSI</a:t>
            </a:r>
            <a:r>
              <a:rPr kumimoji="0" lang="en-US" sz="1400" b="0" i="0" u="none" strike="noStrike" kern="1200" cap="none" spc="0" normalizeH="0" baseline="0" noProof="0">
                <a:ln>
                  <a:noFill/>
                </a:ln>
                <a:solidFill>
                  <a:srgbClr val="FFFFFF"/>
                </a:solidFill>
                <a:effectLst/>
                <a:uLnTx/>
                <a:uFillTx/>
                <a:latin typeface="Segoe UI Semibold"/>
                <a:ea typeface="+mn-ea"/>
                <a:cs typeface="+mn-cs"/>
              </a:rPr>
              <a:t>, </a:t>
            </a:r>
            <a:r>
              <a:rPr lang="en-US" sz="1400">
                <a:solidFill>
                  <a:srgbClr val="FFFFFF"/>
                </a:solidFill>
                <a:latin typeface="Segoe UI Semibold"/>
              </a:rPr>
              <a:t>Storage &amp; Analytics</a:t>
            </a:r>
            <a:endParaRPr kumimoji="0" lang="en-US" sz="1400" b="0" i="0" u="none" strike="noStrike" kern="1200" cap="none" spc="0" normalizeH="0" baseline="0" noProof="0">
              <a:ln>
                <a:noFill/>
              </a:ln>
              <a:solidFill>
                <a:srgbClr val="FFFFFF"/>
              </a:solidFill>
              <a:effectLst/>
              <a:uLnTx/>
              <a:uFillTx/>
              <a:latin typeface="Segoe UI Semibold"/>
              <a:ea typeface="+mn-ea"/>
              <a:cs typeface="+mn-cs"/>
            </a:endParaRPr>
          </a:p>
        </p:txBody>
      </p:sp>
      <p:cxnSp>
        <p:nvCxnSpPr>
          <p:cNvPr id="26" name="Straight Connector 25">
            <a:extLst>
              <a:ext uri="{FF2B5EF4-FFF2-40B4-BE49-F238E27FC236}">
                <a16:creationId xmlns:a16="http://schemas.microsoft.com/office/drawing/2014/main" id="{ADF14DBC-27F7-4E39-8FB2-7878840DB8C1}"/>
              </a:ext>
            </a:extLst>
          </p:cNvPr>
          <p:cNvCxnSpPr>
            <a:cxnSpLocks/>
            <a:stCxn id="27" idx="2"/>
            <a:endCxn id="31" idx="0"/>
          </p:cNvCxnSpPr>
          <p:nvPr userDrawn="1"/>
        </p:nvCxnSpPr>
        <p:spPr>
          <a:xfrm flipH="1">
            <a:off x="8909387" y="3631841"/>
            <a:ext cx="339394" cy="647150"/>
          </a:xfrm>
          <a:prstGeom prst="line">
            <a:avLst/>
          </a:prstGeom>
          <a:noFill/>
          <a:ln w="19050" cap="sq" cmpd="sng" algn="ctr">
            <a:solidFill>
              <a:schemeClr val="accent1"/>
            </a:solidFill>
            <a:prstDash val="solid"/>
            <a:bevel/>
          </a:ln>
          <a:effectLst/>
        </p:spPr>
      </p:cxnSp>
      <p:cxnSp>
        <p:nvCxnSpPr>
          <p:cNvPr id="32" name="Straight Connector 31">
            <a:extLst>
              <a:ext uri="{FF2B5EF4-FFF2-40B4-BE49-F238E27FC236}">
                <a16:creationId xmlns:a16="http://schemas.microsoft.com/office/drawing/2014/main" id="{E34F160A-D0E0-4B53-B05D-945721925908}"/>
              </a:ext>
            </a:extLst>
          </p:cNvPr>
          <p:cNvCxnSpPr>
            <a:cxnSpLocks/>
            <a:stCxn id="27" idx="2"/>
            <a:endCxn id="19" idx="0"/>
          </p:cNvCxnSpPr>
          <p:nvPr userDrawn="1"/>
        </p:nvCxnSpPr>
        <p:spPr>
          <a:xfrm flipH="1">
            <a:off x="8186229" y="3631841"/>
            <a:ext cx="1062552" cy="643140"/>
          </a:xfrm>
          <a:prstGeom prst="line">
            <a:avLst/>
          </a:prstGeom>
          <a:noFill/>
          <a:ln w="19050" cap="sq" cmpd="sng" algn="ctr">
            <a:solidFill>
              <a:schemeClr val="accent1"/>
            </a:solidFill>
            <a:prstDash val="solid"/>
            <a:bevel/>
          </a:ln>
          <a:effectLst/>
        </p:spPr>
      </p:cxnSp>
      <p:sp>
        <p:nvSpPr>
          <p:cNvPr id="19" name="Rectangle: Rounded Corners 18">
            <a:extLst>
              <a:ext uri="{FF2B5EF4-FFF2-40B4-BE49-F238E27FC236}">
                <a16:creationId xmlns:a16="http://schemas.microsoft.com/office/drawing/2014/main" id="{3913E887-C2B3-49DD-B210-C3B5B00A20A0}"/>
              </a:ext>
            </a:extLst>
          </p:cNvPr>
          <p:cNvSpPr/>
          <p:nvPr userDrawn="1"/>
        </p:nvSpPr>
        <p:spPr>
          <a:xfrm>
            <a:off x="7911909" y="4274981"/>
            <a:ext cx="548640" cy="228600"/>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prstClr val="white"/>
                </a:solidFill>
                <a:effectLst/>
                <a:uLnTx/>
                <a:uFillTx/>
                <a:latin typeface="Calibri" panose="020F0502020204030204"/>
                <a:ea typeface="+mn-ea"/>
                <a:cs typeface="+mn-cs"/>
              </a:rPr>
              <a:t>Zone 1</a:t>
            </a:r>
          </a:p>
        </p:txBody>
      </p:sp>
    </p:spTree>
    <p:extLst>
      <p:ext uri="{BB962C8B-B14F-4D97-AF65-F5344CB8AC3E}">
        <p14:creationId xmlns:p14="http://schemas.microsoft.com/office/powerpoint/2010/main" val="42494909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31735AD-FCBC-479D-A7BD-442097C17D9C}"/>
              </a:ext>
            </a:extLst>
          </p:cNvPr>
          <p:cNvSpPr>
            <a:spLocks noGrp="1"/>
          </p:cNvSpPr>
          <p:nvPr>
            <p:ph type="pic" sz="quarter" idx="12"/>
          </p:nvPr>
        </p:nvSpPr>
        <p:spPr>
          <a:xfrm>
            <a:off x="0" y="0"/>
            <a:ext cx="5564777" cy="6858000"/>
          </a:xfrm>
        </p:spPr>
        <p:txBody>
          <a:bodyPr/>
          <a:lstStyle/>
          <a:p>
            <a:endParaRPr lang="en-US"/>
          </a:p>
        </p:txBody>
      </p:sp>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6161748" y="1136468"/>
            <a:ext cx="5564777" cy="492443"/>
          </a:xfrm>
        </p:spPr>
        <p:txBody>
          <a:bodyPr/>
          <a:lstStyle/>
          <a:p>
            <a:r>
              <a:rPr lang="en-US"/>
              <a:t>Click to edit Master title style</a:t>
            </a:r>
          </a:p>
        </p:txBody>
      </p:sp>
      <p:sp>
        <p:nvSpPr>
          <p:cNvPr id="4" name="Text Placeholder 3">
            <a:extLst>
              <a:ext uri="{FF2B5EF4-FFF2-40B4-BE49-F238E27FC236}">
                <a16:creationId xmlns:a16="http://schemas.microsoft.com/office/drawing/2014/main" id="{2A5C3645-2E10-4751-A30B-3F3346F243D3}"/>
              </a:ext>
            </a:extLst>
          </p:cNvPr>
          <p:cNvSpPr>
            <a:spLocks noGrp="1"/>
          </p:cNvSpPr>
          <p:nvPr>
            <p:ph type="body" sz="quarter" idx="10"/>
          </p:nvPr>
        </p:nvSpPr>
        <p:spPr>
          <a:xfrm>
            <a:off x="6183085" y="2568893"/>
            <a:ext cx="5321300" cy="1031051"/>
          </a:xfrm>
          <a:noFill/>
        </p:spPr>
        <p:txBody>
          <a:bodyPr lIns="0" tIns="0" rIns="0" bIns="0"/>
          <a:lstStyle>
            <a:lvl1pPr marL="0" indent="0">
              <a:buNone/>
              <a:defRPr sz="1600">
                <a:latin typeface="+mj-lt"/>
              </a:defRPr>
            </a:lvl1pPr>
            <a:lvl2pPr marL="0" indent="0">
              <a:buNone/>
              <a:defRPr sz="1200"/>
            </a:lvl2pPr>
            <a:lvl3pPr marL="0" indent="0">
              <a:buNone/>
              <a:defRPr sz="1050"/>
            </a:lvl3pPr>
            <a:lvl4pPr marL="0" indent="0">
              <a:buNone/>
              <a:defRPr sz="1000"/>
            </a:lvl4pPr>
            <a:lvl5pPr marL="0" indent="0">
              <a:buNone/>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B0D5915E-7A7B-4AB5-A3A0-8B8EBE9B9E72}"/>
              </a:ext>
            </a:extLst>
          </p:cNvPr>
          <p:cNvSpPr>
            <a:spLocks noGrp="1"/>
          </p:cNvSpPr>
          <p:nvPr>
            <p:ph type="body" sz="quarter" idx="11"/>
          </p:nvPr>
        </p:nvSpPr>
        <p:spPr>
          <a:xfrm>
            <a:off x="6183085" y="3632125"/>
            <a:ext cx="5321300" cy="1480405"/>
          </a:xfrm>
          <a:noFill/>
        </p:spPr>
        <p:txBody>
          <a:bodyPr lIns="0" tIns="0" rIns="0" bIns="0"/>
          <a:lstStyle>
            <a:lvl1pPr marL="0" indent="0">
              <a:spcBef>
                <a:spcPts val="1200"/>
              </a:spcBef>
              <a:spcAft>
                <a:spcPts val="1200"/>
              </a:spcAft>
              <a:buNone/>
              <a:defRPr sz="1600"/>
            </a:lvl1pPr>
            <a:lvl2pPr marL="0" indent="0">
              <a:spcAft>
                <a:spcPts val="600"/>
              </a:spcAft>
              <a:buNone/>
              <a:defRPr sz="1400"/>
            </a:lvl2pPr>
            <a:lvl3pPr marL="0" indent="0">
              <a:spcAft>
                <a:spcPts val="600"/>
              </a:spcAft>
              <a:buNone/>
              <a:defRPr sz="1100"/>
            </a:lvl3pPr>
            <a:lvl4pPr marL="0" indent="0">
              <a:spcAft>
                <a:spcPts val="600"/>
              </a:spcAft>
              <a:buNone/>
              <a:defRPr sz="1050"/>
            </a:lvl4pPr>
            <a:lvl5pPr marL="0" indent="0">
              <a:spcAft>
                <a:spcPts val="600"/>
              </a:spcAft>
              <a:buNone/>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2083565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9F6F062-1C4E-4CB4-A6FB-8DE34C640BA1}"/>
              </a:ext>
            </a:extLst>
          </p:cNvPr>
          <p:cNvSpPr/>
          <p:nvPr userDrawn="1"/>
        </p:nvSpPr>
        <p:spPr bwMode="auto">
          <a:xfrm>
            <a:off x="0" y="0"/>
            <a:ext cx="5564777" cy="6858000"/>
          </a:xfrm>
          <a:prstGeom prst="rect">
            <a:avLst/>
          </a:prstGeom>
          <a:solidFill>
            <a:schemeClr val="tx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000000"/>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6161748" y="1136468"/>
            <a:ext cx="5564777" cy="492443"/>
          </a:xfrm>
        </p:spPr>
        <p:txBody>
          <a:bodyPr/>
          <a:lstStyle/>
          <a:p>
            <a:r>
              <a:rPr lang="en-US"/>
              <a:t>Click to edit Master title style</a:t>
            </a:r>
          </a:p>
        </p:txBody>
      </p:sp>
      <p:sp>
        <p:nvSpPr>
          <p:cNvPr id="4" name="Text Placeholder 3">
            <a:extLst>
              <a:ext uri="{FF2B5EF4-FFF2-40B4-BE49-F238E27FC236}">
                <a16:creationId xmlns:a16="http://schemas.microsoft.com/office/drawing/2014/main" id="{2A5C3645-2E10-4751-A30B-3F3346F243D3}"/>
              </a:ext>
            </a:extLst>
          </p:cNvPr>
          <p:cNvSpPr>
            <a:spLocks noGrp="1"/>
          </p:cNvSpPr>
          <p:nvPr>
            <p:ph type="body" sz="quarter" idx="10"/>
          </p:nvPr>
        </p:nvSpPr>
        <p:spPr>
          <a:xfrm>
            <a:off x="6183085" y="2397949"/>
            <a:ext cx="5321300" cy="1031051"/>
          </a:xfrm>
          <a:noFill/>
        </p:spPr>
        <p:txBody>
          <a:bodyPr lIns="0" tIns="0" rIns="0" bIns="0"/>
          <a:lstStyle>
            <a:lvl1pPr marL="0" indent="0">
              <a:buNone/>
              <a:defRPr sz="1600">
                <a:latin typeface="+mj-lt"/>
              </a:defRPr>
            </a:lvl1pPr>
            <a:lvl2pPr marL="0" indent="0">
              <a:buNone/>
              <a:defRPr sz="1200"/>
            </a:lvl2pPr>
            <a:lvl3pPr marL="0" indent="0">
              <a:buNone/>
              <a:defRPr sz="1050"/>
            </a:lvl3pPr>
            <a:lvl4pPr marL="0" indent="0">
              <a:buNone/>
              <a:defRPr sz="1000"/>
            </a:lvl4pPr>
            <a:lvl5pPr marL="0" indent="0">
              <a:buNone/>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B0D5915E-7A7B-4AB5-A3A0-8B8EBE9B9E72}"/>
              </a:ext>
            </a:extLst>
          </p:cNvPr>
          <p:cNvSpPr>
            <a:spLocks noGrp="1"/>
          </p:cNvSpPr>
          <p:nvPr>
            <p:ph type="body" sz="quarter" idx="11"/>
          </p:nvPr>
        </p:nvSpPr>
        <p:spPr>
          <a:xfrm>
            <a:off x="6183085" y="4386600"/>
            <a:ext cx="5321300" cy="1480405"/>
          </a:xfrm>
          <a:noFill/>
        </p:spPr>
        <p:txBody>
          <a:bodyPr lIns="0" tIns="0" rIns="0" bIns="0"/>
          <a:lstStyle>
            <a:lvl1pPr marL="0" indent="0">
              <a:spcBef>
                <a:spcPts val="1200"/>
              </a:spcBef>
              <a:spcAft>
                <a:spcPts val="1200"/>
              </a:spcAft>
              <a:buNone/>
              <a:defRPr sz="1600"/>
            </a:lvl1pPr>
            <a:lvl2pPr marL="0" indent="0">
              <a:spcAft>
                <a:spcPts val="600"/>
              </a:spcAft>
              <a:buNone/>
              <a:defRPr sz="1400"/>
            </a:lvl2pPr>
            <a:lvl3pPr marL="0" indent="0">
              <a:spcAft>
                <a:spcPts val="600"/>
              </a:spcAft>
              <a:buNone/>
              <a:defRPr sz="1100"/>
            </a:lvl3pPr>
            <a:lvl4pPr marL="0" indent="0">
              <a:spcAft>
                <a:spcPts val="600"/>
              </a:spcAft>
              <a:buNone/>
              <a:defRPr sz="1050"/>
            </a:lvl4pPr>
            <a:lvl5pPr marL="0" indent="0">
              <a:spcAft>
                <a:spcPts val="600"/>
              </a:spcAft>
              <a:buNone/>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9181459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a:extLst>
              <a:ext uri="{FF2B5EF4-FFF2-40B4-BE49-F238E27FC236}">
                <a16:creationId xmlns:a16="http://schemas.microsoft.com/office/drawing/2014/main" id="{7959127B-FC01-48B7-ACFE-50C65BD06E96}"/>
              </a:ext>
            </a:extLst>
          </p:cNvPr>
          <p:cNvSpPr>
            <a:spLocks noGrp="1"/>
          </p:cNvSpPr>
          <p:nvPr>
            <p:ph type="body" sz="quarter" idx="10"/>
          </p:nvPr>
        </p:nvSpPr>
        <p:spPr>
          <a:xfrm>
            <a:off x="588263" y="1019212"/>
            <a:ext cx="11014075" cy="276999"/>
          </a:xfrm>
        </p:spPr>
        <p:txBody>
          <a:bodyPr/>
          <a:lstStyle>
            <a:lvl1pPr marL="0" indent="0" algn="l">
              <a:buNone/>
              <a:defRPr sz="1800">
                <a:solidFill>
                  <a:schemeClr val="accent2">
                    <a:lumMod val="60000"/>
                    <a:lumOff val="40000"/>
                  </a:schemeClr>
                </a:solidFill>
              </a:defRPr>
            </a:lvl1pPr>
            <a:lvl2pPr marL="0" indent="0">
              <a:buNone/>
              <a:defRPr sz="1400">
                <a:solidFill>
                  <a:schemeClr val="accent2">
                    <a:lumMod val="60000"/>
                    <a:lumOff val="40000"/>
                  </a:schemeClr>
                </a:solidFill>
              </a:defRPr>
            </a:lvl2pPr>
            <a:lvl3pPr marL="0" indent="0">
              <a:buNone/>
              <a:defRPr sz="1100">
                <a:solidFill>
                  <a:schemeClr val="accent2">
                    <a:lumMod val="60000"/>
                    <a:lumOff val="40000"/>
                  </a:schemeClr>
                </a:solidFill>
              </a:defRPr>
            </a:lvl3pPr>
            <a:lvl4pPr marL="0" indent="0">
              <a:buNone/>
              <a:defRPr sz="1050">
                <a:solidFill>
                  <a:schemeClr val="accent2">
                    <a:lumMod val="60000"/>
                    <a:lumOff val="40000"/>
                  </a:schemeClr>
                </a:solidFill>
              </a:defRPr>
            </a:lvl4pPr>
            <a:lvl5pPr marL="0" indent="0">
              <a:buNone/>
              <a:defRPr sz="1050">
                <a:solidFill>
                  <a:schemeClr val="accent2">
                    <a:lumMod val="60000"/>
                    <a:lumOff val="40000"/>
                  </a:schemeClr>
                </a:solidFill>
              </a:defRPr>
            </a:lvl5pPr>
          </a:lstStyle>
          <a:p>
            <a:pPr lvl="0"/>
            <a:r>
              <a:rPr lang="en-US"/>
              <a:t>Click to edit Master text styles</a:t>
            </a:r>
          </a:p>
        </p:txBody>
      </p:sp>
      <p:sp>
        <p:nvSpPr>
          <p:cNvPr id="6" name="Rectangle 5">
            <a:extLst>
              <a:ext uri="{FF2B5EF4-FFF2-40B4-BE49-F238E27FC236}">
                <a16:creationId xmlns:a16="http://schemas.microsoft.com/office/drawing/2014/main" id="{548992FF-1C25-423D-8A7F-C91D6CE8B35B}"/>
              </a:ext>
            </a:extLst>
          </p:cNvPr>
          <p:cNvSpPr/>
          <p:nvPr/>
        </p:nvSpPr>
        <p:spPr>
          <a:xfrm>
            <a:off x="4710265" y="2490639"/>
            <a:ext cx="1084550"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Connect IoT Hub</a:t>
            </a:r>
          </a:p>
        </p:txBody>
      </p:sp>
      <p:grpSp>
        <p:nvGrpSpPr>
          <p:cNvPr id="7" name="Group 4">
            <a:extLst>
              <a:ext uri="{FF2B5EF4-FFF2-40B4-BE49-F238E27FC236}">
                <a16:creationId xmlns:a16="http://schemas.microsoft.com/office/drawing/2014/main" id="{FB623DC1-336D-4C52-8485-19D224ADB8CB}"/>
              </a:ext>
            </a:extLst>
          </p:cNvPr>
          <p:cNvGrpSpPr>
            <a:grpSpLocks noChangeAspect="1"/>
          </p:cNvGrpSpPr>
          <p:nvPr/>
        </p:nvGrpSpPr>
        <p:grpSpPr bwMode="auto">
          <a:xfrm>
            <a:off x="5023940" y="1932682"/>
            <a:ext cx="457200" cy="457200"/>
            <a:chOff x="3281" y="2693"/>
            <a:chExt cx="295" cy="295"/>
          </a:xfrm>
        </p:grpSpPr>
        <p:sp>
          <p:nvSpPr>
            <p:cNvPr id="8" name="AutoShape 3">
              <a:extLst>
                <a:ext uri="{FF2B5EF4-FFF2-40B4-BE49-F238E27FC236}">
                  <a16:creationId xmlns:a16="http://schemas.microsoft.com/office/drawing/2014/main" id="{12868986-61EE-484D-825E-7BCA738F65D2}"/>
                </a:ext>
              </a:extLst>
            </p:cNvPr>
            <p:cNvSpPr>
              <a:spLocks noChangeAspect="1" noChangeArrowheads="1" noTextEdit="1"/>
            </p:cNvSpPr>
            <p:nvPr/>
          </p:nvSpPr>
          <p:spPr bwMode="auto">
            <a:xfrm>
              <a:off x="3281" y="2693"/>
              <a:ext cx="29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5">
              <a:extLst>
                <a:ext uri="{FF2B5EF4-FFF2-40B4-BE49-F238E27FC236}">
                  <a16:creationId xmlns:a16="http://schemas.microsoft.com/office/drawing/2014/main" id="{B0DDFE47-BDF6-467F-A301-B6E11E69626F}"/>
                </a:ext>
              </a:extLst>
            </p:cNvPr>
            <p:cNvSpPr>
              <a:spLocks/>
            </p:cNvSpPr>
            <p:nvPr/>
          </p:nvSpPr>
          <p:spPr bwMode="auto">
            <a:xfrm>
              <a:off x="3306" y="2711"/>
              <a:ext cx="249" cy="249"/>
            </a:xfrm>
            <a:custGeom>
              <a:avLst/>
              <a:gdLst>
                <a:gd name="T0" fmla="*/ 126 w 142"/>
                <a:gd name="T1" fmla="*/ 111 h 142"/>
                <a:gd name="T2" fmla="*/ 123 w 142"/>
                <a:gd name="T3" fmla="*/ 112 h 142"/>
                <a:gd name="T4" fmla="*/ 107 w 142"/>
                <a:gd name="T5" fmla="*/ 83 h 142"/>
                <a:gd name="T6" fmla="*/ 113 w 142"/>
                <a:gd name="T7" fmla="*/ 69 h 142"/>
                <a:gd name="T8" fmla="*/ 94 w 142"/>
                <a:gd name="T9" fmla="*/ 49 h 142"/>
                <a:gd name="T10" fmla="*/ 86 w 142"/>
                <a:gd name="T11" fmla="*/ 51 h 142"/>
                <a:gd name="T12" fmla="*/ 69 w 142"/>
                <a:gd name="T13" fmla="*/ 26 h 142"/>
                <a:gd name="T14" fmla="*/ 73 w 142"/>
                <a:gd name="T15" fmla="*/ 16 h 142"/>
                <a:gd name="T16" fmla="*/ 57 w 142"/>
                <a:gd name="T17" fmla="*/ 0 h 142"/>
                <a:gd name="T18" fmla="*/ 40 w 142"/>
                <a:gd name="T19" fmla="*/ 16 h 142"/>
                <a:gd name="T20" fmla="*/ 57 w 142"/>
                <a:gd name="T21" fmla="*/ 32 h 142"/>
                <a:gd name="T22" fmla="*/ 62 w 142"/>
                <a:gd name="T23" fmla="*/ 31 h 142"/>
                <a:gd name="T24" fmla="*/ 79 w 142"/>
                <a:gd name="T25" fmla="*/ 56 h 142"/>
                <a:gd name="T26" fmla="*/ 75 w 142"/>
                <a:gd name="T27" fmla="*/ 66 h 142"/>
                <a:gd name="T28" fmla="*/ 25 w 142"/>
                <a:gd name="T29" fmla="*/ 70 h 142"/>
                <a:gd name="T30" fmla="*/ 13 w 142"/>
                <a:gd name="T31" fmla="*/ 63 h 142"/>
                <a:gd name="T32" fmla="*/ 0 w 142"/>
                <a:gd name="T33" fmla="*/ 76 h 142"/>
                <a:gd name="T34" fmla="*/ 13 w 142"/>
                <a:gd name="T35" fmla="*/ 89 h 142"/>
                <a:gd name="T36" fmla="*/ 26 w 142"/>
                <a:gd name="T37" fmla="*/ 78 h 142"/>
                <a:gd name="T38" fmla="*/ 75 w 142"/>
                <a:gd name="T39" fmla="*/ 74 h 142"/>
                <a:gd name="T40" fmla="*/ 80 w 142"/>
                <a:gd name="T41" fmla="*/ 82 h 142"/>
                <a:gd name="T42" fmla="*/ 68 w 142"/>
                <a:gd name="T43" fmla="*/ 103 h 142"/>
                <a:gd name="T44" fmla="*/ 66 w 142"/>
                <a:gd name="T45" fmla="*/ 103 h 142"/>
                <a:gd name="T46" fmla="*/ 53 w 142"/>
                <a:gd name="T47" fmla="*/ 116 h 142"/>
                <a:gd name="T48" fmla="*/ 66 w 142"/>
                <a:gd name="T49" fmla="*/ 129 h 142"/>
                <a:gd name="T50" fmla="*/ 79 w 142"/>
                <a:gd name="T51" fmla="*/ 116 h 142"/>
                <a:gd name="T52" fmla="*/ 75 w 142"/>
                <a:gd name="T53" fmla="*/ 107 h 142"/>
                <a:gd name="T54" fmla="*/ 87 w 142"/>
                <a:gd name="T55" fmla="*/ 87 h 142"/>
                <a:gd name="T56" fmla="*/ 94 w 142"/>
                <a:gd name="T57" fmla="*/ 88 h 142"/>
                <a:gd name="T58" fmla="*/ 100 w 142"/>
                <a:gd name="T59" fmla="*/ 87 h 142"/>
                <a:gd name="T60" fmla="*/ 116 w 142"/>
                <a:gd name="T61" fmla="*/ 116 h 142"/>
                <a:gd name="T62" fmla="*/ 111 w 142"/>
                <a:gd name="T63" fmla="*/ 127 h 142"/>
                <a:gd name="T64" fmla="*/ 126 w 142"/>
                <a:gd name="T65" fmla="*/ 142 h 142"/>
                <a:gd name="T66" fmla="*/ 142 w 142"/>
                <a:gd name="T67" fmla="*/ 127 h 142"/>
                <a:gd name="T68" fmla="*/ 126 w 142"/>
                <a:gd name="T69" fmla="*/ 11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42">
                  <a:moveTo>
                    <a:pt x="126" y="111"/>
                  </a:moveTo>
                  <a:cubicBezTo>
                    <a:pt x="125" y="111"/>
                    <a:pt x="124" y="111"/>
                    <a:pt x="123" y="112"/>
                  </a:cubicBezTo>
                  <a:cubicBezTo>
                    <a:pt x="107" y="83"/>
                    <a:pt x="107" y="83"/>
                    <a:pt x="107" y="83"/>
                  </a:cubicBezTo>
                  <a:cubicBezTo>
                    <a:pt x="111" y="79"/>
                    <a:pt x="113" y="74"/>
                    <a:pt x="113" y="69"/>
                  </a:cubicBezTo>
                  <a:cubicBezTo>
                    <a:pt x="113" y="58"/>
                    <a:pt x="105" y="49"/>
                    <a:pt x="94" y="49"/>
                  </a:cubicBezTo>
                  <a:cubicBezTo>
                    <a:pt x="91" y="49"/>
                    <a:pt x="88" y="50"/>
                    <a:pt x="86" y="51"/>
                  </a:cubicBezTo>
                  <a:cubicBezTo>
                    <a:pt x="69" y="26"/>
                    <a:pt x="69" y="26"/>
                    <a:pt x="69" y="26"/>
                  </a:cubicBezTo>
                  <a:cubicBezTo>
                    <a:pt x="71" y="24"/>
                    <a:pt x="73" y="20"/>
                    <a:pt x="73" y="16"/>
                  </a:cubicBezTo>
                  <a:cubicBezTo>
                    <a:pt x="73" y="7"/>
                    <a:pt x="66" y="0"/>
                    <a:pt x="57" y="0"/>
                  </a:cubicBezTo>
                  <a:cubicBezTo>
                    <a:pt x="48" y="0"/>
                    <a:pt x="40" y="7"/>
                    <a:pt x="40" y="16"/>
                  </a:cubicBezTo>
                  <a:cubicBezTo>
                    <a:pt x="40" y="25"/>
                    <a:pt x="48" y="32"/>
                    <a:pt x="57" y="32"/>
                  </a:cubicBezTo>
                  <a:cubicBezTo>
                    <a:pt x="59" y="32"/>
                    <a:pt x="60" y="32"/>
                    <a:pt x="62" y="31"/>
                  </a:cubicBezTo>
                  <a:cubicBezTo>
                    <a:pt x="79" y="56"/>
                    <a:pt x="79" y="56"/>
                    <a:pt x="79" y="56"/>
                  </a:cubicBezTo>
                  <a:cubicBezTo>
                    <a:pt x="77" y="59"/>
                    <a:pt x="75" y="62"/>
                    <a:pt x="75" y="66"/>
                  </a:cubicBezTo>
                  <a:cubicBezTo>
                    <a:pt x="25" y="70"/>
                    <a:pt x="25" y="70"/>
                    <a:pt x="25" y="70"/>
                  </a:cubicBezTo>
                  <a:cubicBezTo>
                    <a:pt x="22" y="66"/>
                    <a:pt x="18" y="63"/>
                    <a:pt x="13" y="63"/>
                  </a:cubicBezTo>
                  <a:cubicBezTo>
                    <a:pt x="6" y="63"/>
                    <a:pt x="0" y="69"/>
                    <a:pt x="0" y="76"/>
                  </a:cubicBezTo>
                  <a:cubicBezTo>
                    <a:pt x="0" y="83"/>
                    <a:pt x="6" y="89"/>
                    <a:pt x="13" y="89"/>
                  </a:cubicBezTo>
                  <a:cubicBezTo>
                    <a:pt x="20" y="89"/>
                    <a:pt x="25" y="84"/>
                    <a:pt x="26" y="78"/>
                  </a:cubicBezTo>
                  <a:cubicBezTo>
                    <a:pt x="75" y="74"/>
                    <a:pt x="75" y="74"/>
                    <a:pt x="75" y="74"/>
                  </a:cubicBezTo>
                  <a:cubicBezTo>
                    <a:pt x="76" y="77"/>
                    <a:pt x="78" y="80"/>
                    <a:pt x="80" y="82"/>
                  </a:cubicBezTo>
                  <a:cubicBezTo>
                    <a:pt x="68" y="103"/>
                    <a:pt x="68" y="103"/>
                    <a:pt x="68" y="103"/>
                  </a:cubicBezTo>
                  <a:cubicBezTo>
                    <a:pt x="67" y="103"/>
                    <a:pt x="67" y="103"/>
                    <a:pt x="66" y="103"/>
                  </a:cubicBezTo>
                  <a:cubicBezTo>
                    <a:pt x="59" y="103"/>
                    <a:pt x="53" y="109"/>
                    <a:pt x="53" y="116"/>
                  </a:cubicBezTo>
                  <a:cubicBezTo>
                    <a:pt x="53" y="123"/>
                    <a:pt x="59" y="129"/>
                    <a:pt x="66" y="129"/>
                  </a:cubicBezTo>
                  <a:cubicBezTo>
                    <a:pt x="73" y="129"/>
                    <a:pt x="79" y="123"/>
                    <a:pt x="79" y="116"/>
                  </a:cubicBezTo>
                  <a:cubicBezTo>
                    <a:pt x="79" y="112"/>
                    <a:pt x="78" y="109"/>
                    <a:pt x="75" y="107"/>
                  </a:cubicBezTo>
                  <a:cubicBezTo>
                    <a:pt x="87" y="87"/>
                    <a:pt x="87" y="87"/>
                    <a:pt x="87" y="87"/>
                  </a:cubicBezTo>
                  <a:cubicBezTo>
                    <a:pt x="89" y="88"/>
                    <a:pt x="91" y="88"/>
                    <a:pt x="94" y="88"/>
                  </a:cubicBezTo>
                  <a:cubicBezTo>
                    <a:pt x="96" y="88"/>
                    <a:pt x="98" y="88"/>
                    <a:pt x="100" y="87"/>
                  </a:cubicBezTo>
                  <a:cubicBezTo>
                    <a:pt x="116" y="116"/>
                    <a:pt x="116" y="116"/>
                    <a:pt x="116" y="116"/>
                  </a:cubicBezTo>
                  <a:cubicBezTo>
                    <a:pt x="113" y="118"/>
                    <a:pt x="111" y="122"/>
                    <a:pt x="111" y="127"/>
                  </a:cubicBezTo>
                  <a:cubicBezTo>
                    <a:pt x="111" y="135"/>
                    <a:pt x="118" y="142"/>
                    <a:pt x="126" y="142"/>
                  </a:cubicBezTo>
                  <a:cubicBezTo>
                    <a:pt x="135" y="142"/>
                    <a:pt x="142" y="135"/>
                    <a:pt x="142" y="127"/>
                  </a:cubicBezTo>
                  <a:cubicBezTo>
                    <a:pt x="142" y="118"/>
                    <a:pt x="135" y="111"/>
                    <a:pt x="126" y="111"/>
                  </a:cubicBez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BC364FCD-F00C-4655-B8E9-0B58CFC6EF10}"/>
                </a:ext>
              </a:extLst>
            </p:cNvPr>
            <p:cNvSpPr>
              <a:spLocks/>
            </p:cNvSpPr>
            <p:nvPr/>
          </p:nvSpPr>
          <p:spPr bwMode="auto">
            <a:xfrm>
              <a:off x="3492" y="2693"/>
              <a:ext cx="84" cy="84"/>
            </a:xfrm>
            <a:custGeom>
              <a:avLst/>
              <a:gdLst>
                <a:gd name="T0" fmla="*/ 46 w 48"/>
                <a:gd name="T1" fmla="*/ 0 h 48"/>
                <a:gd name="T2" fmla="*/ 3 w 48"/>
                <a:gd name="T3" fmla="*/ 0 h 48"/>
                <a:gd name="T4" fmla="*/ 0 w 48"/>
                <a:gd name="T5" fmla="*/ 3 h 48"/>
                <a:gd name="T6" fmla="*/ 0 w 48"/>
                <a:gd name="T7" fmla="*/ 19 h 48"/>
                <a:gd name="T8" fmla="*/ 3 w 48"/>
                <a:gd name="T9" fmla="*/ 21 h 48"/>
                <a:gd name="T10" fmla="*/ 27 w 48"/>
                <a:gd name="T11" fmla="*/ 21 h 48"/>
                <a:gd name="T12" fmla="*/ 27 w 48"/>
                <a:gd name="T13" fmla="*/ 45 h 48"/>
                <a:gd name="T14" fmla="*/ 30 w 48"/>
                <a:gd name="T15" fmla="*/ 48 h 48"/>
                <a:gd name="T16" fmla="*/ 46 w 48"/>
                <a:gd name="T17" fmla="*/ 48 h 48"/>
                <a:gd name="T18" fmla="*/ 48 w 48"/>
                <a:gd name="T19" fmla="*/ 45 h 48"/>
                <a:gd name="T20" fmla="*/ 48 w 48"/>
                <a:gd name="T21" fmla="*/ 3 h 48"/>
                <a:gd name="T22" fmla="*/ 46 w 48"/>
                <a:gd name="T2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48">
                  <a:moveTo>
                    <a:pt x="46" y="0"/>
                  </a:moveTo>
                  <a:cubicBezTo>
                    <a:pt x="3" y="0"/>
                    <a:pt x="3" y="0"/>
                    <a:pt x="3" y="0"/>
                  </a:cubicBezTo>
                  <a:cubicBezTo>
                    <a:pt x="2" y="0"/>
                    <a:pt x="0" y="1"/>
                    <a:pt x="0" y="3"/>
                  </a:cubicBezTo>
                  <a:cubicBezTo>
                    <a:pt x="0" y="19"/>
                    <a:pt x="0" y="19"/>
                    <a:pt x="0" y="19"/>
                  </a:cubicBezTo>
                  <a:cubicBezTo>
                    <a:pt x="0" y="20"/>
                    <a:pt x="2" y="21"/>
                    <a:pt x="3" y="21"/>
                  </a:cubicBezTo>
                  <a:cubicBezTo>
                    <a:pt x="27" y="21"/>
                    <a:pt x="27" y="21"/>
                    <a:pt x="27" y="21"/>
                  </a:cubicBezTo>
                  <a:cubicBezTo>
                    <a:pt x="27" y="45"/>
                    <a:pt x="27" y="45"/>
                    <a:pt x="27" y="45"/>
                  </a:cubicBezTo>
                  <a:cubicBezTo>
                    <a:pt x="27" y="47"/>
                    <a:pt x="28" y="48"/>
                    <a:pt x="30" y="48"/>
                  </a:cubicBezTo>
                  <a:cubicBezTo>
                    <a:pt x="46" y="48"/>
                    <a:pt x="46" y="48"/>
                    <a:pt x="46" y="48"/>
                  </a:cubicBezTo>
                  <a:cubicBezTo>
                    <a:pt x="47" y="48"/>
                    <a:pt x="48" y="47"/>
                    <a:pt x="48" y="45"/>
                  </a:cubicBezTo>
                  <a:cubicBezTo>
                    <a:pt x="48" y="3"/>
                    <a:pt x="48" y="3"/>
                    <a:pt x="48" y="3"/>
                  </a:cubicBezTo>
                  <a:cubicBezTo>
                    <a:pt x="48" y="1"/>
                    <a:pt x="47" y="0"/>
                    <a:pt x="4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8FC2A9B5-843F-4766-9B55-9FDD253D0127}"/>
                </a:ext>
              </a:extLst>
            </p:cNvPr>
            <p:cNvSpPr>
              <a:spLocks/>
            </p:cNvSpPr>
            <p:nvPr/>
          </p:nvSpPr>
          <p:spPr bwMode="auto">
            <a:xfrm>
              <a:off x="3281" y="2905"/>
              <a:ext cx="84" cy="83"/>
            </a:xfrm>
            <a:custGeom>
              <a:avLst/>
              <a:gdLst>
                <a:gd name="T0" fmla="*/ 3 w 48"/>
                <a:gd name="T1" fmla="*/ 47 h 47"/>
                <a:gd name="T2" fmla="*/ 45 w 48"/>
                <a:gd name="T3" fmla="*/ 47 h 47"/>
                <a:gd name="T4" fmla="*/ 48 w 48"/>
                <a:gd name="T5" fmla="*/ 44 h 47"/>
                <a:gd name="T6" fmla="*/ 48 w 48"/>
                <a:gd name="T7" fmla="*/ 29 h 47"/>
                <a:gd name="T8" fmla="*/ 45 w 48"/>
                <a:gd name="T9" fmla="*/ 26 h 47"/>
                <a:gd name="T10" fmla="*/ 21 w 48"/>
                <a:gd name="T11" fmla="*/ 26 h 47"/>
                <a:gd name="T12" fmla="*/ 21 w 48"/>
                <a:gd name="T13" fmla="*/ 2 h 47"/>
                <a:gd name="T14" fmla="*/ 18 w 48"/>
                <a:gd name="T15" fmla="*/ 0 h 47"/>
                <a:gd name="T16" fmla="*/ 3 w 48"/>
                <a:gd name="T17" fmla="*/ 0 h 47"/>
                <a:gd name="T18" fmla="*/ 0 w 48"/>
                <a:gd name="T19" fmla="*/ 2 h 47"/>
                <a:gd name="T20" fmla="*/ 0 w 48"/>
                <a:gd name="T21" fmla="*/ 45 h 47"/>
                <a:gd name="T22" fmla="*/ 3 w 48"/>
                <a:gd name="T23"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47">
                  <a:moveTo>
                    <a:pt x="3" y="47"/>
                  </a:moveTo>
                  <a:cubicBezTo>
                    <a:pt x="45" y="47"/>
                    <a:pt x="45" y="47"/>
                    <a:pt x="45" y="47"/>
                  </a:cubicBezTo>
                  <a:cubicBezTo>
                    <a:pt x="47" y="47"/>
                    <a:pt x="48" y="46"/>
                    <a:pt x="48" y="44"/>
                  </a:cubicBezTo>
                  <a:cubicBezTo>
                    <a:pt x="48" y="29"/>
                    <a:pt x="48" y="29"/>
                    <a:pt x="48" y="29"/>
                  </a:cubicBezTo>
                  <a:cubicBezTo>
                    <a:pt x="48" y="27"/>
                    <a:pt x="47" y="26"/>
                    <a:pt x="45" y="26"/>
                  </a:cubicBezTo>
                  <a:cubicBezTo>
                    <a:pt x="21" y="26"/>
                    <a:pt x="21" y="26"/>
                    <a:pt x="21" y="26"/>
                  </a:cubicBezTo>
                  <a:cubicBezTo>
                    <a:pt x="21" y="2"/>
                    <a:pt x="21" y="2"/>
                    <a:pt x="21" y="2"/>
                  </a:cubicBezTo>
                  <a:cubicBezTo>
                    <a:pt x="21" y="1"/>
                    <a:pt x="20" y="0"/>
                    <a:pt x="18" y="0"/>
                  </a:cubicBezTo>
                  <a:cubicBezTo>
                    <a:pt x="3" y="0"/>
                    <a:pt x="3" y="0"/>
                    <a:pt x="3" y="0"/>
                  </a:cubicBezTo>
                  <a:cubicBezTo>
                    <a:pt x="1" y="0"/>
                    <a:pt x="0" y="1"/>
                    <a:pt x="0" y="2"/>
                  </a:cubicBezTo>
                  <a:cubicBezTo>
                    <a:pt x="0" y="45"/>
                    <a:pt x="0" y="45"/>
                    <a:pt x="0" y="45"/>
                  </a:cubicBezTo>
                  <a:cubicBezTo>
                    <a:pt x="0" y="46"/>
                    <a:pt x="1" y="47"/>
                    <a:pt x="3" y="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Rectangle 13">
            <a:extLst>
              <a:ext uri="{FF2B5EF4-FFF2-40B4-BE49-F238E27FC236}">
                <a16:creationId xmlns:a16="http://schemas.microsoft.com/office/drawing/2014/main" id="{6FBEA495-5A49-4C50-B723-13A9BECF870B}"/>
              </a:ext>
            </a:extLst>
          </p:cNvPr>
          <p:cNvSpPr/>
          <p:nvPr/>
        </p:nvSpPr>
        <p:spPr>
          <a:xfrm>
            <a:off x="9507129" y="2490639"/>
            <a:ext cx="235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Time Series Insights Integration</a:t>
            </a:r>
          </a:p>
        </p:txBody>
      </p:sp>
      <p:pic>
        <p:nvPicPr>
          <p:cNvPr id="15" name="Graphic 14" descr="Time Series Insights">
            <a:extLst>
              <a:ext uri="{FF2B5EF4-FFF2-40B4-BE49-F238E27FC236}">
                <a16:creationId xmlns:a16="http://schemas.microsoft.com/office/drawing/2014/main" id="{950A2F81-B267-48C8-83ED-7E694311A7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454206" y="1924211"/>
            <a:ext cx="457200" cy="457200"/>
          </a:xfrm>
          <a:prstGeom prst="rect">
            <a:avLst/>
          </a:prstGeom>
        </p:spPr>
      </p:pic>
      <p:sp>
        <p:nvSpPr>
          <p:cNvPr id="18" name="Rectangle 17">
            <a:extLst>
              <a:ext uri="{FF2B5EF4-FFF2-40B4-BE49-F238E27FC236}">
                <a16:creationId xmlns:a16="http://schemas.microsoft.com/office/drawing/2014/main" id="{F5BBC91C-DC1B-44B6-BB2F-66AFE479E34C}"/>
              </a:ext>
            </a:extLst>
          </p:cNvPr>
          <p:cNvSpPr/>
          <p:nvPr/>
        </p:nvSpPr>
        <p:spPr>
          <a:xfrm>
            <a:off x="2468981" y="2490639"/>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Live Execution Environment</a:t>
            </a:r>
          </a:p>
        </p:txBody>
      </p:sp>
      <p:grpSp>
        <p:nvGrpSpPr>
          <p:cNvPr id="19" name="Group 18" descr="accelerate">
            <a:extLst>
              <a:ext uri="{FF2B5EF4-FFF2-40B4-BE49-F238E27FC236}">
                <a16:creationId xmlns:a16="http://schemas.microsoft.com/office/drawing/2014/main" id="{31EDE50F-B73D-4B5C-B738-8051B901D047}"/>
              </a:ext>
            </a:extLst>
          </p:cNvPr>
          <p:cNvGrpSpPr>
            <a:grpSpLocks noChangeAspect="1"/>
          </p:cNvGrpSpPr>
          <p:nvPr/>
        </p:nvGrpSpPr>
        <p:grpSpPr>
          <a:xfrm>
            <a:off x="3181066" y="1932682"/>
            <a:ext cx="457201" cy="457200"/>
            <a:chOff x="3552614" y="3048383"/>
            <a:chExt cx="406193" cy="406193"/>
          </a:xfrm>
        </p:grpSpPr>
        <p:sp>
          <p:nvSpPr>
            <p:cNvPr id="20" name="Oval 236">
              <a:extLst>
                <a:ext uri="{FF2B5EF4-FFF2-40B4-BE49-F238E27FC236}">
                  <a16:creationId xmlns:a16="http://schemas.microsoft.com/office/drawing/2014/main" id="{952EE4F8-BC7A-4E3D-8132-21EC9A43CB00}"/>
                </a:ext>
              </a:extLst>
            </p:cNvPr>
            <p:cNvSpPr>
              <a:spLocks noChangeArrowheads="1"/>
            </p:cNvSpPr>
            <p:nvPr/>
          </p:nvSpPr>
          <p:spPr bwMode="auto">
            <a:xfrm>
              <a:off x="3702018" y="3048383"/>
              <a:ext cx="256789" cy="255232"/>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1" name="Oval 237">
              <a:extLst>
                <a:ext uri="{FF2B5EF4-FFF2-40B4-BE49-F238E27FC236}">
                  <a16:creationId xmlns:a16="http://schemas.microsoft.com/office/drawing/2014/main" id="{F2A121A7-6442-4E92-8351-AC6276BF3352}"/>
                </a:ext>
              </a:extLst>
            </p:cNvPr>
            <p:cNvSpPr>
              <a:spLocks noChangeArrowheads="1"/>
            </p:cNvSpPr>
            <p:nvPr/>
          </p:nvSpPr>
          <p:spPr bwMode="auto">
            <a:xfrm>
              <a:off x="3594634" y="3325403"/>
              <a:ext cx="85597" cy="85597"/>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2" name="Oval 238">
              <a:extLst>
                <a:ext uri="{FF2B5EF4-FFF2-40B4-BE49-F238E27FC236}">
                  <a16:creationId xmlns:a16="http://schemas.microsoft.com/office/drawing/2014/main" id="{B55D0E80-BF82-4C47-B573-2B041797D957}"/>
                </a:ext>
              </a:extLst>
            </p:cNvPr>
            <p:cNvSpPr>
              <a:spLocks noChangeArrowheads="1"/>
            </p:cNvSpPr>
            <p:nvPr/>
          </p:nvSpPr>
          <p:spPr bwMode="auto">
            <a:xfrm>
              <a:off x="3552614" y="3411000"/>
              <a:ext cx="42020" cy="43576"/>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25" name="Rectangle 24">
            <a:extLst>
              <a:ext uri="{FF2B5EF4-FFF2-40B4-BE49-F238E27FC236}">
                <a16:creationId xmlns:a16="http://schemas.microsoft.com/office/drawing/2014/main" id="{383C4A71-F392-4C7B-BC38-24664D56D6D7}"/>
              </a:ext>
            </a:extLst>
          </p:cNvPr>
          <p:cNvSpPr/>
          <p:nvPr/>
        </p:nvSpPr>
        <p:spPr>
          <a:xfrm>
            <a:off x="498433" y="2490639"/>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Open Modeling Language</a:t>
            </a:r>
          </a:p>
        </p:txBody>
      </p:sp>
      <p:grpSp>
        <p:nvGrpSpPr>
          <p:cNvPr id="26" name="Group 25" descr="migrate">
            <a:extLst>
              <a:ext uri="{FF2B5EF4-FFF2-40B4-BE49-F238E27FC236}">
                <a16:creationId xmlns:a16="http://schemas.microsoft.com/office/drawing/2014/main" id="{85482D97-D19F-4F45-A6E8-0A41D7804CE7}"/>
              </a:ext>
            </a:extLst>
          </p:cNvPr>
          <p:cNvGrpSpPr>
            <a:grpSpLocks noChangeAspect="1"/>
          </p:cNvGrpSpPr>
          <p:nvPr/>
        </p:nvGrpSpPr>
        <p:grpSpPr>
          <a:xfrm>
            <a:off x="1210510" y="1937517"/>
            <a:ext cx="457200" cy="457200"/>
            <a:chOff x="7260749" y="3048383"/>
            <a:chExt cx="406193" cy="406193"/>
          </a:xfrm>
        </p:grpSpPr>
        <p:sp>
          <p:nvSpPr>
            <p:cNvPr id="27" name="Rectangle 562">
              <a:extLst>
                <a:ext uri="{FF2B5EF4-FFF2-40B4-BE49-F238E27FC236}">
                  <a16:creationId xmlns:a16="http://schemas.microsoft.com/office/drawing/2014/main" id="{32FE1270-3A5F-4750-996E-10A7AD64FECF}"/>
                </a:ext>
              </a:extLst>
            </p:cNvPr>
            <p:cNvSpPr>
              <a:spLocks noChangeArrowheads="1"/>
            </p:cNvSpPr>
            <p:nvPr/>
          </p:nvSpPr>
          <p:spPr bwMode="auto">
            <a:xfrm>
              <a:off x="7463067" y="3048383"/>
              <a:ext cx="203875" cy="406193"/>
            </a:xfrm>
            <a:prstGeom prst="rect">
              <a:avLst/>
            </a:prstGeom>
            <a:solidFill>
              <a:srgbClr val="50E6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8" name="Rectangle 563">
              <a:extLst>
                <a:ext uri="{FF2B5EF4-FFF2-40B4-BE49-F238E27FC236}">
                  <a16:creationId xmlns:a16="http://schemas.microsoft.com/office/drawing/2014/main" id="{2AD9ECD1-605F-49B4-806E-BAE3E054D157}"/>
                </a:ext>
              </a:extLst>
            </p:cNvPr>
            <p:cNvSpPr>
              <a:spLocks noChangeArrowheads="1"/>
            </p:cNvSpPr>
            <p:nvPr/>
          </p:nvSpPr>
          <p:spPr bwMode="auto">
            <a:xfrm>
              <a:off x="7368134" y="3155767"/>
              <a:ext cx="94934" cy="19298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9" name="Rectangle 564">
              <a:extLst>
                <a:ext uri="{FF2B5EF4-FFF2-40B4-BE49-F238E27FC236}">
                  <a16:creationId xmlns:a16="http://schemas.microsoft.com/office/drawing/2014/main" id="{2863858D-2A18-419B-B3F1-A420129F718F}"/>
                </a:ext>
              </a:extLst>
            </p:cNvPr>
            <p:cNvSpPr>
              <a:spLocks noChangeArrowheads="1"/>
            </p:cNvSpPr>
            <p:nvPr/>
          </p:nvSpPr>
          <p:spPr bwMode="auto">
            <a:xfrm>
              <a:off x="7463067" y="3155767"/>
              <a:ext cx="96490" cy="192980"/>
            </a:xfrm>
            <a:prstGeom prst="rect">
              <a:avLst/>
            </a:prstGeom>
            <a:solidFill>
              <a:srgbClr val="4BC9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30" name="Rectangle 565">
              <a:extLst>
                <a:ext uri="{FF2B5EF4-FFF2-40B4-BE49-F238E27FC236}">
                  <a16:creationId xmlns:a16="http://schemas.microsoft.com/office/drawing/2014/main" id="{C2226EB7-C631-4377-804D-39351E468860}"/>
                </a:ext>
              </a:extLst>
            </p:cNvPr>
            <p:cNvSpPr>
              <a:spLocks noChangeArrowheads="1"/>
            </p:cNvSpPr>
            <p:nvPr/>
          </p:nvSpPr>
          <p:spPr bwMode="auto">
            <a:xfrm>
              <a:off x="7260749" y="3370535"/>
              <a:ext cx="85597" cy="8404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33" name="Rectangle 32">
            <a:extLst>
              <a:ext uri="{FF2B5EF4-FFF2-40B4-BE49-F238E27FC236}">
                <a16:creationId xmlns:a16="http://schemas.microsoft.com/office/drawing/2014/main" id="{7C6B62E3-058D-4D96-97B1-08AE6053EB0B}"/>
              </a:ext>
            </a:extLst>
          </p:cNvPr>
          <p:cNvSpPr/>
          <p:nvPr/>
        </p:nvSpPr>
        <p:spPr>
          <a:xfrm>
            <a:off x="8307185" y="2490639"/>
            <a:ext cx="1036798"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Rich Query API</a:t>
            </a:r>
          </a:p>
        </p:txBody>
      </p:sp>
      <p:grpSp>
        <p:nvGrpSpPr>
          <p:cNvPr id="34" name="Group 79" descr="gain insights">
            <a:extLst>
              <a:ext uri="{FF2B5EF4-FFF2-40B4-BE49-F238E27FC236}">
                <a16:creationId xmlns:a16="http://schemas.microsoft.com/office/drawing/2014/main" id="{F6AFF382-8E8B-4F70-82C3-BC7DAB304D14}"/>
              </a:ext>
            </a:extLst>
          </p:cNvPr>
          <p:cNvGrpSpPr>
            <a:grpSpLocks noChangeAspect="1"/>
          </p:cNvGrpSpPr>
          <p:nvPr/>
        </p:nvGrpSpPr>
        <p:grpSpPr bwMode="auto">
          <a:xfrm>
            <a:off x="8596984" y="1913058"/>
            <a:ext cx="457200" cy="457200"/>
            <a:chOff x="5212" y="806"/>
            <a:chExt cx="239" cy="239"/>
          </a:xfrm>
        </p:grpSpPr>
        <p:sp>
          <p:nvSpPr>
            <p:cNvPr id="35" name="AutoShape 78">
              <a:extLst>
                <a:ext uri="{FF2B5EF4-FFF2-40B4-BE49-F238E27FC236}">
                  <a16:creationId xmlns:a16="http://schemas.microsoft.com/office/drawing/2014/main" id="{F02709AA-628A-4D1C-A9DC-7ABFA3F15636}"/>
                </a:ext>
              </a:extLst>
            </p:cNvPr>
            <p:cNvSpPr>
              <a:spLocks noChangeAspect="1" noChangeArrowheads="1" noTextEdit="1"/>
            </p:cNvSpPr>
            <p:nvPr/>
          </p:nvSpPr>
          <p:spPr bwMode="auto">
            <a:xfrm>
              <a:off x="5212" y="806"/>
              <a:ext cx="23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80">
              <a:extLst>
                <a:ext uri="{FF2B5EF4-FFF2-40B4-BE49-F238E27FC236}">
                  <a16:creationId xmlns:a16="http://schemas.microsoft.com/office/drawing/2014/main" id="{F851F0C1-BDA8-4E1C-B442-CB8842C1F74D}"/>
                </a:ext>
              </a:extLst>
            </p:cNvPr>
            <p:cNvSpPr>
              <a:spLocks noChangeArrowheads="1"/>
            </p:cNvSpPr>
            <p:nvPr/>
          </p:nvSpPr>
          <p:spPr bwMode="auto">
            <a:xfrm>
              <a:off x="5212" y="80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81">
              <a:extLst>
                <a:ext uri="{FF2B5EF4-FFF2-40B4-BE49-F238E27FC236}">
                  <a16:creationId xmlns:a16="http://schemas.microsoft.com/office/drawing/2014/main" id="{C08D7F6E-6674-484F-AC0C-AD0EFC70F262}"/>
                </a:ext>
              </a:extLst>
            </p:cNvPr>
            <p:cNvSpPr>
              <a:spLocks noChangeArrowheads="1"/>
            </p:cNvSpPr>
            <p:nvPr/>
          </p:nvSpPr>
          <p:spPr bwMode="auto">
            <a:xfrm>
              <a:off x="5251" y="806"/>
              <a:ext cx="28"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82">
              <a:extLst>
                <a:ext uri="{FF2B5EF4-FFF2-40B4-BE49-F238E27FC236}">
                  <a16:creationId xmlns:a16="http://schemas.microsoft.com/office/drawing/2014/main" id="{70BCD0C1-25AC-4996-AB69-08377C155699}"/>
                </a:ext>
              </a:extLst>
            </p:cNvPr>
            <p:cNvSpPr>
              <a:spLocks noChangeArrowheads="1"/>
            </p:cNvSpPr>
            <p:nvPr/>
          </p:nvSpPr>
          <p:spPr bwMode="auto">
            <a:xfrm>
              <a:off x="5292" y="80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83">
              <a:extLst>
                <a:ext uri="{FF2B5EF4-FFF2-40B4-BE49-F238E27FC236}">
                  <a16:creationId xmlns:a16="http://schemas.microsoft.com/office/drawing/2014/main" id="{C1FEA4C3-238C-41EC-ABFD-50A7A37E1FF8}"/>
                </a:ext>
              </a:extLst>
            </p:cNvPr>
            <p:cNvSpPr>
              <a:spLocks noChangeArrowheads="1"/>
            </p:cNvSpPr>
            <p:nvPr/>
          </p:nvSpPr>
          <p:spPr bwMode="auto">
            <a:xfrm>
              <a:off x="5331" y="80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84">
              <a:extLst>
                <a:ext uri="{FF2B5EF4-FFF2-40B4-BE49-F238E27FC236}">
                  <a16:creationId xmlns:a16="http://schemas.microsoft.com/office/drawing/2014/main" id="{0C616F13-ACCF-4611-B1ED-2449E6CCB029}"/>
                </a:ext>
              </a:extLst>
            </p:cNvPr>
            <p:cNvSpPr>
              <a:spLocks noChangeArrowheads="1"/>
            </p:cNvSpPr>
            <p:nvPr/>
          </p:nvSpPr>
          <p:spPr bwMode="auto">
            <a:xfrm>
              <a:off x="5370" y="80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85">
              <a:extLst>
                <a:ext uri="{FF2B5EF4-FFF2-40B4-BE49-F238E27FC236}">
                  <a16:creationId xmlns:a16="http://schemas.microsoft.com/office/drawing/2014/main" id="{03D8A792-6689-4BD1-B779-C87744745F72}"/>
                </a:ext>
              </a:extLst>
            </p:cNvPr>
            <p:cNvSpPr>
              <a:spLocks noChangeArrowheads="1"/>
            </p:cNvSpPr>
            <p:nvPr/>
          </p:nvSpPr>
          <p:spPr bwMode="auto">
            <a:xfrm>
              <a:off x="5411" y="80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86">
              <a:extLst>
                <a:ext uri="{FF2B5EF4-FFF2-40B4-BE49-F238E27FC236}">
                  <a16:creationId xmlns:a16="http://schemas.microsoft.com/office/drawing/2014/main" id="{AF785E18-2BF4-45EC-8D38-458F4B373360}"/>
                </a:ext>
              </a:extLst>
            </p:cNvPr>
            <p:cNvSpPr>
              <a:spLocks noChangeArrowheads="1"/>
            </p:cNvSpPr>
            <p:nvPr/>
          </p:nvSpPr>
          <p:spPr bwMode="auto">
            <a:xfrm>
              <a:off x="5212" y="845"/>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87">
              <a:extLst>
                <a:ext uri="{FF2B5EF4-FFF2-40B4-BE49-F238E27FC236}">
                  <a16:creationId xmlns:a16="http://schemas.microsoft.com/office/drawing/2014/main" id="{D2F51510-A5A5-4DB7-B6CF-0CE997A4E60A}"/>
                </a:ext>
              </a:extLst>
            </p:cNvPr>
            <p:cNvSpPr>
              <a:spLocks noChangeArrowheads="1"/>
            </p:cNvSpPr>
            <p:nvPr/>
          </p:nvSpPr>
          <p:spPr bwMode="auto">
            <a:xfrm>
              <a:off x="5411" y="845"/>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88">
              <a:extLst>
                <a:ext uri="{FF2B5EF4-FFF2-40B4-BE49-F238E27FC236}">
                  <a16:creationId xmlns:a16="http://schemas.microsoft.com/office/drawing/2014/main" id="{098455A3-9474-460C-9501-AE746D10D55B}"/>
                </a:ext>
              </a:extLst>
            </p:cNvPr>
            <p:cNvSpPr>
              <a:spLocks noChangeArrowheads="1"/>
            </p:cNvSpPr>
            <p:nvPr/>
          </p:nvSpPr>
          <p:spPr bwMode="auto">
            <a:xfrm>
              <a:off x="5212" y="88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89">
              <a:extLst>
                <a:ext uri="{FF2B5EF4-FFF2-40B4-BE49-F238E27FC236}">
                  <a16:creationId xmlns:a16="http://schemas.microsoft.com/office/drawing/2014/main" id="{EE7C5295-73E8-45F5-8707-B5ADFC2572AB}"/>
                </a:ext>
              </a:extLst>
            </p:cNvPr>
            <p:cNvSpPr>
              <a:spLocks noChangeArrowheads="1"/>
            </p:cNvSpPr>
            <p:nvPr/>
          </p:nvSpPr>
          <p:spPr bwMode="auto">
            <a:xfrm>
              <a:off x="5292" y="88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90">
              <a:extLst>
                <a:ext uri="{FF2B5EF4-FFF2-40B4-BE49-F238E27FC236}">
                  <a16:creationId xmlns:a16="http://schemas.microsoft.com/office/drawing/2014/main" id="{1927D01E-DDF0-45E1-A9E4-70A6BA82B637}"/>
                </a:ext>
              </a:extLst>
            </p:cNvPr>
            <p:cNvSpPr>
              <a:spLocks noChangeArrowheads="1"/>
            </p:cNvSpPr>
            <p:nvPr/>
          </p:nvSpPr>
          <p:spPr bwMode="auto">
            <a:xfrm>
              <a:off x="5331" y="88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91">
              <a:extLst>
                <a:ext uri="{FF2B5EF4-FFF2-40B4-BE49-F238E27FC236}">
                  <a16:creationId xmlns:a16="http://schemas.microsoft.com/office/drawing/2014/main" id="{A2D99718-F6AA-448B-9B4D-1683BD7CF4E6}"/>
                </a:ext>
              </a:extLst>
            </p:cNvPr>
            <p:cNvSpPr>
              <a:spLocks noChangeArrowheads="1"/>
            </p:cNvSpPr>
            <p:nvPr/>
          </p:nvSpPr>
          <p:spPr bwMode="auto">
            <a:xfrm>
              <a:off x="5411" y="88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92">
              <a:extLst>
                <a:ext uri="{FF2B5EF4-FFF2-40B4-BE49-F238E27FC236}">
                  <a16:creationId xmlns:a16="http://schemas.microsoft.com/office/drawing/2014/main" id="{53DB1FF9-90DA-4911-B501-03D0F89C389C}"/>
                </a:ext>
              </a:extLst>
            </p:cNvPr>
            <p:cNvSpPr>
              <a:spLocks noChangeArrowheads="1"/>
            </p:cNvSpPr>
            <p:nvPr/>
          </p:nvSpPr>
          <p:spPr bwMode="auto">
            <a:xfrm>
              <a:off x="5212" y="925"/>
              <a:ext cx="27"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93">
              <a:extLst>
                <a:ext uri="{FF2B5EF4-FFF2-40B4-BE49-F238E27FC236}">
                  <a16:creationId xmlns:a16="http://schemas.microsoft.com/office/drawing/2014/main" id="{53270B6E-71E4-4529-BE53-623CBAC3F357}"/>
                </a:ext>
              </a:extLst>
            </p:cNvPr>
            <p:cNvSpPr>
              <a:spLocks noChangeArrowheads="1"/>
            </p:cNvSpPr>
            <p:nvPr/>
          </p:nvSpPr>
          <p:spPr bwMode="auto">
            <a:xfrm>
              <a:off x="5292" y="925"/>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94">
              <a:extLst>
                <a:ext uri="{FF2B5EF4-FFF2-40B4-BE49-F238E27FC236}">
                  <a16:creationId xmlns:a16="http://schemas.microsoft.com/office/drawing/2014/main" id="{F52EDF98-E93D-4C79-A0E4-9FDBE55FFD0D}"/>
                </a:ext>
              </a:extLst>
            </p:cNvPr>
            <p:cNvSpPr>
              <a:spLocks noChangeArrowheads="1"/>
            </p:cNvSpPr>
            <p:nvPr/>
          </p:nvSpPr>
          <p:spPr bwMode="auto">
            <a:xfrm>
              <a:off x="5212" y="964"/>
              <a:ext cx="27" cy="28"/>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95">
              <a:extLst>
                <a:ext uri="{FF2B5EF4-FFF2-40B4-BE49-F238E27FC236}">
                  <a16:creationId xmlns:a16="http://schemas.microsoft.com/office/drawing/2014/main" id="{18A7703C-0302-41EC-9E7B-7E4A21350932}"/>
                </a:ext>
              </a:extLst>
            </p:cNvPr>
            <p:cNvSpPr>
              <a:spLocks noChangeArrowheads="1"/>
            </p:cNvSpPr>
            <p:nvPr/>
          </p:nvSpPr>
          <p:spPr bwMode="auto">
            <a:xfrm>
              <a:off x="5212" y="1005"/>
              <a:ext cx="27"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96">
              <a:extLst>
                <a:ext uri="{FF2B5EF4-FFF2-40B4-BE49-F238E27FC236}">
                  <a16:creationId xmlns:a16="http://schemas.microsoft.com/office/drawing/2014/main" id="{FCAA0861-90FA-4C8F-B68C-5E27CCCA2C63}"/>
                </a:ext>
              </a:extLst>
            </p:cNvPr>
            <p:cNvSpPr>
              <a:spLocks noChangeArrowheads="1"/>
            </p:cNvSpPr>
            <p:nvPr/>
          </p:nvSpPr>
          <p:spPr bwMode="auto">
            <a:xfrm>
              <a:off x="5253" y="1005"/>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97">
              <a:extLst>
                <a:ext uri="{FF2B5EF4-FFF2-40B4-BE49-F238E27FC236}">
                  <a16:creationId xmlns:a16="http://schemas.microsoft.com/office/drawing/2014/main" id="{AAA49A73-9C30-40C6-BF45-C7567D239767}"/>
                </a:ext>
              </a:extLst>
            </p:cNvPr>
            <p:cNvSpPr>
              <a:spLocks noChangeArrowheads="1"/>
            </p:cNvSpPr>
            <p:nvPr/>
          </p:nvSpPr>
          <p:spPr bwMode="auto">
            <a:xfrm>
              <a:off x="5292" y="1005"/>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98">
              <a:extLst>
                <a:ext uri="{FF2B5EF4-FFF2-40B4-BE49-F238E27FC236}">
                  <a16:creationId xmlns:a16="http://schemas.microsoft.com/office/drawing/2014/main" id="{299269A1-6945-4F95-ABFA-D48F13C2388E}"/>
                </a:ext>
              </a:extLst>
            </p:cNvPr>
            <p:cNvSpPr>
              <a:spLocks noEditPoints="1"/>
            </p:cNvSpPr>
            <p:nvPr/>
          </p:nvSpPr>
          <p:spPr bwMode="auto">
            <a:xfrm>
              <a:off x="5331" y="925"/>
              <a:ext cx="119" cy="119"/>
            </a:xfrm>
            <a:custGeom>
              <a:avLst/>
              <a:gdLst>
                <a:gd name="T0" fmla="*/ 91 w 91"/>
                <a:gd name="T1" fmla="*/ 83 h 91"/>
                <a:gd name="T2" fmla="*/ 62 w 91"/>
                <a:gd name="T3" fmla="*/ 55 h 91"/>
                <a:gd name="T4" fmla="*/ 69 w 91"/>
                <a:gd name="T5" fmla="*/ 34 h 91"/>
                <a:gd name="T6" fmla="*/ 35 w 91"/>
                <a:gd name="T7" fmla="*/ 0 h 91"/>
                <a:gd name="T8" fmla="*/ 0 w 91"/>
                <a:gd name="T9" fmla="*/ 34 h 91"/>
                <a:gd name="T10" fmla="*/ 35 w 91"/>
                <a:gd name="T11" fmla="*/ 68 h 91"/>
                <a:gd name="T12" fmla="*/ 55 w 91"/>
                <a:gd name="T13" fmla="*/ 62 h 91"/>
                <a:gd name="T14" fmla="*/ 84 w 91"/>
                <a:gd name="T15" fmla="*/ 91 h 91"/>
                <a:gd name="T16" fmla="*/ 91 w 91"/>
                <a:gd name="T17" fmla="*/ 83 h 91"/>
                <a:gd name="T18" fmla="*/ 35 w 91"/>
                <a:gd name="T19" fmla="*/ 58 h 91"/>
                <a:gd name="T20" fmla="*/ 10 w 91"/>
                <a:gd name="T21" fmla="*/ 34 h 91"/>
                <a:gd name="T22" fmla="*/ 35 w 91"/>
                <a:gd name="T23" fmla="*/ 10 h 91"/>
                <a:gd name="T24" fmla="*/ 59 w 91"/>
                <a:gd name="T25" fmla="*/ 34 h 91"/>
                <a:gd name="T26" fmla="*/ 35 w 91"/>
                <a:gd name="T27" fmla="*/ 5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91">
                  <a:moveTo>
                    <a:pt x="91" y="83"/>
                  </a:moveTo>
                  <a:cubicBezTo>
                    <a:pt x="62" y="55"/>
                    <a:pt x="62" y="55"/>
                    <a:pt x="62" y="55"/>
                  </a:cubicBezTo>
                  <a:cubicBezTo>
                    <a:pt x="66" y="49"/>
                    <a:pt x="69" y="42"/>
                    <a:pt x="69" y="34"/>
                  </a:cubicBezTo>
                  <a:cubicBezTo>
                    <a:pt x="69" y="15"/>
                    <a:pt x="54" y="0"/>
                    <a:pt x="35" y="0"/>
                  </a:cubicBezTo>
                  <a:cubicBezTo>
                    <a:pt x="16" y="0"/>
                    <a:pt x="0" y="15"/>
                    <a:pt x="0" y="34"/>
                  </a:cubicBezTo>
                  <a:cubicBezTo>
                    <a:pt x="0" y="53"/>
                    <a:pt x="16" y="68"/>
                    <a:pt x="35" y="68"/>
                  </a:cubicBezTo>
                  <a:cubicBezTo>
                    <a:pt x="42" y="68"/>
                    <a:pt x="49" y="66"/>
                    <a:pt x="55" y="62"/>
                  </a:cubicBezTo>
                  <a:cubicBezTo>
                    <a:pt x="84" y="91"/>
                    <a:pt x="84" y="91"/>
                    <a:pt x="84" y="91"/>
                  </a:cubicBezTo>
                  <a:lnTo>
                    <a:pt x="91" y="83"/>
                  </a:lnTo>
                  <a:close/>
                  <a:moveTo>
                    <a:pt x="35" y="58"/>
                  </a:moveTo>
                  <a:cubicBezTo>
                    <a:pt x="21" y="58"/>
                    <a:pt x="10" y="47"/>
                    <a:pt x="10" y="34"/>
                  </a:cubicBezTo>
                  <a:cubicBezTo>
                    <a:pt x="10" y="20"/>
                    <a:pt x="21" y="10"/>
                    <a:pt x="35" y="10"/>
                  </a:cubicBezTo>
                  <a:cubicBezTo>
                    <a:pt x="48" y="10"/>
                    <a:pt x="59" y="20"/>
                    <a:pt x="59" y="34"/>
                  </a:cubicBezTo>
                  <a:cubicBezTo>
                    <a:pt x="59" y="47"/>
                    <a:pt x="48" y="58"/>
                    <a:pt x="35" y="58"/>
                  </a:cubicBez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99">
              <a:extLst>
                <a:ext uri="{FF2B5EF4-FFF2-40B4-BE49-F238E27FC236}">
                  <a16:creationId xmlns:a16="http://schemas.microsoft.com/office/drawing/2014/main" id="{4D2FB3A2-DF93-4693-B6D0-6179EBFEDE18}"/>
                </a:ext>
              </a:extLst>
            </p:cNvPr>
            <p:cNvSpPr>
              <a:spLocks/>
            </p:cNvSpPr>
            <p:nvPr/>
          </p:nvSpPr>
          <p:spPr bwMode="auto">
            <a:xfrm>
              <a:off x="5253" y="845"/>
              <a:ext cx="52" cy="54"/>
            </a:xfrm>
            <a:custGeom>
              <a:avLst/>
              <a:gdLst>
                <a:gd name="T0" fmla="*/ 13 w 52"/>
                <a:gd name="T1" fmla="*/ 54 h 54"/>
                <a:gd name="T2" fmla="*/ 0 w 52"/>
                <a:gd name="T3" fmla="*/ 54 h 54"/>
                <a:gd name="T4" fmla="*/ 0 w 52"/>
                <a:gd name="T5" fmla="*/ 0 h 54"/>
                <a:gd name="T6" fmla="*/ 52 w 52"/>
                <a:gd name="T7" fmla="*/ 0 h 54"/>
                <a:gd name="T8" fmla="*/ 52 w 52"/>
                <a:gd name="T9" fmla="*/ 13 h 54"/>
                <a:gd name="T10" fmla="*/ 13 w 52"/>
                <a:gd name="T11" fmla="*/ 13 h 54"/>
                <a:gd name="T12" fmla="*/ 13 w 52"/>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52" h="54">
                  <a:moveTo>
                    <a:pt x="13" y="54"/>
                  </a:moveTo>
                  <a:lnTo>
                    <a:pt x="0" y="54"/>
                  </a:lnTo>
                  <a:lnTo>
                    <a:pt x="0" y="0"/>
                  </a:lnTo>
                  <a:lnTo>
                    <a:pt x="52" y="0"/>
                  </a:lnTo>
                  <a:lnTo>
                    <a:pt x="52" y="13"/>
                  </a:lnTo>
                  <a:lnTo>
                    <a:pt x="13" y="13"/>
                  </a:lnTo>
                  <a:lnTo>
                    <a:pt x="13" y="54"/>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00">
              <a:extLst>
                <a:ext uri="{FF2B5EF4-FFF2-40B4-BE49-F238E27FC236}">
                  <a16:creationId xmlns:a16="http://schemas.microsoft.com/office/drawing/2014/main" id="{69A56B90-9092-418B-BF86-E234F43C432D}"/>
                </a:ext>
              </a:extLst>
            </p:cNvPr>
            <p:cNvSpPr>
              <a:spLocks/>
            </p:cNvSpPr>
            <p:nvPr/>
          </p:nvSpPr>
          <p:spPr bwMode="auto">
            <a:xfrm>
              <a:off x="5251" y="938"/>
              <a:ext cx="54" cy="54"/>
            </a:xfrm>
            <a:custGeom>
              <a:avLst/>
              <a:gdLst>
                <a:gd name="T0" fmla="*/ 54 w 54"/>
                <a:gd name="T1" fmla="*/ 40 h 54"/>
                <a:gd name="T2" fmla="*/ 54 w 54"/>
                <a:gd name="T3" fmla="*/ 54 h 54"/>
                <a:gd name="T4" fmla="*/ 0 w 54"/>
                <a:gd name="T5" fmla="*/ 54 h 54"/>
                <a:gd name="T6" fmla="*/ 0 w 54"/>
                <a:gd name="T7" fmla="*/ 0 h 54"/>
                <a:gd name="T8" fmla="*/ 15 w 54"/>
                <a:gd name="T9" fmla="*/ 0 h 54"/>
                <a:gd name="T10" fmla="*/ 15 w 54"/>
                <a:gd name="T11" fmla="*/ 40 h 54"/>
                <a:gd name="T12" fmla="*/ 54 w 54"/>
                <a:gd name="T13" fmla="*/ 40 h 54"/>
              </a:gdLst>
              <a:ahLst/>
              <a:cxnLst>
                <a:cxn ang="0">
                  <a:pos x="T0" y="T1"/>
                </a:cxn>
                <a:cxn ang="0">
                  <a:pos x="T2" y="T3"/>
                </a:cxn>
                <a:cxn ang="0">
                  <a:pos x="T4" y="T5"/>
                </a:cxn>
                <a:cxn ang="0">
                  <a:pos x="T6" y="T7"/>
                </a:cxn>
                <a:cxn ang="0">
                  <a:pos x="T8" y="T9"/>
                </a:cxn>
                <a:cxn ang="0">
                  <a:pos x="T10" y="T11"/>
                </a:cxn>
                <a:cxn ang="0">
                  <a:pos x="T12" y="T13"/>
                </a:cxn>
              </a:cxnLst>
              <a:rect l="0" t="0" r="r" b="b"/>
              <a:pathLst>
                <a:path w="54" h="54">
                  <a:moveTo>
                    <a:pt x="54" y="40"/>
                  </a:moveTo>
                  <a:lnTo>
                    <a:pt x="54" y="54"/>
                  </a:lnTo>
                  <a:lnTo>
                    <a:pt x="0" y="54"/>
                  </a:lnTo>
                  <a:lnTo>
                    <a:pt x="0" y="0"/>
                  </a:lnTo>
                  <a:lnTo>
                    <a:pt x="15" y="0"/>
                  </a:lnTo>
                  <a:lnTo>
                    <a:pt x="15" y="40"/>
                  </a:lnTo>
                  <a:lnTo>
                    <a:pt x="54" y="40"/>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01">
              <a:extLst>
                <a:ext uri="{FF2B5EF4-FFF2-40B4-BE49-F238E27FC236}">
                  <a16:creationId xmlns:a16="http://schemas.microsoft.com/office/drawing/2014/main" id="{8319EBD2-D80C-4B6B-9C63-736CF63B33E9}"/>
                </a:ext>
              </a:extLst>
            </p:cNvPr>
            <p:cNvSpPr>
              <a:spLocks/>
            </p:cNvSpPr>
            <p:nvPr/>
          </p:nvSpPr>
          <p:spPr bwMode="auto">
            <a:xfrm>
              <a:off x="5344" y="845"/>
              <a:ext cx="52" cy="54"/>
            </a:xfrm>
            <a:custGeom>
              <a:avLst/>
              <a:gdLst>
                <a:gd name="T0" fmla="*/ 0 w 52"/>
                <a:gd name="T1" fmla="*/ 13 h 54"/>
                <a:gd name="T2" fmla="*/ 0 w 52"/>
                <a:gd name="T3" fmla="*/ 0 h 54"/>
                <a:gd name="T4" fmla="*/ 52 w 52"/>
                <a:gd name="T5" fmla="*/ 0 h 54"/>
                <a:gd name="T6" fmla="*/ 52 w 52"/>
                <a:gd name="T7" fmla="*/ 54 h 54"/>
                <a:gd name="T8" fmla="*/ 39 w 52"/>
                <a:gd name="T9" fmla="*/ 54 h 54"/>
                <a:gd name="T10" fmla="*/ 39 w 52"/>
                <a:gd name="T11" fmla="*/ 13 h 54"/>
                <a:gd name="T12" fmla="*/ 0 w 52"/>
                <a:gd name="T13" fmla="*/ 13 h 54"/>
              </a:gdLst>
              <a:ahLst/>
              <a:cxnLst>
                <a:cxn ang="0">
                  <a:pos x="T0" y="T1"/>
                </a:cxn>
                <a:cxn ang="0">
                  <a:pos x="T2" y="T3"/>
                </a:cxn>
                <a:cxn ang="0">
                  <a:pos x="T4" y="T5"/>
                </a:cxn>
                <a:cxn ang="0">
                  <a:pos x="T6" y="T7"/>
                </a:cxn>
                <a:cxn ang="0">
                  <a:pos x="T8" y="T9"/>
                </a:cxn>
                <a:cxn ang="0">
                  <a:pos x="T10" y="T11"/>
                </a:cxn>
                <a:cxn ang="0">
                  <a:pos x="T12" y="T13"/>
                </a:cxn>
              </a:cxnLst>
              <a:rect l="0" t="0" r="r" b="b"/>
              <a:pathLst>
                <a:path w="52" h="54">
                  <a:moveTo>
                    <a:pt x="0" y="13"/>
                  </a:moveTo>
                  <a:lnTo>
                    <a:pt x="0" y="0"/>
                  </a:lnTo>
                  <a:lnTo>
                    <a:pt x="52" y="0"/>
                  </a:lnTo>
                  <a:lnTo>
                    <a:pt x="52" y="54"/>
                  </a:lnTo>
                  <a:lnTo>
                    <a:pt x="39" y="54"/>
                  </a:lnTo>
                  <a:lnTo>
                    <a:pt x="39" y="13"/>
                  </a:lnTo>
                  <a:lnTo>
                    <a:pt x="0" y="13"/>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0" name="Rectangle 59">
            <a:extLst>
              <a:ext uri="{FF2B5EF4-FFF2-40B4-BE49-F238E27FC236}">
                <a16:creationId xmlns:a16="http://schemas.microsoft.com/office/drawing/2014/main" id="{E5FC4783-00F1-429D-884B-0FA20396F98B}"/>
              </a:ext>
            </a:extLst>
          </p:cNvPr>
          <p:cNvSpPr/>
          <p:nvPr/>
        </p:nvSpPr>
        <p:spPr>
          <a:xfrm>
            <a:off x="6238364" y="2490639"/>
            <a:ext cx="1572441"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Connect Business Systems</a:t>
            </a:r>
          </a:p>
        </p:txBody>
      </p:sp>
      <p:grpSp>
        <p:nvGrpSpPr>
          <p:cNvPr id="61" name="Graphic 126" descr="knowledge center">
            <a:extLst>
              <a:ext uri="{FF2B5EF4-FFF2-40B4-BE49-F238E27FC236}">
                <a16:creationId xmlns:a16="http://schemas.microsoft.com/office/drawing/2014/main" id="{EF077C71-7C27-4A99-9917-BF3F2D1DA137}"/>
              </a:ext>
            </a:extLst>
          </p:cNvPr>
          <p:cNvGrpSpPr>
            <a:grpSpLocks noChangeAspect="1"/>
          </p:cNvGrpSpPr>
          <p:nvPr/>
        </p:nvGrpSpPr>
        <p:grpSpPr>
          <a:xfrm>
            <a:off x="6796041" y="1915473"/>
            <a:ext cx="457208" cy="457196"/>
            <a:chOff x="8240534" y="1265112"/>
            <a:chExt cx="421088" cy="421085"/>
          </a:xfrm>
        </p:grpSpPr>
        <p:sp>
          <p:nvSpPr>
            <p:cNvPr id="62" name="Freeform: Shape 61">
              <a:extLst>
                <a:ext uri="{FF2B5EF4-FFF2-40B4-BE49-F238E27FC236}">
                  <a16:creationId xmlns:a16="http://schemas.microsoft.com/office/drawing/2014/main" id="{EE1F9C16-8483-4B26-8319-C3FB4DEB6AC6}"/>
                </a:ext>
              </a:extLst>
            </p:cNvPr>
            <p:cNvSpPr/>
            <p:nvPr/>
          </p:nvSpPr>
          <p:spPr>
            <a:xfrm>
              <a:off x="8503714" y="1370520"/>
              <a:ext cx="52636" cy="52636"/>
            </a:xfrm>
            <a:custGeom>
              <a:avLst/>
              <a:gdLst>
                <a:gd name="connsiteX0" fmla="*/ 54128 w 52635"/>
                <a:gd name="connsiteY0" fmla="*/ 27810 h 52635"/>
                <a:gd name="connsiteX1" fmla="*/ 27810 w 52635"/>
                <a:gd name="connsiteY1" fmla="*/ 54128 h 52635"/>
                <a:gd name="connsiteX2" fmla="*/ 1492 w 52635"/>
                <a:gd name="connsiteY2" fmla="*/ 27810 h 52635"/>
                <a:gd name="connsiteX3" fmla="*/ 27810 w 52635"/>
                <a:gd name="connsiteY3" fmla="*/ 1492 h 52635"/>
                <a:gd name="connsiteX4" fmla="*/ 54128 w 52635"/>
                <a:gd name="connsiteY4" fmla="*/ 27810 h 52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35" h="52635">
                  <a:moveTo>
                    <a:pt x="54128" y="27810"/>
                  </a:moveTo>
                  <a:cubicBezTo>
                    <a:pt x="54128" y="42344"/>
                    <a:pt x="42344" y="54128"/>
                    <a:pt x="27810" y="54128"/>
                  </a:cubicBezTo>
                  <a:cubicBezTo>
                    <a:pt x="13276" y="54128"/>
                    <a:pt x="1492" y="42344"/>
                    <a:pt x="1492" y="27810"/>
                  </a:cubicBezTo>
                  <a:cubicBezTo>
                    <a:pt x="1492" y="13273"/>
                    <a:pt x="13276" y="1492"/>
                    <a:pt x="27810" y="1492"/>
                  </a:cubicBezTo>
                  <a:cubicBezTo>
                    <a:pt x="42344" y="1492"/>
                    <a:pt x="54128" y="13273"/>
                    <a:pt x="54128" y="27810"/>
                  </a:cubicBezTo>
                  <a:close/>
                </a:path>
              </a:pathLst>
            </a:custGeom>
            <a:solidFill>
              <a:srgbClr val="0078D4"/>
            </a:solidFill>
            <a:ln w="4321"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FAE937C-6C7A-4FBC-9F6C-77A2E4A0091E}"/>
                </a:ext>
              </a:extLst>
            </p:cNvPr>
            <p:cNvSpPr/>
            <p:nvPr/>
          </p:nvSpPr>
          <p:spPr>
            <a:xfrm>
              <a:off x="8503714" y="1528359"/>
              <a:ext cx="52636" cy="52636"/>
            </a:xfrm>
            <a:custGeom>
              <a:avLst/>
              <a:gdLst>
                <a:gd name="connsiteX0" fmla="*/ 54128 w 52635"/>
                <a:gd name="connsiteY0" fmla="*/ 27810 h 52635"/>
                <a:gd name="connsiteX1" fmla="*/ 27810 w 52635"/>
                <a:gd name="connsiteY1" fmla="*/ 54128 h 52635"/>
                <a:gd name="connsiteX2" fmla="*/ 1492 w 52635"/>
                <a:gd name="connsiteY2" fmla="*/ 27810 h 52635"/>
                <a:gd name="connsiteX3" fmla="*/ 27810 w 52635"/>
                <a:gd name="connsiteY3" fmla="*/ 1492 h 52635"/>
                <a:gd name="connsiteX4" fmla="*/ 54128 w 52635"/>
                <a:gd name="connsiteY4" fmla="*/ 27810 h 52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35" h="52635">
                  <a:moveTo>
                    <a:pt x="54128" y="27810"/>
                  </a:moveTo>
                  <a:cubicBezTo>
                    <a:pt x="54128" y="42344"/>
                    <a:pt x="42344" y="54128"/>
                    <a:pt x="27810" y="54128"/>
                  </a:cubicBezTo>
                  <a:cubicBezTo>
                    <a:pt x="13276" y="54128"/>
                    <a:pt x="1492" y="42344"/>
                    <a:pt x="1492" y="27810"/>
                  </a:cubicBezTo>
                  <a:cubicBezTo>
                    <a:pt x="1492" y="13276"/>
                    <a:pt x="13276" y="1492"/>
                    <a:pt x="27810" y="1492"/>
                  </a:cubicBezTo>
                  <a:cubicBezTo>
                    <a:pt x="42344" y="1492"/>
                    <a:pt x="54128" y="13276"/>
                    <a:pt x="54128" y="27810"/>
                  </a:cubicBezTo>
                  <a:close/>
                </a:path>
              </a:pathLst>
            </a:custGeom>
            <a:solidFill>
              <a:srgbClr val="0078D4"/>
            </a:solidFill>
            <a:ln w="4321"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7E7E6965-DC91-4C44-8F7B-CAB2DE773A6D}"/>
                </a:ext>
              </a:extLst>
            </p:cNvPr>
            <p:cNvSpPr/>
            <p:nvPr/>
          </p:nvSpPr>
          <p:spPr>
            <a:xfrm>
              <a:off x="8345806" y="1370520"/>
              <a:ext cx="52636" cy="52636"/>
            </a:xfrm>
            <a:custGeom>
              <a:avLst/>
              <a:gdLst>
                <a:gd name="connsiteX0" fmla="*/ 54128 w 52635"/>
                <a:gd name="connsiteY0" fmla="*/ 27810 h 52635"/>
                <a:gd name="connsiteX1" fmla="*/ 27810 w 52635"/>
                <a:gd name="connsiteY1" fmla="*/ 54128 h 52635"/>
                <a:gd name="connsiteX2" fmla="*/ 1492 w 52635"/>
                <a:gd name="connsiteY2" fmla="*/ 27810 h 52635"/>
                <a:gd name="connsiteX3" fmla="*/ 27810 w 52635"/>
                <a:gd name="connsiteY3" fmla="*/ 1492 h 52635"/>
                <a:gd name="connsiteX4" fmla="*/ 54128 w 52635"/>
                <a:gd name="connsiteY4" fmla="*/ 27810 h 52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35" h="52635">
                  <a:moveTo>
                    <a:pt x="54128" y="27810"/>
                  </a:moveTo>
                  <a:cubicBezTo>
                    <a:pt x="54128" y="42344"/>
                    <a:pt x="42344" y="54128"/>
                    <a:pt x="27810" y="54128"/>
                  </a:cubicBezTo>
                  <a:cubicBezTo>
                    <a:pt x="13276" y="54128"/>
                    <a:pt x="1492" y="42344"/>
                    <a:pt x="1492" y="27810"/>
                  </a:cubicBezTo>
                  <a:cubicBezTo>
                    <a:pt x="1492" y="13273"/>
                    <a:pt x="13276" y="1492"/>
                    <a:pt x="27810" y="1492"/>
                  </a:cubicBezTo>
                  <a:cubicBezTo>
                    <a:pt x="42344" y="1492"/>
                    <a:pt x="54128" y="13273"/>
                    <a:pt x="54128" y="27810"/>
                  </a:cubicBezTo>
                  <a:close/>
                </a:path>
              </a:pathLst>
            </a:custGeom>
            <a:solidFill>
              <a:srgbClr val="0078D4"/>
            </a:solidFill>
            <a:ln w="4321"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1A2A3F6-F01C-4F27-ACBC-8F83A701718F}"/>
                </a:ext>
              </a:extLst>
            </p:cNvPr>
            <p:cNvSpPr/>
            <p:nvPr/>
          </p:nvSpPr>
          <p:spPr>
            <a:xfrm>
              <a:off x="8345806" y="1528359"/>
              <a:ext cx="52636" cy="52636"/>
            </a:xfrm>
            <a:custGeom>
              <a:avLst/>
              <a:gdLst>
                <a:gd name="connsiteX0" fmla="*/ 54128 w 52635"/>
                <a:gd name="connsiteY0" fmla="*/ 27810 h 52635"/>
                <a:gd name="connsiteX1" fmla="*/ 27810 w 52635"/>
                <a:gd name="connsiteY1" fmla="*/ 54128 h 52635"/>
                <a:gd name="connsiteX2" fmla="*/ 1492 w 52635"/>
                <a:gd name="connsiteY2" fmla="*/ 27810 h 52635"/>
                <a:gd name="connsiteX3" fmla="*/ 27810 w 52635"/>
                <a:gd name="connsiteY3" fmla="*/ 1492 h 52635"/>
                <a:gd name="connsiteX4" fmla="*/ 54128 w 52635"/>
                <a:gd name="connsiteY4" fmla="*/ 27810 h 52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35" h="52635">
                  <a:moveTo>
                    <a:pt x="54128" y="27810"/>
                  </a:moveTo>
                  <a:cubicBezTo>
                    <a:pt x="54128" y="42344"/>
                    <a:pt x="42344" y="54128"/>
                    <a:pt x="27810" y="54128"/>
                  </a:cubicBezTo>
                  <a:cubicBezTo>
                    <a:pt x="13276" y="54128"/>
                    <a:pt x="1492" y="42344"/>
                    <a:pt x="1492" y="27810"/>
                  </a:cubicBezTo>
                  <a:cubicBezTo>
                    <a:pt x="1492" y="13276"/>
                    <a:pt x="13276" y="1492"/>
                    <a:pt x="27810" y="1492"/>
                  </a:cubicBezTo>
                  <a:cubicBezTo>
                    <a:pt x="42344" y="1492"/>
                    <a:pt x="54128" y="13276"/>
                    <a:pt x="54128" y="27810"/>
                  </a:cubicBezTo>
                  <a:close/>
                </a:path>
              </a:pathLst>
            </a:custGeom>
            <a:solidFill>
              <a:srgbClr val="0078D4"/>
            </a:solidFill>
            <a:ln w="4321"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A928DBF-21ED-492E-B5E4-CBA34F967C6E}"/>
                </a:ext>
              </a:extLst>
            </p:cNvPr>
            <p:cNvSpPr/>
            <p:nvPr/>
          </p:nvSpPr>
          <p:spPr>
            <a:xfrm>
              <a:off x="8411601" y="1330906"/>
              <a:ext cx="78954" cy="78954"/>
            </a:xfrm>
            <a:custGeom>
              <a:avLst/>
              <a:gdLst>
                <a:gd name="connsiteX0" fmla="*/ 80446 w 78953"/>
                <a:gd name="connsiteY0" fmla="*/ 40969 h 78953"/>
                <a:gd name="connsiteX1" fmla="*/ 40969 w 78953"/>
                <a:gd name="connsiteY1" fmla="*/ 80446 h 78953"/>
                <a:gd name="connsiteX2" fmla="*/ 1492 w 78953"/>
                <a:gd name="connsiteY2" fmla="*/ 40969 h 78953"/>
                <a:gd name="connsiteX3" fmla="*/ 40969 w 78953"/>
                <a:gd name="connsiteY3" fmla="*/ 1492 h 78953"/>
                <a:gd name="connsiteX4" fmla="*/ 80446 w 78953"/>
                <a:gd name="connsiteY4" fmla="*/ 40969 h 78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 h="78953">
                  <a:moveTo>
                    <a:pt x="80446" y="40969"/>
                  </a:moveTo>
                  <a:cubicBezTo>
                    <a:pt x="80446" y="62770"/>
                    <a:pt x="62771" y="80446"/>
                    <a:pt x="40969" y="80446"/>
                  </a:cubicBezTo>
                  <a:cubicBezTo>
                    <a:pt x="19168" y="80446"/>
                    <a:pt x="1492" y="62770"/>
                    <a:pt x="1492" y="40969"/>
                  </a:cubicBezTo>
                  <a:cubicBezTo>
                    <a:pt x="1492" y="19165"/>
                    <a:pt x="19168" y="1492"/>
                    <a:pt x="40969" y="1492"/>
                  </a:cubicBezTo>
                  <a:cubicBezTo>
                    <a:pt x="62771" y="1492"/>
                    <a:pt x="80446" y="19165"/>
                    <a:pt x="80446" y="40969"/>
                  </a:cubicBezTo>
                  <a:close/>
                </a:path>
              </a:pathLst>
            </a:custGeom>
            <a:solidFill>
              <a:srgbClr val="0078D4"/>
            </a:solidFill>
            <a:ln w="4321"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B20471F-DB27-4C63-9C6A-1280A6AC671B}"/>
                </a:ext>
              </a:extLst>
            </p:cNvPr>
            <p:cNvSpPr/>
            <p:nvPr/>
          </p:nvSpPr>
          <p:spPr>
            <a:xfrm>
              <a:off x="8411601" y="1541449"/>
              <a:ext cx="78954" cy="78954"/>
            </a:xfrm>
            <a:custGeom>
              <a:avLst/>
              <a:gdLst>
                <a:gd name="connsiteX0" fmla="*/ 80446 w 78953"/>
                <a:gd name="connsiteY0" fmla="*/ 40969 h 78953"/>
                <a:gd name="connsiteX1" fmla="*/ 40969 w 78953"/>
                <a:gd name="connsiteY1" fmla="*/ 80446 h 78953"/>
                <a:gd name="connsiteX2" fmla="*/ 1492 w 78953"/>
                <a:gd name="connsiteY2" fmla="*/ 40969 h 78953"/>
                <a:gd name="connsiteX3" fmla="*/ 40969 w 78953"/>
                <a:gd name="connsiteY3" fmla="*/ 1492 h 78953"/>
                <a:gd name="connsiteX4" fmla="*/ 80446 w 78953"/>
                <a:gd name="connsiteY4" fmla="*/ 40969 h 78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 h="78953">
                  <a:moveTo>
                    <a:pt x="80446" y="40969"/>
                  </a:moveTo>
                  <a:cubicBezTo>
                    <a:pt x="80446" y="62770"/>
                    <a:pt x="62771" y="80446"/>
                    <a:pt x="40969" y="80446"/>
                  </a:cubicBezTo>
                  <a:cubicBezTo>
                    <a:pt x="19168" y="80446"/>
                    <a:pt x="1492" y="62770"/>
                    <a:pt x="1492" y="40969"/>
                  </a:cubicBezTo>
                  <a:cubicBezTo>
                    <a:pt x="1492" y="19165"/>
                    <a:pt x="19168" y="1492"/>
                    <a:pt x="40969" y="1492"/>
                  </a:cubicBezTo>
                  <a:cubicBezTo>
                    <a:pt x="62771" y="1492"/>
                    <a:pt x="80446" y="19165"/>
                    <a:pt x="80446" y="40969"/>
                  </a:cubicBezTo>
                  <a:close/>
                </a:path>
              </a:pathLst>
            </a:custGeom>
            <a:solidFill>
              <a:srgbClr val="0078D4"/>
            </a:solidFill>
            <a:ln w="4321"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EEDDBF6-C444-4F87-8E79-77D824931101}"/>
                </a:ext>
              </a:extLst>
            </p:cNvPr>
            <p:cNvSpPr/>
            <p:nvPr/>
          </p:nvSpPr>
          <p:spPr>
            <a:xfrm>
              <a:off x="8431340" y="1265112"/>
              <a:ext cx="39477" cy="39477"/>
            </a:xfrm>
            <a:custGeom>
              <a:avLst/>
              <a:gdLst>
                <a:gd name="connsiteX0" fmla="*/ 40969 w 39476"/>
                <a:gd name="connsiteY0" fmla="*/ 21231 h 39476"/>
                <a:gd name="connsiteX1" fmla="*/ 21231 w 39476"/>
                <a:gd name="connsiteY1" fmla="*/ 40969 h 39476"/>
                <a:gd name="connsiteX2" fmla="*/ 1492 w 39476"/>
                <a:gd name="connsiteY2" fmla="*/ 21231 h 39476"/>
                <a:gd name="connsiteX3" fmla="*/ 21231 w 39476"/>
                <a:gd name="connsiteY3" fmla="*/ 1492 h 39476"/>
                <a:gd name="connsiteX4" fmla="*/ 40969 w 39476"/>
                <a:gd name="connsiteY4" fmla="*/ 21231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40969" y="21231"/>
                  </a:moveTo>
                  <a:cubicBezTo>
                    <a:pt x="40969" y="32130"/>
                    <a:pt x="32130" y="40969"/>
                    <a:pt x="21231" y="40969"/>
                  </a:cubicBezTo>
                  <a:cubicBezTo>
                    <a:pt x="10332" y="40969"/>
                    <a:pt x="1492" y="32130"/>
                    <a:pt x="1492" y="21231"/>
                  </a:cubicBezTo>
                  <a:cubicBezTo>
                    <a:pt x="1492" y="10328"/>
                    <a:pt x="10332" y="1492"/>
                    <a:pt x="21231" y="1492"/>
                  </a:cubicBezTo>
                  <a:cubicBezTo>
                    <a:pt x="32130" y="1492"/>
                    <a:pt x="40969" y="10328"/>
                    <a:pt x="40969" y="21231"/>
                  </a:cubicBezTo>
                  <a:close/>
                </a:path>
              </a:pathLst>
            </a:custGeom>
            <a:solidFill>
              <a:srgbClr val="50E6FF"/>
            </a:solidFill>
            <a:ln w="4321"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62A420FD-BBC4-4B86-B440-BE75F2028C80}"/>
                </a:ext>
              </a:extLst>
            </p:cNvPr>
            <p:cNvSpPr/>
            <p:nvPr/>
          </p:nvSpPr>
          <p:spPr>
            <a:xfrm>
              <a:off x="8431340" y="1646720"/>
              <a:ext cx="39477" cy="39477"/>
            </a:xfrm>
            <a:custGeom>
              <a:avLst/>
              <a:gdLst>
                <a:gd name="connsiteX0" fmla="*/ 40969 w 39476"/>
                <a:gd name="connsiteY0" fmla="*/ 21231 h 39476"/>
                <a:gd name="connsiteX1" fmla="*/ 21231 w 39476"/>
                <a:gd name="connsiteY1" fmla="*/ 40969 h 39476"/>
                <a:gd name="connsiteX2" fmla="*/ 1492 w 39476"/>
                <a:gd name="connsiteY2" fmla="*/ 21231 h 39476"/>
                <a:gd name="connsiteX3" fmla="*/ 21231 w 39476"/>
                <a:gd name="connsiteY3" fmla="*/ 1492 h 39476"/>
                <a:gd name="connsiteX4" fmla="*/ 40969 w 39476"/>
                <a:gd name="connsiteY4" fmla="*/ 21231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40969" y="21231"/>
                  </a:moveTo>
                  <a:cubicBezTo>
                    <a:pt x="40969" y="32130"/>
                    <a:pt x="32130" y="40969"/>
                    <a:pt x="21231" y="40969"/>
                  </a:cubicBezTo>
                  <a:cubicBezTo>
                    <a:pt x="10332" y="40969"/>
                    <a:pt x="1492" y="32130"/>
                    <a:pt x="1492" y="21231"/>
                  </a:cubicBezTo>
                  <a:cubicBezTo>
                    <a:pt x="1492" y="10328"/>
                    <a:pt x="10332" y="1492"/>
                    <a:pt x="21231" y="1492"/>
                  </a:cubicBezTo>
                  <a:cubicBezTo>
                    <a:pt x="32130" y="1492"/>
                    <a:pt x="40969" y="10328"/>
                    <a:pt x="40969" y="21231"/>
                  </a:cubicBezTo>
                  <a:close/>
                </a:path>
              </a:pathLst>
            </a:custGeom>
            <a:solidFill>
              <a:srgbClr val="0078D4"/>
            </a:solidFill>
            <a:ln w="4321"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34FAA28-AB4D-402B-861B-BFD1EE225FD8}"/>
                </a:ext>
              </a:extLst>
            </p:cNvPr>
            <p:cNvSpPr/>
            <p:nvPr/>
          </p:nvSpPr>
          <p:spPr>
            <a:xfrm>
              <a:off x="8431340" y="1265112"/>
              <a:ext cx="39477" cy="39477"/>
            </a:xfrm>
            <a:custGeom>
              <a:avLst/>
              <a:gdLst>
                <a:gd name="connsiteX0" fmla="*/ 40969 w 39476"/>
                <a:gd name="connsiteY0" fmla="*/ 21231 h 39476"/>
                <a:gd name="connsiteX1" fmla="*/ 21231 w 39476"/>
                <a:gd name="connsiteY1" fmla="*/ 40969 h 39476"/>
                <a:gd name="connsiteX2" fmla="*/ 1492 w 39476"/>
                <a:gd name="connsiteY2" fmla="*/ 21231 h 39476"/>
                <a:gd name="connsiteX3" fmla="*/ 21231 w 39476"/>
                <a:gd name="connsiteY3" fmla="*/ 1492 h 39476"/>
                <a:gd name="connsiteX4" fmla="*/ 40969 w 39476"/>
                <a:gd name="connsiteY4" fmla="*/ 21231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40969" y="21231"/>
                  </a:moveTo>
                  <a:cubicBezTo>
                    <a:pt x="40969" y="32130"/>
                    <a:pt x="32130" y="40969"/>
                    <a:pt x="21231" y="40969"/>
                  </a:cubicBezTo>
                  <a:cubicBezTo>
                    <a:pt x="10332" y="40969"/>
                    <a:pt x="1492" y="32130"/>
                    <a:pt x="1492" y="21231"/>
                  </a:cubicBezTo>
                  <a:cubicBezTo>
                    <a:pt x="1492" y="10328"/>
                    <a:pt x="10332" y="1492"/>
                    <a:pt x="21231" y="1492"/>
                  </a:cubicBezTo>
                  <a:cubicBezTo>
                    <a:pt x="32130" y="1492"/>
                    <a:pt x="40969" y="10328"/>
                    <a:pt x="40969" y="21231"/>
                  </a:cubicBezTo>
                  <a:close/>
                </a:path>
              </a:pathLst>
            </a:custGeom>
            <a:solidFill>
              <a:srgbClr val="50E6FF"/>
            </a:solidFill>
            <a:ln w="4321"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7ABEB8C8-92E1-45FE-9051-BD8487BC83B2}"/>
                </a:ext>
              </a:extLst>
            </p:cNvPr>
            <p:cNvSpPr/>
            <p:nvPr/>
          </p:nvSpPr>
          <p:spPr>
            <a:xfrm>
              <a:off x="8431340" y="1646720"/>
              <a:ext cx="39477" cy="39477"/>
            </a:xfrm>
            <a:custGeom>
              <a:avLst/>
              <a:gdLst>
                <a:gd name="connsiteX0" fmla="*/ 40969 w 39476"/>
                <a:gd name="connsiteY0" fmla="*/ 21231 h 39476"/>
                <a:gd name="connsiteX1" fmla="*/ 21231 w 39476"/>
                <a:gd name="connsiteY1" fmla="*/ 40969 h 39476"/>
                <a:gd name="connsiteX2" fmla="*/ 1492 w 39476"/>
                <a:gd name="connsiteY2" fmla="*/ 21231 h 39476"/>
                <a:gd name="connsiteX3" fmla="*/ 21231 w 39476"/>
                <a:gd name="connsiteY3" fmla="*/ 1492 h 39476"/>
                <a:gd name="connsiteX4" fmla="*/ 40969 w 39476"/>
                <a:gd name="connsiteY4" fmla="*/ 21231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40969" y="21231"/>
                  </a:moveTo>
                  <a:cubicBezTo>
                    <a:pt x="40969" y="32130"/>
                    <a:pt x="32130" y="40969"/>
                    <a:pt x="21231" y="40969"/>
                  </a:cubicBezTo>
                  <a:cubicBezTo>
                    <a:pt x="10332" y="40969"/>
                    <a:pt x="1492" y="32130"/>
                    <a:pt x="1492" y="21231"/>
                  </a:cubicBezTo>
                  <a:cubicBezTo>
                    <a:pt x="1492" y="10328"/>
                    <a:pt x="10332" y="1492"/>
                    <a:pt x="21231" y="1492"/>
                  </a:cubicBezTo>
                  <a:cubicBezTo>
                    <a:pt x="32130" y="1492"/>
                    <a:pt x="40969" y="10328"/>
                    <a:pt x="40969" y="21231"/>
                  </a:cubicBezTo>
                  <a:close/>
                </a:path>
              </a:pathLst>
            </a:custGeom>
            <a:solidFill>
              <a:srgbClr val="50E6FF"/>
            </a:solidFill>
            <a:ln w="4321"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0FA6E23-D545-482E-83B8-42DEEF559A5A}"/>
                </a:ext>
              </a:extLst>
            </p:cNvPr>
            <p:cNvSpPr/>
            <p:nvPr/>
          </p:nvSpPr>
          <p:spPr>
            <a:xfrm>
              <a:off x="8306329" y="1436178"/>
              <a:ext cx="78954" cy="78954"/>
            </a:xfrm>
            <a:custGeom>
              <a:avLst/>
              <a:gdLst>
                <a:gd name="connsiteX0" fmla="*/ 80446 w 78953"/>
                <a:gd name="connsiteY0" fmla="*/ 40969 h 78953"/>
                <a:gd name="connsiteX1" fmla="*/ 40969 w 78953"/>
                <a:gd name="connsiteY1" fmla="*/ 80446 h 78953"/>
                <a:gd name="connsiteX2" fmla="*/ 1492 w 78953"/>
                <a:gd name="connsiteY2" fmla="*/ 40969 h 78953"/>
                <a:gd name="connsiteX3" fmla="*/ 40969 w 78953"/>
                <a:gd name="connsiteY3" fmla="*/ 1492 h 78953"/>
                <a:gd name="connsiteX4" fmla="*/ 80446 w 78953"/>
                <a:gd name="connsiteY4" fmla="*/ 40969 h 78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 h="78953">
                  <a:moveTo>
                    <a:pt x="80446" y="40969"/>
                  </a:moveTo>
                  <a:cubicBezTo>
                    <a:pt x="80446" y="62770"/>
                    <a:pt x="62771" y="80446"/>
                    <a:pt x="40969" y="80446"/>
                  </a:cubicBezTo>
                  <a:cubicBezTo>
                    <a:pt x="19168" y="80446"/>
                    <a:pt x="1492" y="62770"/>
                    <a:pt x="1492" y="40969"/>
                  </a:cubicBezTo>
                  <a:cubicBezTo>
                    <a:pt x="1492" y="19165"/>
                    <a:pt x="19168" y="1492"/>
                    <a:pt x="40969" y="1492"/>
                  </a:cubicBezTo>
                  <a:cubicBezTo>
                    <a:pt x="62771" y="1492"/>
                    <a:pt x="80446" y="19165"/>
                    <a:pt x="80446" y="40969"/>
                  </a:cubicBezTo>
                  <a:close/>
                </a:path>
              </a:pathLst>
            </a:custGeom>
            <a:solidFill>
              <a:srgbClr val="0078D4"/>
            </a:solidFill>
            <a:ln w="4321"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898C571-548F-4DEC-A315-7086249DD7CA}"/>
                </a:ext>
              </a:extLst>
            </p:cNvPr>
            <p:cNvSpPr/>
            <p:nvPr/>
          </p:nvSpPr>
          <p:spPr>
            <a:xfrm>
              <a:off x="8516873" y="1436178"/>
              <a:ext cx="78954" cy="78954"/>
            </a:xfrm>
            <a:custGeom>
              <a:avLst/>
              <a:gdLst>
                <a:gd name="connsiteX0" fmla="*/ 80446 w 78953"/>
                <a:gd name="connsiteY0" fmla="*/ 40969 h 78953"/>
                <a:gd name="connsiteX1" fmla="*/ 40969 w 78953"/>
                <a:gd name="connsiteY1" fmla="*/ 80446 h 78953"/>
                <a:gd name="connsiteX2" fmla="*/ 1492 w 78953"/>
                <a:gd name="connsiteY2" fmla="*/ 40969 h 78953"/>
                <a:gd name="connsiteX3" fmla="*/ 40969 w 78953"/>
                <a:gd name="connsiteY3" fmla="*/ 1492 h 78953"/>
                <a:gd name="connsiteX4" fmla="*/ 80446 w 78953"/>
                <a:gd name="connsiteY4" fmla="*/ 40969 h 78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 h="78953">
                  <a:moveTo>
                    <a:pt x="80446" y="40969"/>
                  </a:moveTo>
                  <a:cubicBezTo>
                    <a:pt x="80446" y="62770"/>
                    <a:pt x="62771" y="80446"/>
                    <a:pt x="40969" y="80446"/>
                  </a:cubicBezTo>
                  <a:cubicBezTo>
                    <a:pt x="19168" y="80446"/>
                    <a:pt x="1492" y="62770"/>
                    <a:pt x="1492" y="40969"/>
                  </a:cubicBezTo>
                  <a:cubicBezTo>
                    <a:pt x="1492" y="19165"/>
                    <a:pt x="19168" y="1492"/>
                    <a:pt x="40969" y="1492"/>
                  </a:cubicBezTo>
                  <a:cubicBezTo>
                    <a:pt x="62771" y="1492"/>
                    <a:pt x="80446" y="19165"/>
                    <a:pt x="80446" y="40969"/>
                  </a:cubicBezTo>
                  <a:close/>
                </a:path>
              </a:pathLst>
            </a:custGeom>
            <a:solidFill>
              <a:srgbClr val="0078D4"/>
            </a:solidFill>
            <a:ln w="4321"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4453863-134A-43FA-A0F8-56EC5D145C07}"/>
                </a:ext>
              </a:extLst>
            </p:cNvPr>
            <p:cNvSpPr/>
            <p:nvPr/>
          </p:nvSpPr>
          <p:spPr>
            <a:xfrm>
              <a:off x="8240534" y="1455916"/>
              <a:ext cx="39477" cy="39477"/>
            </a:xfrm>
            <a:custGeom>
              <a:avLst/>
              <a:gdLst>
                <a:gd name="connsiteX0" fmla="*/ 21231 w 39476"/>
                <a:gd name="connsiteY0" fmla="*/ 1492 h 39476"/>
                <a:gd name="connsiteX1" fmla="*/ 40969 w 39476"/>
                <a:gd name="connsiteY1" fmla="*/ 21231 h 39476"/>
                <a:gd name="connsiteX2" fmla="*/ 21231 w 39476"/>
                <a:gd name="connsiteY2" fmla="*/ 40969 h 39476"/>
                <a:gd name="connsiteX3" fmla="*/ 1492 w 39476"/>
                <a:gd name="connsiteY3" fmla="*/ 21231 h 39476"/>
                <a:gd name="connsiteX4" fmla="*/ 21231 w 39476"/>
                <a:gd name="connsiteY4" fmla="*/ 1492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21231" y="1492"/>
                  </a:moveTo>
                  <a:cubicBezTo>
                    <a:pt x="32130" y="1492"/>
                    <a:pt x="40969" y="10328"/>
                    <a:pt x="40969" y="21231"/>
                  </a:cubicBezTo>
                  <a:cubicBezTo>
                    <a:pt x="40969" y="32130"/>
                    <a:pt x="32130" y="40969"/>
                    <a:pt x="21231" y="40969"/>
                  </a:cubicBezTo>
                  <a:cubicBezTo>
                    <a:pt x="10332" y="40969"/>
                    <a:pt x="1492" y="32130"/>
                    <a:pt x="1492" y="21231"/>
                  </a:cubicBezTo>
                  <a:cubicBezTo>
                    <a:pt x="1492" y="10328"/>
                    <a:pt x="10332" y="1492"/>
                    <a:pt x="21231" y="1492"/>
                  </a:cubicBezTo>
                  <a:close/>
                </a:path>
              </a:pathLst>
            </a:custGeom>
            <a:solidFill>
              <a:srgbClr val="50E6FF"/>
            </a:solidFill>
            <a:ln w="4321"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61501782-86AC-4A47-86FA-A26870ADC727}"/>
                </a:ext>
              </a:extLst>
            </p:cNvPr>
            <p:cNvSpPr/>
            <p:nvPr/>
          </p:nvSpPr>
          <p:spPr>
            <a:xfrm>
              <a:off x="8622145" y="1455916"/>
              <a:ext cx="39477" cy="39477"/>
            </a:xfrm>
            <a:custGeom>
              <a:avLst/>
              <a:gdLst>
                <a:gd name="connsiteX0" fmla="*/ 21231 w 39476"/>
                <a:gd name="connsiteY0" fmla="*/ 1492 h 39476"/>
                <a:gd name="connsiteX1" fmla="*/ 40969 w 39476"/>
                <a:gd name="connsiteY1" fmla="*/ 21231 h 39476"/>
                <a:gd name="connsiteX2" fmla="*/ 21231 w 39476"/>
                <a:gd name="connsiteY2" fmla="*/ 40969 h 39476"/>
                <a:gd name="connsiteX3" fmla="*/ 1492 w 39476"/>
                <a:gd name="connsiteY3" fmla="*/ 21231 h 39476"/>
                <a:gd name="connsiteX4" fmla="*/ 21231 w 39476"/>
                <a:gd name="connsiteY4" fmla="*/ 1492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21231" y="1492"/>
                  </a:moveTo>
                  <a:cubicBezTo>
                    <a:pt x="32130" y="1492"/>
                    <a:pt x="40969" y="10328"/>
                    <a:pt x="40969" y="21231"/>
                  </a:cubicBezTo>
                  <a:cubicBezTo>
                    <a:pt x="40969" y="32130"/>
                    <a:pt x="32130" y="40969"/>
                    <a:pt x="21231" y="40969"/>
                  </a:cubicBezTo>
                  <a:cubicBezTo>
                    <a:pt x="10332" y="40969"/>
                    <a:pt x="1492" y="32130"/>
                    <a:pt x="1492" y="21231"/>
                  </a:cubicBezTo>
                  <a:cubicBezTo>
                    <a:pt x="1492" y="10328"/>
                    <a:pt x="10332" y="1492"/>
                    <a:pt x="21231" y="1492"/>
                  </a:cubicBezTo>
                  <a:close/>
                </a:path>
              </a:pathLst>
            </a:custGeom>
            <a:solidFill>
              <a:srgbClr val="0078D4"/>
            </a:solidFill>
            <a:ln w="4321"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FD5D5A1-F249-4182-8A6D-0AD361DF3821}"/>
                </a:ext>
              </a:extLst>
            </p:cNvPr>
            <p:cNvSpPr/>
            <p:nvPr/>
          </p:nvSpPr>
          <p:spPr>
            <a:xfrm>
              <a:off x="8411601" y="1436178"/>
              <a:ext cx="78954" cy="78954"/>
            </a:xfrm>
            <a:custGeom>
              <a:avLst/>
              <a:gdLst>
                <a:gd name="connsiteX0" fmla="*/ 80446 w 78953"/>
                <a:gd name="connsiteY0" fmla="*/ 40969 h 78953"/>
                <a:gd name="connsiteX1" fmla="*/ 40969 w 78953"/>
                <a:gd name="connsiteY1" fmla="*/ 80446 h 78953"/>
                <a:gd name="connsiteX2" fmla="*/ 1492 w 78953"/>
                <a:gd name="connsiteY2" fmla="*/ 40969 h 78953"/>
                <a:gd name="connsiteX3" fmla="*/ 40969 w 78953"/>
                <a:gd name="connsiteY3" fmla="*/ 1492 h 78953"/>
                <a:gd name="connsiteX4" fmla="*/ 80446 w 78953"/>
                <a:gd name="connsiteY4" fmla="*/ 40969 h 78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 h="78953">
                  <a:moveTo>
                    <a:pt x="80446" y="40969"/>
                  </a:moveTo>
                  <a:cubicBezTo>
                    <a:pt x="80446" y="62770"/>
                    <a:pt x="62771" y="80446"/>
                    <a:pt x="40969" y="80446"/>
                  </a:cubicBezTo>
                  <a:cubicBezTo>
                    <a:pt x="19168" y="80446"/>
                    <a:pt x="1492" y="62770"/>
                    <a:pt x="1492" y="40969"/>
                  </a:cubicBezTo>
                  <a:cubicBezTo>
                    <a:pt x="1492" y="19165"/>
                    <a:pt x="19168" y="1492"/>
                    <a:pt x="40969" y="1492"/>
                  </a:cubicBezTo>
                  <a:cubicBezTo>
                    <a:pt x="62771" y="1492"/>
                    <a:pt x="80446" y="19165"/>
                    <a:pt x="80446" y="40969"/>
                  </a:cubicBezTo>
                  <a:close/>
                </a:path>
              </a:pathLst>
            </a:custGeom>
            <a:solidFill>
              <a:srgbClr val="0078D4"/>
            </a:solidFill>
            <a:ln w="4321"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A6A7518-B6A3-4670-A9A2-51095712EA86}"/>
                </a:ext>
              </a:extLst>
            </p:cNvPr>
            <p:cNvSpPr/>
            <p:nvPr/>
          </p:nvSpPr>
          <p:spPr>
            <a:xfrm>
              <a:off x="8240534" y="1455916"/>
              <a:ext cx="39477" cy="39477"/>
            </a:xfrm>
            <a:custGeom>
              <a:avLst/>
              <a:gdLst>
                <a:gd name="connsiteX0" fmla="*/ 21231 w 39476"/>
                <a:gd name="connsiteY0" fmla="*/ 1492 h 39476"/>
                <a:gd name="connsiteX1" fmla="*/ 40969 w 39476"/>
                <a:gd name="connsiteY1" fmla="*/ 21231 h 39476"/>
                <a:gd name="connsiteX2" fmla="*/ 21231 w 39476"/>
                <a:gd name="connsiteY2" fmla="*/ 40969 h 39476"/>
                <a:gd name="connsiteX3" fmla="*/ 1492 w 39476"/>
                <a:gd name="connsiteY3" fmla="*/ 21231 h 39476"/>
                <a:gd name="connsiteX4" fmla="*/ 21231 w 39476"/>
                <a:gd name="connsiteY4" fmla="*/ 1492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21231" y="1492"/>
                  </a:moveTo>
                  <a:cubicBezTo>
                    <a:pt x="32130" y="1492"/>
                    <a:pt x="40969" y="10328"/>
                    <a:pt x="40969" y="21231"/>
                  </a:cubicBezTo>
                  <a:cubicBezTo>
                    <a:pt x="40969" y="32130"/>
                    <a:pt x="32130" y="40969"/>
                    <a:pt x="21231" y="40969"/>
                  </a:cubicBezTo>
                  <a:cubicBezTo>
                    <a:pt x="10332" y="40969"/>
                    <a:pt x="1492" y="32130"/>
                    <a:pt x="1492" y="21231"/>
                  </a:cubicBezTo>
                  <a:cubicBezTo>
                    <a:pt x="1492" y="10328"/>
                    <a:pt x="10332" y="1492"/>
                    <a:pt x="21231" y="1492"/>
                  </a:cubicBezTo>
                  <a:close/>
                </a:path>
              </a:pathLst>
            </a:custGeom>
            <a:solidFill>
              <a:srgbClr val="50E6FF"/>
            </a:solidFill>
            <a:ln w="4321"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1E2F25C-DB3D-4622-BDDF-C52C2BCE805C}"/>
                </a:ext>
              </a:extLst>
            </p:cNvPr>
            <p:cNvSpPr/>
            <p:nvPr/>
          </p:nvSpPr>
          <p:spPr>
            <a:xfrm>
              <a:off x="8622145" y="1455916"/>
              <a:ext cx="39477" cy="39477"/>
            </a:xfrm>
            <a:custGeom>
              <a:avLst/>
              <a:gdLst>
                <a:gd name="connsiteX0" fmla="*/ 21231 w 39476"/>
                <a:gd name="connsiteY0" fmla="*/ 1492 h 39476"/>
                <a:gd name="connsiteX1" fmla="*/ 40969 w 39476"/>
                <a:gd name="connsiteY1" fmla="*/ 21231 h 39476"/>
                <a:gd name="connsiteX2" fmla="*/ 21231 w 39476"/>
                <a:gd name="connsiteY2" fmla="*/ 40969 h 39476"/>
                <a:gd name="connsiteX3" fmla="*/ 1492 w 39476"/>
                <a:gd name="connsiteY3" fmla="*/ 21231 h 39476"/>
                <a:gd name="connsiteX4" fmla="*/ 21231 w 39476"/>
                <a:gd name="connsiteY4" fmla="*/ 1492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21231" y="1492"/>
                  </a:moveTo>
                  <a:cubicBezTo>
                    <a:pt x="32130" y="1492"/>
                    <a:pt x="40969" y="10328"/>
                    <a:pt x="40969" y="21231"/>
                  </a:cubicBezTo>
                  <a:cubicBezTo>
                    <a:pt x="40969" y="32130"/>
                    <a:pt x="32130" y="40969"/>
                    <a:pt x="21231" y="40969"/>
                  </a:cubicBezTo>
                  <a:cubicBezTo>
                    <a:pt x="10332" y="40969"/>
                    <a:pt x="1492" y="32130"/>
                    <a:pt x="1492" y="21231"/>
                  </a:cubicBezTo>
                  <a:cubicBezTo>
                    <a:pt x="1492" y="10328"/>
                    <a:pt x="10332" y="1492"/>
                    <a:pt x="21231" y="1492"/>
                  </a:cubicBezTo>
                  <a:close/>
                </a:path>
              </a:pathLst>
            </a:custGeom>
            <a:solidFill>
              <a:srgbClr val="50E6FF"/>
            </a:solidFill>
            <a:ln w="4321"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F846F266-7753-4A56-A19F-05E92D4CE541}"/>
                </a:ext>
              </a:extLst>
            </p:cNvPr>
            <p:cNvSpPr/>
            <p:nvPr/>
          </p:nvSpPr>
          <p:spPr>
            <a:xfrm>
              <a:off x="8569577" y="1317747"/>
              <a:ext cx="39477" cy="39477"/>
            </a:xfrm>
            <a:custGeom>
              <a:avLst/>
              <a:gdLst>
                <a:gd name="connsiteX0" fmla="*/ 35189 w 39476"/>
                <a:gd name="connsiteY0" fmla="*/ 35187 h 39476"/>
                <a:gd name="connsiteX1" fmla="*/ 7276 w 39476"/>
                <a:gd name="connsiteY1" fmla="*/ 35187 h 39476"/>
                <a:gd name="connsiteX2" fmla="*/ 7276 w 39476"/>
                <a:gd name="connsiteY2" fmla="*/ 7273 h 39476"/>
                <a:gd name="connsiteX3" fmla="*/ 35189 w 39476"/>
                <a:gd name="connsiteY3" fmla="*/ 7273 h 39476"/>
                <a:gd name="connsiteX4" fmla="*/ 35189 w 39476"/>
                <a:gd name="connsiteY4" fmla="*/ 35187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35189" y="35187"/>
                  </a:moveTo>
                  <a:cubicBezTo>
                    <a:pt x="27481" y="42898"/>
                    <a:pt x="14984" y="42898"/>
                    <a:pt x="7276" y="35187"/>
                  </a:cubicBezTo>
                  <a:cubicBezTo>
                    <a:pt x="-436" y="27479"/>
                    <a:pt x="-436" y="14981"/>
                    <a:pt x="7276" y="7273"/>
                  </a:cubicBezTo>
                  <a:cubicBezTo>
                    <a:pt x="14984" y="-435"/>
                    <a:pt x="27481" y="-435"/>
                    <a:pt x="35189" y="7273"/>
                  </a:cubicBezTo>
                  <a:cubicBezTo>
                    <a:pt x="42897" y="14981"/>
                    <a:pt x="42897" y="27479"/>
                    <a:pt x="35189" y="35187"/>
                  </a:cubicBezTo>
                  <a:close/>
                </a:path>
              </a:pathLst>
            </a:custGeom>
            <a:solidFill>
              <a:srgbClr val="50E6FF"/>
            </a:solidFill>
            <a:ln w="4321"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A35EFE2-4B94-4AC6-8464-AF64A3574FFE}"/>
                </a:ext>
              </a:extLst>
            </p:cNvPr>
            <p:cNvSpPr/>
            <p:nvPr/>
          </p:nvSpPr>
          <p:spPr>
            <a:xfrm>
              <a:off x="8293265" y="1594153"/>
              <a:ext cx="39477" cy="39477"/>
            </a:xfrm>
            <a:custGeom>
              <a:avLst/>
              <a:gdLst>
                <a:gd name="connsiteX0" fmla="*/ 35187 w 39476"/>
                <a:gd name="connsiteY0" fmla="*/ 35189 h 39476"/>
                <a:gd name="connsiteX1" fmla="*/ 7273 w 39476"/>
                <a:gd name="connsiteY1" fmla="*/ 35189 h 39476"/>
                <a:gd name="connsiteX2" fmla="*/ 7273 w 39476"/>
                <a:gd name="connsiteY2" fmla="*/ 7276 h 39476"/>
                <a:gd name="connsiteX3" fmla="*/ 35187 w 39476"/>
                <a:gd name="connsiteY3" fmla="*/ 7276 h 39476"/>
                <a:gd name="connsiteX4" fmla="*/ 35187 w 39476"/>
                <a:gd name="connsiteY4" fmla="*/ 35189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35187" y="35189"/>
                  </a:moveTo>
                  <a:cubicBezTo>
                    <a:pt x="27479" y="42897"/>
                    <a:pt x="14981" y="42897"/>
                    <a:pt x="7273" y="35189"/>
                  </a:cubicBezTo>
                  <a:cubicBezTo>
                    <a:pt x="-435" y="27478"/>
                    <a:pt x="-435" y="14980"/>
                    <a:pt x="7273" y="7276"/>
                  </a:cubicBezTo>
                  <a:cubicBezTo>
                    <a:pt x="14981" y="-436"/>
                    <a:pt x="27479" y="-436"/>
                    <a:pt x="35187" y="7276"/>
                  </a:cubicBezTo>
                  <a:cubicBezTo>
                    <a:pt x="42894" y="14980"/>
                    <a:pt x="42894" y="27478"/>
                    <a:pt x="35187" y="35189"/>
                  </a:cubicBezTo>
                  <a:close/>
                </a:path>
              </a:pathLst>
            </a:custGeom>
            <a:solidFill>
              <a:srgbClr val="50E6FF"/>
            </a:solidFill>
            <a:ln w="4321"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17119B8-99F5-47CE-A04F-C45618A23040}"/>
                </a:ext>
              </a:extLst>
            </p:cNvPr>
            <p:cNvSpPr/>
            <p:nvPr/>
          </p:nvSpPr>
          <p:spPr>
            <a:xfrm>
              <a:off x="8293265" y="1317747"/>
              <a:ext cx="39477" cy="39477"/>
            </a:xfrm>
            <a:custGeom>
              <a:avLst/>
              <a:gdLst>
                <a:gd name="connsiteX0" fmla="*/ 35187 w 39476"/>
                <a:gd name="connsiteY0" fmla="*/ 7273 h 39476"/>
                <a:gd name="connsiteX1" fmla="*/ 35187 w 39476"/>
                <a:gd name="connsiteY1" fmla="*/ 35187 h 39476"/>
                <a:gd name="connsiteX2" fmla="*/ 7273 w 39476"/>
                <a:gd name="connsiteY2" fmla="*/ 35187 h 39476"/>
                <a:gd name="connsiteX3" fmla="*/ 7273 w 39476"/>
                <a:gd name="connsiteY3" fmla="*/ 7273 h 39476"/>
                <a:gd name="connsiteX4" fmla="*/ 35187 w 39476"/>
                <a:gd name="connsiteY4" fmla="*/ 7273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35187" y="7273"/>
                  </a:moveTo>
                  <a:cubicBezTo>
                    <a:pt x="42894" y="14984"/>
                    <a:pt x="42894" y="27482"/>
                    <a:pt x="35187" y="35187"/>
                  </a:cubicBezTo>
                  <a:cubicBezTo>
                    <a:pt x="27479" y="42898"/>
                    <a:pt x="14981" y="42898"/>
                    <a:pt x="7273" y="35187"/>
                  </a:cubicBezTo>
                  <a:cubicBezTo>
                    <a:pt x="-435" y="27482"/>
                    <a:pt x="-435" y="14984"/>
                    <a:pt x="7273" y="7273"/>
                  </a:cubicBezTo>
                  <a:cubicBezTo>
                    <a:pt x="14981" y="-435"/>
                    <a:pt x="27479" y="-435"/>
                    <a:pt x="35187" y="7273"/>
                  </a:cubicBezTo>
                  <a:close/>
                </a:path>
              </a:pathLst>
            </a:custGeom>
            <a:solidFill>
              <a:srgbClr val="50E6FF"/>
            </a:solidFill>
            <a:ln w="4321"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85D3D49-EF10-486D-B6D8-E7A40D56F926}"/>
                </a:ext>
              </a:extLst>
            </p:cNvPr>
            <p:cNvSpPr/>
            <p:nvPr/>
          </p:nvSpPr>
          <p:spPr>
            <a:xfrm>
              <a:off x="8569509" y="1594153"/>
              <a:ext cx="39477" cy="39477"/>
            </a:xfrm>
            <a:custGeom>
              <a:avLst/>
              <a:gdLst>
                <a:gd name="connsiteX0" fmla="*/ 35189 w 39476"/>
                <a:gd name="connsiteY0" fmla="*/ 7276 h 39476"/>
                <a:gd name="connsiteX1" fmla="*/ 35189 w 39476"/>
                <a:gd name="connsiteY1" fmla="*/ 35189 h 39476"/>
                <a:gd name="connsiteX2" fmla="*/ 7276 w 39476"/>
                <a:gd name="connsiteY2" fmla="*/ 35189 h 39476"/>
                <a:gd name="connsiteX3" fmla="*/ 7276 w 39476"/>
                <a:gd name="connsiteY3" fmla="*/ 7276 h 39476"/>
                <a:gd name="connsiteX4" fmla="*/ 35189 w 39476"/>
                <a:gd name="connsiteY4" fmla="*/ 7276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35189" y="7276"/>
                  </a:moveTo>
                  <a:cubicBezTo>
                    <a:pt x="42897" y="14984"/>
                    <a:pt x="42897" y="27481"/>
                    <a:pt x="35189" y="35189"/>
                  </a:cubicBezTo>
                  <a:cubicBezTo>
                    <a:pt x="27481" y="42897"/>
                    <a:pt x="14984" y="42897"/>
                    <a:pt x="7276" y="35189"/>
                  </a:cubicBezTo>
                  <a:cubicBezTo>
                    <a:pt x="-436" y="27481"/>
                    <a:pt x="-436" y="14984"/>
                    <a:pt x="7276" y="7276"/>
                  </a:cubicBezTo>
                  <a:cubicBezTo>
                    <a:pt x="14984" y="-436"/>
                    <a:pt x="27481" y="-436"/>
                    <a:pt x="35189" y="7276"/>
                  </a:cubicBezTo>
                  <a:close/>
                </a:path>
              </a:pathLst>
            </a:custGeom>
            <a:solidFill>
              <a:srgbClr val="50E6FF"/>
            </a:solidFill>
            <a:ln w="4321" cap="flat">
              <a:noFill/>
              <a:prstDash val="solid"/>
              <a:miter/>
            </a:ln>
          </p:spPr>
          <p:txBody>
            <a:bodyPr rtlCol="0" anchor="ctr"/>
            <a:lstStyle/>
            <a:p>
              <a:endParaRPr lang="en-US"/>
            </a:p>
          </p:txBody>
        </p:sp>
      </p:grpSp>
      <p:sp>
        <p:nvSpPr>
          <p:cNvPr id="85" name="Rectangle: Rounded Corners 84">
            <a:extLst>
              <a:ext uri="{FF2B5EF4-FFF2-40B4-BE49-F238E27FC236}">
                <a16:creationId xmlns:a16="http://schemas.microsoft.com/office/drawing/2014/main" id="{6BC462AC-9D2A-43A1-8D5A-598FBF1B14A4}"/>
              </a:ext>
            </a:extLst>
          </p:cNvPr>
          <p:cNvSpPr/>
          <p:nvPr userDrawn="1"/>
        </p:nvSpPr>
        <p:spPr bwMode="auto">
          <a:xfrm>
            <a:off x="588263" y="3337167"/>
            <a:ext cx="11097233" cy="3308074"/>
          </a:xfrm>
          <a:prstGeom prst="roundRect">
            <a:avLst>
              <a:gd name="adj" fmla="val 3134"/>
            </a:avLst>
          </a:prstGeom>
          <a:solidFill>
            <a:schemeClr val="bg1"/>
          </a:solidFill>
          <a:ln w="3175">
            <a:solidFill>
              <a:schemeClr val="accent2">
                <a:lumMod val="60000"/>
                <a:lumOff val="40000"/>
              </a:schemeClr>
            </a:solidFill>
            <a:headEnd type="none" w="med" len="med"/>
            <a:tailEnd type="none" w="med" len="med"/>
          </a:ln>
          <a:effectLst>
            <a:outerShdw blurRad="215900" sx="96000" sy="96000" algn="ctr" rotWithShape="0">
              <a:schemeClr val="accent2">
                <a:alpha val="7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000000"/>
              </a:solidFill>
              <a:ea typeface="Segoe UI" pitchFamily="34" charset="0"/>
              <a:cs typeface="Segoe UI" pitchFamily="34" charset="0"/>
            </a:endParaRPr>
          </a:p>
        </p:txBody>
      </p:sp>
      <p:sp>
        <p:nvSpPr>
          <p:cNvPr id="87" name="Text Placeholder 86">
            <a:extLst>
              <a:ext uri="{FF2B5EF4-FFF2-40B4-BE49-F238E27FC236}">
                <a16:creationId xmlns:a16="http://schemas.microsoft.com/office/drawing/2014/main" id="{166B495A-33A8-4A3C-AC43-E490E29F454D}"/>
              </a:ext>
            </a:extLst>
          </p:cNvPr>
          <p:cNvSpPr>
            <a:spLocks noGrp="1"/>
          </p:cNvSpPr>
          <p:nvPr userDrawn="1">
            <p:ph type="body" sz="quarter" idx="11"/>
          </p:nvPr>
        </p:nvSpPr>
        <p:spPr>
          <a:xfrm>
            <a:off x="734916" y="3497333"/>
            <a:ext cx="6518333" cy="1001813"/>
          </a:xfrm>
        </p:spPr>
        <p:txBody>
          <a:bodyPr/>
          <a:lstStyle>
            <a:lvl1pPr marL="0" indent="0">
              <a:spcBef>
                <a:spcPts val="600"/>
              </a:spcBef>
              <a:buNone/>
              <a:defRPr sz="1400"/>
            </a:lvl1pPr>
            <a:lvl2pPr marL="171450" indent="-171450">
              <a:spcBef>
                <a:spcPts val="300"/>
              </a:spcBef>
              <a:buFont typeface="Arial" panose="020B0604020202020204" pitchFamily="34" charset="0"/>
              <a:buChar char="•"/>
              <a:defRPr sz="1200"/>
            </a:lvl2pPr>
            <a:lvl3pPr marL="0" indent="0">
              <a:buNone/>
              <a:defRPr sz="1050"/>
            </a:lvl3pPr>
            <a:lvl4pPr marL="0" indent="0">
              <a:buNone/>
              <a:defRPr sz="1000"/>
            </a:lvl4pPr>
            <a:lvl5pPr marL="0" indent="0">
              <a:buNone/>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2853549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a:extLst>
              <a:ext uri="{FF2B5EF4-FFF2-40B4-BE49-F238E27FC236}">
                <a16:creationId xmlns:a16="http://schemas.microsoft.com/office/drawing/2014/main" id="{7959127B-FC01-48B7-ACFE-50C65BD06E96}"/>
              </a:ext>
            </a:extLst>
          </p:cNvPr>
          <p:cNvSpPr>
            <a:spLocks noGrp="1"/>
          </p:cNvSpPr>
          <p:nvPr>
            <p:ph type="body" sz="quarter" idx="10"/>
          </p:nvPr>
        </p:nvSpPr>
        <p:spPr>
          <a:xfrm>
            <a:off x="588263" y="1019212"/>
            <a:ext cx="11014075" cy="276999"/>
          </a:xfrm>
        </p:spPr>
        <p:txBody>
          <a:bodyPr/>
          <a:lstStyle>
            <a:lvl1pPr marL="0" indent="0" algn="l">
              <a:buNone/>
              <a:defRPr sz="1800">
                <a:solidFill>
                  <a:schemeClr val="accent2">
                    <a:lumMod val="60000"/>
                    <a:lumOff val="40000"/>
                  </a:schemeClr>
                </a:solidFill>
              </a:defRPr>
            </a:lvl1pPr>
            <a:lvl2pPr marL="0" indent="0">
              <a:buNone/>
              <a:defRPr sz="1400">
                <a:solidFill>
                  <a:schemeClr val="accent2">
                    <a:lumMod val="60000"/>
                    <a:lumOff val="40000"/>
                  </a:schemeClr>
                </a:solidFill>
              </a:defRPr>
            </a:lvl2pPr>
            <a:lvl3pPr marL="0" indent="0">
              <a:buNone/>
              <a:defRPr sz="1100">
                <a:solidFill>
                  <a:schemeClr val="accent2">
                    <a:lumMod val="60000"/>
                    <a:lumOff val="40000"/>
                  </a:schemeClr>
                </a:solidFill>
              </a:defRPr>
            </a:lvl3pPr>
            <a:lvl4pPr marL="0" indent="0">
              <a:buNone/>
              <a:defRPr sz="1050">
                <a:solidFill>
                  <a:schemeClr val="accent2">
                    <a:lumMod val="60000"/>
                    <a:lumOff val="40000"/>
                  </a:schemeClr>
                </a:solidFill>
              </a:defRPr>
            </a:lvl4pPr>
            <a:lvl5pPr marL="0" indent="0">
              <a:buNone/>
              <a:defRPr sz="1050">
                <a:solidFill>
                  <a:schemeClr val="accent2">
                    <a:lumMod val="60000"/>
                    <a:lumOff val="40000"/>
                  </a:schemeClr>
                </a:solidFill>
              </a:defRPr>
            </a:lvl5pPr>
          </a:lstStyle>
          <a:p>
            <a:pPr lvl="0"/>
            <a:r>
              <a:rPr lang="en-US"/>
              <a:t>Click to edit Master text styles</a:t>
            </a:r>
          </a:p>
        </p:txBody>
      </p:sp>
      <p:sp>
        <p:nvSpPr>
          <p:cNvPr id="6" name="Rectangle 5">
            <a:extLst>
              <a:ext uri="{FF2B5EF4-FFF2-40B4-BE49-F238E27FC236}">
                <a16:creationId xmlns:a16="http://schemas.microsoft.com/office/drawing/2014/main" id="{548992FF-1C25-423D-8A7F-C91D6CE8B35B}"/>
              </a:ext>
            </a:extLst>
          </p:cNvPr>
          <p:cNvSpPr/>
          <p:nvPr/>
        </p:nvSpPr>
        <p:spPr>
          <a:xfrm>
            <a:off x="4710265" y="2490639"/>
            <a:ext cx="1084550"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Connect IoT Hub</a:t>
            </a:r>
          </a:p>
        </p:txBody>
      </p:sp>
      <p:grpSp>
        <p:nvGrpSpPr>
          <p:cNvPr id="7" name="Group 4">
            <a:extLst>
              <a:ext uri="{FF2B5EF4-FFF2-40B4-BE49-F238E27FC236}">
                <a16:creationId xmlns:a16="http://schemas.microsoft.com/office/drawing/2014/main" id="{FB623DC1-336D-4C52-8485-19D224ADB8CB}"/>
              </a:ext>
            </a:extLst>
          </p:cNvPr>
          <p:cNvGrpSpPr>
            <a:grpSpLocks noChangeAspect="1"/>
          </p:cNvGrpSpPr>
          <p:nvPr/>
        </p:nvGrpSpPr>
        <p:grpSpPr bwMode="auto">
          <a:xfrm>
            <a:off x="5023940" y="1932682"/>
            <a:ext cx="457200" cy="457200"/>
            <a:chOff x="3281" y="2693"/>
            <a:chExt cx="295" cy="295"/>
          </a:xfrm>
        </p:grpSpPr>
        <p:sp>
          <p:nvSpPr>
            <p:cNvPr id="8" name="AutoShape 3">
              <a:extLst>
                <a:ext uri="{FF2B5EF4-FFF2-40B4-BE49-F238E27FC236}">
                  <a16:creationId xmlns:a16="http://schemas.microsoft.com/office/drawing/2014/main" id="{12868986-61EE-484D-825E-7BCA738F65D2}"/>
                </a:ext>
              </a:extLst>
            </p:cNvPr>
            <p:cNvSpPr>
              <a:spLocks noChangeAspect="1" noChangeArrowheads="1" noTextEdit="1"/>
            </p:cNvSpPr>
            <p:nvPr/>
          </p:nvSpPr>
          <p:spPr bwMode="auto">
            <a:xfrm>
              <a:off x="3281" y="2693"/>
              <a:ext cx="29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5">
              <a:extLst>
                <a:ext uri="{FF2B5EF4-FFF2-40B4-BE49-F238E27FC236}">
                  <a16:creationId xmlns:a16="http://schemas.microsoft.com/office/drawing/2014/main" id="{B0DDFE47-BDF6-467F-A301-B6E11E69626F}"/>
                </a:ext>
              </a:extLst>
            </p:cNvPr>
            <p:cNvSpPr>
              <a:spLocks/>
            </p:cNvSpPr>
            <p:nvPr/>
          </p:nvSpPr>
          <p:spPr bwMode="auto">
            <a:xfrm>
              <a:off x="3306" y="2711"/>
              <a:ext cx="249" cy="249"/>
            </a:xfrm>
            <a:custGeom>
              <a:avLst/>
              <a:gdLst>
                <a:gd name="T0" fmla="*/ 126 w 142"/>
                <a:gd name="T1" fmla="*/ 111 h 142"/>
                <a:gd name="T2" fmla="*/ 123 w 142"/>
                <a:gd name="T3" fmla="*/ 112 h 142"/>
                <a:gd name="T4" fmla="*/ 107 w 142"/>
                <a:gd name="T5" fmla="*/ 83 h 142"/>
                <a:gd name="T6" fmla="*/ 113 w 142"/>
                <a:gd name="T7" fmla="*/ 69 h 142"/>
                <a:gd name="T8" fmla="*/ 94 w 142"/>
                <a:gd name="T9" fmla="*/ 49 h 142"/>
                <a:gd name="T10" fmla="*/ 86 w 142"/>
                <a:gd name="T11" fmla="*/ 51 h 142"/>
                <a:gd name="T12" fmla="*/ 69 w 142"/>
                <a:gd name="T13" fmla="*/ 26 h 142"/>
                <a:gd name="T14" fmla="*/ 73 w 142"/>
                <a:gd name="T15" fmla="*/ 16 h 142"/>
                <a:gd name="T16" fmla="*/ 57 w 142"/>
                <a:gd name="T17" fmla="*/ 0 h 142"/>
                <a:gd name="T18" fmla="*/ 40 w 142"/>
                <a:gd name="T19" fmla="*/ 16 h 142"/>
                <a:gd name="T20" fmla="*/ 57 w 142"/>
                <a:gd name="T21" fmla="*/ 32 h 142"/>
                <a:gd name="T22" fmla="*/ 62 w 142"/>
                <a:gd name="T23" fmla="*/ 31 h 142"/>
                <a:gd name="T24" fmla="*/ 79 w 142"/>
                <a:gd name="T25" fmla="*/ 56 h 142"/>
                <a:gd name="T26" fmla="*/ 75 w 142"/>
                <a:gd name="T27" fmla="*/ 66 h 142"/>
                <a:gd name="T28" fmla="*/ 25 w 142"/>
                <a:gd name="T29" fmla="*/ 70 h 142"/>
                <a:gd name="T30" fmla="*/ 13 w 142"/>
                <a:gd name="T31" fmla="*/ 63 h 142"/>
                <a:gd name="T32" fmla="*/ 0 w 142"/>
                <a:gd name="T33" fmla="*/ 76 h 142"/>
                <a:gd name="T34" fmla="*/ 13 w 142"/>
                <a:gd name="T35" fmla="*/ 89 h 142"/>
                <a:gd name="T36" fmla="*/ 26 w 142"/>
                <a:gd name="T37" fmla="*/ 78 h 142"/>
                <a:gd name="T38" fmla="*/ 75 w 142"/>
                <a:gd name="T39" fmla="*/ 74 h 142"/>
                <a:gd name="T40" fmla="*/ 80 w 142"/>
                <a:gd name="T41" fmla="*/ 82 h 142"/>
                <a:gd name="T42" fmla="*/ 68 w 142"/>
                <a:gd name="T43" fmla="*/ 103 h 142"/>
                <a:gd name="T44" fmla="*/ 66 w 142"/>
                <a:gd name="T45" fmla="*/ 103 h 142"/>
                <a:gd name="T46" fmla="*/ 53 w 142"/>
                <a:gd name="T47" fmla="*/ 116 h 142"/>
                <a:gd name="T48" fmla="*/ 66 w 142"/>
                <a:gd name="T49" fmla="*/ 129 h 142"/>
                <a:gd name="T50" fmla="*/ 79 w 142"/>
                <a:gd name="T51" fmla="*/ 116 h 142"/>
                <a:gd name="T52" fmla="*/ 75 w 142"/>
                <a:gd name="T53" fmla="*/ 107 h 142"/>
                <a:gd name="T54" fmla="*/ 87 w 142"/>
                <a:gd name="T55" fmla="*/ 87 h 142"/>
                <a:gd name="T56" fmla="*/ 94 w 142"/>
                <a:gd name="T57" fmla="*/ 88 h 142"/>
                <a:gd name="T58" fmla="*/ 100 w 142"/>
                <a:gd name="T59" fmla="*/ 87 h 142"/>
                <a:gd name="T60" fmla="*/ 116 w 142"/>
                <a:gd name="T61" fmla="*/ 116 h 142"/>
                <a:gd name="T62" fmla="*/ 111 w 142"/>
                <a:gd name="T63" fmla="*/ 127 h 142"/>
                <a:gd name="T64" fmla="*/ 126 w 142"/>
                <a:gd name="T65" fmla="*/ 142 h 142"/>
                <a:gd name="T66" fmla="*/ 142 w 142"/>
                <a:gd name="T67" fmla="*/ 127 h 142"/>
                <a:gd name="T68" fmla="*/ 126 w 142"/>
                <a:gd name="T69" fmla="*/ 11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42">
                  <a:moveTo>
                    <a:pt x="126" y="111"/>
                  </a:moveTo>
                  <a:cubicBezTo>
                    <a:pt x="125" y="111"/>
                    <a:pt x="124" y="111"/>
                    <a:pt x="123" y="112"/>
                  </a:cubicBezTo>
                  <a:cubicBezTo>
                    <a:pt x="107" y="83"/>
                    <a:pt x="107" y="83"/>
                    <a:pt x="107" y="83"/>
                  </a:cubicBezTo>
                  <a:cubicBezTo>
                    <a:pt x="111" y="79"/>
                    <a:pt x="113" y="74"/>
                    <a:pt x="113" y="69"/>
                  </a:cubicBezTo>
                  <a:cubicBezTo>
                    <a:pt x="113" y="58"/>
                    <a:pt x="105" y="49"/>
                    <a:pt x="94" y="49"/>
                  </a:cubicBezTo>
                  <a:cubicBezTo>
                    <a:pt x="91" y="49"/>
                    <a:pt x="88" y="50"/>
                    <a:pt x="86" y="51"/>
                  </a:cubicBezTo>
                  <a:cubicBezTo>
                    <a:pt x="69" y="26"/>
                    <a:pt x="69" y="26"/>
                    <a:pt x="69" y="26"/>
                  </a:cubicBezTo>
                  <a:cubicBezTo>
                    <a:pt x="71" y="24"/>
                    <a:pt x="73" y="20"/>
                    <a:pt x="73" y="16"/>
                  </a:cubicBezTo>
                  <a:cubicBezTo>
                    <a:pt x="73" y="7"/>
                    <a:pt x="66" y="0"/>
                    <a:pt x="57" y="0"/>
                  </a:cubicBezTo>
                  <a:cubicBezTo>
                    <a:pt x="48" y="0"/>
                    <a:pt x="40" y="7"/>
                    <a:pt x="40" y="16"/>
                  </a:cubicBezTo>
                  <a:cubicBezTo>
                    <a:pt x="40" y="25"/>
                    <a:pt x="48" y="32"/>
                    <a:pt x="57" y="32"/>
                  </a:cubicBezTo>
                  <a:cubicBezTo>
                    <a:pt x="59" y="32"/>
                    <a:pt x="60" y="32"/>
                    <a:pt x="62" y="31"/>
                  </a:cubicBezTo>
                  <a:cubicBezTo>
                    <a:pt x="79" y="56"/>
                    <a:pt x="79" y="56"/>
                    <a:pt x="79" y="56"/>
                  </a:cubicBezTo>
                  <a:cubicBezTo>
                    <a:pt x="77" y="59"/>
                    <a:pt x="75" y="62"/>
                    <a:pt x="75" y="66"/>
                  </a:cubicBezTo>
                  <a:cubicBezTo>
                    <a:pt x="25" y="70"/>
                    <a:pt x="25" y="70"/>
                    <a:pt x="25" y="70"/>
                  </a:cubicBezTo>
                  <a:cubicBezTo>
                    <a:pt x="22" y="66"/>
                    <a:pt x="18" y="63"/>
                    <a:pt x="13" y="63"/>
                  </a:cubicBezTo>
                  <a:cubicBezTo>
                    <a:pt x="6" y="63"/>
                    <a:pt x="0" y="69"/>
                    <a:pt x="0" y="76"/>
                  </a:cubicBezTo>
                  <a:cubicBezTo>
                    <a:pt x="0" y="83"/>
                    <a:pt x="6" y="89"/>
                    <a:pt x="13" y="89"/>
                  </a:cubicBezTo>
                  <a:cubicBezTo>
                    <a:pt x="20" y="89"/>
                    <a:pt x="25" y="84"/>
                    <a:pt x="26" y="78"/>
                  </a:cubicBezTo>
                  <a:cubicBezTo>
                    <a:pt x="75" y="74"/>
                    <a:pt x="75" y="74"/>
                    <a:pt x="75" y="74"/>
                  </a:cubicBezTo>
                  <a:cubicBezTo>
                    <a:pt x="76" y="77"/>
                    <a:pt x="78" y="80"/>
                    <a:pt x="80" y="82"/>
                  </a:cubicBezTo>
                  <a:cubicBezTo>
                    <a:pt x="68" y="103"/>
                    <a:pt x="68" y="103"/>
                    <a:pt x="68" y="103"/>
                  </a:cubicBezTo>
                  <a:cubicBezTo>
                    <a:pt x="67" y="103"/>
                    <a:pt x="67" y="103"/>
                    <a:pt x="66" y="103"/>
                  </a:cubicBezTo>
                  <a:cubicBezTo>
                    <a:pt x="59" y="103"/>
                    <a:pt x="53" y="109"/>
                    <a:pt x="53" y="116"/>
                  </a:cubicBezTo>
                  <a:cubicBezTo>
                    <a:pt x="53" y="123"/>
                    <a:pt x="59" y="129"/>
                    <a:pt x="66" y="129"/>
                  </a:cubicBezTo>
                  <a:cubicBezTo>
                    <a:pt x="73" y="129"/>
                    <a:pt x="79" y="123"/>
                    <a:pt x="79" y="116"/>
                  </a:cubicBezTo>
                  <a:cubicBezTo>
                    <a:pt x="79" y="112"/>
                    <a:pt x="78" y="109"/>
                    <a:pt x="75" y="107"/>
                  </a:cubicBezTo>
                  <a:cubicBezTo>
                    <a:pt x="87" y="87"/>
                    <a:pt x="87" y="87"/>
                    <a:pt x="87" y="87"/>
                  </a:cubicBezTo>
                  <a:cubicBezTo>
                    <a:pt x="89" y="88"/>
                    <a:pt x="91" y="88"/>
                    <a:pt x="94" y="88"/>
                  </a:cubicBezTo>
                  <a:cubicBezTo>
                    <a:pt x="96" y="88"/>
                    <a:pt x="98" y="88"/>
                    <a:pt x="100" y="87"/>
                  </a:cubicBezTo>
                  <a:cubicBezTo>
                    <a:pt x="116" y="116"/>
                    <a:pt x="116" y="116"/>
                    <a:pt x="116" y="116"/>
                  </a:cubicBezTo>
                  <a:cubicBezTo>
                    <a:pt x="113" y="118"/>
                    <a:pt x="111" y="122"/>
                    <a:pt x="111" y="127"/>
                  </a:cubicBezTo>
                  <a:cubicBezTo>
                    <a:pt x="111" y="135"/>
                    <a:pt x="118" y="142"/>
                    <a:pt x="126" y="142"/>
                  </a:cubicBezTo>
                  <a:cubicBezTo>
                    <a:pt x="135" y="142"/>
                    <a:pt x="142" y="135"/>
                    <a:pt x="142" y="127"/>
                  </a:cubicBezTo>
                  <a:cubicBezTo>
                    <a:pt x="142" y="118"/>
                    <a:pt x="135" y="111"/>
                    <a:pt x="126" y="111"/>
                  </a:cubicBez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BC364FCD-F00C-4655-B8E9-0B58CFC6EF10}"/>
                </a:ext>
              </a:extLst>
            </p:cNvPr>
            <p:cNvSpPr>
              <a:spLocks/>
            </p:cNvSpPr>
            <p:nvPr/>
          </p:nvSpPr>
          <p:spPr bwMode="auto">
            <a:xfrm>
              <a:off x="3492" y="2693"/>
              <a:ext cx="84" cy="84"/>
            </a:xfrm>
            <a:custGeom>
              <a:avLst/>
              <a:gdLst>
                <a:gd name="T0" fmla="*/ 46 w 48"/>
                <a:gd name="T1" fmla="*/ 0 h 48"/>
                <a:gd name="T2" fmla="*/ 3 w 48"/>
                <a:gd name="T3" fmla="*/ 0 h 48"/>
                <a:gd name="T4" fmla="*/ 0 w 48"/>
                <a:gd name="T5" fmla="*/ 3 h 48"/>
                <a:gd name="T6" fmla="*/ 0 w 48"/>
                <a:gd name="T7" fmla="*/ 19 h 48"/>
                <a:gd name="T8" fmla="*/ 3 w 48"/>
                <a:gd name="T9" fmla="*/ 21 h 48"/>
                <a:gd name="T10" fmla="*/ 27 w 48"/>
                <a:gd name="T11" fmla="*/ 21 h 48"/>
                <a:gd name="T12" fmla="*/ 27 w 48"/>
                <a:gd name="T13" fmla="*/ 45 h 48"/>
                <a:gd name="T14" fmla="*/ 30 w 48"/>
                <a:gd name="T15" fmla="*/ 48 h 48"/>
                <a:gd name="T16" fmla="*/ 46 w 48"/>
                <a:gd name="T17" fmla="*/ 48 h 48"/>
                <a:gd name="T18" fmla="*/ 48 w 48"/>
                <a:gd name="T19" fmla="*/ 45 h 48"/>
                <a:gd name="T20" fmla="*/ 48 w 48"/>
                <a:gd name="T21" fmla="*/ 3 h 48"/>
                <a:gd name="T22" fmla="*/ 46 w 48"/>
                <a:gd name="T2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48">
                  <a:moveTo>
                    <a:pt x="46" y="0"/>
                  </a:moveTo>
                  <a:cubicBezTo>
                    <a:pt x="3" y="0"/>
                    <a:pt x="3" y="0"/>
                    <a:pt x="3" y="0"/>
                  </a:cubicBezTo>
                  <a:cubicBezTo>
                    <a:pt x="2" y="0"/>
                    <a:pt x="0" y="1"/>
                    <a:pt x="0" y="3"/>
                  </a:cubicBezTo>
                  <a:cubicBezTo>
                    <a:pt x="0" y="19"/>
                    <a:pt x="0" y="19"/>
                    <a:pt x="0" y="19"/>
                  </a:cubicBezTo>
                  <a:cubicBezTo>
                    <a:pt x="0" y="20"/>
                    <a:pt x="2" y="21"/>
                    <a:pt x="3" y="21"/>
                  </a:cubicBezTo>
                  <a:cubicBezTo>
                    <a:pt x="27" y="21"/>
                    <a:pt x="27" y="21"/>
                    <a:pt x="27" y="21"/>
                  </a:cubicBezTo>
                  <a:cubicBezTo>
                    <a:pt x="27" y="45"/>
                    <a:pt x="27" y="45"/>
                    <a:pt x="27" y="45"/>
                  </a:cubicBezTo>
                  <a:cubicBezTo>
                    <a:pt x="27" y="47"/>
                    <a:pt x="28" y="48"/>
                    <a:pt x="30" y="48"/>
                  </a:cubicBezTo>
                  <a:cubicBezTo>
                    <a:pt x="46" y="48"/>
                    <a:pt x="46" y="48"/>
                    <a:pt x="46" y="48"/>
                  </a:cubicBezTo>
                  <a:cubicBezTo>
                    <a:pt x="47" y="48"/>
                    <a:pt x="48" y="47"/>
                    <a:pt x="48" y="45"/>
                  </a:cubicBezTo>
                  <a:cubicBezTo>
                    <a:pt x="48" y="3"/>
                    <a:pt x="48" y="3"/>
                    <a:pt x="48" y="3"/>
                  </a:cubicBezTo>
                  <a:cubicBezTo>
                    <a:pt x="48" y="1"/>
                    <a:pt x="47" y="0"/>
                    <a:pt x="4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8FC2A9B5-843F-4766-9B55-9FDD253D0127}"/>
                </a:ext>
              </a:extLst>
            </p:cNvPr>
            <p:cNvSpPr>
              <a:spLocks/>
            </p:cNvSpPr>
            <p:nvPr/>
          </p:nvSpPr>
          <p:spPr bwMode="auto">
            <a:xfrm>
              <a:off x="3281" y="2905"/>
              <a:ext cx="84" cy="83"/>
            </a:xfrm>
            <a:custGeom>
              <a:avLst/>
              <a:gdLst>
                <a:gd name="T0" fmla="*/ 3 w 48"/>
                <a:gd name="T1" fmla="*/ 47 h 47"/>
                <a:gd name="T2" fmla="*/ 45 w 48"/>
                <a:gd name="T3" fmla="*/ 47 h 47"/>
                <a:gd name="T4" fmla="*/ 48 w 48"/>
                <a:gd name="T5" fmla="*/ 44 h 47"/>
                <a:gd name="T6" fmla="*/ 48 w 48"/>
                <a:gd name="T7" fmla="*/ 29 h 47"/>
                <a:gd name="T8" fmla="*/ 45 w 48"/>
                <a:gd name="T9" fmla="*/ 26 h 47"/>
                <a:gd name="T10" fmla="*/ 21 w 48"/>
                <a:gd name="T11" fmla="*/ 26 h 47"/>
                <a:gd name="T12" fmla="*/ 21 w 48"/>
                <a:gd name="T13" fmla="*/ 2 h 47"/>
                <a:gd name="T14" fmla="*/ 18 w 48"/>
                <a:gd name="T15" fmla="*/ 0 h 47"/>
                <a:gd name="T16" fmla="*/ 3 w 48"/>
                <a:gd name="T17" fmla="*/ 0 h 47"/>
                <a:gd name="T18" fmla="*/ 0 w 48"/>
                <a:gd name="T19" fmla="*/ 2 h 47"/>
                <a:gd name="T20" fmla="*/ 0 w 48"/>
                <a:gd name="T21" fmla="*/ 45 h 47"/>
                <a:gd name="T22" fmla="*/ 3 w 48"/>
                <a:gd name="T23"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47">
                  <a:moveTo>
                    <a:pt x="3" y="47"/>
                  </a:moveTo>
                  <a:cubicBezTo>
                    <a:pt x="45" y="47"/>
                    <a:pt x="45" y="47"/>
                    <a:pt x="45" y="47"/>
                  </a:cubicBezTo>
                  <a:cubicBezTo>
                    <a:pt x="47" y="47"/>
                    <a:pt x="48" y="46"/>
                    <a:pt x="48" y="44"/>
                  </a:cubicBezTo>
                  <a:cubicBezTo>
                    <a:pt x="48" y="29"/>
                    <a:pt x="48" y="29"/>
                    <a:pt x="48" y="29"/>
                  </a:cubicBezTo>
                  <a:cubicBezTo>
                    <a:pt x="48" y="27"/>
                    <a:pt x="47" y="26"/>
                    <a:pt x="45" y="26"/>
                  </a:cubicBezTo>
                  <a:cubicBezTo>
                    <a:pt x="21" y="26"/>
                    <a:pt x="21" y="26"/>
                    <a:pt x="21" y="26"/>
                  </a:cubicBezTo>
                  <a:cubicBezTo>
                    <a:pt x="21" y="2"/>
                    <a:pt x="21" y="2"/>
                    <a:pt x="21" y="2"/>
                  </a:cubicBezTo>
                  <a:cubicBezTo>
                    <a:pt x="21" y="1"/>
                    <a:pt x="20" y="0"/>
                    <a:pt x="18" y="0"/>
                  </a:cubicBezTo>
                  <a:cubicBezTo>
                    <a:pt x="3" y="0"/>
                    <a:pt x="3" y="0"/>
                    <a:pt x="3" y="0"/>
                  </a:cubicBezTo>
                  <a:cubicBezTo>
                    <a:pt x="1" y="0"/>
                    <a:pt x="0" y="1"/>
                    <a:pt x="0" y="2"/>
                  </a:cubicBezTo>
                  <a:cubicBezTo>
                    <a:pt x="0" y="45"/>
                    <a:pt x="0" y="45"/>
                    <a:pt x="0" y="45"/>
                  </a:cubicBezTo>
                  <a:cubicBezTo>
                    <a:pt x="0" y="46"/>
                    <a:pt x="1" y="47"/>
                    <a:pt x="3" y="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Rectangle 13">
            <a:extLst>
              <a:ext uri="{FF2B5EF4-FFF2-40B4-BE49-F238E27FC236}">
                <a16:creationId xmlns:a16="http://schemas.microsoft.com/office/drawing/2014/main" id="{6FBEA495-5A49-4C50-B723-13A9BECF870B}"/>
              </a:ext>
            </a:extLst>
          </p:cNvPr>
          <p:cNvSpPr/>
          <p:nvPr/>
        </p:nvSpPr>
        <p:spPr>
          <a:xfrm>
            <a:off x="9507129" y="2490639"/>
            <a:ext cx="235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Time Series Insights Integration</a:t>
            </a:r>
          </a:p>
        </p:txBody>
      </p:sp>
      <p:pic>
        <p:nvPicPr>
          <p:cNvPr id="15" name="Graphic 14" descr="Time Series Insights">
            <a:extLst>
              <a:ext uri="{FF2B5EF4-FFF2-40B4-BE49-F238E27FC236}">
                <a16:creationId xmlns:a16="http://schemas.microsoft.com/office/drawing/2014/main" id="{950A2F81-B267-48C8-83ED-7E694311A7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454206" y="1924211"/>
            <a:ext cx="457200" cy="457200"/>
          </a:xfrm>
          <a:prstGeom prst="rect">
            <a:avLst/>
          </a:prstGeom>
        </p:spPr>
      </p:pic>
      <p:sp>
        <p:nvSpPr>
          <p:cNvPr id="18" name="Rectangle 17">
            <a:extLst>
              <a:ext uri="{FF2B5EF4-FFF2-40B4-BE49-F238E27FC236}">
                <a16:creationId xmlns:a16="http://schemas.microsoft.com/office/drawing/2014/main" id="{F5BBC91C-DC1B-44B6-BB2F-66AFE479E34C}"/>
              </a:ext>
            </a:extLst>
          </p:cNvPr>
          <p:cNvSpPr/>
          <p:nvPr/>
        </p:nvSpPr>
        <p:spPr>
          <a:xfrm>
            <a:off x="2468981" y="2490639"/>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Live Execution Environment</a:t>
            </a:r>
          </a:p>
        </p:txBody>
      </p:sp>
      <p:grpSp>
        <p:nvGrpSpPr>
          <p:cNvPr id="19" name="Group 18" descr="accelerate">
            <a:extLst>
              <a:ext uri="{FF2B5EF4-FFF2-40B4-BE49-F238E27FC236}">
                <a16:creationId xmlns:a16="http://schemas.microsoft.com/office/drawing/2014/main" id="{31EDE50F-B73D-4B5C-B738-8051B901D047}"/>
              </a:ext>
            </a:extLst>
          </p:cNvPr>
          <p:cNvGrpSpPr>
            <a:grpSpLocks noChangeAspect="1"/>
          </p:cNvGrpSpPr>
          <p:nvPr/>
        </p:nvGrpSpPr>
        <p:grpSpPr>
          <a:xfrm>
            <a:off x="3181066" y="1932682"/>
            <a:ext cx="457201" cy="457200"/>
            <a:chOff x="3552614" y="3048383"/>
            <a:chExt cx="406193" cy="406193"/>
          </a:xfrm>
        </p:grpSpPr>
        <p:sp>
          <p:nvSpPr>
            <p:cNvPr id="20" name="Oval 236">
              <a:extLst>
                <a:ext uri="{FF2B5EF4-FFF2-40B4-BE49-F238E27FC236}">
                  <a16:creationId xmlns:a16="http://schemas.microsoft.com/office/drawing/2014/main" id="{952EE4F8-BC7A-4E3D-8132-21EC9A43CB00}"/>
                </a:ext>
              </a:extLst>
            </p:cNvPr>
            <p:cNvSpPr>
              <a:spLocks noChangeArrowheads="1"/>
            </p:cNvSpPr>
            <p:nvPr/>
          </p:nvSpPr>
          <p:spPr bwMode="auto">
            <a:xfrm>
              <a:off x="3702018" y="3048383"/>
              <a:ext cx="256789" cy="255232"/>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1" name="Oval 237">
              <a:extLst>
                <a:ext uri="{FF2B5EF4-FFF2-40B4-BE49-F238E27FC236}">
                  <a16:creationId xmlns:a16="http://schemas.microsoft.com/office/drawing/2014/main" id="{F2A121A7-6442-4E92-8351-AC6276BF3352}"/>
                </a:ext>
              </a:extLst>
            </p:cNvPr>
            <p:cNvSpPr>
              <a:spLocks noChangeArrowheads="1"/>
            </p:cNvSpPr>
            <p:nvPr/>
          </p:nvSpPr>
          <p:spPr bwMode="auto">
            <a:xfrm>
              <a:off x="3594634" y="3325403"/>
              <a:ext cx="85597" cy="85597"/>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2" name="Oval 238">
              <a:extLst>
                <a:ext uri="{FF2B5EF4-FFF2-40B4-BE49-F238E27FC236}">
                  <a16:creationId xmlns:a16="http://schemas.microsoft.com/office/drawing/2014/main" id="{B55D0E80-BF82-4C47-B573-2B041797D957}"/>
                </a:ext>
              </a:extLst>
            </p:cNvPr>
            <p:cNvSpPr>
              <a:spLocks noChangeArrowheads="1"/>
            </p:cNvSpPr>
            <p:nvPr/>
          </p:nvSpPr>
          <p:spPr bwMode="auto">
            <a:xfrm>
              <a:off x="3552614" y="3411000"/>
              <a:ext cx="42020" cy="43576"/>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25" name="Rectangle 24">
            <a:extLst>
              <a:ext uri="{FF2B5EF4-FFF2-40B4-BE49-F238E27FC236}">
                <a16:creationId xmlns:a16="http://schemas.microsoft.com/office/drawing/2014/main" id="{383C4A71-F392-4C7B-BC38-24664D56D6D7}"/>
              </a:ext>
            </a:extLst>
          </p:cNvPr>
          <p:cNvSpPr/>
          <p:nvPr/>
        </p:nvSpPr>
        <p:spPr>
          <a:xfrm>
            <a:off x="498433" y="2490639"/>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Open Modeling Language</a:t>
            </a:r>
          </a:p>
        </p:txBody>
      </p:sp>
      <p:grpSp>
        <p:nvGrpSpPr>
          <p:cNvPr id="26" name="Group 25" descr="migrate">
            <a:extLst>
              <a:ext uri="{FF2B5EF4-FFF2-40B4-BE49-F238E27FC236}">
                <a16:creationId xmlns:a16="http://schemas.microsoft.com/office/drawing/2014/main" id="{85482D97-D19F-4F45-A6E8-0A41D7804CE7}"/>
              </a:ext>
            </a:extLst>
          </p:cNvPr>
          <p:cNvGrpSpPr>
            <a:grpSpLocks noChangeAspect="1"/>
          </p:cNvGrpSpPr>
          <p:nvPr/>
        </p:nvGrpSpPr>
        <p:grpSpPr>
          <a:xfrm>
            <a:off x="1210510" y="1937517"/>
            <a:ext cx="457200" cy="457200"/>
            <a:chOff x="7260749" y="3048383"/>
            <a:chExt cx="406193" cy="406193"/>
          </a:xfrm>
        </p:grpSpPr>
        <p:sp>
          <p:nvSpPr>
            <p:cNvPr id="27" name="Rectangle 562">
              <a:extLst>
                <a:ext uri="{FF2B5EF4-FFF2-40B4-BE49-F238E27FC236}">
                  <a16:creationId xmlns:a16="http://schemas.microsoft.com/office/drawing/2014/main" id="{32FE1270-3A5F-4750-996E-10A7AD64FECF}"/>
                </a:ext>
              </a:extLst>
            </p:cNvPr>
            <p:cNvSpPr>
              <a:spLocks noChangeArrowheads="1"/>
            </p:cNvSpPr>
            <p:nvPr/>
          </p:nvSpPr>
          <p:spPr bwMode="auto">
            <a:xfrm>
              <a:off x="7463067" y="3048383"/>
              <a:ext cx="203875" cy="406193"/>
            </a:xfrm>
            <a:prstGeom prst="rect">
              <a:avLst/>
            </a:prstGeom>
            <a:solidFill>
              <a:srgbClr val="50E6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8" name="Rectangle 563">
              <a:extLst>
                <a:ext uri="{FF2B5EF4-FFF2-40B4-BE49-F238E27FC236}">
                  <a16:creationId xmlns:a16="http://schemas.microsoft.com/office/drawing/2014/main" id="{2AD9ECD1-605F-49B4-806E-BAE3E054D157}"/>
                </a:ext>
              </a:extLst>
            </p:cNvPr>
            <p:cNvSpPr>
              <a:spLocks noChangeArrowheads="1"/>
            </p:cNvSpPr>
            <p:nvPr/>
          </p:nvSpPr>
          <p:spPr bwMode="auto">
            <a:xfrm>
              <a:off x="7368134" y="3155767"/>
              <a:ext cx="94934" cy="19298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29" name="Rectangle 564">
              <a:extLst>
                <a:ext uri="{FF2B5EF4-FFF2-40B4-BE49-F238E27FC236}">
                  <a16:creationId xmlns:a16="http://schemas.microsoft.com/office/drawing/2014/main" id="{2863858D-2A18-419B-B3F1-A420129F718F}"/>
                </a:ext>
              </a:extLst>
            </p:cNvPr>
            <p:cNvSpPr>
              <a:spLocks noChangeArrowheads="1"/>
            </p:cNvSpPr>
            <p:nvPr/>
          </p:nvSpPr>
          <p:spPr bwMode="auto">
            <a:xfrm>
              <a:off x="7463067" y="3155767"/>
              <a:ext cx="96490" cy="192980"/>
            </a:xfrm>
            <a:prstGeom prst="rect">
              <a:avLst/>
            </a:prstGeom>
            <a:solidFill>
              <a:srgbClr val="4BC9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30" name="Rectangle 565">
              <a:extLst>
                <a:ext uri="{FF2B5EF4-FFF2-40B4-BE49-F238E27FC236}">
                  <a16:creationId xmlns:a16="http://schemas.microsoft.com/office/drawing/2014/main" id="{C2226EB7-C631-4377-804D-39351E468860}"/>
                </a:ext>
              </a:extLst>
            </p:cNvPr>
            <p:cNvSpPr>
              <a:spLocks noChangeArrowheads="1"/>
            </p:cNvSpPr>
            <p:nvPr/>
          </p:nvSpPr>
          <p:spPr bwMode="auto">
            <a:xfrm>
              <a:off x="7260749" y="3370535"/>
              <a:ext cx="85597" cy="8404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33" name="Rectangle 32">
            <a:extLst>
              <a:ext uri="{FF2B5EF4-FFF2-40B4-BE49-F238E27FC236}">
                <a16:creationId xmlns:a16="http://schemas.microsoft.com/office/drawing/2014/main" id="{7C6B62E3-058D-4D96-97B1-08AE6053EB0B}"/>
              </a:ext>
            </a:extLst>
          </p:cNvPr>
          <p:cNvSpPr/>
          <p:nvPr/>
        </p:nvSpPr>
        <p:spPr>
          <a:xfrm>
            <a:off x="8307185" y="2490639"/>
            <a:ext cx="1036798"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Rich Query API</a:t>
            </a:r>
          </a:p>
        </p:txBody>
      </p:sp>
      <p:grpSp>
        <p:nvGrpSpPr>
          <p:cNvPr id="34" name="Group 79" descr="gain insights">
            <a:extLst>
              <a:ext uri="{FF2B5EF4-FFF2-40B4-BE49-F238E27FC236}">
                <a16:creationId xmlns:a16="http://schemas.microsoft.com/office/drawing/2014/main" id="{F6AFF382-8E8B-4F70-82C3-BC7DAB304D14}"/>
              </a:ext>
            </a:extLst>
          </p:cNvPr>
          <p:cNvGrpSpPr>
            <a:grpSpLocks noChangeAspect="1"/>
          </p:cNvGrpSpPr>
          <p:nvPr/>
        </p:nvGrpSpPr>
        <p:grpSpPr bwMode="auto">
          <a:xfrm>
            <a:off x="8596984" y="1913058"/>
            <a:ext cx="457200" cy="457200"/>
            <a:chOff x="5212" y="806"/>
            <a:chExt cx="239" cy="239"/>
          </a:xfrm>
        </p:grpSpPr>
        <p:sp>
          <p:nvSpPr>
            <p:cNvPr id="35" name="AutoShape 78">
              <a:extLst>
                <a:ext uri="{FF2B5EF4-FFF2-40B4-BE49-F238E27FC236}">
                  <a16:creationId xmlns:a16="http://schemas.microsoft.com/office/drawing/2014/main" id="{F02709AA-628A-4D1C-A9DC-7ABFA3F15636}"/>
                </a:ext>
              </a:extLst>
            </p:cNvPr>
            <p:cNvSpPr>
              <a:spLocks noChangeAspect="1" noChangeArrowheads="1" noTextEdit="1"/>
            </p:cNvSpPr>
            <p:nvPr/>
          </p:nvSpPr>
          <p:spPr bwMode="auto">
            <a:xfrm>
              <a:off x="5212" y="806"/>
              <a:ext cx="23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80">
              <a:extLst>
                <a:ext uri="{FF2B5EF4-FFF2-40B4-BE49-F238E27FC236}">
                  <a16:creationId xmlns:a16="http://schemas.microsoft.com/office/drawing/2014/main" id="{F851F0C1-BDA8-4E1C-B442-CB8842C1F74D}"/>
                </a:ext>
              </a:extLst>
            </p:cNvPr>
            <p:cNvSpPr>
              <a:spLocks noChangeArrowheads="1"/>
            </p:cNvSpPr>
            <p:nvPr/>
          </p:nvSpPr>
          <p:spPr bwMode="auto">
            <a:xfrm>
              <a:off x="5212" y="80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81">
              <a:extLst>
                <a:ext uri="{FF2B5EF4-FFF2-40B4-BE49-F238E27FC236}">
                  <a16:creationId xmlns:a16="http://schemas.microsoft.com/office/drawing/2014/main" id="{C08D7F6E-6674-484F-AC0C-AD0EFC70F262}"/>
                </a:ext>
              </a:extLst>
            </p:cNvPr>
            <p:cNvSpPr>
              <a:spLocks noChangeArrowheads="1"/>
            </p:cNvSpPr>
            <p:nvPr/>
          </p:nvSpPr>
          <p:spPr bwMode="auto">
            <a:xfrm>
              <a:off x="5251" y="806"/>
              <a:ext cx="28"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82">
              <a:extLst>
                <a:ext uri="{FF2B5EF4-FFF2-40B4-BE49-F238E27FC236}">
                  <a16:creationId xmlns:a16="http://schemas.microsoft.com/office/drawing/2014/main" id="{70BCD0C1-25AC-4996-AB69-08377C155699}"/>
                </a:ext>
              </a:extLst>
            </p:cNvPr>
            <p:cNvSpPr>
              <a:spLocks noChangeArrowheads="1"/>
            </p:cNvSpPr>
            <p:nvPr/>
          </p:nvSpPr>
          <p:spPr bwMode="auto">
            <a:xfrm>
              <a:off x="5292" y="80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83">
              <a:extLst>
                <a:ext uri="{FF2B5EF4-FFF2-40B4-BE49-F238E27FC236}">
                  <a16:creationId xmlns:a16="http://schemas.microsoft.com/office/drawing/2014/main" id="{C1FEA4C3-238C-41EC-ABFD-50A7A37E1FF8}"/>
                </a:ext>
              </a:extLst>
            </p:cNvPr>
            <p:cNvSpPr>
              <a:spLocks noChangeArrowheads="1"/>
            </p:cNvSpPr>
            <p:nvPr/>
          </p:nvSpPr>
          <p:spPr bwMode="auto">
            <a:xfrm>
              <a:off x="5331" y="80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84">
              <a:extLst>
                <a:ext uri="{FF2B5EF4-FFF2-40B4-BE49-F238E27FC236}">
                  <a16:creationId xmlns:a16="http://schemas.microsoft.com/office/drawing/2014/main" id="{0C616F13-ACCF-4611-B1ED-2449E6CCB029}"/>
                </a:ext>
              </a:extLst>
            </p:cNvPr>
            <p:cNvSpPr>
              <a:spLocks noChangeArrowheads="1"/>
            </p:cNvSpPr>
            <p:nvPr/>
          </p:nvSpPr>
          <p:spPr bwMode="auto">
            <a:xfrm>
              <a:off x="5370" y="80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85">
              <a:extLst>
                <a:ext uri="{FF2B5EF4-FFF2-40B4-BE49-F238E27FC236}">
                  <a16:creationId xmlns:a16="http://schemas.microsoft.com/office/drawing/2014/main" id="{03D8A792-6689-4BD1-B779-C87744745F72}"/>
                </a:ext>
              </a:extLst>
            </p:cNvPr>
            <p:cNvSpPr>
              <a:spLocks noChangeArrowheads="1"/>
            </p:cNvSpPr>
            <p:nvPr/>
          </p:nvSpPr>
          <p:spPr bwMode="auto">
            <a:xfrm>
              <a:off x="5411" y="80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86">
              <a:extLst>
                <a:ext uri="{FF2B5EF4-FFF2-40B4-BE49-F238E27FC236}">
                  <a16:creationId xmlns:a16="http://schemas.microsoft.com/office/drawing/2014/main" id="{AF785E18-2BF4-45EC-8D38-458F4B373360}"/>
                </a:ext>
              </a:extLst>
            </p:cNvPr>
            <p:cNvSpPr>
              <a:spLocks noChangeArrowheads="1"/>
            </p:cNvSpPr>
            <p:nvPr/>
          </p:nvSpPr>
          <p:spPr bwMode="auto">
            <a:xfrm>
              <a:off x="5212" y="845"/>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87">
              <a:extLst>
                <a:ext uri="{FF2B5EF4-FFF2-40B4-BE49-F238E27FC236}">
                  <a16:creationId xmlns:a16="http://schemas.microsoft.com/office/drawing/2014/main" id="{D2F51510-A5A5-4DB7-B6CF-0CE997A4E60A}"/>
                </a:ext>
              </a:extLst>
            </p:cNvPr>
            <p:cNvSpPr>
              <a:spLocks noChangeArrowheads="1"/>
            </p:cNvSpPr>
            <p:nvPr/>
          </p:nvSpPr>
          <p:spPr bwMode="auto">
            <a:xfrm>
              <a:off x="5411" y="845"/>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88">
              <a:extLst>
                <a:ext uri="{FF2B5EF4-FFF2-40B4-BE49-F238E27FC236}">
                  <a16:creationId xmlns:a16="http://schemas.microsoft.com/office/drawing/2014/main" id="{098455A3-9474-460C-9501-AE746D10D55B}"/>
                </a:ext>
              </a:extLst>
            </p:cNvPr>
            <p:cNvSpPr>
              <a:spLocks noChangeArrowheads="1"/>
            </p:cNvSpPr>
            <p:nvPr/>
          </p:nvSpPr>
          <p:spPr bwMode="auto">
            <a:xfrm>
              <a:off x="5212" y="88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89">
              <a:extLst>
                <a:ext uri="{FF2B5EF4-FFF2-40B4-BE49-F238E27FC236}">
                  <a16:creationId xmlns:a16="http://schemas.microsoft.com/office/drawing/2014/main" id="{EE7C5295-73E8-45F5-8707-B5ADFC2572AB}"/>
                </a:ext>
              </a:extLst>
            </p:cNvPr>
            <p:cNvSpPr>
              <a:spLocks noChangeArrowheads="1"/>
            </p:cNvSpPr>
            <p:nvPr/>
          </p:nvSpPr>
          <p:spPr bwMode="auto">
            <a:xfrm>
              <a:off x="5292" y="88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90">
              <a:extLst>
                <a:ext uri="{FF2B5EF4-FFF2-40B4-BE49-F238E27FC236}">
                  <a16:creationId xmlns:a16="http://schemas.microsoft.com/office/drawing/2014/main" id="{1927D01E-DDF0-45E1-A9E4-70A6BA82B637}"/>
                </a:ext>
              </a:extLst>
            </p:cNvPr>
            <p:cNvSpPr>
              <a:spLocks noChangeArrowheads="1"/>
            </p:cNvSpPr>
            <p:nvPr/>
          </p:nvSpPr>
          <p:spPr bwMode="auto">
            <a:xfrm>
              <a:off x="5331" y="88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91">
              <a:extLst>
                <a:ext uri="{FF2B5EF4-FFF2-40B4-BE49-F238E27FC236}">
                  <a16:creationId xmlns:a16="http://schemas.microsoft.com/office/drawing/2014/main" id="{A2D99718-F6AA-448B-9B4D-1683BD7CF4E6}"/>
                </a:ext>
              </a:extLst>
            </p:cNvPr>
            <p:cNvSpPr>
              <a:spLocks noChangeArrowheads="1"/>
            </p:cNvSpPr>
            <p:nvPr/>
          </p:nvSpPr>
          <p:spPr bwMode="auto">
            <a:xfrm>
              <a:off x="5411" y="886"/>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92">
              <a:extLst>
                <a:ext uri="{FF2B5EF4-FFF2-40B4-BE49-F238E27FC236}">
                  <a16:creationId xmlns:a16="http://schemas.microsoft.com/office/drawing/2014/main" id="{53DB1FF9-90DA-4911-B501-03D0F89C389C}"/>
                </a:ext>
              </a:extLst>
            </p:cNvPr>
            <p:cNvSpPr>
              <a:spLocks noChangeArrowheads="1"/>
            </p:cNvSpPr>
            <p:nvPr/>
          </p:nvSpPr>
          <p:spPr bwMode="auto">
            <a:xfrm>
              <a:off x="5212" y="925"/>
              <a:ext cx="27"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93">
              <a:extLst>
                <a:ext uri="{FF2B5EF4-FFF2-40B4-BE49-F238E27FC236}">
                  <a16:creationId xmlns:a16="http://schemas.microsoft.com/office/drawing/2014/main" id="{53270B6E-71E4-4529-BE53-623CBAC3F357}"/>
                </a:ext>
              </a:extLst>
            </p:cNvPr>
            <p:cNvSpPr>
              <a:spLocks noChangeArrowheads="1"/>
            </p:cNvSpPr>
            <p:nvPr/>
          </p:nvSpPr>
          <p:spPr bwMode="auto">
            <a:xfrm>
              <a:off x="5292" y="925"/>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94">
              <a:extLst>
                <a:ext uri="{FF2B5EF4-FFF2-40B4-BE49-F238E27FC236}">
                  <a16:creationId xmlns:a16="http://schemas.microsoft.com/office/drawing/2014/main" id="{F52EDF98-E93D-4C79-A0E4-9FDBE55FFD0D}"/>
                </a:ext>
              </a:extLst>
            </p:cNvPr>
            <p:cNvSpPr>
              <a:spLocks noChangeArrowheads="1"/>
            </p:cNvSpPr>
            <p:nvPr/>
          </p:nvSpPr>
          <p:spPr bwMode="auto">
            <a:xfrm>
              <a:off x="5212" y="964"/>
              <a:ext cx="27" cy="28"/>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95">
              <a:extLst>
                <a:ext uri="{FF2B5EF4-FFF2-40B4-BE49-F238E27FC236}">
                  <a16:creationId xmlns:a16="http://schemas.microsoft.com/office/drawing/2014/main" id="{18A7703C-0302-41EC-9E7B-7E4A21350932}"/>
                </a:ext>
              </a:extLst>
            </p:cNvPr>
            <p:cNvSpPr>
              <a:spLocks noChangeArrowheads="1"/>
            </p:cNvSpPr>
            <p:nvPr/>
          </p:nvSpPr>
          <p:spPr bwMode="auto">
            <a:xfrm>
              <a:off x="5212" y="1005"/>
              <a:ext cx="27"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96">
              <a:extLst>
                <a:ext uri="{FF2B5EF4-FFF2-40B4-BE49-F238E27FC236}">
                  <a16:creationId xmlns:a16="http://schemas.microsoft.com/office/drawing/2014/main" id="{FCAA0861-90FA-4C8F-B68C-5E27CCCA2C63}"/>
                </a:ext>
              </a:extLst>
            </p:cNvPr>
            <p:cNvSpPr>
              <a:spLocks noChangeArrowheads="1"/>
            </p:cNvSpPr>
            <p:nvPr/>
          </p:nvSpPr>
          <p:spPr bwMode="auto">
            <a:xfrm>
              <a:off x="5253" y="1005"/>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97">
              <a:extLst>
                <a:ext uri="{FF2B5EF4-FFF2-40B4-BE49-F238E27FC236}">
                  <a16:creationId xmlns:a16="http://schemas.microsoft.com/office/drawing/2014/main" id="{AAA49A73-9C30-40C6-BF45-C7567D239767}"/>
                </a:ext>
              </a:extLst>
            </p:cNvPr>
            <p:cNvSpPr>
              <a:spLocks noChangeArrowheads="1"/>
            </p:cNvSpPr>
            <p:nvPr/>
          </p:nvSpPr>
          <p:spPr bwMode="auto">
            <a:xfrm>
              <a:off x="5292" y="1005"/>
              <a:ext cx="26" cy="26"/>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98">
              <a:extLst>
                <a:ext uri="{FF2B5EF4-FFF2-40B4-BE49-F238E27FC236}">
                  <a16:creationId xmlns:a16="http://schemas.microsoft.com/office/drawing/2014/main" id="{299269A1-6945-4F95-ABFA-D48F13C2388E}"/>
                </a:ext>
              </a:extLst>
            </p:cNvPr>
            <p:cNvSpPr>
              <a:spLocks noEditPoints="1"/>
            </p:cNvSpPr>
            <p:nvPr/>
          </p:nvSpPr>
          <p:spPr bwMode="auto">
            <a:xfrm>
              <a:off x="5331" y="925"/>
              <a:ext cx="119" cy="119"/>
            </a:xfrm>
            <a:custGeom>
              <a:avLst/>
              <a:gdLst>
                <a:gd name="T0" fmla="*/ 91 w 91"/>
                <a:gd name="T1" fmla="*/ 83 h 91"/>
                <a:gd name="T2" fmla="*/ 62 w 91"/>
                <a:gd name="T3" fmla="*/ 55 h 91"/>
                <a:gd name="T4" fmla="*/ 69 w 91"/>
                <a:gd name="T5" fmla="*/ 34 h 91"/>
                <a:gd name="T6" fmla="*/ 35 w 91"/>
                <a:gd name="T7" fmla="*/ 0 h 91"/>
                <a:gd name="T8" fmla="*/ 0 w 91"/>
                <a:gd name="T9" fmla="*/ 34 h 91"/>
                <a:gd name="T10" fmla="*/ 35 w 91"/>
                <a:gd name="T11" fmla="*/ 68 h 91"/>
                <a:gd name="T12" fmla="*/ 55 w 91"/>
                <a:gd name="T13" fmla="*/ 62 h 91"/>
                <a:gd name="T14" fmla="*/ 84 w 91"/>
                <a:gd name="T15" fmla="*/ 91 h 91"/>
                <a:gd name="T16" fmla="*/ 91 w 91"/>
                <a:gd name="T17" fmla="*/ 83 h 91"/>
                <a:gd name="T18" fmla="*/ 35 w 91"/>
                <a:gd name="T19" fmla="*/ 58 h 91"/>
                <a:gd name="T20" fmla="*/ 10 w 91"/>
                <a:gd name="T21" fmla="*/ 34 h 91"/>
                <a:gd name="T22" fmla="*/ 35 w 91"/>
                <a:gd name="T23" fmla="*/ 10 h 91"/>
                <a:gd name="T24" fmla="*/ 59 w 91"/>
                <a:gd name="T25" fmla="*/ 34 h 91"/>
                <a:gd name="T26" fmla="*/ 35 w 91"/>
                <a:gd name="T27" fmla="*/ 5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91">
                  <a:moveTo>
                    <a:pt x="91" y="83"/>
                  </a:moveTo>
                  <a:cubicBezTo>
                    <a:pt x="62" y="55"/>
                    <a:pt x="62" y="55"/>
                    <a:pt x="62" y="55"/>
                  </a:cubicBezTo>
                  <a:cubicBezTo>
                    <a:pt x="66" y="49"/>
                    <a:pt x="69" y="42"/>
                    <a:pt x="69" y="34"/>
                  </a:cubicBezTo>
                  <a:cubicBezTo>
                    <a:pt x="69" y="15"/>
                    <a:pt x="54" y="0"/>
                    <a:pt x="35" y="0"/>
                  </a:cubicBezTo>
                  <a:cubicBezTo>
                    <a:pt x="16" y="0"/>
                    <a:pt x="0" y="15"/>
                    <a:pt x="0" y="34"/>
                  </a:cubicBezTo>
                  <a:cubicBezTo>
                    <a:pt x="0" y="53"/>
                    <a:pt x="16" y="68"/>
                    <a:pt x="35" y="68"/>
                  </a:cubicBezTo>
                  <a:cubicBezTo>
                    <a:pt x="42" y="68"/>
                    <a:pt x="49" y="66"/>
                    <a:pt x="55" y="62"/>
                  </a:cubicBezTo>
                  <a:cubicBezTo>
                    <a:pt x="84" y="91"/>
                    <a:pt x="84" y="91"/>
                    <a:pt x="84" y="91"/>
                  </a:cubicBezTo>
                  <a:lnTo>
                    <a:pt x="91" y="83"/>
                  </a:lnTo>
                  <a:close/>
                  <a:moveTo>
                    <a:pt x="35" y="58"/>
                  </a:moveTo>
                  <a:cubicBezTo>
                    <a:pt x="21" y="58"/>
                    <a:pt x="10" y="47"/>
                    <a:pt x="10" y="34"/>
                  </a:cubicBezTo>
                  <a:cubicBezTo>
                    <a:pt x="10" y="20"/>
                    <a:pt x="21" y="10"/>
                    <a:pt x="35" y="10"/>
                  </a:cubicBezTo>
                  <a:cubicBezTo>
                    <a:pt x="48" y="10"/>
                    <a:pt x="59" y="20"/>
                    <a:pt x="59" y="34"/>
                  </a:cubicBezTo>
                  <a:cubicBezTo>
                    <a:pt x="59" y="47"/>
                    <a:pt x="48" y="58"/>
                    <a:pt x="35" y="58"/>
                  </a:cubicBez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99">
              <a:extLst>
                <a:ext uri="{FF2B5EF4-FFF2-40B4-BE49-F238E27FC236}">
                  <a16:creationId xmlns:a16="http://schemas.microsoft.com/office/drawing/2014/main" id="{4D2FB3A2-DF93-4693-B6D0-6179EBFEDE18}"/>
                </a:ext>
              </a:extLst>
            </p:cNvPr>
            <p:cNvSpPr>
              <a:spLocks/>
            </p:cNvSpPr>
            <p:nvPr/>
          </p:nvSpPr>
          <p:spPr bwMode="auto">
            <a:xfrm>
              <a:off x="5253" y="845"/>
              <a:ext cx="52" cy="54"/>
            </a:xfrm>
            <a:custGeom>
              <a:avLst/>
              <a:gdLst>
                <a:gd name="T0" fmla="*/ 13 w 52"/>
                <a:gd name="T1" fmla="*/ 54 h 54"/>
                <a:gd name="T2" fmla="*/ 0 w 52"/>
                <a:gd name="T3" fmla="*/ 54 h 54"/>
                <a:gd name="T4" fmla="*/ 0 w 52"/>
                <a:gd name="T5" fmla="*/ 0 h 54"/>
                <a:gd name="T6" fmla="*/ 52 w 52"/>
                <a:gd name="T7" fmla="*/ 0 h 54"/>
                <a:gd name="T8" fmla="*/ 52 w 52"/>
                <a:gd name="T9" fmla="*/ 13 h 54"/>
                <a:gd name="T10" fmla="*/ 13 w 52"/>
                <a:gd name="T11" fmla="*/ 13 h 54"/>
                <a:gd name="T12" fmla="*/ 13 w 52"/>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52" h="54">
                  <a:moveTo>
                    <a:pt x="13" y="54"/>
                  </a:moveTo>
                  <a:lnTo>
                    <a:pt x="0" y="54"/>
                  </a:lnTo>
                  <a:lnTo>
                    <a:pt x="0" y="0"/>
                  </a:lnTo>
                  <a:lnTo>
                    <a:pt x="52" y="0"/>
                  </a:lnTo>
                  <a:lnTo>
                    <a:pt x="52" y="13"/>
                  </a:lnTo>
                  <a:lnTo>
                    <a:pt x="13" y="13"/>
                  </a:lnTo>
                  <a:lnTo>
                    <a:pt x="13" y="54"/>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00">
              <a:extLst>
                <a:ext uri="{FF2B5EF4-FFF2-40B4-BE49-F238E27FC236}">
                  <a16:creationId xmlns:a16="http://schemas.microsoft.com/office/drawing/2014/main" id="{69A56B90-9092-418B-BF86-E234F43C432D}"/>
                </a:ext>
              </a:extLst>
            </p:cNvPr>
            <p:cNvSpPr>
              <a:spLocks/>
            </p:cNvSpPr>
            <p:nvPr/>
          </p:nvSpPr>
          <p:spPr bwMode="auto">
            <a:xfrm>
              <a:off x="5251" y="938"/>
              <a:ext cx="54" cy="54"/>
            </a:xfrm>
            <a:custGeom>
              <a:avLst/>
              <a:gdLst>
                <a:gd name="T0" fmla="*/ 54 w 54"/>
                <a:gd name="T1" fmla="*/ 40 h 54"/>
                <a:gd name="T2" fmla="*/ 54 w 54"/>
                <a:gd name="T3" fmla="*/ 54 h 54"/>
                <a:gd name="T4" fmla="*/ 0 w 54"/>
                <a:gd name="T5" fmla="*/ 54 h 54"/>
                <a:gd name="T6" fmla="*/ 0 w 54"/>
                <a:gd name="T7" fmla="*/ 0 h 54"/>
                <a:gd name="T8" fmla="*/ 15 w 54"/>
                <a:gd name="T9" fmla="*/ 0 h 54"/>
                <a:gd name="T10" fmla="*/ 15 w 54"/>
                <a:gd name="T11" fmla="*/ 40 h 54"/>
                <a:gd name="T12" fmla="*/ 54 w 54"/>
                <a:gd name="T13" fmla="*/ 40 h 54"/>
              </a:gdLst>
              <a:ahLst/>
              <a:cxnLst>
                <a:cxn ang="0">
                  <a:pos x="T0" y="T1"/>
                </a:cxn>
                <a:cxn ang="0">
                  <a:pos x="T2" y="T3"/>
                </a:cxn>
                <a:cxn ang="0">
                  <a:pos x="T4" y="T5"/>
                </a:cxn>
                <a:cxn ang="0">
                  <a:pos x="T6" y="T7"/>
                </a:cxn>
                <a:cxn ang="0">
                  <a:pos x="T8" y="T9"/>
                </a:cxn>
                <a:cxn ang="0">
                  <a:pos x="T10" y="T11"/>
                </a:cxn>
                <a:cxn ang="0">
                  <a:pos x="T12" y="T13"/>
                </a:cxn>
              </a:cxnLst>
              <a:rect l="0" t="0" r="r" b="b"/>
              <a:pathLst>
                <a:path w="54" h="54">
                  <a:moveTo>
                    <a:pt x="54" y="40"/>
                  </a:moveTo>
                  <a:lnTo>
                    <a:pt x="54" y="54"/>
                  </a:lnTo>
                  <a:lnTo>
                    <a:pt x="0" y="54"/>
                  </a:lnTo>
                  <a:lnTo>
                    <a:pt x="0" y="0"/>
                  </a:lnTo>
                  <a:lnTo>
                    <a:pt x="15" y="0"/>
                  </a:lnTo>
                  <a:lnTo>
                    <a:pt x="15" y="40"/>
                  </a:lnTo>
                  <a:lnTo>
                    <a:pt x="54" y="40"/>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01">
              <a:extLst>
                <a:ext uri="{FF2B5EF4-FFF2-40B4-BE49-F238E27FC236}">
                  <a16:creationId xmlns:a16="http://schemas.microsoft.com/office/drawing/2014/main" id="{8319EBD2-D80C-4B6B-9C63-736CF63B33E9}"/>
                </a:ext>
              </a:extLst>
            </p:cNvPr>
            <p:cNvSpPr>
              <a:spLocks/>
            </p:cNvSpPr>
            <p:nvPr/>
          </p:nvSpPr>
          <p:spPr bwMode="auto">
            <a:xfrm>
              <a:off x="5344" y="845"/>
              <a:ext cx="52" cy="54"/>
            </a:xfrm>
            <a:custGeom>
              <a:avLst/>
              <a:gdLst>
                <a:gd name="T0" fmla="*/ 0 w 52"/>
                <a:gd name="T1" fmla="*/ 13 h 54"/>
                <a:gd name="T2" fmla="*/ 0 w 52"/>
                <a:gd name="T3" fmla="*/ 0 h 54"/>
                <a:gd name="T4" fmla="*/ 52 w 52"/>
                <a:gd name="T5" fmla="*/ 0 h 54"/>
                <a:gd name="T6" fmla="*/ 52 w 52"/>
                <a:gd name="T7" fmla="*/ 54 h 54"/>
                <a:gd name="T8" fmla="*/ 39 w 52"/>
                <a:gd name="T9" fmla="*/ 54 h 54"/>
                <a:gd name="T10" fmla="*/ 39 w 52"/>
                <a:gd name="T11" fmla="*/ 13 h 54"/>
                <a:gd name="T12" fmla="*/ 0 w 52"/>
                <a:gd name="T13" fmla="*/ 13 h 54"/>
              </a:gdLst>
              <a:ahLst/>
              <a:cxnLst>
                <a:cxn ang="0">
                  <a:pos x="T0" y="T1"/>
                </a:cxn>
                <a:cxn ang="0">
                  <a:pos x="T2" y="T3"/>
                </a:cxn>
                <a:cxn ang="0">
                  <a:pos x="T4" y="T5"/>
                </a:cxn>
                <a:cxn ang="0">
                  <a:pos x="T6" y="T7"/>
                </a:cxn>
                <a:cxn ang="0">
                  <a:pos x="T8" y="T9"/>
                </a:cxn>
                <a:cxn ang="0">
                  <a:pos x="T10" y="T11"/>
                </a:cxn>
                <a:cxn ang="0">
                  <a:pos x="T12" y="T13"/>
                </a:cxn>
              </a:cxnLst>
              <a:rect l="0" t="0" r="r" b="b"/>
              <a:pathLst>
                <a:path w="52" h="54">
                  <a:moveTo>
                    <a:pt x="0" y="13"/>
                  </a:moveTo>
                  <a:lnTo>
                    <a:pt x="0" y="0"/>
                  </a:lnTo>
                  <a:lnTo>
                    <a:pt x="52" y="0"/>
                  </a:lnTo>
                  <a:lnTo>
                    <a:pt x="52" y="54"/>
                  </a:lnTo>
                  <a:lnTo>
                    <a:pt x="39" y="54"/>
                  </a:lnTo>
                  <a:lnTo>
                    <a:pt x="39" y="13"/>
                  </a:lnTo>
                  <a:lnTo>
                    <a:pt x="0" y="13"/>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0" name="Rectangle 59">
            <a:extLst>
              <a:ext uri="{FF2B5EF4-FFF2-40B4-BE49-F238E27FC236}">
                <a16:creationId xmlns:a16="http://schemas.microsoft.com/office/drawing/2014/main" id="{E5FC4783-00F1-429D-884B-0FA20396F98B}"/>
              </a:ext>
            </a:extLst>
          </p:cNvPr>
          <p:cNvSpPr/>
          <p:nvPr/>
        </p:nvSpPr>
        <p:spPr>
          <a:xfrm>
            <a:off x="6238364" y="2490639"/>
            <a:ext cx="1572441"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Connect Business Systems</a:t>
            </a:r>
          </a:p>
        </p:txBody>
      </p:sp>
      <p:grpSp>
        <p:nvGrpSpPr>
          <p:cNvPr id="61" name="Graphic 126" descr="knowledge center">
            <a:extLst>
              <a:ext uri="{FF2B5EF4-FFF2-40B4-BE49-F238E27FC236}">
                <a16:creationId xmlns:a16="http://schemas.microsoft.com/office/drawing/2014/main" id="{EF077C71-7C27-4A99-9917-BF3F2D1DA137}"/>
              </a:ext>
            </a:extLst>
          </p:cNvPr>
          <p:cNvGrpSpPr>
            <a:grpSpLocks noChangeAspect="1"/>
          </p:cNvGrpSpPr>
          <p:nvPr/>
        </p:nvGrpSpPr>
        <p:grpSpPr>
          <a:xfrm>
            <a:off x="6796041" y="1915473"/>
            <a:ext cx="457208" cy="457196"/>
            <a:chOff x="8240534" y="1265112"/>
            <a:chExt cx="421088" cy="421085"/>
          </a:xfrm>
        </p:grpSpPr>
        <p:sp>
          <p:nvSpPr>
            <p:cNvPr id="62" name="Freeform: Shape 61">
              <a:extLst>
                <a:ext uri="{FF2B5EF4-FFF2-40B4-BE49-F238E27FC236}">
                  <a16:creationId xmlns:a16="http://schemas.microsoft.com/office/drawing/2014/main" id="{EE1F9C16-8483-4B26-8319-C3FB4DEB6AC6}"/>
                </a:ext>
              </a:extLst>
            </p:cNvPr>
            <p:cNvSpPr/>
            <p:nvPr/>
          </p:nvSpPr>
          <p:spPr>
            <a:xfrm>
              <a:off x="8503714" y="1370520"/>
              <a:ext cx="52636" cy="52636"/>
            </a:xfrm>
            <a:custGeom>
              <a:avLst/>
              <a:gdLst>
                <a:gd name="connsiteX0" fmla="*/ 54128 w 52635"/>
                <a:gd name="connsiteY0" fmla="*/ 27810 h 52635"/>
                <a:gd name="connsiteX1" fmla="*/ 27810 w 52635"/>
                <a:gd name="connsiteY1" fmla="*/ 54128 h 52635"/>
                <a:gd name="connsiteX2" fmla="*/ 1492 w 52635"/>
                <a:gd name="connsiteY2" fmla="*/ 27810 h 52635"/>
                <a:gd name="connsiteX3" fmla="*/ 27810 w 52635"/>
                <a:gd name="connsiteY3" fmla="*/ 1492 h 52635"/>
                <a:gd name="connsiteX4" fmla="*/ 54128 w 52635"/>
                <a:gd name="connsiteY4" fmla="*/ 27810 h 52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35" h="52635">
                  <a:moveTo>
                    <a:pt x="54128" y="27810"/>
                  </a:moveTo>
                  <a:cubicBezTo>
                    <a:pt x="54128" y="42344"/>
                    <a:pt x="42344" y="54128"/>
                    <a:pt x="27810" y="54128"/>
                  </a:cubicBezTo>
                  <a:cubicBezTo>
                    <a:pt x="13276" y="54128"/>
                    <a:pt x="1492" y="42344"/>
                    <a:pt x="1492" y="27810"/>
                  </a:cubicBezTo>
                  <a:cubicBezTo>
                    <a:pt x="1492" y="13273"/>
                    <a:pt x="13276" y="1492"/>
                    <a:pt x="27810" y="1492"/>
                  </a:cubicBezTo>
                  <a:cubicBezTo>
                    <a:pt x="42344" y="1492"/>
                    <a:pt x="54128" y="13273"/>
                    <a:pt x="54128" y="27810"/>
                  </a:cubicBezTo>
                  <a:close/>
                </a:path>
              </a:pathLst>
            </a:custGeom>
            <a:solidFill>
              <a:srgbClr val="0078D4"/>
            </a:solidFill>
            <a:ln w="4321"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FAE937C-6C7A-4FBC-9F6C-77A2E4A0091E}"/>
                </a:ext>
              </a:extLst>
            </p:cNvPr>
            <p:cNvSpPr/>
            <p:nvPr/>
          </p:nvSpPr>
          <p:spPr>
            <a:xfrm>
              <a:off x="8503714" y="1528359"/>
              <a:ext cx="52636" cy="52636"/>
            </a:xfrm>
            <a:custGeom>
              <a:avLst/>
              <a:gdLst>
                <a:gd name="connsiteX0" fmla="*/ 54128 w 52635"/>
                <a:gd name="connsiteY0" fmla="*/ 27810 h 52635"/>
                <a:gd name="connsiteX1" fmla="*/ 27810 w 52635"/>
                <a:gd name="connsiteY1" fmla="*/ 54128 h 52635"/>
                <a:gd name="connsiteX2" fmla="*/ 1492 w 52635"/>
                <a:gd name="connsiteY2" fmla="*/ 27810 h 52635"/>
                <a:gd name="connsiteX3" fmla="*/ 27810 w 52635"/>
                <a:gd name="connsiteY3" fmla="*/ 1492 h 52635"/>
                <a:gd name="connsiteX4" fmla="*/ 54128 w 52635"/>
                <a:gd name="connsiteY4" fmla="*/ 27810 h 52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35" h="52635">
                  <a:moveTo>
                    <a:pt x="54128" y="27810"/>
                  </a:moveTo>
                  <a:cubicBezTo>
                    <a:pt x="54128" y="42344"/>
                    <a:pt x="42344" y="54128"/>
                    <a:pt x="27810" y="54128"/>
                  </a:cubicBezTo>
                  <a:cubicBezTo>
                    <a:pt x="13276" y="54128"/>
                    <a:pt x="1492" y="42344"/>
                    <a:pt x="1492" y="27810"/>
                  </a:cubicBezTo>
                  <a:cubicBezTo>
                    <a:pt x="1492" y="13276"/>
                    <a:pt x="13276" y="1492"/>
                    <a:pt x="27810" y="1492"/>
                  </a:cubicBezTo>
                  <a:cubicBezTo>
                    <a:pt x="42344" y="1492"/>
                    <a:pt x="54128" y="13276"/>
                    <a:pt x="54128" y="27810"/>
                  </a:cubicBezTo>
                  <a:close/>
                </a:path>
              </a:pathLst>
            </a:custGeom>
            <a:solidFill>
              <a:srgbClr val="0078D4"/>
            </a:solidFill>
            <a:ln w="4321"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7E7E6965-DC91-4C44-8F7B-CAB2DE773A6D}"/>
                </a:ext>
              </a:extLst>
            </p:cNvPr>
            <p:cNvSpPr/>
            <p:nvPr/>
          </p:nvSpPr>
          <p:spPr>
            <a:xfrm>
              <a:off x="8345806" y="1370520"/>
              <a:ext cx="52636" cy="52636"/>
            </a:xfrm>
            <a:custGeom>
              <a:avLst/>
              <a:gdLst>
                <a:gd name="connsiteX0" fmla="*/ 54128 w 52635"/>
                <a:gd name="connsiteY0" fmla="*/ 27810 h 52635"/>
                <a:gd name="connsiteX1" fmla="*/ 27810 w 52635"/>
                <a:gd name="connsiteY1" fmla="*/ 54128 h 52635"/>
                <a:gd name="connsiteX2" fmla="*/ 1492 w 52635"/>
                <a:gd name="connsiteY2" fmla="*/ 27810 h 52635"/>
                <a:gd name="connsiteX3" fmla="*/ 27810 w 52635"/>
                <a:gd name="connsiteY3" fmla="*/ 1492 h 52635"/>
                <a:gd name="connsiteX4" fmla="*/ 54128 w 52635"/>
                <a:gd name="connsiteY4" fmla="*/ 27810 h 52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35" h="52635">
                  <a:moveTo>
                    <a:pt x="54128" y="27810"/>
                  </a:moveTo>
                  <a:cubicBezTo>
                    <a:pt x="54128" y="42344"/>
                    <a:pt x="42344" y="54128"/>
                    <a:pt x="27810" y="54128"/>
                  </a:cubicBezTo>
                  <a:cubicBezTo>
                    <a:pt x="13276" y="54128"/>
                    <a:pt x="1492" y="42344"/>
                    <a:pt x="1492" y="27810"/>
                  </a:cubicBezTo>
                  <a:cubicBezTo>
                    <a:pt x="1492" y="13273"/>
                    <a:pt x="13276" y="1492"/>
                    <a:pt x="27810" y="1492"/>
                  </a:cubicBezTo>
                  <a:cubicBezTo>
                    <a:pt x="42344" y="1492"/>
                    <a:pt x="54128" y="13273"/>
                    <a:pt x="54128" y="27810"/>
                  </a:cubicBezTo>
                  <a:close/>
                </a:path>
              </a:pathLst>
            </a:custGeom>
            <a:solidFill>
              <a:srgbClr val="0078D4"/>
            </a:solidFill>
            <a:ln w="4321"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1A2A3F6-F01C-4F27-ACBC-8F83A701718F}"/>
                </a:ext>
              </a:extLst>
            </p:cNvPr>
            <p:cNvSpPr/>
            <p:nvPr/>
          </p:nvSpPr>
          <p:spPr>
            <a:xfrm>
              <a:off x="8345806" y="1528359"/>
              <a:ext cx="52636" cy="52636"/>
            </a:xfrm>
            <a:custGeom>
              <a:avLst/>
              <a:gdLst>
                <a:gd name="connsiteX0" fmla="*/ 54128 w 52635"/>
                <a:gd name="connsiteY0" fmla="*/ 27810 h 52635"/>
                <a:gd name="connsiteX1" fmla="*/ 27810 w 52635"/>
                <a:gd name="connsiteY1" fmla="*/ 54128 h 52635"/>
                <a:gd name="connsiteX2" fmla="*/ 1492 w 52635"/>
                <a:gd name="connsiteY2" fmla="*/ 27810 h 52635"/>
                <a:gd name="connsiteX3" fmla="*/ 27810 w 52635"/>
                <a:gd name="connsiteY3" fmla="*/ 1492 h 52635"/>
                <a:gd name="connsiteX4" fmla="*/ 54128 w 52635"/>
                <a:gd name="connsiteY4" fmla="*/ 27810 h 52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35" h="52635">
                  <a:moveTo>
                    <a:pt x="54128" y="27810"/>
                  </a:moveTo>
                  <a:cubicBezTo>
                    <a:pt x="54128" y="42344"/>
                    <a:pt x="42344" y="54128"/>
                    <a:pt x="27810" y="54128"/>
                  </a:cubicBezTo>
                  <a:cubicBezTo>
                    <a:pt x="13276" y="54128"/>
                    <a:pt x="1492" y="42344"/>
                    <a:pt x="1492" y="27810"/>
                  </a:cubicBezTo>
                  <a:cubicBezTo>
                    <a:pt x="1492" y="13276"/>
                    <a:pt x="13276" y="1492"/>
                    <a:pt x="27810" y="1492"/>
                  </a:cubicBezTo>
                  <a:cubicBezTo>
                    <a:pt x="42344" y="1492"/>
                    <a:pt x="54128" y="13276"/>
                    <a:pt x="54128" y="27810"/>
                  </a:cubicBezTo>
                  <a:close/>
                </a:path>
              </a:pathLst>
            </a:custGeom>
            <a:solidFill>
              <a:srgbClr val="0078D4"/>
            </a:solidFill>
            <a:ln w="4321"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A928DBF-21ED-492E-B5E4-CBA34F967C6E}"/>
                </a:ext>
              </a:extLst>
            </p:cNvPr>
            <p:cNvSpPr/>
            <p:nvPr/>
          </p:nvSpPr>
          <p:spPr>
            <a:xfrm>
              <a:off x="8411601" y="1330906"/>
              <a:ext cx="78954" cy="78954"/>
            </a:xfrm>
            <a:custGeom>
              <a:avLst/>
              <a:gdLst>
                <a:gd name="connsiteX0" fmla="*/ 80446 w 78953"/>
                <a:gd name="connsiteY0" fmla="*/ 40969 h 78953"/>
                <a:gd name="connsiteX1" fmla="*/ 40969 w 78953"/>
                <a:gd name="connsiteY1" fmla="*/ 80446 h 78953"/>
                <a:gd name="connsiteX2" fmla="*/ 1492 w 78953"/>
                <a:gd name="connsiteY2" fmla="*/ 40969 h 78953"/>
                <a:gd name="connsiteX3" fmla="*/ 40969 w 78953"/>
                <a:gd name="connsiteY3" fmla="*/ 1492 h 78953"/>
                <a:gd name="connsiteX4" fmla="*/ 80446 w 78953"/>
                <a:gd name="connsiteY4" fmla="*/ 40969 h 78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 h="78953">
                  <a:moveTo>
                    <a:pt x="80446" y="40969"/>
                  </a:moveTo>
                  <a:cubicBezTo>
                    <a:pt x="80446" y="62770"/>
                    <a:pt x="62771" y="80446"/>
                    <a:pt x="40969" y="80446"/>
                  </a:cubicBezTo>
                  <a:cubicBezTo>
                    <a:pt x="19168" y="80446"/>
                    <a:pt x="1492" y="62770"/>
                    <a:pt x="1492" y="40969"/>
                  </a:cubicBezTo>
                  <a:cubicBezTo>
                    <a:pt x="1492" y="19165"/>
                    <a:pt x="19168" y="1492"/>
                    <a:pt x="40969" y="1492"/>
                  </a:cubicBezTo>
                  <a:cubicBezTo>
                    <a:pt x="62771" y="1492"/>
                    <a:pt x="80446" y="19165"/>
                    <a:pt x="80446" y="40969"/>
                  </a:cubicBezTo>
                  <a:close/>
                </a:path>
              </a:pathLst>
            </a:custGeom>
            <a:solidFill>
              <a:srgbClr val="0078D4"/>
            </a:solidFill>
            <a:ln w="4321"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B20471F-DB27-4C63-9C6A-1280A6AC671B}"/>
                </a:ext>
              </a:extLst>
            </p:cNvPr>
            <p:cNvSpPr/>
            <p:nvPr/>
          </p:nvSpPr>
          <p:spPr>
            <a:xfrm>
              <a:off x="8411601" y="1541449"/>
              <a:ext cx="78954" cy="78954"/>
            </a:xfrm>
            <a:custGeom>
              <a:avLst/>
              <a:gdLst>
                <a:gd name="connsiteX0" fmla="*/ 80446 w 78953"/>
                <a:gd name="connsiteY0" fmla="*/ 40969 h 78953"/>
                <a:gd name="connsiteX1" fmla="*/ 40969 w 78953"/>
                <a:gd name="connsiteY1" fmla="*/ 80446 h 78953"/>
                <a:gd name="connsiteX2" fmla="*/ 1492 w 78953"/>
                <a:gd name="connsiteY2" fmla="*/ 40969 h 78953"/>
                <a:gd name="connsiteX3" fmla="*/ 40969 w 78953"/>
                <a:gd name="connsiteY3" fmla="*/ 1492 h 78953"/>
                <a:gd name="connsiteX4" fmla="*/ 80446 w 78953"/>
                <a:gd name="connsiteY4" fmla="*/ 40969 h 78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 h="78953">
                  <a:moveTo>
                    <a:pt x="80446" y="40969"/>
                  </a:moveTo>
                  <a:cubicBezTo>
                    <a:pt x="80446" y="62770"/>
                    <a:pt x="62771" y="80446"/>
                    <a:pt x="40969" y="80446"/>
                  </a:cubicBezTo>
                  <a:cubicBezTo>
                    <a:pt x="19168" y="80446"/>
                    <a:pt x="1492" y="62770"/>
                    <a:pt x="1492" y="40969"/>
                  </a:cubicBezTo>
                  <a:cubicBezTo>
                    <a:pt x="1492" y="19165"/>
                    <a:pt x="19168" y="1492"/>
                    <a:pt x="40969" y="1492"/>
                  </a:cubicBezTo>
                  <a:cubicBezTo>
                    <a:pt x="62771" y="1492"/>
                    <a:pt x="80446" y="19165"/>
                    <a:pt x="80446" y="40969"/>
                  </a:cubicBezTo>
                  <a:close/>
                </a:path>
              </a:pathLst>
            </a:custGeom>
            <a:solidFill>
              <a:srgbClr val="0078D4"/>
            </a:solidFill>
            <a:ln w="4321"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EEDDBF6-C444-4F87-8E79-77D824931101}"/>
                </a:ext>
              </a:extLst>
            </p:cNvPr>
            <p:cNvSpPr/>
            <p:nvPr/>
          </p:nvSpPr>
          <p:spPr>
            <a:xfrm>
              <a:off x="8431340" y="1265112"/>
              <a:ext cx="39477" cy="39477"/>
            </a:xfrm>
            <a:custGeom>
              <a:avLst/>
              <a:gdLst>
                <a:gd name="connsiteX0" fmla="*/ 40969 w 39476"/>
                <a:gd name="connsiteY0" fmla="*/ 21231 h 39476"/>
                <a:gd name="connsiteX1" fmla="*/ 21231 w 39476"/>
                <a:gd name="connsiteY1" fmla="*/ 40969 h 39476"/>
                <a:gd name="connsiteX2" fmla="*/ 1492 w 39476"/>
                <a:gd name="connsiteY2" fmla="*/ 21231 h 39476"/>
                <a:gd name="connsiteX3" fmla="*/ 21231 w 39476"/>
                <a:gd name="connsiteY3" fmla="*/ 1492 h 39476"/>
                <a:gd name="connsiteX4" fmla="*/ 40969 w 39476"/>
                <a:gd name="connsiteY4" fmla="*/ 21231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40969" y="21231"/>
                  </a:moveTo>
                  <a:cubicBezTo>
                    <a:pt x="40969" y="32130"/>
                    <a:pt x="32130" y="40969"/>
                    <a:pt x="21231" y="40969"/>
                  </a:cubicBezTo>
                  <a:cubicBezTo>
                    <a:pt x="10332" y="40969"/>
                    <a:pt x="1492" y="32130"/>
                    <a:pt x="1492" y="21231"/>
                  </a:cubicBezTo>
                  <a:cubicBezTo>
                    <a:pt x="1492" y="10328"/>
                    <a:pt x="10332" y="1492"/>
                    <a:pt x="21231" y="1492"/>
                  </a:cubicBezTo>
                  <a:cubicBezTo>
                    <a:pt x="32130" y="1492"/>
                    <a:pt x="40969" y="10328"/>
                    <a:pt x="40969" y="21231"/>
                  </a:cubicBezTo>
                  <a:close/>
                </a:path>
              </a:pathLst>
            </a:custGeom>
            <a:solidFill>
              <a:srgbClr val="50E6FF"/>
            </a:solidFill>
            <a:ln w="4321"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62A420FD-BBC4-4B86-B440-BE75F2028C80}"/>
                </a:ext>
              </a:extLst>
            </p:cNvPr>
            <p:cNvSpPr/>
            <p:nvPr/>
          </p:nvSpPr>
          <p:spPr>
            <a:xfrm>
              <a:off x="8431340" y="1646720"/>
              <a:ext cx="39477" cy="39477"/>
            </a:xfrm>
            <a:custGeom>
              <a:avLst/>
              <a:gdLst>
                <a:gd name="connsiteX0" fmla="*/ 40969 w 39476"/>
                <a:gd name="connsiteY0" fmla="*/ 21231 h 39476"/>
                <a:gd name="connsiteX1" fmla="*/ 21231 w 39476"/>
                <a:gd name="connsiteY1" fmla="*/ 40969 h 39476"/>
                <a:gd name="connsiteX2" fmla="*/ 1492 w 39476"/>
                <a:gd name="connsiteY2" fmla="*/ 21231 h 39476"/>
                <a:gd name="connsiteX3" fmla="*/ 21231 w 39476"/>
                <a:gd name="connsiteY3" fmla="*/ 1492 h 39476"/>
                <a:gd name="connsiteX4" fmla="*/ 40969 w 39476"/>
                <a:gd name="connsiteY4" fmla="*/ 21231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40969" y="21231"/>
                  </a:moveTo>
                  <a:cubicBezTo>
                    <a:pt x="40969" y="32130"/>
                    <a:pt x="32130" y="40969"/>
                    <a:pt x="21231" y="40969"/>
                  </a:cubicBezTo>
                  <a:cubicBezTo>
                    <a:pt x="10332" y="40969"/>
                    <a:pt x="1492" y="32130"/>
                    <a:pt x="1492" y="21231"/>
                  </a:cubicBezTo>
                  <a:cubicBezTo>
                    <a:pt x="1492" y="10328"/>
                    <a:pt x="10332" y="1492"/>
                    <a:pt x="21231" y="1492"/>
                  </a:cubicBezTo>
                  <a:cubicBezTo>
                    <a:pt x="32130" y="1492"/>
                    <a:pt x="40969" y="10328"/>
                    <a:pt x="40969" y="21231"/>
                  </a:cubicBezTo>
                  <a:close/>
                </a:path>
              </a:pathLst>
            </a:custGeom>
            <a:solidFill>
              <a:srgbClr val="0078D4"/>
            </a:solidFill>
            <a:ln w="4321"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B34FAA28-AB4D-402B-861B-BFD1EE225FD8}"/>
                </a:ext>
              </a:extLst>
            </p:cNvPr>
            <p:cNvSpPr/>
            <p:nvPr/>
          </p:nvSpPr>
          <p:spPr>
            <a:xfrm>
              <a:off x="8431340" y="1265112"/>
              <a:ext cx="39477" cy="39477"/>
            </a:xfrm>
            <a:custGeom>
              <a:avLst/>
              <a:gdLst>
                <a:gd name="connsiteX0" fmla="*/ 40969 w 39476"/>
                <a:gd name="connsiteY0" fmla="*/ 21231 h 39476"/>
                <a:gd name="connsiteX1" fmla="*/ 21231 w 39476"/>
                <a:gd name="connsiteY1" fmla="*/ 40969 h 39476"/>
                <a:gd name="connsiteX2" fmla="*/ 1492 w 39476"/>
                <a:gd name="connsiteY2" fmla="*/ 21231 h 39476"/>
                <a:gd name="connsiteX3" fmla="*/ 21231 w 39476"/>
                <a:gd name="connsiteY3" fmla="*/ 1492 h 39476"/>
                <a:gd name="connsiteX4" fmla="*/ 40969 w 39476"/>
                <a:gd name="connsiteY4" fmla="*/ 21231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40969" y="21231"/>
                  </a:moveTo>
                  <a:cubicBezTo>
                    <a:pt x="40969" y="32130"/>
                    <a:pt x="32130" y="40969"/>
                    <a:pt x="21231" y="40969"/>
                  </a:cubicBezTo>
                  <a:cubicBezTo>
                    <a:pt x="10332" y="40969"/>
                    <a:pt x="1492" y="32130"/>
                    <a:pt x="1492" y="21231"/>
                  </a:cubicBezTo>
                  <a:cubicBezTo>
                    <a:pt x="1492" y="10328"/>
                    <a:pt x="10332" y="1492"/>
                    <a:pt x="21231" y="1492"/>
                  </a:cubicBezTo>
                  <a:cubicBezTo>
                    <a:pt x="32130" y="1492"/>
                    <a:pt x="40969" y="10328"/>
                    <a:pt x="40969" y="21231"/>
                  </a:cubicBezTo>
                  <a:close/>
                </a:path>
              </a:pathLst>
            </a:custGeom>
            <a:solidFill>
              <a:srgbClr val="50E6FF"/>
            </a:solidFill>
            <a:ln w="4321"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7ABEB8C8-92E1-45FE-9051-BD8487BC83B2}"/>
                </a:ext>
              </a:extLst>
            </p:cNvPr>
            <p:cNvSpPr/>
            <p:nvPr/>
          </p:nvSpPr>
          <p:spPr>
            <a:xfrm>
              <a:off x="8431340" y="1646720"/>
              <a:ext cx="39477" cy="39477"/>
            </a:xfrm>
            <a:custGeom>
              <a:avLst/>
              <a:gdLst>
                <a:gd name="connsiteX0" fmla="*/ 40969 w 39476"/>
                <a:gd name="connsiteY0" fmla="*/ 21231 h 39476"/>
                <a:gd name="connsiteX1" fmla="*/ 21231 w 39476"/>
                <a:gd name="connsiteY1" fmla="*/ 40969 h 39476"/>
                <a:gd name="connsiteX2" fmla="*/ 1492 w 39476"/>
                <a:gd name="connsiteY2" fmla="*/ 21231 h 39476"/>
                <a:gd name="connsiteX3" fmla="*/ 21231 w 39476"/>
                <a:gd name="connsiteY3" fmla="*/ 1492 h 39476"/>
                <a:gd name="connsiteX4" fmla="*/ 40969 w 39476"/>
                <a:gd name="connsiteY4" fmla="*/ 21231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40969" y="21231"/>
                  </a:moveTo>
                  <a:cubicBezTo>
                    <a:pt x="40969" y="32130"/>
                    <a:pt x="32130" y="40969"/>
                    <a:pt x="21231" y="40969"/>
                  </a:cubicBezTo>
                  <a:cubicBezTo>
                    <a:pt x="10332" y="40969"/>
                    <a:pt x="1492" y="32130"/>
                    <a:pt x="1492" y="21231"/>
                  </a:cubicBezTo>
                  <a:cubicBezTo>
                    <a:pt x="1492" y="10328"/>
                    <a:pt x="10332" y="1492"/>
                    <a:pt x="21231" y="1492"/>
                  </a:cubicBezTo>
                  <a:cubicBezTo>
                    <a:pt x="32130" y="1492"/>
                    <a:pt x="40969" y="10328"/>
                    <a:pt x="40969" y="21231"/>
                  </a:cubicBezTo>
                  <a:close/>
                </a:path>
              </a:pathLst>
            </a:custGeom>
            <a:solidFill>
              <a:srgbClr val="50E6FF"/>
            </a:solidFill>
            <a:ln w="4321"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0FA6E23-D545-482E-83B8-42DEEF559A5A}"/>
                </a:ext>
              </a:extLst>
            </p:cNvPr>
            <p:cNvSpPr/>
            <p:nvPr/>
          </p:nvSpPr>
          <p:spPr>
            <a:xfrm>
              <a:off x="8306329" y="1436178"/>
              <a:ext cx="78954" cy="78954"/>
            </a:xfrm>
            <a:custGeom>
              <a:avLst/>
              <a:gdLst>
                <a:gd name="connsiteX0" fmla="*/ 80446 w 78953"/>
                <a:gd name="connsiteY0" fmla="*/ 40969 h 78953"/>
                <a:gd name="connsiteX1" fmla="*/ 40969 w 78953"/>
                <a:gd name="connsiteY1" fmla="*/ 80446 h 78953"/>
                <a:gd name="connsiteX2" fmla="*/ 1492 w 78953"/>
                <a:gd name="connsiteY2" fmla="*/ 40969 h 78953"/>
                <a:gd name="connsiteX3" fmla="*/ 40969 w 78953"/>
                <a:gd name="connsiteY3" fmla="*/ 1492 h 78953"/>
                <a:gd name="connsiteX4" fmla="*/ 80446 w 78953"/>
                <a:gd name="connsiteY4" fmla="*/ 40969 h 78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 h="78953">
                  <a:moveTo>
                    <a:pt x="80446" y="40969"/>
                  </a:moveTo>
                  <a:cubicBezTo>
                    <a:pt x="80446" y="62770"/>
                    <a:pt x="62771" y="80446"/>
                    <a:pt x="40969" y="80446"/>
                  </a:cubicBezTo>
                  <a:cubicBezTo>
                    <a:pt x="19168" y="80446"/>
                    <a:pt x="1492" y="62770"/>
                    <a:pt x="1492" y="40969"/>
                  </a:cubicBezTo>
                  <a:cubicBezTo>
                    <a:pt x="1492" y="19165"/>
                    <a:pt x="19168" y="1492"/>
                    <a:pt x="40969" y="1492"/>
                  </a:cubicBezTo>
                  <a:cubicBezTo>
                    <a:pt x="62771" y="1492"/>
                    <a:pt x="80446" y="19165"/>
                    <a:pt x="80446" y="40969"/>
                  </a:cubicBezTo>
                  <a:close/>
                </a:path>
              </a:pathLst>
            </a:custGeom>
            <a:solidFill>
              <a:srgbClr val="0078D4"/>
            </a:solidFill>
            <a:ln w="4321"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5898C571-548F-4DEC-A315-7086249DD7CA}"/>
                </a:ext>
              </a:extLst>
            </p:cNvPr>
            <p:cNvSpPr/>
            <p:nvPr/>
          </p:nvSpPr>
          <p:spPr>
            <a:xfrm>
              <a:off x="8516873" y="1436178"/>
              <a:ext cx="78954" cy="78954"/>
            </a:xfrm>
            <a:custGeom>
              <a:avLst/>
              <a:gdLst>
                <a:gd name="connsiteX0" fmla="*/ 80446 w 78953"/>
                <a:gd name="connsiteY0" fmla="*/ 40969 h 78953"/>
                <a:gd name="connsiteX1" fmla="*/ 40969 w 78953"/>
                <a:gd name="connsiteY1" fmla="*/ 80446 h 78953"/>
                <a:gd name="connsiteX2" fmla="*/ 1492 w 78953"/>
                <a:gd name="connsiteY2" fmla="*/ 40969 h 78953"/>
                <a:gd name="connsiteX3" fmla="*/ 40969 w 78953"/>
                <a:gd name="connsiteY3" fmla="*/ 1492 h 78953"/>
                <a:gd name="connsiteX4" fmla="*/ 80446 w 78953"/>
                <a:gd name="connsiteY4" fmla="*/ 40969 h 78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 h="78953">
                  <a:moveTo>
                    <a:pt x="80446" y="40969"/>
                  </a:moveTo>
                  <a:cubicBezTo>
                    <a:pt x="80446" y="62770"/>
                    <a:pt x="62771" y="80446"/>
                    <a:pt x="40969" y="80446"/>
                  </a:cubicBezTo>
                  <a:cubicBezTo>
                    <a:pt x="19168" y="80446"/>
                    <a:pt x="1492" y="62770"/>
                    <a:pt x="1492" y="40969"/>
                  </a:cubicBezTo>
                  <a:cubicBezTo>
                    <a:pt x="1492" y="19165"/>
                    <a:pt x="19168" y="1492"/>
                    <a:pt x="40969" y="1492"/>
                  </a:cubicBezTo>
                  <a:cubicBezTo>
                    <a:pt x="62771" y="1492"/>
                    <a:pt x="80446" y="19165"/>
                    <a:pt x="80446" y="40969"/>
                  </a:cubicBezTo>
                  <a:close/>
                </a:path>
              </a:pathLst>
            </a:custGeom>
            <a:solidFill>
              <a:srgbClr val="0078D4"/>
            </a:solidFill>
            <a:ln w="4321"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4453863-134A-43FA-A0F8-56EC5D145C07}"/>
                </a:ext>
              </a:extLst>
            </p:cNvPr>
            <p:cNvSpPr/>
            <p:nvPr/>
          </p:nvSpPr>
          <p:spPr>
            <a:xfrm>
              <a:off x="8240534" y="1455916"/>
              <a:ext cx="39477" cy="39477"/>
            </a:xfrm>
            <a:custGeom>
              <a:avLst/>
              <a:gdLst>
                <a:gd name="connsiteX0" fmla="*/ 21231 w 39476"/>
                <a:gd name="connsiteY0" fmla="*/ 1492 h 39476"/>
                <a:gd name="connsiteX1" fmla="*/ 40969 w 39476"/>
                <a:gd name="connsiteY1" fmla="*/ 21231 h 39476"/>
                <a:gd name="connsiteX2" fmla="*/ 21231 w 39476"/>
                <a:gd name="connsiteY2" fmla="*/ 40969 h 39476"/>
                <a:gd name="connsiteX3" fmla="*/ 1492 w 39476"/>
                <a:gd name="connsiteY3" fmla="*/ 21231 h 39476"/>
                <a:gd name="connsiteX4" fmla="*/ 21231 w 39476"/>
                <a:gd name="connsiteY4" fmla="*/ 1492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21231" y="1492"/>
                  </a:moveTo>
                  <a:cubicBezTo>
                    <a:pt x="32130" y="1492"/>
                    <a:pt x="40969" y="10328"/>
                    <a:pt x="40969" y="21231"/>
                  </a:cubicBezTo>
                  <a:cubicBezTo>
                    <a:pt x="40969" y="32130"/>
                    <a:pt x="32130" y="40969"/>
                    <a:pt x="21231" y="40969"/>
                  </a:cubicBezTo>
                  <a:cubicBezTo>
                    <a:pt x="10332" y="40969"/>
                    <a:pt x="1492" y="32130"/>
                    <a:pt x="1492" y="21231"/>
                  </a:cubicBezTo>
                  <a:cubicBezTo>
                    <a:pt x="1492" y="10328"/>
                    <a:pt x="10332" y="1492"/>
                    <a:pt x="21231" y="1492"/>
                  </a:cubicBezTo>
                  <a:close/>
                </a:path>
              </a:pathLst>
            </a:custGeom>
            <a:solidFill>
              <a:srgbClr val="50E6FF"/>
            </a:solidFill>
            <a:ln w="4321"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61501782-86AC-4A47-86FA-A26870ADC727}"/>
                </a:ext>
              </a:extLst>
            </p:cNvPr>
            <p:cNvSpPr/>
            <p:nvPr/>
          </p:nvSpPr>
          <p:spPr>
            <a:xfrm>
              <a:off x="8622145" y="1455916"/>
              <a:ext cx="39477" cy="39477"/>
            </a:xfrm>
            <a:custGeom>
              <a:avLst/>
              <a:gdLst>
                <a:gd name="connsiteX0" fmla="*/ 21231 w 39476"/>
                <a:gd name="connsiteY0" fmla="*/ 1492 h 39476"/>
                <a:gd name="connsiteX1" fmla="*/ 40969 w 39476"/>
                <a:gd name="connsiteY1" fmla="*/ 21231 h 39476"/>
                <a:gd name="connsiteX2" fmla="*/ 21231 w 39476"/>
                <a:gd name="connsiteY2" fmla="*/ 40969 h 39476"/>
                <a:gd name="connsiteX3" fmla="*/ 1492 w 39476"/>
                <a:gd name="connsiteY3" fmla="*/ 21231 h 39476"/>
                <a:gd name="connsiteX4" fmla="*/ 21231 w 39476"/>
                <a:gd name="connsiteY4" fmla="*/ 1492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21231" y="1492"/>
                  </a:moveTo>
                  <a:cubicBezTo>
                    <a:pt x="32130" y="1492"/>
                    <a:pt x="40969" y="10328"/>
                    <a:pt x="40969" y="21231"/>
                  </a:cubicBezTo>
                  <a:cubicBezTo>
                    <a:pt x="40969" y="32130"/>
                    <a:pt x="32130" y="40969"/>
                    <a:pt x="21231" y="40969"/>
                  </a:cubicBezTo>
                  <a:cubicBezTo>
                    <a:pt x="10332" y="40969"/>
                    <a:pt x="1492" y="32130"/>
                    <a:pt x="1492" y="21231"/>
                  </a:cubicBezTo>
                  <a:cubicBezTo>
                    <a:pt x="1492" y="10328"/>
                    <a:pt x="10332" y="1492"/>
                    <a:pt x="21231" y="1492"/>
                  </a:cubicBezTo>
                  <a:close/>
                </a:path>
              </a:pathLst>
            </a:custGeom>
            <a:solidFill>
              <a:srgbClr val="0078D4"/>
            </a:solidFill>
            <a:ln w="4321"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6FD5D5A1-F249-4182-8A6D-0AD361DF3821}"/>
                </a:ext>
              </a:extLst>
            </p:cNvPr>
            <p:cNvSpPr/>
            <p:nvPr/>
          </p:nvSpPr>
          <p:spPr>
            <a:xfrm>
              <a:off x="8411601" y="1436178"/>
              <a:ext cx="78954" cy="78954"/>
            </a:xfrm>
            <a:custGeom>
              <a:avLst/>
              <a:gdLst>
                <a:gd name="connsiteX0" fmla="*/ 80446 w 78953"/>
                <a:gd name="connsiteY0" fmla="*/ 40969 h 78953"/>
                <a:gd name="connsiteX1" fmla="*/ 40969 w 78953"/>
                <a:gd name="connsiteY1" fmla="*/ 80446 h 78953"/>
                <a:gd name="connsiteX2" fmla="*/ 1492 w 78953"/>
                <a:gd name="connsiteY2" fmla="*/ 40969 h 78953"/>
                <a:gd name="connsiteX3" fmla="*/ 40969 w 78953"/>
                <a:gd name="connsiteY3" fmla="*/ 1492 h 78953"/>
                <a:gd name="connsiteX4" fmla="*/ 80446 w 78953"/>
                <a:gd name="connsiteY4" fmla="*/ 40969 h 78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 h="78953">
                  <a:moveTo>
                    <a:pt x="80446" y="40969"/>
                  </a:moveTo>
                  <a:cubicBezTo>
                    <a:pt x="80446" y="62770"/>
                    <a:pt x="62771" y="80446"/>
                    <a:pt x="40969" y="80446"/>
                  </a:cubicBezTo>
                  <a:cubicBezTo>
                    <a:pt x="19168" y="80446"/>
                    <a:pt x="1492" y="62770"/>
                    <a:pt x="1492" y="40969"/>
                  </a:cubicBezTo>
                  <a:cubicBezTo>
                    <a:pt x="1492" y="19165"/>
                    <a:pt x="19168" y="1492"/>
                    <a:pt x="40969" y="1492"/>
                  </a:cubicBezTo>
                  <a:cubicBezTo>
                    <a:pt x="62771" y="1492"/>
                    <a:pt x="80446" y="19165"/>
                    <a:pt x="80446" y="40969"/>
                  </a:cubicBezTo>
                  <a:close/>
                </a:path>
              </a:pathLst>
            </a:custGeom>
            <a:solidFill>
              <a:srgbClr val="0078D4"/>
            </a:solidFill>
            <a:ln w="4321"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A6A7518-B6A3-4670-A9A2-51095712EA86}"/>
                </a:ext>
              </a:extLst>
            </p:cNvPr>
            <p:cNvSpPr/>
            <p:nvPr/>
          </p:nvSpPr>
          <p:spPr>
            <a:xfrm>
              <a:off x="8240534" y="1455916"/>
              <a:ext cx="39477" cy="39477"/>
            </a:xfrm>
            <a:custGeom>
              <a:avLst/>
              <a:gdLst>
                <a:gd name="connsiteX0" fmla="*/ 21231 w 39476"/>
                <a:gd name="connsiteY0" fmla="*/ 1492 h 39476"/>
                <a:gd name="connsiteX1" fmla="*/ 40969 w 39476"/>
                <a:gd name="connsiteY1" fmla="*/ 21231 h 39476"/>
                <a:gd name="connsiteX2" fmla="*/ 21231 w 39476"/>
                <a:gd name="connsiteY2" fmla="*/ 40969 h 39476"/>
                <a:gd name="connsiteX3" fmla="*/ 1492 w 39476"/>
                <a:gd name="connsiteY3" fmla="*/ 21231 h 39476"/>
                <a:gd name="connsiteX4" fmla="*/ 21231 w 39476"/>
                <a:gd name="connsiteY4" fmla="*/ 1492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21231" y="1492"/>
                  </a:moveTo>
                  <a:cubicBezTo>
                    <a:pt x="32130" y="1492"/>
                    <a:pt x="40969" y="10328"/>
                    <a:pt x="40969" y="21231"/>
                  </a:cubicBezTo>
                  <a:cubicBezTo>
                    <a:pt x="40969" y="32130"/>
                    <a:pt x="32130" y="40969"/>
                    <a:pt x="21231" y="40969"/>
                  </a:cubicBezTo>
                  <a:cubicBezTo>
                    <a:pt x="10332" y="40969"/>
                    <a:pt x="1492" y="32130"/>
                    <a:pt x="1492" y="21231"/>
                  </a:cubicBezTo>
                  <a:cubicBezTo>
                    <a:pt x="1492" y="10328"/>
                    <a:pt x="10332" y="1492"/>
                    <a:pt x="21231" y="1492"/>
                  </a:cubicBezTo>
                  <a:close/>
                </a:path>
              </a:pathLst>
            </a:custGeom>
            <a:solidFill>
              <a:srgbClr val="50E6FF"/>
            </a:solidFill>
            <a:ln w="4321"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1E2F25C-DB3D-4622-BDDF-C52C2BCE805C}"/>
                </a:ext>
              </a:extLst>
            </p:cNvPr>
            <p:cNvSpPr/>
            <p:nvPr/>
          </p:nvSpPr>
          <p:spPr>
            <a:xfrm>
              <a:off x="8622145" y="1455916"/>
              <a:ext cx="39477" cy="39477"/>
            </a:xfrm>
            <a:custGeom>
              <a:avLst/>
              <a:gdLst>
                <a:gd name="connsiteX0" fmla="*/ 21231 w 39476"/>
                <a:gd name="connsiteY0" fmla="*/ 1492 h 39476"/>
                <a:gd name="connsiteX1" fmla="*/ 40969 w 39476"/>
                <a:gd name="connsiteY1" fmla="*/ 21231 h 39476"/>
                <a:gd name="connsiteX2" fmla="*/ 21231 w 39476"/>
                <a:gd name="connsiteY2" fmla="*/ 40969 h 39476"/>
                <a:gd name="connsiteX3" fmla="*/ 1492 w 39476"/>
                <a:gd name="connsiteY3" fmla="*/ 21231 h 39476"/>
                <a:gd name="connsiteX4" fmla="*/ 21231 w 39476"/>
                <a:gd name="connsiteY4" fmla="*/ 1492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21231" y="1492"/>
                  </a:moveTo>
                  <a:cubicBezTo>
                    <a:pt x="32130" y="1492"/>
                    <a:pt x="40969" y="10328"/>
                    <a:pt x="40969" y="21231"/>
                  </a:cubicBezTo>
                  <a:cubicBezTo>
                    <a:pt x="40969" y="32130"/>
                    <a:pt x="32130" y="40969"/>
                    <a:pt x="21231" y="40969"/>
                  </a:cubicBezTo>
                  <a:cubicBezTo>
                    <a:pt x="10332" y="40969"/>
                    <a:pt x="1492" y="32130"/>
                    <a:pt x="1492" y="21231"/>
                  </a:cubicBezTo>
                  <a:cubicBezTo>
                    <a:pt x="1492" y="10328"/>
                    <a:pt x="10332" y="1492"/>
                    <a:pt x="21231" y="1492"/>
                  </a:cubicBezTo>
                  <a:close/>
                </a:path>
              </a:pathLst>
            </a:custGeom>
            <a:solidFill>
              <a:srgbClr val="50E6FF"/>
            </a:solidFill>
            <a:ln w="4321"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F846F266-7753-4A56-A19F-05E92D4CE541}"/>
                </a:ext>
              </a:extLst>
            </p:cNvPr>
            <p:cNvSpPr/>
            <p:nvPr/>
          </p:nvSpPr>
          <p:spPr>
            <a:xfrm>
              <a:off x="8569577" y="1317747"/>
              <a:ext cx="39477" cy="39477"/>
            </a:xfrm>
            <a:custGeom>
              <a:avLst/>
              <a:gdLst>
                <a:gd name="connsiteX0" fmla="*/ 35189 w 39476"/>
                <a:gd name="connsiteY0" fmla="*/ 35187 h 39476"/>
                <a:gd name="connsiteX1" fmla="*/ 7276 w 39476"/>
                <a:gd name="connsiteY1" fmla="*/ 35187 h 39476"/>
                <a:gd name="connsiteX2" fmla="*/ 7276 w 39476"/>
                <a:gd name="connsiteY2" fmla="*/ 7273 h 39476"/>
                <a:gd name="connsiteX3" fmla="*/ 35189 w 39476"/>
                <a:gd name="connsiteY3" fmla="*/ 7273 h 39476"/>
                <a:gd name="connsiteX4" fmla="*/ 35189 w 39476"/>
                <a:gd name="connsiteY4" fmla="*/ 35187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35189" y="35187"/>
                  </a:moveTo>
                  <a:cubicBezTo>
                    <a:pt x="27481" y="42898"/>
                    <a:pt x="14984" y="42898"/>
                    <a:pt x="7276" y="35187"/>
                  </a:cubicBezTo>
                  <a:cubicBezTo>
                    <a:pt x="-436" y="27479"/>
                    <a:pt x="-436" y="14981"/>
                    <a:pt x="7276" y="7273"/>
                  </a:cubicBezTo>
                  <a:cubicBezTo>
                    <a:pt x="14984" y="-435"/>
                    <a:pt x="27481" y="-435"/>
                    <a:pt x="35189" y="7273"/>
                  </a:cubicBezTo>
                  <a:cubicBezTo>
                    <a:pt x="42897" y="14981"/>
                    <a:pt x="42897" y="27479"/>
                    <a:pt x="35189" y="35187"/>
                  </a:cubicBezTo>
                  <a:close/>
                </a:path>
              </a:pathLst>
            </a:custGeom>
            <a:solidFill>
              <a:srgbClr val="50E6FF"/>
            </a:solidFill>
            <a:ln w="4321"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A35EFE2-4B94-4AC6-8464-AF64A3574FFE}"/>
                </a:ext>
              </a:extLst>
            </p:cNvPr>
            <p:cNvSpPr/>
            <p:nvPr/>
          </p:nvSpPr>
          <p:spPr>
            <a:xfrm>
              <a:off x="8293265" y="1594153"/>
              <a:ext cx="39477" cy="39477"/>
            </a:xfrm>
            <a:custGeom>
              <a:avLst/>
              <a:gdLst>
                <a:gd name="connsiteX0" fmla="*/ 35187 w 39476"/>
                <a:gd name="connsiteY0" fmla="*/ 35189 h 39476"/>
                <a:gd name="connsiteX1" fmla="*/ 7273 w 39476"/>
                <a:gd name="connsiteY1" fmla="*/ 35189 h 39476"/>
                <a:gd name="connsiteX2" fmla="*/ 7273 w 39476"/>
                <a:gd name="connsiteY2" fmla="*/ 7276 h 39476"/>
                <a:gd name="connsiteX3" fmla="*/ 35187 w 39476"/>
                <a:gd name="connsiteY3" fmla="*/ 7276 h 39476"/>
                <a:gd name="connsiteX4" fmla="*/ 35187 w 39476"/>
                <a:gd name="connsiteY4" fmla="*/ 35189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35187" y="35189"/>
                  </a:moveTo>
                  <a:cubicBezTo>
                    <a:pt x="27479" y="42897"/>
                    <a:pt x="14981" y="42897"/>
                    <a:pt x="7273" y="35189"/>
                  </a:cubicBezTo>
                  <a:cubicBezTo>
                    <a:pt x="-435" y="27478"/>
                    <a:pt x="-435" y="14980"/>
                    <a:pt x="7273" y="7276"/>
                  </a:cubicBezTo>
                  <a:cubicBezTo>
                    <a:pt x="14981" y="-436"/>
                    <a:pt x="27479" y="-436"/>
                    <a:pt x="35187" y="7276"/>
                  </a:cubicBezTo>
                  <a:cubicBezTo>
                    <a:pt x="42894" y="14980"/>
                    <a:pt x="42894" y="27478"/>
                    <a:pt x="35187" y="35189"/>
                  </a:cubicBezTo>
                  <a:close/>
                </a:path>
              </a:pathLst>
            </a:custGeom>
            <a:solidFill>
              <a:srgbClr val="50E6FF"/>
            </a:solidFill>
            <a:ln w="4321"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917119B8-99F5-47CE-A04F-C45618A23040}"/>
                </a:ext>
              </a:extLst>
            </p:cNvPr>
            <p:cNvSpPr/>
            <p:nvPr/>
          </p:nvSpPr>
          <p:spPr>
            <a:xfrm>
              <a:off x="8293265" y="1317747"/>
              <a:ext cx="39477" cy="39477"/>
            </a:xfrm>
            <a:custGeom>
              <a:avLst/>
              <a:gdLst>
                <a:gd name="connsiteX0" fmla="*/ 35187 w 39476"/>
                <a:gd name="connsiteY0" fmla="*/ 7273 h 39476"/>
                <a:gd name="connsiteX1" fmla="*/ 35187 w 39476"/>
                <a:gd name="connsiteY1" fmla="*/ 35187 h 39476"/>
                <a:gd name="connsiteX2" fmla="*/ 7273 w 39476"/>
                <a:gd name="connsiteY2" fmla="*/ 35187 h 39476"/>
                <a:gd name="connsiteX3" fmla="*/ 7273 w 39476"/>
                <a:gd name="connsiteY3" fmla="*/ 7273 h 39476"/>
                <a:gd name="connsiteX4" fmla="*/ 35187 w 39476"/>
                <a:gd name="connsiteY4" fmla="*/ 7273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35187" y="7273"/>
                  </a:moveTo>
                  <a:cubicBezTo>
                    <a:pt x="42894" y="14984"/>
                    <a:pt x="42894" y="27482"/>
                    <a:pt x="35187" y="35187"/>
                  </a:cubicBezTo>
                  <a:cubicBezTo>
                    <a:pt x="27479" y="42898"/>
                    <a:pt x="14981" y="42898"/>
                    <a:pt x="7273" y="35187"/>
                  </a:cubicBezTo>
                  <a:cubicBezTo>
                    <a:pt x="-435" y="27482"/>
                    <a:pt x="-435" y="14984"/>
                    <a:pt x="7273" y="7273"/>
                  </a:cubicBezTo>
                  <a:cubicBezTo>
                    <a:pt x="14981" y="-435"/>
                    <a:pt x="27479" y="-435"/>
                    <a:pt x="35187" y="7273"/>
                  </a:cubicBezTo>
                  <a:close/>
                </a:path>
              </a:pathLst>
            </a:custGeom>
            <a:solidFill>
              <a:srgbClr val="50E6FF"/>
            </a:solidFill>
            <a:ln w="4321"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85D3D49-EF10-486D-B6D8-E7A40D56F926}"/>
                </a:ext>
              </a:extLst>
            </p:cNvPr>
            <p:cNvSpPr/>
            <p:nvPr/>
          </p:nvSpPr>
          <p:spPr>
            <a:xfrm>
              <a:off x="8569509" y="1594153"/>
              <a:ext cx="39477" cy="39477"/>
            </a:xfrm>
            <a:custGeom>
              <a:avLst/>
              <a:gdLst>
                <a:gd name="connsiteX0" fmla="*/ 35189 w 39476"/>
                <a:gd name="connsiteY0" fmla="*/ 7276 h 39476"/>
                <a:gd name="connsiteX1" fmla="*/ 35189 w 39476"/>
                <a:gd name="connsiteY1" fmla="*/ 35189 h 39476"/>
                <a:gd name="connsiteX2" fmla="*/ 7276 w 39476"/>
                <a:gd name="connsiteY2" fmla="*/ 35189 h 39476"/>
                <a:gd name="connsiteX3" fmla="*/ 7276 w 39476"/>
                <a:gd name="connsiteY3" fmla="*/ 7276 h 39476"/>
                <a:gd name="connsiteX4" fmla="*/ 35189 w 39476"/>
                <a:gd name="connsiteY4" fmla="*/ 7276 h 39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76" h="39476">
                  <a:moveTo>
                    <a:pt x="35189" y="7276"/>
                  </a:moveTo>
                  <a:cubicBezTo>
                    <a:pt x="42897" y="14984"/>
                    <a:pt x="42897" y="27481"/>
                    <a:pt x="35189" y="35189"/>
                  </a:cubicBezTo>
                  <a:cubicBezTo>
                    <a:pt x="27481" y="42897"/>
                    <a:pt x="14984" y="42897"/>
                    <a:pt x="7276" y="35189"/>
                  </a:cubicBezTo>
                  <a:cubicBezTo>
                    <a:pt x="-436" y="27481"/>
                    <a:pt x="-436" y="14984"/>
                    <a:pt x="7276" y="7276"/>
                  </a:cubicBezTo>
                  <a:cubicBezTo>
                    <a:pt x="14984" y="-436"/>
                    <a:pt x="27481" y="-436"/>
                    <a:pt x="35189" y="7276"/>
                  </a:cubicBezTo>
                  <a:close/>
                </a:path>
              </a:pathLst>
            </a:custGeom>
            <a:solidFill>
              <a:srgbClr val="50E6FF"/>
            </a:solidFill>
            <a:ln w="4321" cap="flat">
              <a:noFill/>
              <a:prstDash val="solid"/>
              <a:miter/>
            </a:ln>
          </p:spPr>
          <p:txBody>
            <a:bodyPr rtlCol="0" anchor="ctr"/>
            <a:lstStyle/>
            <a:p>
              <a:endParaRPr lang="en-US"/>
            </a:p>
          </p:txBody>
        </p:sp>
      </p:grpSp>
      <p:sp>
        <p:nvSpPr>
          <p:cNvPr id="85" name="Rectangle: Rounded Corners 84">
            <a:extLst>
              <a:ext uri="{FF2B5EF4-FFF2-40B4-BE49-F238E27FC236}">
                <a16:creationId xmlns:a16="http://schemas.microsoft.com/office/drawing/2014/main" id="{6BC462AC-9D2A-43A1-8D5A-598FBF1B14A4}"/>
              </a:ext>
            </a:extLst>
          </p:cNvPr>
          <p:cNvSpPr/>
          <p:nvPr userDrawn="1"/>
        </p:nvSpPr>
        <p:spPr bwMode="auto">
          <a:xfrm>
            <a:off x="588263" y="3337167"/>
            <a:ext cx="11097233" cy="3308074"/>
          </a:xfrm>
          <a:prstGeom prst="roundRect">
            <a:avLst>
              <a:gd name="adj" fmla="val 3134"/>
            </a:avLst>
          </a:prstGeom>
          <a:solidFill>
            <a:schemeClr val="bg1"/>
          </a:solidFill>
          <a:ln w="3175">
            <a:solidFill>
              <a:schemeClr val="accent2">
                <a:lumMod val="60000"/>
                <a:lumOff val="40000"/>
              </a:schemeClr>
            </a:solidFill>
            <a:headEnd type="none" w="med" len="med"/>
            <a:tailEnd type="none" w="med" len="med"/>
          </a:ln>
          <a:effectLst>
            <a:outerShdw blurRad="215900" sx="96000" sy="96000" algn="ctr" rotWithShape="0">
              <a:schemeClr val="accent2">
                <a:alpha val="7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000000"/>
              </a:solidFill>
              <a:ea typeface="Segoe UI" pitchFamily="34" charset="0"/>
              <a:cs typeface="Segoe UI" pitchFamily="34" charset="0"/>
            </a:endParaRPr>
          </a:p>
        </p:txBody>
      </p:sp>
      <p:sp>
        <p:nvSpPr>
          <p:cNvPr id="87" name="Text Placeholder 86">
            <a:extLst>
              <a:ext uri="{FF2B5EF4-FFF2-40B4-BE49-F238E27FC236}">
                <a16:creationId xmlns:a16="http://schemas.microsoft.com/office/drawing/2014/main" id="{166B495A-33A8-4A3C-AC43-E490E29F454D}"/>
              </a:ext>
            </a:extLst>
          </p:cNvPr>
          <p:cNvSpPr>
            <a:spLocks noGrp="1"/>
          </p:cNvSpPr>
          <p:nvPr userDrawn="1">
            <p:ph type="body" sz="quarter" idx="11"/>
          </p:nvPr>
        </p:nvSpPr>
        <p:spPr>
          <a:xfrm>
            <a:off x="734917" y="3497333"/>
            <a:ext cx="4713677" cy="1155701"/>
          </a:xfrm>
        </p:spPr>
        <p:txBody>
          <a:bodyPr/>
          <a:lstStyle>
            <a:lvl1pPr marL="0" indent="0">
              <a:spcBef>
                <a:spcPts val="1200"/>
              </a:spcBef>
              <a:spcAft>
                <a:spcPts val="1200"/>
              </a:spcAft>
              <a:buNone/>
              <a:defRPr sz="1400"/>
            </a:lvl1pPr>
            <a:lvl2pPr marL="171450" indent="-171450">
              <a:spcBef>
                <a:spcPts val="300"/>
              </a:spcBef>
              <a:buFont typeface="Arial" panose="020B0604020202020204" pitchFamily="34" charset="0"/>
              <a:buChar char="•"/>
              <a:defRPr sz="1200"/>
            </a:lvl2pPr>
            <a:lvl3pPr marL="0" indent="0">
              <a:buNone/>
              <a:defRPr sz="1050"/>
            </a:lvl3pPr>
            <a:lvl4pPr marL="0" indent="0">
              <a:buNone/>
              <a:defRPr sz="1000"/>
            </a:lvl4pPr>
            <a:lvl5pPr marL="0" indent="0">
              <a:buNone/>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1" name="Rectangle 110">
            <a:extLst>
              <a:ext uri="{FF2B5EF4-FFF2-40B4-BE49-F238E27FC236}">
                <a16:creationId xmlns:a16="http://schemas.microsoft.com/office/drawing/2014/main" id="{963AFCC4-E1CE-43BB-B12A-86883C2E5889}"/>
              </a:ext>
            </a:extLst>
          </p:cNvPr>
          <p:cNvSpPr/>
          <p:nvPr/>
        </p:nvSpPr>
        <p:spPr>
          <a:xfrm>
            <a:off x="6903501" y="3472794"/>
            <a:ext cx="1374615" cy="253916"/>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effectLst/>
                <a:uLnTx/>
                <a:uFillTx/>
                <a:latin typeface="Segoe UI Semibold" panose="020B0702040204020203" pitchFamily="34" charset="0"/>
                <a:ea typeface="+mn-ea"/>
                <a:cs typeface="Segoe UI Semibold" panose="020B0702040204020203" pitchFamily="34" charset="0"/>
              </a:rPr>
              <a:t>Azure Digital Twins</a:t>
            </a:r>
            <a:endParaRPr kumimoji="0" lang="en-US" sz="1050" b="0" i="0" u="none" strike="noStrike" kern="0" cap="none" spc="0" normalizeH="0" baseline="0" noProof="0">
              <a:ln>
                <a:noFill/>
              </a:ln>
              <a:effectLst/>
              <a:uLnTx/>
              <a:uFillTx/>
              <a:latin typeface="Calibri" panose="020F0502020204030204"/>
              <a:ea typeface="+mn-ea"/>
            </a:endParaRPr>
          </a:p>
        </p:txBody>
      </p:sp>
      <p:pic>
        <p:nvPicPr>
          <p:cNvPr id="112" name="Graphic 111">
            <a:extLst>
              <a:ext uri="{FF2B5EF4-FFF2-40B4-BE49-F238E27FC236}">
                <a16:creationId xmlns:a16="http://schemas.microsoft.com/office/drawing/2014/main" id="{CEFC16A5-D08B-4862-81B2-47BCD96D334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52833" y="3463268"/>
            <a:ext cx="283397" cy="272968"/>
          </a:xfrm>
          <a:prstGeom prst="rect">
            <a:avLst/>
          </a:prstGeom>
          <a:effectLst/>
        </p:spPr>
      </p:pic>
      <p:sp>
        <p:nvSpPr>
          <p:cNvPr id="109" name="Rectangle 108">
            <a:extLst>
              <a:ext uri="{FF2B5EF4-FFF2-40B4-BE49-F238E27FC236}">
                <a16:creationId xmlns:a16="http://schemas.microsoft.com/office/drawing/2014/main" id="{012CAB63-E15E-45A8-8AF0-3A84649A0F99}"/>
              </a:ext>
            </a:extLst>
          </p:cNvPr>
          <p:cNvSpPr/>
          <p:nvPr/>
        </p:nvSpPr>
        <p:spPr>
          <a:xfrm>
            <a:off x="6707859" y="5934177"/>
            <a:ext cx="4206240" cy="387059"/>
          </a:xfrm>
          <a:prstGeom prst="rect">
            <a:avLst/>
          </a:prstGeom>
          <a:noFill/>
          <a:ln w="3175">
            <a:solidFill>
              <a:schemeClr val="accent2">
                <a:lumMod val="60000"/>
                <a:lumOff val="40000"/>
              </a:schemeClr>
            </a:solidFill>
            <a:headEnd type="none" w="med" len="med"/>
            <a:tailEnd type="none" w="med" len="med"/>
          </a:ln>
          <a:effectLst>
            <a:outerShdw blurRad="215900" sx="96000" sy="96000" algn="ctr" rotWithShape="0">
              <a:schemeClr val="accent2">
                <a:alpha val="7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a:solidFill>
                  <a:schemeClr val="accent2">
                    <a:lumMod val="60000"/>
                    <a:lumOff val="40000"/>
                  </a:schemeClr>
                </a:solidFill>
                <a:cs typeface="Segoe UI" pitchFamily="34" charset="0"/>
              </a:rPr>
              <a:t>Azure Digital Twins Graph</a:t>
            </a:r>
          </a:p>
        </p:txBody>
      </p:sp>
      <p:sp>
        <p:nvSpPr>
          <p:cNvPr id="110" name="Rectangle 109">
            <a:extLst>
              <a:ext uri="{FF2B5EF4-FFF2-40B4-BE49-F238E27FC236}">
                <a16:creationId xmlns:a16="http://schemas.microsoft.com/office/drawing/2014/main" id="{9C02F8B8-8991-459C-B40E-E4EFD32F6608}"/>
              </a:ext>
            </a:extLst>
          </p:cNvPr>
          <p:cNvSpPr/>
          <p:nvPr/>
        </p:nvSpPr>
        <p:spPr>
          <a:xfrm>
            <a:off x="6707859" y="3865207"/>
            <a:ext cx="4206240" cy="2068970"/>
          </a:xfrm>
          <a:prstGeom prst="rect">
            <a:avLst/>
          </a:prstGeom>
          <a:noFill/>
          <a:ln w="3175">
            <a:solidFill>
              <a:schemeClr val="accent2">
                <a:lumMod val="60000"/>
                <a:lumOff val="40000"/>
              </a:schemeClr>
            </a:solidFill>
            <a:headEnd type="none" w="med" len="med"/>
            <a:tailEnd type="none" w="med" len="med"/>
          </a:ln>
          <a:effectLst>
            <a:outerShdw blurRad="215900" sx="96000" sy="96000" algn="ctr" rotWithShape="0">
              <a:schemeClr val="accent2">
                <a:alpha val="7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a:solidFill>
                <a:srgbClr val="000000"/>
              </a:solidFill>
              <a:cs typeface="Segoe UI" pitchFamily="34" charset="0"/>
            </a:endParaRPr>
          </a:p>
        </p:txBody>
      </p:sp>
      <p:cxnSp>
        <p:nvCxnSpPr>
          <p:cNvPr id="89" name="Straight Connector 88">
            <a:extLst>
              <a:ext uri="{FF2B5EF4-FFF2-40B4-BE49-F238E27FC236}">
                <a16:creationId xmlns:a16="http://schemas.microsoft.com/office/drawing/2014/main" id="{9CB6742B-EB58-4781-BACC-A5C134E1B3AE}"/>
              </a:ext>
            </a:extLst>
          </p:cNvPr>
          <p:cNvCxnSpPr>
            <a:cxnSpLocks/>
            <a:stCxn id="77" idx="2"/>
          </p:cNvCxnSpPr>
          <p:nvPr/>
        </p:nvCxnSpPr>
        <p:spPr>
          <a:xfrm flipH="1">
            <a:off x="7182748" y="4920469"/>
            <a:ext cx="756263" cy="712879"/>
          </a:xfrm>
          <a:prstGeom prst="line">
            <a:avLst/>
          </a:prstGeom>
          <a:noFill/>
          <a:ln w="9525" cap="rnd" cmpd="sng" algn="ctr">
            <a:solidFill>
              <a:schemeClr val="accent1"/>
            </a:solidFill>
            <a:prstDash val="solid"/>
            <a:miter lim="800000"/>
          </a:ln>
          <a:effectLst/>
        </p:spPr>
      </p:cxnSp>
      <p:cxnSp>
        <p:nvCxnSpPr>
          <p:cNvPr id="90" name="Straight Connector 89">
            <a:extLst>
              <a:ext uri="{FF2B5EF4-FFF2-40B4-BE49-F238E27FC236}">
                <a16:creationId xmlns:a16="http://schemas.microsoft.com/office/drawing/2014/main" id="{3C29713B-BAA9-454B-91DB-5BE5AC4D5604}"/>
              </a:ext>
            </a:extLst>
          </p:cNvPr>
          <p:cNvCxnSpPr>
            <a:cxnSpLocks/>
            <a:stCxn id="77" idx="2"/>
            <a:endCxn id="79" idx="0"/>
          </p:cNvCxnSpPr>
          <p:nvPr/>
        </p:nvCxnSpPr>
        <p:spPr>
          <a:xfrm>
            <a:off x="7939011" y="4920469"/>
            <a:ext cx="69582" cy="708106"/>
          </a:xfrm>
          <a:prstGeom prst="line">
            <a:avLst/>
          </a:prstGeom>
          <a:noFill/>
          <a:ln w="9525" cap="rnd" cmpd="sng" algn="ctr">
            <a:solidFill>
              <a:schemeClr val="accent1"/>
            </a:solidFill>
            <a:prstDash val="solid"/>
            <a:miter lim="800000"/>
          </a:ln>
          <a:effectLst/>
        </p:spPr>
      </p:cxnSp>
      <p:cxnSp>
        <p:nvCxnSpPr>
          <p:cNvPr id="91" name="Straight Connector 90">
            <a:extLst>
              <a:ext uri="{FF2B5EF4-FFF2-40B4-BE49-F238E27FC236}">
                <a16:creationId xmlns:a16="http://schemas.microsoft.com/office/drawing/2014/main" id="{D6969CA4-F55E-41B4-808B-E804E68729C7}"/>
              </a:ext>
            </a:extLst>
          </p:cNvPr>
          <p:cNvCxnSpPr>
            <a:cxnSpLocks/>
            <a:stCxn id="77" idx="2"/>
          </p:cNvCxnSpPr>
          <p:nvPr/>
        </p:nvCxnSpPr>
        <p:spPr>
          <a:xfrm>
            <a:off x="7939011" y="4920469"/>
            <a:ext cx="893814" cy="708105"/>
          </a:xfrm>
          <a:prstGeom prst="line">
            <a:avLst/>
          </a:prstGeom>
          <a:noFill/>
          <a:ln w="9525" cap="rnd" cmpd="sng" algn="ctr">
            <a:solidFill>
              <a:schemeClr val="accent1"/>
            </a:solidFill>
            <a:prstDash val="solid"/>
            <a:miter lim="800000"/>
          </a:ln>
          <a:effectLst/>
        </p:spPr>
      </p:cxnSp>
      <p:cxnSp>
        <p:nvCxnSpPr>
          <p:cNvPr id="92" name="Straight Connector 91">
            <a:extLst>
              <a:ext uri="{FF2B5EF4-FFF2-40B4-BE49-F238E27FC236}">
                <a16:creationId xmlns:a16="http://schemas.microsoft.com/office/drawing/2014/main" id="{057369A5-D473-4736-BBCE-CB6E640CA0C5}"/>
              </a:ext>
            </a:extLst>
          </p:cNvPr>
          <p:cNvCxnSpPr>
            <a:cxnSpLocks/>
            <a:stCxn id="79" idx="0"/>
          </p:cNvCxnSpPr>
          <p:nvPr/>
        </p:nvCxnSpPr>
        <p:spPr>
          <a:xfrm flipV="1">
            <a:off x="8008593" y="5156254"/>
            <a:ext cx="802386" cy="472321"/>
          </a:xfrm>
          <a:prstGeom prst="line">
            <a:avLst/>
          </a:prstGeom>
          <a:noFill/>
          <a:ln w="9525" cap="rnd" cmpd="sng" algn="ctr">
            <a:solidFill>
              <a:schemeClr val="accent1"/>
            </a:solidFill>
            <a:prstDash val="solid"/>
            <a:miter lim="800000"/>
          </a:ln>
          <a:effectLst/>
        </p:spPr>
      </p:cxnSp>
      <p:cxnSp>
        <p:nvCxnSpPr>
          <p:cNvPr id="93" name="Straight Connector 92">
            <a:extLst>
              <a:ext uri="{FF2B5EF4-FFF2-40B4-BE49-F238E27FC236}">
                <a16:creationId xmlns:a16="http://schemas.microsoft.com/office/drawing/2014/main" id="{F7559076-B6A6-4142-BBA1-726A51AC2DDD}"/>
              </a:ext>
            </a:extLst>
          </p:cNvPr>
          <p:cNvCxnSpPr>
            <a:cxnSpLocks/>
            <a:stCxn id="80" idx="0"/>
          </p:cNvCxnSpPr>
          <p:nvPr/>
        </p:nvCxnSpPr>
        <p:spPr>
          <a:xfrm flipV="1">
            <a:off x="8810978" y="5156254"/>
            <a:ext cx="0" cy="472321"/>
          </a:xfrm>
          <a:prstGeom prst="line">
            <a:avLst/>
          </a:prstGeom>
          <a:noFill/>
          <a:ln w="9525" cap="rnd" cmpd="sng" algn="ctr">
            <a:solidFill>
              <a:schemeClr val="accent1"/>
            </a:solidFill>
            <a:prstDash val="solid"/>
            <a:miter lim="800000"/>
          </a:ln>
          <a:effectLst/>
        </p:spPr>
      </p:cxnSp>
      <p:cxnSp>
        <p:nvCxnSpPr>
          <p:cNvPr id="94" name="Straight Connector 93">
            <a:extLst>
              <a:ext uri="{FF2B5EF4-FFF2-40B4-BE49-F238E27FC236}">
                <a16:creationId xmlns:a16="http://schemas.microsoft.com/office/drawing/2014/main" id="{234ACBFC-D1AB-48E8-B423-0484805FFE5E}"/>
              </a:ext>
            </a:extLst>
          </p:cNvPr>
          <p:cNvCxnSpPr>
            <a:cxnSpLocks/>
            <a:stCxn id="81" idx="2"/>
            <a:endCxn id="85" idx="0"/>
          </p:cNvCxnSpPr>
          <p:nvPr/>
        </p:nvCxnSpPr>
        <p:spPr>
          <a:xfrm flipH="1">
            <a:off x="9613364" y="4920469"/>
            <a:ext cx="173793" cy="708106"/>
          </a:xfrm>
          <a:prstGeom prst="line">
            <a:avLst/>
          </a:prstGeom>
          <a:noFill/>
          <a:ln w="9525" cap="rnd" cmpd="sng" algn="ctr">
            <a:solidFill>
              <a:schemeClr val="accent1"/>
            </a:solidFill>
            <a:prstDash val="solid"/>
            <a:miter lim="800000"/>
          </a:ln>
          <a:effectLst/>
        </p:spPr>
      </p:cxnSp>
      <p:cxnSp>
        <p:nvCxnSpPr>
          <p:cNvPr id="95" name="Straight Connector 94">
            <a:extLst>
              <a:ext uri="{FF2B5EF4-FFF2-40B4-BE49-F238E27FC236}">
                <a16:creationId xmlns:a16="http://schemas.microsoft.com/office/drawing/2014/main" id="{CEE0117C-2A2B-4C1B-8B0A-4B9574BAB8F9}"/>
              </a:ext>
            </a:extLst>
          </p:cNvPr>
          <p:cNvCxnSpPr>
            <a:cxnSpLocks/>
            <a:stCxn id="103" idx="2"/>
            <a:endCxn id="108" idx="0"/>
          </p:cNvCxnSpPr>
          <p:nvPr/>
        </p:nvCxnSpPr>
        <p:spPr>
          <a:xfrm>
            <a:off x="9765991" y="4918374"/>
            <a:ext cx="649760" cy="710200"/>
          </a:xfrm>
          <a:prstGeom prst="line">
            <a:avLst/>
          </a:prstGeom>
          <a:noFill/>
          <a:ln w="9525" cap="rnd" cmpd="sng" algn="ctr">
            <a:solidFill>
              <a:schemeClr val="accent1"/>
            </a:solidFill>
            <a:prstDash val="solid"/>
            <a:miter lim="800000"/>
          </a:ln>
          <a:effectLst/>
        </p:spPr>
      </p:cxnSp>
      <p:cxnSp>
        <p:nvCxnSpPr>
          <p:cNvPr id="96" name="Straight Connector 95">
            <a:extLst>
              <a:ext uri="{FF2B5EF4-FFF2-40B4-BE49-F238E27FC236}">
                <a16:creationId xmlns:a16="http://schemas.microsoft.com/office/drawing/2014/main" id="{1E6D0722-043D-448F-9E65-C9D50CCDAC03}"/>
              </a:ext>
            </a:extLst>
          </p:cNvPr>
          <p:cNvCxnSpPr>
            <a:cxnSpLocks/>
            <a:stCxn id="82" idx="2"/>
            <a:endCxn id="77" idx="0"/>
          </p:cNvCxnSpPr>
          <p:nvPr/>
        </p:nvCxnSpPr>
        <p:spPr>
          <a:xfrm flipH="1">
            <a:off x="7939011" y="4167876"/>
            <a:ext cx="871968" cy="569150"/>
          </a:xfrm>
          <a:prstGeom prst="line">
            <a:avLst/>
          </a:prstGeom>
          <a:noFill/>
          <a:ln w="9525" cap="rnd" cmpd="sng" algn="ctr">
            <a:solidFill>
              <a:schemeClr val="accent1"/>
            </a:solidFill>
            <a:prstDash val="solid"/>
            <a:miter lim="800000"/>
          </a:ln>
          <a:effectLst/>
        </p:spPr>
      </p:cxnSp>
      <p:cxnSp>
        <p:nvCxnSpPr>
          <p:cNvPr id="97" name="Straight Connector 96">
            <a:extLst>
              <a:ext uri="{FF2B5EF4-FFF2-40B4-BE49-F238E27FC236}">
                <a16:creationId xmlns:a16="http://schemas.microsoft.com/office/drawing/2014/main" id="{9D275259-04A6-4B71-8047-D8FC816C660B}"/>
              </a:ext>
            </a:extLst>
          </p:cNvPr>
          <p:cNvCxnSpPr>
            <a:cxnSpLocks/>
            <a:stCxn id="82" idx="2"/>
            <a:endCxn id="83" idx="0"/>
          </p:cNvCxnSpPr>
          <p:nvPr/>
        </p:nvCxnSpPr>
        <p:spPr>
          <a:xfrm>
            <a:off x="8810978" y="4167876"/>
            <a:ext cx="0" cy="333365"/>
          </a:xfrm>
          <a:prstGeom prst="line">
            <a:avLst/>
          </a:prstGeom>
          <a:noFill/>
          <a:ln w="9525" cap="rnd" cmpd="sng" algn="ctr">
            <a:solidFill>
              <a:schemeClr val="accent1"/>
            </a:solidFill>
            <a:prstDash val="solid"/>
            <a:miter lim="800000"/>
          </a:ln>
          <a:effectLst/>
        </p:spPr>
      </p:cxnSp>
      <p:cxnSp>
        <p:nvCxnSpPr>
          <p:cNvPr id="98" name="Straight Connector 97">
            <a:extLst>
              <a:ext uri="{FF2B5EF4-FFF2-40B4-BE49-F238E27FC236}">
                <a16:creationId xmlns:a16="http://schemas.microsoft.com/office/drawing/2014/main" id="{ACE065F1-6141-4D48-B9AA-BE49E835892E}"/>
              </a:ext>
            </a:extLst>
          </p:cNvPr>
          <p:cNvCxnSpPr>
            <a:cxnSpLocks/>
            <a:stCxn id="82" idx="2"/>
            <a:endCxn id="81" idx="0"/>
          </p:cNvCxnSpPr>
          <p:nvPr/>
        </p:nvCxnSpPr>
        <p:spPr>
          <a:xfrm>
            <a:off x="8810978" y="4167876"/>
            <a:ext cx="976179" cy="569150"/>
          </a:xfrm>
          <a:prstGeom prst="line">
            <a:avLst/>
          </a:prstGeom>
          <a:noFill/>
          <a:ln w="9525" cap="rnd" cmpd="sng" algn="ctr">
            <a:solidFill>
              <a:schemeClr val="accent1"/>
            </a:solidFill>
            <a:prstDash val="solid"/>
            <a:miter lim="800000"/>
          </a:ln>
          <a:effectLst/>
        </p:spPr>
      </p:cxnSp>
      <p:sp>
        <p:nvSpPr>
          <p:cNvPr id="99" name="Rectangle: Rounded Corners 98">
            <a:extLst>
              <a:ext uri="{FF2B5EF4-FFF2-40B4-BE49-F238E27FC236}">
                <a16:creationId xmlns:a16="http://schemas.microsoft.com/office/drawing/2014/main" id="{3514105F-B626-40A8-AB2C-D5F241D73806}"/>
              </a:ext>
            </a:extLst>
          </p:cNvPr>
          <p:cNvSpPr/>
          <p:nvPr/>
        </p:nvSpPr>
        <p:spPr>
          <a:xfrm>
            <a:off x="7577025" y="4734930"/>
            <a:ext cx="731520" cy="183443"/>
          </a:xfrm>
          <a:prstGeom prst="roundRect">
            <a:avLst/>
          </a:prstGeom>
          <a:solidFill>
            <a:schemeClr val="accent2"/>
          </a:solidFill>
          <a:ln w="12700" cap="flat" cmpd="sng" algn="ctr">
            <a:noFill/>
            <a:prstDash val="solid"/>
            <a:miter lim="800000"/>
          </a:ln>
          <a:effectLst/>
        </p:spPr>
        <p:txBody>
          <a:bodyPr wrap="none" lIns="0" tIns="0" rIns="0" bIns="0" rtlCol="0" anchor="ctr"/>
          <a:lstStyle/>
          <a:p>
            <a:pPr algn="ctr" defTabSz="914400"/>
            <a:r>
              <a:rPr lang="en-US" sz="700" kern="0" spc="100"/>
              <a:t>ZONE 1</a:t>
            </a:r>
          </a:p>
        </p:txBody>
      </p:sp>
      <p:sp>
        <p:nvSpPr>
          <p:cNvPr id="100" name="Rectangle: Rounded Corners 99">
            <a:extLst>
              <a:ext uri="{FF2B5EF4-FFF2-40B4-BE49-F238E27FC236}">
                <a16:creationId xmlns:a16="http://schemas.microsoft.com/office/drawing/2014/main" id="{C59AC70B-E315-4EA6-8FCB-728A87819196}"/>
              </a:ext>
            </a:extLst>
          </p:cNvPr>
          <p:cNvSpPr/>
          <p:nvPr/>
        </p:nvSpPr>
        <p:spPr>
          <a:xfrm>
            <a:off x="6857606" y="5628574"/>
            <a:ext cx="697202" cy="274320"/>
          </a:xfrm>
          <a:prstGeom prst="roundRect">
            <a:avLst/>
          </a:prstGeom>
          <a:solidFill>
            <a:schemeClr val="accent2"/>
          </a:solidFill>
          <a:ln w="12700" cap="flat" cmpd="sng" algn="ctr">
            <a:noFill/>
            <a:prstDash val="solid"/>
            <a:miter lim="800000"/>
          </a:ln>
          <a:effectLst/>
        </p:spPr>
        <p:txBody>
          <a:bodyPr wrap="non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i="0" u="none" strike="noStrike" kern="0" cap="none" spc="100" normalizeH="0" noProof="0">
                <a:ln>
                  <a:noFill/>
                </a:ln>
                <a:effectLst/>
                <a:uLnTx/>
                <a:uFillTx/>
                <a:ea typeface="+mn-ea"/>
                <a:cs typeface="+mn-cs"/>
              </a:rPr>
              <a:t>TRACK 1</a:t>
            </a:r>
          </a:p>
        </p:txBody>
      </p:sp>
      <p:sp>
        <p:nvSpPr>
          <p:cNvPr id="101" name="Rectangle: Rounded Corners 100">
            <a:extLst>
              <a:ext uri="{FF2B5EF4-FFF2-40B4-BE49-F238E27FC236}">
                <a16:creationId xmlns:a16="http://schemas.microsoft.com/office/drawing/2014/main" id="{26AEC80C-4EBD-43E7-AACE-E4503E9C3204}"/>
              </a:ext>
            </a:extLst>
          </p:cNvPr>
          <p:cNvSpPr/>
          <p:nvPr/>
        </p:nvSpPr>
        <p:spPr>
          <a:xfrm>
            <a:off x="7659992" y="5628574"/>
            <a:ext cx="697202" cy="274320"/>
          </a:xfrm>
          <a:prstGeom prst="roundRect">
            <a:avLst/>
          </a:prstGeom>
          <a:solidFill>
            <a:schemeClr val="accent2"/>
          </a:solidFill>
          <a:ln w="12700" cap="flat" cmpd="sng" algn="ctr">
            <a:noFill/>
            <a:prstDash val="solid"/>
            <a:miter lim="800000"/>
          </a:ln>
          <a:effectLst/>
        </p:spPr>
        <p:txBody>
          <a:bodyPr wrap="non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i="0" u="none" strike="noStrike" kern="0" cap="none" spc="100" normalizeH="0" noProof="0">
                <a:ln>
                  <a:noFill/>
                </a:ln>
                <a:effectLst/>
                <a:uLnTx/>
                <a:uFillTx/>
                <a:ea typeface="+mn-ea"/>
                <a:cs typeface="+mn-cs"/>
              </a:rPr>
              <a:t>TRACK 2</a:t>
            </a:r>
          </a:p>
        </p:txBody>
      </p:sp>
      <p:sp>
        <p:nvSpPr>
          <p:cNvPr id="102" name="Rectangle: Rounded Corners 101">
            <a:extLst>
              <a:ext uri="{FF2B5EF4-FFF2-40B4-BE49-F238E27FC236}">
                <a16:creationId xmlns:a16="http://schemas.microsoft.com/office/drawing/2014/main" id="{D0504982-81B6-429F-B010-D7FA68E4A1B1}"/>
              </a:ext>
            </a:extLst>
          </p:cNvPr>
          <p:cNvSpPr/>
          <p:nvPr/>
        </p:nvSpPr>
        <p:spPr>
          <a:xfrm>
            <a:off x="8462377" y="5628574"/>
            <a:ext cx="697202" cy="274320"/>
          </a:xfrm>
          <a:prstGeom prst="roundRect">
            <a:avLst/>
          </a:prstGeom>
          <a:solidFill>
            <a:schemeClr val="accent2"/>
          </a:solidFill>
          <a:ln w="12700" cap="flat" cmpd="sng" algn="ctr">
            <a:noFill/>
            <a:prstDash val="solid"/>
            <a:miter lim="800000"/>
          </a:ln>
          <a:effectLst/>
        </p:spPr>
        <p:txBody>
          <a:bodyPr wrap="non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i="0" u="none" strike="noStrike" kern="0" cap="none" spc="100" normalizeH="0" noProof="0">
                <a:ln>
                  <a:noFill/>
                </a:ln>
                <a:effectLst/>
                <a:uLnTx/>
                <a:uFillTx/>
                <a:ea typeface="+mn-ea"/>
                <a:cs typeface="+mn-cs"/>
              </a:rPr>
              <a:t>TRACK 3</a:t>
            </a:r>
          </a:p>
        </p:txBody>
      </p:sp>
      <p:sp>
        <p:nvSpPr>
          <p:cNvPr id="103" name="Rectangle: Rounded Corners 102">
            <a:extLst>
              <a:ext uri="{FF2B5EF4-FFF2-40B4-BE49-F238E27FC236}">
                <a16:creationId xmlns:a16="http://schemas.microsoft.com/office/drawing/2014/main" id="{D52AE645-E64E-4623-8E9D-43A291095888}"/>
              </a:ext>
            </a:extLst>
          </p:cNvPr>
          <p:cNvSpPr/>
          <p:nvPr/>
        </p:nvSpPr>
        <p:spPr>
          <a:xfrm>
            <a:off x="9400231" y="4734931"/>
            <a:ext cx="731520" cy="183443"/>
          </a:xfrm>
          <a:prstGeom prst="roundRect">
            <a:avLst/>
          </a:prstGeom>
          <a:solidFill>
            <a:schemeClr val="accent2"/>
          </a:solidFill>
          <a:ln w="12700" cap="flat" cmpd="sng" algn="ctr">
            <a:noFill/>
            <a:prstDash val="solid"/>
            <a:miter lim="800000"/>
          </a:ln>
          <a:effectLst/>
        </p:spPr>
        <p:txBody>
          <a:bodyPr wrap="none" lIns="0" tIns="0" rIns="0" bIns="0" rtlCol="0" anchor="ctr"/>
          <a:lstStyle/>
          <a:p>
            <a:pPr algn="ctr" defTabSz="914400"/>
            <a:r>
              <a:rPr lang="en-US" sz="700" kern="0" spc="100"/>
              <a:t>STATION 1</a:t>
            </a:r>
          </a:p>
        </p:txBody>
      </p:sp>
      <p:sp>
        <p:nvSpPr>
          <p:cNvPr id="104" name="Rectangle: Rounded Corners 103">
            <a:extLst>
              <a:ext uri="{FF2B5EF4-FFF2-40B4-BE49-F238E27FC236}">
                <a16:creationId xmlns:a16="http://schemas.microsoft.com/office/drawing/2014/main" id="{2793679E-F264-437F-BEF1-FC7AC714C14D}"/>
              </a:ext>
            </a:extLst>
          </p:cNvPr>
          <p:cNvSpPr/>
          <p:nvPr/>
        </p:nvSpPr>
        <p:spPr>
          <a:xfrm>
            <a:off x="8448992" y="3982337"/>
            <a:ext cx="731520" cy="183443"/>
          </a:xfrm>
          <a:prstGeom prst="roundRect">
            <a:avLst/>
          </a:prstGeom>
          <a:solidFill>
            <a:schemeClr val="accent2"/>
          </a:solidFill>
          <a:ln w="12700" cap="flat" cmpd="sng" algn="ctr">
            <a:noFill/>
            <a:prstDash val="solid"/>
            <a:miter lim="800000"/>
          </a:ln>
          <a:effectLst/>
        </p:spPr>
        <p:txBody>
          <a:bodyPr wrap="none" lIns="0" tIns="0" rIns="0" bIns="0" rtlCol="0" anchor="ctr"/>
          <a:lstStyle/>
          <a:p>
            <a:pPr algn="ctr" defTabSz="914400"/>
            <a:r>
              <a:rPr lang="en-US" sz="700" kern="0" spc="100"/>
              <a:t>REGION 1</a:t>
            </a:r>
          </a:p>
        </p:txBody>
      </p:sp>
      <p:sp>
        <p:nvSpPr>
          <p:cNvPr id="105" name="Rectangle: Rounded Corners 104">
            <a:extLst>
              <a:ext uri="{FF2B5EF4-FFF2-40B4-BE49-F238E27FC236}">
                <a16:creationId xmlns:a16="http://schemas.microsoft.com/office/drawing/2014/main" id="{AEBE988B-BEE9-44B1-A513-C332A75063D7}"/>
              </a:ext>
            </a:extLst>
          </p:cNvPr>
          <p:cNvSpPr/>
          <p:nvPr/>
        </p:nvSpPr>
        <p:spPr>
          <a:xfrm>
            <a:off x="8448992" y="4499145"/>
            <a:ext cx="731520" cy="183443"/>
          </a:xfrm>
          <a:prstGeom prst="roundRect">
            <a:avLst/>
          </a:prstGeom>
          <a:solidFill>
            <a:schemeClr val="accent2"/>
          </a:solidFill>
          <a:ln w="12700" cap="flat" cmpd="sng" algn="ctr">
            <a:noFill/>
            <a:prstDash val="solid"/>
            <a:miter lim="800000"/>
          </a:ln>
          <a:effectLst/>
        </p:spPr>
        <p:txBody>
          <a:bodyPr wrap="none" lIns="0" tIns="0" rIns="0" bIns="0" rtlCol="0" anchor="ctr"/>
          <a:lstStyle/>
          <a:p>
            <a:pPr algn="ctr" defTabSz="914400"/>
            <a:r>
              <a:rPr lang="en-US" sz="700" kern="0" spc="100"/>
              <a:t>TRAIN 1</a:t>
            </a:r>
          </a:p>
        </p:txBody>
      </p:sp>
      <p:sp>
        <p:nvSpPr>
          <p:cNvPr id="106" name="Rectangle: Rounded Corners 105">
            <a:extLst>
              <a:ext uri="{FF2B5EF4-FFF2-40B4-BE49-F238E27FC236}">
                <a16:creationId xmlns:a16="http://schemas.microsoft.com/office/drawing/2014/main" id="{FCFACDCD-9AE0-4FA6-AB0F-1031ED1D6F4E}"/>
              </a:ext>
            </a:extLst>
          </p:cNvPr>
          <p:cNvSpPr/>
          <p:nvPr/>
        </p:nvSpPr>
        <p:spPr>
          <a:xfrm>
            <a:off x="8448992" y="4970715"/>
            <a:ext cx="731520" cy="183443"/>
          </a:xfrm>
          <a:prstGeom prst="roundRect">
            <a:avLst/>
          </a:prstGeom>
          <a:solidFill>
            <a:schemeClr val="accent2"/>
          </a:solidFill>
          <a:ln w="12700" cap="flat" cmpd="sng" algn="ctr">
            <a:noFill/>
            <a:prstDash val="solid"/>
            <a:miter lim="800000"/>
          </a:ln>
          <a:effectLst/>
        </p:spPr>
        <p:txBody>
          <a:bodyPr wrap="none" lIns="0" tIns="0" rIns="0" bIns="0" rtlCol="0" anchor="ctr"/>
          <a:lstStyle/>
          <a:p>
            <a:pPr algn="ctr" defTabSz="914400"/>
            <a:r>
              <a:rPr lang="en-US" sz="700" kern="0" spc="100"/>
              <a:t>SWITCH 1</a:t>
            </a:r>
          </a:p>
        </p:txBody>
      </p:sp>
      <p:sp>
        <p:nvSpPr>
          <p:cNvPr id="107" name="Rectangle: Rounded Corners 106">
            <a:extLst>
              <a:ext uri="{FF2B5EF4-FFF2-40B4-BE49-F238E27FC236}">
                <a16:creationId xmlns:a16="http://schemas.microsoft.com/office/drawing/2014/main" id="{7EF205EA-023A-42FA-A1BE-BB1ADAF66CA7}"/>
              </a:ext>
            </a:extLst>
          </p:cNvPr>
          <p:cNvSpPr/>
          <p:nvPr/>
        </p:nvSpPr>
        <p:spPr>
          <a:xfrm>
            <a:off x="9264763" y="5628574"/>
            <a:ext cx="697202" cy="274320"/>
          </a:xfrm>
          <a:prstGeom prst="roundRect">
            <a:avLst/>
          </a:prstGeom>
          <a:solidFill>
            <a:schemeClr val="accent2"/>
          </a:solidFill>
          <a:ln w="12700" cap="flat" cmpd="sng" algn="ctr">
            <a:noFill/>
            <a:prstDash val="solid"/>
            <a:miter lim="800000"/>
          </a:ln>
          <a:effectLst/>
        </p:spPr>
        <p:txBody>
          <a:bodyPr wrap="non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i="0" u="none" strike="noStrike" kern="0" cap="none" spc="100" normalizeH="0" noProof="0">
                <a:ln>
                  <a:noFill/>
                </a:ln>
                <a:effectLst/>
                <a:uLnTx/>
                <a:uFillTx/>
                <a:ea typeface="+mn-ea"/>
                <a:cs typeface="+mn-cs"/>
              </a:rPr>
              <a:t>ACCESS </a:t>
            </a:r>
            <a:br>
              <a:rPr kumimoji="0" lang="en-US" sz="700" i="0" u="none" strike="noStrike" kern="0" cap="none" spc="100" normalizeH="0" noProof="0">
                <a:ln>
                  <a:noFill/>
                </a:ln>
                <a:effectLst/>
                <a:uLnTx/>
                <a:uFillTx/>
                <a:ea typeface="+mn-ea"/>
                <a:cs typeface="+mn-cs"/>
              </a:rPr>
            </a:br>
            <a:r>
              <a:rPr kumimoji="0" lang="en-US" sz="700" i="0" u="none" strike="noStrike" kern="0" cap="none" spc="100" normalizeH="0" noProof="0">
                <a:ln>
                  <a:noFill/>
                </a:ln>
                <a:effectLst/>
                <a:uLnTx/>
                <a:uFillTx/>
                <a:ea typeface="+mn-ea"/>
                <a:cs typeface="+mn-cs"/>
              </a:rPr>
              <a:t>GATE 1</a:t>
            </a:r>
          </a:p>
        </p:txBody>
      </p:sp>
      <p:sp>
        <p:nvSpPr>
          <p:cNvPr id="108" name="Rectangle: Rounded Corners 107">
            <a:extLst>
              <a:ext uri="{FF2B5EF4-FFF2-40B4-BE49-F238E27FC236}">
                <a16:creationId xmlns:a16="http://schemas.microsoft.com/office/drawing/2014/main" id="{F71EE121-7D92-4B19-A56E-4C377F77A51A}"/>
              </a:ext>
            </a:extLst>
          </p:cNvPr>
          <p:cNvSpPr/>
          <p:nvPr/>
        </p:nvSpPr>
        <p:spPr>
          <a:xfrm>
            <a:off x="10067150" y="5628574"/>
            <a:ext cx="697202" cy="274320"/>
          </a:xfrm>
          <a:prstGeom prst="roundRect">
            <a:avLst/>
          </a:prstGeom>
          <a:solidFill>
            <a:schemeClr val="accent2"/>
          </a:solidFill>
          <a:ln w="12700" cap="flat" cmpd="sng" algn="ctr">
            <a:noFill/>
            <a:prstDash val="solid"/>
            <a:miter lim="800000"/>
          </a:ln>
          <a:effectLst/>
        </p:spPr>
        <p:txBody>
          <a:bodyPr wrap="non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i="0" u="none" strike="noStrike" kern="0" cap="none" spc="100" normalizeH="0" noProof="0">
                <a:ln>
                  <a:noFill/>
                </a:ln>
                <a:effectLst/>
                <a:uLnTx/>
                <a:uFillTx/>
                <a:ea typeface="+mn-ea"/>
                <a:cs typeface="+mn-cs"/>
              </a:rPr>
              <a:t>ACCESS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i="0" u="none" strike="noStrike" kern="0" cap="none" spc="100" normalizeH="0" noProof="0">
                <a:ln>
                  <a:noFill/>
                </a:ln>
                <a:effectLst/>
                <a:uLnTx/>
                <a:uFillTx/>
                <a:ea typeface="+mn-ea"/>
                <a:cs typeface="+mn-cs"/>
              </a:rPr>
              <a:t>GATE 2</a:t>
            </a:r>
          </a:p>
        </p:txBody>
      </p:sp>
    </p:spTree>
    <p:extLst>
      <p:ext uri="{BB962C8B-B14F-4D97-AF65-F5344CB8AC3E}">
        <p14:creationId xmlns:p14="http://schemas.microsoft.com/office/powerpoint/2010/main" val="18466781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28539834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330886361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6999"/>
          </a:xfrm>
        </p:spPr>
        <p:txBody>
          <a:bodyPr/>
          <a:lstStyle>
            <a:lvl1pPr marL="0" indent="0">
              <a:spcBef>
                <a:spcPts val="600"/>
              </a:spcBef>
              <a:spcAft>
                <a:spcPts val="600"/>
              </a:spcAft>
              <a:buNone/>
              <a:defRPr sz="18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2A8B3ECF-E4A4-4BBE-8FC7-9B89BFA966A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841903408"/>
      </p:ext>
    </p:extLst>
  </p:cSld>
  <p:clrMapOvr>
    <a:masterClrMapping/>
  </p:clrMapOvr>
  <p:transition>
    <p:fade/>
  </p:transition>
  <p:extLst>
    <p:ext uri="{DCECCB84-F9BA-43D5-87BE-67443E8EF086}">
      <p15:sldGuideLst xmlns:p15="http://schemas.microsoft.com/office/powerpoint/2012/main">
        <p15:guide id="2" pos="3360" userDrawn="1">
          <p15:clr>
            <a:srgbClr val="5ACBF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2A8B3ECF-E4A4-4BBE-8FC7-9B89BFA966A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841903408"/>
      </p:ext>
    </p:extLst>
  </p:cSld>
  <p:clrMapOvr>
    <a:masterClrMapping/>
  </p:clrMapOvr>
  <p:transition>
    <p:fade/>
  </p:transition>
  <p:extLst>
    <p:ext uri="{DCECCB84-F9BA-43D5-87BE-67443E8EF086}">
      <p15:sldGuideLst xmlns:p15="http://schemas.microsoft.com/office/powerpoint/2012/main">
        <p15:guide id="2" pos="3360" userDrawn="1">
          <p15:clr>
            <a:srgbClr val="5ACBF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CB83FC06-DEAF-44A6-AE44-1424370CFF6E}"/>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373771252"/>
      </p:ext>
    </p:extLst>
  </p:cSld>
  <p:clrMapOvr>
    <a:masterClrMapping/>
  </p:clrMapOvr>
  <p:transition>
    <p:fade/>
  </p:transition>
  <p:extLst>
    <p:ext uri="{DCECCB84-F9BA-43D5-87BE-67443E8EF086}">
      <p15:sldGuideLst xmlns:p15="http://schemas.microsoft.com/office/powerpoint/2012/main">
        <p15:guide id="2" pos="3360" userDrawn="1">
          <p15:clr>
            <a:srgbClr val="5ACBF0"/>
          </p15:clr>
        </p15:guide>
        <p15:guide id="5" orient="horz" pos="2160" userDrawn="1">
          <p15:clr>
            <a:srgbClr val="5ACBF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79738"/>
            <a:ext cx="4163125" cy="3289300"/>
          </a:xfrm>
        </p:spPr>
        <p:txBody>
          <a:bodyPr anchor="t"/>
          <a:lstStyle>
            <a:lvl1pPr>
              <a:defRPr sz="2800"/>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213E2564-B248-4307-9647-3860A1D1F957}"/>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26824655"/>
      </p:ext>
    </p:extLst>
  </p:cSld>
  <p:clrMapOvr>
    <a:masterClrMapping/>
  </p:clrMapOvr>
  <p:transition>
    <p:fade/>
  </p:transition>
  <p:extLst>
    <p:ext uri="{DCECCB84-F9BA-43D5-87BE-67443E8EF086}">
      <p15:sldGuideLst xmlns:p15="http://schemas.microsoft.com/office/powerpoint/2012/main">
        <p15:guide id="2" pos="3360" userDrawn="1">
          <p15:clr>
            <a:srgbClr val="5ACBF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Photo full bleed low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3657600"/>
            <a:ext cx="12192000" cy="3200400"/>
          </a:xfrm>
          <a:gradFill flip="none" rotWithShape="1">
            <a:gsLst>
              <a:gs pos="40000">
                <a:srgbClr val="000000">
                  <a:alpha val="70000"/>
                </a:srgbClr>
              </a:gs>
              <a:gs pos="100000">
                <a:srgbClr val="000000">
                  <a:alpha val="0"/>
                </a:srgbClr>
              </a:gs>
            </a:gsLst>
            <a:lin ang="16200000" scaled="1"/>
            <a:tileRect/>
          </a:gradFill>
        </p:spPr>
        <p:txBody>
          <a:bodyPr lIns="585216" tIns="585216" rIns="585216" bIns="585216" anchor="b"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123383375"/>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1D4894F6-B50F-43E1-83FC-4F2200B2FA65}"/>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354863440"/>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Photo full bleed righ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6522720" y="0"/>
            <a:ext cx="5669280" cy="6858000"/>
          </a:xfrm>
          <a:gradFill flip="none" rotWithShape="1">
            <a:gsLst>
              <a:gs pos="50000">
                <a:srgbClr val="000000">
                  <a:alpha val="70000"/>
                </a:srgbClr>
              </a:gs>
              <a:gs pos="100000">
                <a:srgbClr val="000000">
                  <a:alpha val="0"/>
                </a:srgbClr>
              </a:gs>
            </a:gsLst>
            <a:lin ang="10800000" scaled="1"/>
            <a:tileRect/>
          </a:gradFill>
        </p:spPr>
        <p:txBody>
          <a:bodyPr lIns="585216" tIns="585216" rIns="585216" bIns="585216" anchor="ctr">
            <a:noAutofit/>
          </a:bodyPr>
          <a:lstStyle>
            <a:lvl1pPr algn="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A629011D-E3B4-416F-9D7F-7A99AE49F65A}"/>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266381074"/>
      </p:ext>
    </p:extLst>
  </p:cSld>
  <p:clrMapOvr>
    <a:masterClrMapping/>
  </p:clrMapOvr>
  <p:transition>
    <p:fade/>
  </p:transition>
  <p:extLst>
    <p:ext uri="{DCECCB84-F9BA-43D5-87BE-67443E8EF086}">
      <p15:sldGuideLst xmlns:p15="http://schemas.microsoft.com/office/powerpoint/2012/main">
        <p15:guide id="7" pos="4105">
          <p15:clr>
            <a:srgbClr val="5ACBF0"/>
          </p15:clr>
        </p15:guide>
        <p15:guide id="8" orient="horz" pos="2160" userDrawn="1">
          <p15:clr>
            <a:srgbClr val="5ACBF0"/>
          </p15:clr>
        </p15:guide>
      </p15:sldGuideLst>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8EE0325E-4E70-4338-BF4C-7AFCB34D0965}"/>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64499213"/>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userDrawn="1">
          <p15:clr>
            <a:srgbClr val="5ACBF0"/>
          </p15:clr>
        </p15:guide>
      </p15:sldGuideLst>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AACE723B-35DC-425C-8962-F4599190EE4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000833516"/>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userDrawn="1">
          <p15:clr>
            <a:srgbClr val="5ACBF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53846">
                      <a:schemeClr val="tx1"/>
                    </a:gs>
                    <a:gs pos="36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3987172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39255"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0" name="TextBox 9">
            <a:extLst>
              <a:ext uri="{FF2B5EF4-FFF2-40B4-BE49-F238E27FC236}">
                <a16:creationId xmlns:a16="http://schemas.microsoft.com/office/drawing/2014/main" id="{A39C78D3-0313-4B8D-88E0-883765889810}"/>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339792509"/>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Box 13">
            <a:extLst>
              <a:ext uri="{FF2B5EF4-FFF2-40B4-BE49-F238E27FC236}">
                <a16:creationId xmlns:a16="http://schemas.microsoft.com/office/drawing/2014/main" id="{B2F9ED1A-9FCE-462D-B16F-2A263C5EA46D}"/>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990238365"/>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3413908"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45204"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ltGray">
          <a:xfrm>
            <a:off x="9076500"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16" name="TextBox 15">
            <a:extLst>
              <a:ext uri="{FF2B5EF4-FFF2-40B4-BE49-F238E27FC236}">
                <a16:creationId xmlns:a16="http://schemas.microsoft.com/office/drawing/2014/main" id="{F8455F91-F643-4C10-B5F5-E0C9FA397E49}"/>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263204189"/>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5216" y="2309812"/>
            <a:ext cx="3182027" cy="3959225"/>
          </a:xfrm>
        </p:spPr>
        <p:txBody>
          <a:bodyPr anchor="t"/>
          <a:lstStyle>
            <a:lvl1pPr>
              <a:defRPr>
                <a:solidFill>
                  <a:schemeClr val="tx1"/>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354523" y="2309812"/>
            <a:ext cx="7254865" cy="3959226"/>
          </a:xfrm>
        </p:spPr>
        <p:txBody>
          <a:bodyPr anchor="t"/>
          <a:lstStyle>
            <a:lvl1pPr marL="0" indent="0">
              <a:spcAft>
                <a:spcPts val="800"/>
              </a:spcAft>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userDrawn="1"/>
        </p:nvCxnSpPr>
        <p:spPr>
          <a:xfrm>
            <a:off x="585216" y="2019300"/>
            <a:ext cx="3182112"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9D8AF80-CAD5-4055-80AD-0B31EBCB52A9}"/>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DF1A9F7D-F14E-4BCE-9EB4-D9EF47B67809}"/>
              </a:ext>
              <a:ext uri="{C183D7F6-B498-43B3-948B-1728B52AA6E4}">
                <adec:decorative xmlns:adec="http://schemas.microsoft.com/office/drawing/2017/decorative" val="1"/>
              </a:ext>
            </a:extLst>
          </p:cNvPr>
          <p:cNvCxnSpPr>
            <a:cxnSpLocks/>
          </p:cNvCxnSpPr>
          <p:nvPr userDrawn="1"/>
        </p:nvCxnSpPr>
        <p:spPr>
          <a:xfrm>
            <a:off x="4354523" y="2019300"/>
            <a:ext cx="7254865" cy="0"/>
          </a:xfrm>
          <a:prstGeom prst="line">
            <a:avLst/>
          </a:prstGeom>
          <a:ln w="19050">
            <a:solidFill>
              <a:schemeClr val="tx1">
                <a:alpha val="3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9083589"/>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1272">
          <p15:clr>
            <a:srgbClr val="5ACBF0"/>
          </p15:clr>
        </p15:guide>
        <p15:guide id="30" pos="2376">
          <p15:clr>
            <a:srgbClr val="5ACBF0"/>
          </p15:clr>
        </p15:guide>
        <p15:guide id="32" orient="horz" pos="1455">
          <p15:clr>
            <a:srgbClr val="5ACBF0"/>
          </p15:clr>
        </p15:guide>
      </p15:sldGuideLst>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0" indent="0">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798335702"/>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userDrawn="1">
          <p15:clr>
            <a:srgbClr val="5ACBF0"/>
          </p15:clr>
        </p15:guide>
        <p15:guide id="30" pos="2376">
          <p15:clr>
            <a:srgbClr val="5ACBF0"/>
          </p15:clr>
        </p15:guide>
        <p15:guide id="31" pos="3113">
          <p15:clr>
            <a:srgbClr val="5ACBF0"/>
          </p15:clr>
        </p15:guide>
      </p15:sldGuideLst>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D83B01"/>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32834564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0078D4"/>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9278963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sldGuideLst>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4052011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316837"/>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6484963"/>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2878337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preserve="1" userDrawn="1">
  <p:cSld name="Microsoft Docs Slide">
    <p:bg>
      <p:bgRef idx="1001">
        <a:schemeClr val="bg1"/>
      </p:bgRef>
    </p:bg>
    <p:spTree>
      <p:nvGrpSpPr>
        <p:cNvPr id="1" name=""/>
        <p:cNvGrpSpPr/>
        <p:nvPr/>
      </p:nvGrpSpPr>
      <p:grpSpPr>
        <a:xfrm>
          <a:off x="0" y="0"/>
          <a:ext cx="0" cy="0"/>
          <a:chOff x="0" y="0"/>
          <a:chExt cx="0" cy="0"/>
        </a:xfrm>
      </p:grpSpPr>
      <p:pic>
        <p:nvPicPr>
          <p:cNvPr id="4" name="Picture 3" descr="Microsoft Docs designed image">
            <a:extLst>
              <a:ext uri="{FF2B5EF4-FFF2-40B4-BE49-F238E27FC236}">
                <a16:creationId xmlns:a16="http://schemas.microsoft.com/office/drawing/2014/main" id="{EA167EEA-EE7A-454E-B4B3-E604500644F7}"/>
              </a:ext>
            </a:extLst>
          </p:cNvPr>
          <p:cNvPicPr>
            <a:picLocks noChangeAspect="1"/>
          </p:cNvPicPr>
          <p:nvPr userDrawn="1"/>
        </p:nvPicPr>
        <p:blipFill>
          <a:blip r:embed="rId2"/>
          <a:srcRect/>
          <a:stretch/>
        </p:blipFill>
        <p:spPr>
          <a:xfrm>
            <a:off x="1234" y="28"/>
            <a:ext cx="12189531" cy="6857944"/>
          </a:xfrm>
          <a:prstGeom prst="rect">
            <a:avLst/>
          </a:prstGeom>
        </p:spPr>
      </p:pic>
      <p:sp>
        <p:nvSpPr>
          <p:cNvPr id="5" name="TextBox 4">
            <a:extLst>
              <a:ext uri="{FF2B5EF4-FFF2-40B4-BE49-F238E27FC236}">
                <a16:creationId xmlns:a16="http://schemas.microsoft.com/office/drawing/2014/main" id="{E1F1A887-38C4-4C02-82FA-64B871B73F5D}"/>
              </a:ext>
            </a:extLst>
          </p:cNvPr>
          <p:cNvSpPr txBox="1"/>
          <p:nvPr userDrawn="1"/>
        </p:nvSpPr>
        <p:spPr>
          <a:xfrm>
            <a:off x="584200" y="1343771"/>
            <a:ext cx="2573590" cy="307777"/>
          </a:xfrm>
          <a:prstGeom prst="rect">
            <a:avLst/>
          </a:prstGeom>
          <a:noFill/>
        </p:spPr>
        <p:txBody>
          <a:bodyPr wrap="none" lIns="0" tIns="0" rIns="0" bIns="0" rtlCol="0">
            <a:spAutoFit/>
          </a:bodyPr>
          <a:lstStyle/>
          <a:p>
            <a:pPr algn="l"/>
            <a:r>
              <a:rPr lang="en-US" sz="2000"/>
              <a:t>Guidance from experts</a:t>
            </a:r>
          </a:p>
        </p:txBody>
      </p:sp>
      <p:sp>
        <p:nvSpPr>
          <p:cNvPr id="6" name="TextBox 5">
            <a:extLst>
              <a:ext uri="{FF2B5EF4-FFF2-40B4-BE49-F238E27FC236}">
                <a16:creationId xmlns:a16="http://schemas.microsoft.com/office/drawing/2014/main" id="{F608C966-9C01-420D-9421-F06308E4D30D}"/>
              </a:ext>
            </a:extLst>
          </p:cNvPr>
          <p:cNvSpPr txBox="1"/>
          <p:nvPr userDrawn="1"/>
        </p:nvSpPr>
        <p:spPr>
          <a:xfrm>
            <a:off x="536494" y="1585527"/>
            <a:ext cx="4037003" cy="723275"/>
          </a:xfrm>
          <a:prstGeom prst="rect">
            <a:avLst/>
          </a:prstGeom>
          <a:noFill/>
        </p:spPr>
        <p:txBody>
          <a:bodyPr wrap="none" lIns="0" tIns="0" rIns="0" bIns="0" rtlCol="0">
            <a:spAutoFit/>
          </a:bodyPr>
          <a:lstStyle/>
          <a:p>
            <a:pPr algn="l" defTabSz="932742" rtl="0" eaLnBrk="1" latinLnBrk="0" hangingPunct="1">
              <a:lnSpc>
                <a:spcPct val="100000"/>
              </a:lnSpc>
              <a:spcBef>
                <a:spcPct val="0"/>
              </a:spcBef>
              <a:buNone/>
            </a:pPr>
            <a:r>
              <a:rPr lang="en-US" sz="4700" b="0" kern="1200" cap="none" spc="-50" baseline="0">
                <a:ln w="3175">
                  <a:noFill/>
                </a:ln>
                <a:solidFill>
                  <a:schemeClr val="tx1"/>
                </a:solidFill>
                <a:effectLst/>
                <a:latin typeface="+mj-lt"/>
                <a:ea typeface="+mn-ea"/>
                <a:cs typeface="Segoe UI" pitchFamily="34" charset="0"/>
              </a:rPr>
              <a:t>Microsoft Docs</a:t>
            </a:r>
          </a:p>
        </p:txBody>
      </p:sp>
      <p:sp>
        <p:nvSpPr>
          <p:cNvPr id="7" name="TextBox 6">
            <a:extLst>
              <a:ext uri="{FF2B5EF4-FFF2-40B4-BE49-F238E27FC236}">
                <a16:creationId xmlns:a16="http://schemas.microsoft.com/office/drawing/2014/main" id="{38448A4D-6115-4051-A850-90129259A419}"/>
              </a:ext>
            </a:extLst>
          </p:cNvPr>
          <p:cNvSpPr txBox="1"/>
          <p:nvPr userDrawn="1"/>
        </p:nvSpPr>
        <p:spPr>
          <a:xfrm>
            <a:off x="584200" y="2543473"/>
            <a:ext cx="3129255" cy="615553"/>
          </a:xfrm>
          <a:prstGeom prst="rect">
            <a:avLst/>
          </a:prstGeom>
          <a:noFill/>
        </p:spPr>
        <p:txBody>
          <a:bodyPr wrap="none" lIns="0" tIns="0" rIns="0" bIns="0" rtlCol="0">
            <a:spAutoFit/>
          </a:bodyPr>
          <a:lstStyle/>
          <a:p>
            <a:pPr algn="l"/>
            <a:r>
              <a:rPr lang="en-US" sz="2000"/>
              <a:t>Explore overviews, tutorials,</a:t>
            </a:r>
            <a:br>
              <a:rPr lang="en-US" sz="2000"/>
            </a:br>
            <a:r>
              <a:rPr lang="en-US" sz="2000"/>
              <a:t>code samples, and more.</a:t>
            </a:r>
          </a:p>
        </p:txBody>
      </p:sp>
    </p:spTree>
    <p:extLst>
      <p:ext uri="{BB962C8B-B14F-4D97-AF65-F5344CB8AC3E}">
        <p14:creationId xmlns:p14="http://schemas.microsoft.com/office/powerpoint/2010/main" val="3691853786"/>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preserve="1" userDrawn="1">
  <p:cSld name="Microsoft Learn Slide">
    <p:bg>
      <p:bgRef idx="1001">
        <a:schemeClr val="bg1"/>
      </p:bgRef>
    </p:bg>
    <p:spTree>
      <p:nvGrpSpPr>
        <p:cNvPr id="1" name=""/>
        <p:cNvGrpSpPr/>
        <p:nvPr/>
      </p:nvGrpSpPr>
      <p:grpSpPr>
        <a:xfrm>
          <a:off x="0" y="0"/>
          <a:ext cx="0" cy="0"/>
          <a:chOff x="0" y="0"/>
          <a:chExt cx="0" cy="0"/>
        </a:xfrm>
      </p:grpSpPr>
      <p:pic>
        <p:nvPicPr>
          <p:cNvPr id="8" name="Picture 7" descr="Microsoft Learn designed image">
            <a:extLst>
              <a:ext uri="{FF2B5EF4-FFF2-40B4-BE49-F238E27FC236}">
                <a16:creationId xmlns:a16="http://schemas.microsoft.com/office/drawing/2014/main" id="{D2D8958E-75D9-4C3C-A304-ADF13889AFAF}"/>
              </a:ext>
            </a:extLst>
          </p:cNvPr>
          <p:cNvPicPr>
            <a:picLocks noChangeAspect="1"/>
          </p:cNvPicPr>
          <p:nvPr userDrawn="1"/>
        </p:nvPicPr>
        <p:blipFill>
          <a:blip r:embed="rId2"/>
          <a:srcRect/>
          <a:stretch/>
        </p:blipFill>
        <p:spPr>
          <a:xfrm>
            <a:off x="1234" y="28"/>
            <a:ext cx="12189531" cy="6857943"/>
          </a:xfrm>
          <a:prstGeom prst="rect">
            <a:avLst/>
          </a:prstGeom>
        </p:spPr>
      </p:pic>
      <p:sp>
        <p:nvSpPr>
          <p:cNvPr id="5" name="TextBox 4">
            <a:extLst>
              <a:ext uri="{FF2B5EF4-FFF2-40B4-BE49-F238E27FC236}">
                <a16:creationId xmlns:a16="http://schemas.microsoft.com/office/drawing/2014/main" id="{3269015F-F9FA-45D0-9875-76E8D4B72024}"/>
              </a:ext>
            </a:extLst>
          </p:cNvPr>
          <p:cNvSpPr txBox="1"/>
          <p:nvPr userDrawn="1"/>
        </p:nvSpPr>
        <p:spPr>
          <a:xfrm>
            <a:off x="584200" y="1343771"/>
            <a:ext cx="1484189" cy="307777"/>
          </a:xfrm>
          <a:prstGeom prst="rect">
            <a:avLst/>
          </a:prstGeom>
          <a:noFill/>
        </p:spPr>
        <p:txBody>
          <a:bodyPr wrap="none" lIns="0" tIns="0" rIns="0" bIns="0" rtlCol="0">
            <a:spAutoFit/>
          </a:bodyPr>
          <a:lstStyle/>
          <a:p>
            <a:pPr algn="l"/>
            <a:r>
              <a:rPr lang="en-US" sz="2000"/>
              <a:t>Keep on with</a:t>
            </a:r>
          </a:p>
        </p:txBody>
      </p:sp>
      <p:sp>
        <p:nvSpPr>
          <p:cNvPr id="6" name="TextBox 5">
            <a:extLst>
              <a:ext uri="{FF2B5EF4-FFF2-40B4-BE49-F238E27FC236}">
                <a16:creationId xmlns:a16="http://schemas.microsoft.com/office/drawing/2014/main" id="{793B3EBE-816B-4EC1-8B80-3ABC61BDA4CA}"/>
              </a:ext>
            </a:extLst>
          </p:cNvPr>
          <p:cNvSpPr txBox="1"/>
          <p:nvPr userDrawn="1"/>
        </p:nvSpPr>
        <p:spPr>
          <a:xfrm>
            <a:off x="536494" y="1585527"/>
            <a:ext cx="4197303" cy="723275"/>
          </a:xfrm>
          <a:prstGeom prst="rect">
            <a:avLst/>
          </a:prstGeom>
          <a:noFill/>
        </p:spPr>
        <p:txBody>
          <a:bodyPr wrap="none" lIns="0" tIns="0" rIns="0" bIns="0" rtlCol="0">
            <a:spAutoFit/>
          </a:bodyPr>
          <a:lstStyle/>
          <a:p>
            <a:pPr algn="l" defTabSz="932742" rtl="0" eaLnBrk="1" latinLnBrk="0" hangingPunct="1">
              <a:lnSpc>
                <a:spcPct val="100000"/>
              </a:lnSpc>
              <a:spcBef>
                <a:spcPct val="0"/>
              </a:spcBef>
              <a:buNone/>
            </a:pPr>
            <a:r>
              <a:rPr lang="en-US" sz="4700" b="0" kern="1200" cap="none" spc="-50" baseline="0">
                <a:ln w="3175">
                  <a:noFill/>
                </a:ln>
                <a:solidFill>
                  <a:schemeClr val="tx1"/>
                </a:solidFill>
                <a:effectLst/>
                <a:latin typeface="+mj-lt"/>
                <a:ea typeface="+mn-ea"/>
                <a:cs typeface="Segoe UI" pitchFamily="34" charset="0"/>
              </a:rPr>
              <a:t>Microsoft Learn</a:t>
            </a:r>
          </a:p>
        </p:txBody>
      </p:sp>
      <p:sp>
        <p:nvSpPr>
          <p:cNvPr id="7" name="TextBox 6">
            <a:extLst>
              <a:ext uri="{FF2B5EF4-FFF2-40B4-BE49-F238E27FC236}">
                <a16:creationId xmlns:a16="http://schemas.microsoft.com/office/drawing/2014/main" id="{6DD9857E-C81E-4190-B2DB-09F73AC88071}"/>
              </a:ext>
            </a:extLst>
          </p:cNvPr>
          <p:cNvSpPr txBox="1"/>
          <p:nvPr userDrawn="1"/>
        </p:nvSpPr>
        <p:spPr>
          <a:xfrm>
            <a:off x="584200" y="2543473"/>
            <a:ext cx="3331489" cy="923330"/>
          </a:xfrm>
          <a:prstGeom prst="rect">
            <a:avLst/>
          </a:prstGeom>
          <a:noFill/>
        </p:spPr>
        <p:txBody>
          <a:bodyPr wrap="none" lIns="0" tIns="0" rIns="0" bIns="0" rtlCol="0">
            <a:spAutoFit/>
          </a:bodyPr>
          <a:lstStyle/>
          <a:p>
            <a:pPr algn="l"/>
            <a:r>
              <a:rPr lang="en-US" sz="2000"/>
              <a:t>Complete interactive learning</a:t>
            </a:r>
            <a:br>
              <a:rPr lang="en-US" sz="2000"/>
            </a:br>
            <a:r>
              <a:rPr lang="en-US" sz="2000"/>
              <a:t>exercises, watch videos, and</a:t>
            </a:r>
            <a:br>
              <a:rPr lang="en-US" sz="2000"/>
            </a:br>
            <a:r>
              <a:rPr lang="en-US" sz="2000"/>
              <a:t>apply your new skills.</a:t>
            </a:r>
          </a:p>
        </p:txBody>
      </p:sp>
    </p:spTree>
    <p:extLst>
      <p:ext uri="{BB962C8B-B14F-4D97-AF65-F5344CB8AC3E}">
        <p14:creationId xmlns:p14="http://schemas.microsoft.com/office/powerpoint/2010/main" val="2123652936"/>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preserve="1" userDrawn="1">
  <p:cSld name="Microsoft Learn Certifications Slide">
    <p:bg>
      <p:bgRef idx="1001">
        <a:schemeClr val="bg1"/>
      </p:bgRef>
    </p:bg>
    <p:spTree>
      <p:nvGrpSpPr>
        <p:cNvPr id="1" name=""/>
        <p:cNvGrpSpPr/>
        <p:nvPr/>
      </p:nvGrpSpPr>
      <p:grpSpPr>
        <a:xfrm>
          <a:off x="0" y="0"/>
          <a:ext cx="0" cy="0"/>
          <a:chOff x="0" y="0"/>
          <a:chExt cx="0" cy="0"/>
        </a:xfrm>
      </p:grpSpPr>
      <p:pic>
        <p:nvPicPr>
          <p:cNvPr id="7" name="Picture 6" descr="Microsoft Learn Cert designed image">
            <a:extLst>
              <a:ext uri="{FF2B5EF4-FFF2-40B4-BE49-F238E27FC236}">
                <a16:creationId xmlns:a16="http://schemas.microsoft.com/office/drawing/2014/main" id="{95701246-22BD-4FC5-AEB9-B37045FE5421}"/>
              </a:ext>
            </a:extLst>
          </p:cNvPr>
          <p:cNvPicPr>
            <a:picLocks noChangeAspect="1"/>
          </p:cNvPicPr>
          <p:nvPr userDrawn="1"/>
        </p:nvPicPr>
        <p:blipFill>
          <a:blip r:embed="rId2"/>
          <a:srcRect/>
          <a:stretch/>
        </p:blipFill>
        <p:spPr>
          <a:xfrm>
            <a:off x="1234" y="28"/>
            <a:ext cx="12189531" cy="6857943"/>
          </a:xfrm>
          <a:prstGeom prst="rect">
            <a:avLst/>
          </a:prstGeom>
        </p:spPr>
      </p:pic>
      <p:sp>
        <p:nvSpPr>
          <p:cNvPr id="9" name="TextBox 8">
            <a:extLst>
              <a:ext uri="{FF2B5EF4-FFF2-40B4-BE49-F238E27FC236}">
                <a16:creationId xmlns:a16="http://schemas.microsoft.com/office/drawing/2014/main" id="{7F5026E7-6F58-4D63-BD7D-C09303FC5AB6}"/>
              </a:ext>
            </a:extLst>
          </p:cNvPr>
          <p:cNvSpPr txBox="1"/>
          <p:nvPr userDrawn="1"/>
        </p:nvSpPr>
        <p:spPr>
          <a:xfrm>
            <a:off x="584200" y="4543953"/>
            <a:ext cx="3927807" cy="553998"/>
          </a:xfrm>
          <a:prstGeom prst="rect">
            <a:avLst/>
          </a:prstGeom>
          <a:noFill/>
        </p:spPr>
        <p:txBody>
          <a:bodyPr wrap="none" lIns="0" tIns="0" rIns="0" bIns="0" rtlCol="0">
            <a:spAutoFit/>
          </a:bodyPr>
          <a:lstStyle/>
          <a:p>
            <a:pPr algn="l"/>
            <a:r>
              <a:rPr lang="en-US" sz="1800" kern="1200">
                <a:solidFill>
                  <a:schemeClr val="tx1"/>
                </a:solidFill>
                <a:effectLst/>
                <a:latin typeface="+mn-lt"/>
                <a:ea typeface="+mn-ea"/>
                <a:cs typeface="+mn-cs"/>
              </a:rPr>
              <a:t>Validate your technical knowledge</a:t>
            </a:r>
            <a:br>
              <a:rPr lang="en-US" sz="1800" kern="1200">
                <a:solidFill>
                  <a:schemeClr val="tx1"/>
                </a:solidFill>
                <a:effectLst/>
                <a:latin typeface="+mn-lt"/>
                <a:ea typeface="+mn-ea"/>
                <a:cs typeface="+mn-cs"/>
              </a:rPr>
            </a:br>
            <a:r>
              <a:rPr lang="en-US" sz="1800" kern="1200">
                <a:solidFill>
                  <a:schemeClr val="tx1"/>
                </a:solidFill>
                <a:effectLst/>
                <a:latin typeface="+mn-lt"/>
                <a:ea typeface="+mn-ea"/>
                <a:cs typeface="+mn-cs"/>
              </a:rPr>
              <a:t>and ability with Microsoft Certification.</a:t>
            </a:r>
            <a:endParaRPr lang="en-US" sz="2000"/>
          </a:p>
        </p:txBody>
      </p:sp>
      <p:sp>
        <p:nvSpPr>
          <p:cNvPr id="5" name="TextBox 4">
            <a:extLst>
              <a:ext uri="{FF2B5EF4-FFF2-40B4-BE49-F238E27FC236}">
                <a16:creationId xmlns:a16="http://schemas.microsoft.com/office/drawing/2014/main" id="{8BD4FA4B-9954-4449-BBF7-7F953C70D1C0}"/>
              </a:ext>
            </a:extLst>
          </p:cNvPr>
          <p:cNvSpPr txBox="1"/>
          <p:nvPr userDrawn="1"/>
        </p:nvSpPr>
        <p:spPr>
          <a:xfrm>
            <a:off x="584200" y="1343771"/>
            <a:ext cx="2176173" cy="307777"/>
          </a:xfrm>
          <a:prstGeom prst="rect">
            <a:avLst/>
          </a:prstGeom>
          <a:noFill/>
        </p:spPr>
        <p:txBody>
          <a:bodyPr wrap="none" lIns="0" tIns="0" rIns="0" bIns="0" rtlCol="0">
            <a:spAutoFit/>
          </a:bodyPr>
          <a:lstStyle/>
          <a:p>
            <a:pPr algn="l"/>
            <a:r>
              <a:rPr lang="en-US" sz="2000"/>
              <a:t>On Microsoft Learn</a:t>
            </a:r>
          </a:p>
        </p:txBody>
      </p:sp>
      <p:sp>
        <p:nvSpPr>
          <p:cNvPr id="6" name="TextBox 5">
            <a:extLst>
              <a:ext uri="{FF2B5EF4-FFF2-40B4-BE49-F238E27FC236}">
                <a16:creationId xmlns:a16="http://schemas.microsoft.com/office/drawing/2014/main" id="{EA937DE2-466B-46CA-A4A2-781F75E07890}"/>
              </a:ext>
            </a:extLst>
          </p:cNvPr>
          <p:cNvSpPr txBox="1"/>
          <p:nvPr userDrawn="1"/>
        </p:nvSpPr>
        <p:spPr>
          <a:xfrm>
            <a:off x="536494" y="1585527"/>
            <a:ext cx="3531159" cy="723275"/>
          </a:xfrm>
          <a:prstGeom prst="rect">
            <a:avLst/>
          </a:prstGeom>
          <a:noFill/>
        </p:spPr>
        <p:txBody>
          <a:bodyPr wrap="none" lIns="0" tIns="0" rIns="0" bIns="0" rtlCol="0">
            <a:spAutoFit/>
          </a:bodyPr>
          <a:lstStyle/>
          <a:p>
            <a:pPr algn="l" defTabSz="932742" rtl="0" eaLnBrk="1" latinLnBrk="0" hangingPunct="1">
              <a:lnSpc>
                <a:spcPct val="100000"/>
              </a:lnSpc>
              <a:spcBef>
                <a:spcPct val="0"/>
              </a:spcBef>
              <a:buNone/>
            </a:pPr>
            <a:r>
              <a:rPr lang="en-US" sz="4700" b="0" kern="1200" cap="none" spc="-50" baseline="0">
                <a:ln w="3175">
                  <a:noFill/>
                </a:ln>
                <a:solidFill>
                  <a:schemeClr val="tx1"/>
                </a:solidFill>
                <a:effectLst/>
                <a:latin typeface="+mj-lt"/>
                <a:ea typeface="+mn-ea"/>
                <a:cs typeface="Segoe UI" pitchFamily="34" charset="0"/>
              </a:rPr>
              <a:t>Certifications</a:t>
            </a:r>
          </a:p>
        </p:txBody>
      </p:sp>
      <p:sp>
        <p:nvSpPr>
          <p:cNvPr id="8" name="Text Placeholder 5">
            <a:extLst>
              <a:ext uri="{FF2B5EF4-FFF2-40B4-BE49-F238E27FC236}">
                <a16:creationId xmlns:a16="http://schemas.microsoft.com/office/drawing/2014/main" id="{A1C4994F-1F45-441D-A375-D2E627025908}"/>
              </a:ext>
            </a:extLst>
          </p:cNvPr>
          <p:cNvSpPr>
            <a:spLocks noGrp="1"/>
          </p:cNvSpPr>
          <p:nvPr>
            <p:ph type="body" sz="quarter" idx="11"/>
          </p:nvPr>
        </p:nvSpPr>
        <p:spPr>
          <a:xfrm>
            <a:off x="577057" y="2554288"/>
            <a:ext cx="3205162" cy="276999"/>
          </a:xfrm>
        </p:spPr>
        <p:txBody>
          <a:bodyPr/>
          <a:lstStyle>
            <a:lvl1pPr marL="0" indent="0">
              <a:buNone/>
              <a:defRPr sz="1800"/>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Tree>
    <p:extLst>
      <p:ext uri="{BB962C8B-B14F-4D97-AF65-F5344CB8AC3E}">
        <p14:creationId xmlns:p14="http://schemas.microsoft.com/office/powerpoint/2010/main" val="2280933584"/>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solidFill>
                  <a:schemeClr val="tx1"/>
                </a:solidFill>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solidFill>
                  <a:schemeClr val="tx1"/>
                </a:solidFill>
                <a:latin typeface="Consolas" panose="020B0609020204030204" pitchFamily="49" charset="0"/>
                <a:cs typeface="Consolas" panose="020B0609020204030204" pitchFamily="49" charset="0"/>
              </a:defRPr>
            </a:lvl1pPr>
            <a:lvl2pPr marL="346553" indent="0">
              <a:buNone/>
              <a:defRPr sz="2400">
                <a:solidFill>
                  <a:schemeClr val="tx1"/>
                </a:solidFill>
                <a:latin typeface="Consolas" panose="020B0609020204030204" pitchFamily="49" charset="0"/>
                <a:cs typeface="Consolas" panose="020B0609020204030204" pitchFamily="49" charset="0"/>
              </a:defRPr>
            </a:lvl2pPr>
            <a:lvl3pPr marL="584607" indent="0">
              <a:buNone/>
              <a:defRPr sz="2000">
                <a:solidFill>
                  <a:schemeClr val="tx1"/>
                </a:solidFill>
                <a:latin typeface="Consolas" panose="020B0609020204030204" pitchFamily="49" charset="0"/>
                <a:cs typeface="Consolas" panose="020B0609020204030204" pitchFamily="49" charset="0"/>
              </a:defRPr>
            </a:lvl3pPr>
            <a:lvl4pPr marL="814563" indent="0">
              <a:buNone/>
              <a:defRPr sz="1800">
                <a:solidFill>
                  <a:schemeClr val="tx1"/>
                </a:solidFill>
                <a:latin typeface="Consolas" panose="020B0609020204030204" pitchFamily="49" charset="0"/>
                <a:cs typeface="Consolas" panose="020B0609020204030204" pitchFamily="49" charset="0"/>
              </a:defRPr>
            </a:lvl4pPr>
            <a:lvl5pPr marL="1050997" indent="0">
              <a:buNone/>
              <a:defRPr sz="18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9265278"/>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solidFill>
                  <a:schemeClr val="tx1"/>
                </a:solidFill>
                <a:cs typeface="Segoe UI" pitchFamily="34" charset="0"/>
              </a:rPr>
              <a:t>© Copyright Microsoft Corporation. All rights reserved. </a:t>
            </a:r>
          </a:p>
        </p:txBody>
      </p:sp>
      <p:pic>
        <p:nvPicPr>
          <p:cNvPr id="4" name="MS logo gray - EMF" descr="Microsoft logo, gray text version">
            <a:extLst>
              <a:ext uri="{FF2B5EF4-FFF2-40B4-BE49-F238E27FC236}">
                <a16:creationId xmlns:a16="http://schemas.microsoft.com/office/drawing/2014/main" id="{67691AE2-EB2F-4DC7-AF3E-3DBF63743870}"/>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241368910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5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gray">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solidFill>
                  <a:schemeClr val="tx1"/>
                </a:soli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solidFill>
                  <a:schemeClr val="tx1"/>
                </a:solidFill>
                <a:latin typeface="+mn-lt"/>
              </a:defRPr>
            </a:lvl1pPr>
            <a:lvl2pPr>
              <a:defRPr sz="2800">
                <a:solidFill>
                  <a:schemeClr val="tx1"/>
                </a:solidFill>
                <a:latin typeface="+mn-lt"/>
              </a:defRPr>
            </a:lvl2pPr>
            <a:lvl3pPr>
              <a:defRPr sz="2400">
                <a:solidFill>
                  <a:schemeClr val="tx1"/>
                </a:solidFill>
                <a:latin typeface="+mn-lt"/>
              </a:defRPr>
            </a:lvl3pPr>
            <a:lvl4pPr>
              <a:defRPr sz="2000">
                <a:solidFill>
                  <a:schemeClr val="tx1"/>
                </a:solidFill>
                <a:latin typeface="+mn-lt"/>
              </a:defRPr>
            </a:lvl4pPr>
            <a:lvl5pPr>
              <a:defRPr sz="1800">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solidFill>
                  <a:srgbClr val="000000"/>
                </a:soli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4269212997"/>
      </p:ext>
    </p:extLst>
  </p:cSld>
  <p:clrMapOvr>
    <a:masterClrMapping/>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pic>
        <p:nvPicPr>
          <p:cNvPr id="7" name="Picture 6">
            <a:extLst>
              <a:ext uri="{FF2B5EF4-FFF2-40B4-BE49-F238E27FC236}">
                <a16:creationId xmlns:a16="http://schemas.microsoft.com/office/drawing/2014/main" id="{FCA04CCC-89CB-4C66-9594-D1D373EF707E}"/>
              </a:ext>
            </a:extLst>
          </p:cNvPr>
          <p:cNvPicPr>
            <a:picLocks noChangeAspect="1"/>
          </p:cNvPicPr>
          <p:nvPr userDrawn="1"/>
        </p:nvPicPr>
        <p:blipFill>
          <a:blip r:embed="rId2"/>
          <a:stretch>
            <a:fillRect/>
          </a:stretch>
        </p:blipFill>
        <p:spPr>
          <a:xfrm>
            <a:off x="293688" y="298375"/>
            <a:ext cx="2622570" cy="867436"/>
          </a:xfrm>
          <a:prstGeom prst="rect">
            <a:avLst/>
          </a:prstGeom>
        </p:spPr>
      </p:pic>
    </p:spTree>
    <p:extLst>
      <p:ext uri="{BB962C8B-B14F-4D97-AF65-F5344CB8AC3E}">
        <p14:creationId xmlns:p14="http://schemas.microsoft.com/office/powerpoint/2010/main" val="3703414673"/>
      </p:ext>
    </p:extLst>
  </p:cSld>
  <p:clrMapOvr>
    <a:overrideClrMapping bg1="dk1" tx1="lt1" bg2="dk2" tx2="lt2" accent1="accent1" accent2="accent2" accent3="accent3" accent4="accent4" accent5="accent5" accent6="accent6" hlink="hlink" folHlink="folHlink"/>
  </p:clrMapOvr>
  <p:transition advClick="0" advTm="20000">
    <p:push dir="u"/>
  </p:transition>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preserve="1" userDrawn="1">
  <p:cSld name="Title square photo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pic>
        <p:nvPicPr>
          <p:cNvPr id="8" name="Picture 7">
            <a:extLst>
              <a:ext uri="{FF2B5EF4-FFF2-40B4-BE49-F238E27FC236}">
                <a16:creationId xmlns:a16="http://schemas.microsoft.com/office/drawing/2014/main" id="{C5D56A03-466A-4259-AB4C-31552B627E07}"/>
              </a:ext>
            </a:extLst>
          </p:cNvPr>
          <p:cNvPicPr>
            <a:picLocks noChangeAspect="1"/>
          </p:cNvPicPr>
          <p:nvPr userDrawn="1"/>
        </p:nvPicPr>
        <p:blipFill>
          <a:blip r:embed="rId2"/>
          <a:stretch>
            <a:fillRect/>
          </a:stretch>
        </p:blipFill>
        <p:spPr>
          <a:xfrm>
            <a:off x="293688" y="298375"/>
            <a:ext cx="2622570" cy="867436"/>
          </a:xfrm>
          <a:prstGeom prst="rect">
            <a:avLst/>
          </a:prstGeom>
        </p:spPr>
      </p:pic>
    </p:spTree>
    <p:extLst>
      <p:ext uri="{BB962C8B-B14F-4D97-AF65-F5344CB8AC3E}">
        <p14:creationId xmlns:p14="http://schemas.microsoft.com/office/powerpoint/2010/main" val="1500387370"/>
      </p:ext>
    </p:extLst>
  </p:cSld>
  <p:clrMapOvr>
    <a:masterClrMapping/>
  </p:clrMapOvr>
  <p:transition advClick="0" advTm="20000">
    <p:push dir="u"/>
  </p:transition>
  <p:extLst>
    <p:ext uri="{DCECCB84-F9BA-43D5-87BE-67443E8EF086}">
      <p15:sldGuideLst xmlns:p15="http://schemas.microsoft.com/office/powerpoint/2012/main">
        <p15:guide id="2" orient="horz" pos="2496">
          <p15:clr>
            <a:srgbClr val="5ACBF0"/>
          </p15:clr>
        </p15:guide>
        <p15:guide id="3" pos="3360">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rgbClr val="50E6FF"/>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pic>
        <p:nvPicPr>
          <p:cNvPr id="6" name="Picture 5">
            <a:extLst>
              <a:ext uri="{FF2B5EF4-FFF2-40B4-BE49-F238E27FC236}">
                <a16:creationId xmlns:a16="http://schemas.microsoft.com/office/drawing/2014/main" id="{ECC6C7ED-E62E-464C-BA74-D1037A08F7C8}"/>
              </a:ext>
            </a:extLst>
          </p:cNvPr>
          <p:cNvPicPr>
            <a:picLocks noChangeAspect="1"/>
          </p:cNvPicPr>
          <p:nvPr userDrawn="1"/>
        </p:nvPicPr>
        <p:blipFill>
          <a:blip r:embed="rId2"/>
          <a:stretch>
            <a:fillRect/>
          </a:stretch>
        </p:blipFill>
        <p:spPr>
          <a:xfrm>
            <a:off x="293688" y="298375"/>
            <a:ext cx="2622570" cy="867436"/>
          </a:xfrm>
          <a:prstGeom prst="rect">
            <a:avLst/>
          </a:prstGeom>
        </p:spPr>
      </p:pic>
    </p:spTree>
    <p:extLst>
      <p:ext uri="{BB962C8B-B14F-4D97-AF65-F5344CB8AC3E}">
        <p14:creationId xmlns:p14="http://schemas.microsoft.com/office/powerpoint/2010/main" val="3286561300"/>
      </p:ext>
    </p:extLst>
  </p:cSld>
  <p:clrMapOvr>
    <a:overrideClrMapping bg1="dk1" tx1="lt1" bg2="dk2" tx2="lt2" accent1="accent1" accent2="accent2" accent3="accent3" accent4="accent4" accent5="accent5" accent6="accent6" hlink="hlink" folHlink="folHlink"/>
  </p:clrMapOvr>
  <p:transition advClick="0" advTm="20000">
    <p:push dir="u"/>
  </p:transition>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pic>
        <p:nvPicPr>
          <p:cNvPr id="6" name="Picture 5">
            <a:extLst>
              <a:ext uri="{FF2B5EF4-FFF2-40B4-BE49-F238E27FC236}">
                <a16:creationId xmlns:a16="http://schemas.microsoft.com/office/drawing/2014/main" id="{287F7E11-4D17-48D8-A138-23D57849DF0F}"/>
              </a:ext>
            </a:extLst>
          </p:cNvPr>
          <p:cNvPicPr>
            <a:picLocks noChangeAspect="1"/>
          </p:cNvPicPr>
          <p:nvPr userDrawn="1"/>
        </p:nvPicPr>
        <p:blipFill>
          <a:blip r:embed="rId2"/>
          <a:stretch>
            <a:fillRect/>
          </a:stretch>
        </p:blipFill>
        <p:spPr>
          <a:xfrm>
            <a:off x="293688" y="298375"/>
            <a:ext cx="2622570" cy="867436"/>
          </a:xfrm>
          <a:prstGeom prst="rect">
            <a:avLst/>
          </a:prstGeom>
        </p:spPr>
      </p:pic>
    </p:spTree>
    <p:extLst>
      <p:ext uri="{BB962C8B-B14F-4D97-AF65-F5344CB8AC3E}">
        <p14:creationId xmlns:p14="http://schemas.microsoft.com/office/powerpoint/2010/main" val="3859153175"/>
      </p:ext>
    </p:extLst>
  </p:cSld>
  <p:clrMapOvr>
    <a:masterClrMapping/>
  </p:clrMapOvr>
  <p:transition advClick="0" advTm="20000">
    <p:push dir="u"/>
  </p:transition>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5692039"/>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01286768"/>
      </p:ext>
    </p:extLst>
  </p:cSld>
  <p:clrMapOvr>
    <a:masterClrMapping/>
  </p:clrMapOvr>
  <p:transition advClick="0" advTm="20000">
    <p:push dir="u"/>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38716589"/>
      </p:ext>
    </p:extLst>
  </p:cSld>
  <p:clrMapOvr>
    <a:masterClrMapping/>
  </p:clrMapOvr>
  <p:transition advClick="0" advTm="20000">
    <p:push dir="u"/>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mn-lt"/>
                <a:cs typeface="Segoe UI" panose="020B0502040204020203" pitchFamily="34" charset="0"/>
              </a:defRPr>
            </a:lvl1pPr>
            <a:lvl2pPr marL="255588" indent="0">
              <a:buFont typeface="Wingdings" panose="05000000000000000000" pitchFamily="2" charset="2"/>
              <a:buNone/>
              <a:defRPr sz="2000" b="0">
                <a:latin typeface="+mn-lt"/>
              </a:defRPr>
            </a:lvl2pPr>
            <a:lvl3pPr marL="450850" indent="0">
              <a:buFont typeface="Wingdings" panose="05000000000000000000" pitchFamily="2" charset="2"/>
              <a:buNone/>
              <a:tabLst/>
              <a:defRPr sz="1600" b="0">
                <a:latin typeface="+mn-lt"/>
              </a:defRPr>
            </a:lvl3pPr>
            <a:lvl4pPr marL="652462" indent="0">
              <a:buFont typeface="Wingdings" panose="05000000000000000000" pitchFamily="2" charset="2"/>
              <a:buNone/>
              <a:defRPr sz="1400" b="0">
                <a:latin typeface="+mn-lt"/>
              </a:defRPr>
            </a:lvl4pPr>
            <a:lvl5pPr marL="854075" indent="0">
              <a:buFont typeface="Wingdings" panose="05000000000000000000" pitchFamily="2" charset="2"/>
              <a:buNone/>
              <a:tabLst/>
              <a:defRPr sz="1400" b="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mn-lt"/>
                <a:cs typeface="Segoe UI" panose="020B0502040204020203" pitchFamily="34" charset="0"/>
              </a:defRPr>
            </a:lvl1pPr>
            <a:lvl2pPr marL="255588" indent="0">
              <a:buFont typeface="Wingdings" panose="05000000000000000000" pitchFamily="2" charset="2"/>
              <a:buNone/>
              <a:defRPr sz="2000" b="0">
                <a:latin typeface="+mn-lt"/>
              </a:defRPr>
            </a:lvl2pPr>
            <a:lvl3pPr marL="450850" indent="0">
              <a:buFont typeface="Wingdings" panose="05000000000000000000" pitchFamily="2" charset="2"/>
              <a:buNone/>
              <a:tabLst/>
              <a:defRPr sz="1600" b="0">
                <a:latin typeface="+mn-lt"/>
              </a:defRPr>
            </a:lvl3pPr>
            <a:lvl4pPr marL="652462" indent="0">
              <a:buFont typeface="Wingdings" panose="05000000000000000000" pitchFamily="2" charset="2"/>
              <a:buNone/>
              <a:defRPr sz="1400" b="0">
                <a:latin typeface="+mn-lt"/>
              </a:defRPr>
            </a:lvl4pPr>
            <a:lvl5pPr marL="854075" indent="0">
              <a:buFont typeface="Wingdings" panose="05000000000000000000" pitchFamily="2" charset="2"/>
              <a:buNone/>
              <a:tabLst/>
              <a:defRPr sz="1400" b="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1246945"/>
      </p:ext>
    </p:extLst>
  </p:cSld>
  <p:clrMapOvr>
    <a:masterClrMapping/>
  </p:clrMapOvr>
  <p:transition advClick="0" advTm="20000">
    <p:push dir="u"/>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70207858"/>
      </p:ext>
    </p:extLst>
  </p:cSld>
  <p:clrMapOvr>
    <a:masterClrMapping/>
  </p:clrMapOvr>
  <p:transition advClick="0" advTm="20000">
    <p:push dir="u"/>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15758855"/>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3104411093"/>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025650"/>
            <a:ext cx="4161981" cy="1107996"/>
          </a:xfrm>
        </p:spPr>
        <p:txBody>
          <a:bodyPr wrap="square" rIns="0" anchor="b">
            <a:spAutoFit/>
          </a:bodyPr>
          <a:lstStyle>
            <a:lvl1pPr>
              <a:lnSpc>
                <a:spcPct val="100000"/>
              </a:lnSpc>
              <a:defRPr sz="3600" b="0" spc="-49" baseline="0">
                <a:gradFill>
                  <a:gsLst>
                    <a:gs pos="1250">
                      <a:schemeClr val="tx1"/>
                    </a:gs>
                    <a:gs pos="100000">
                      <a:schemeClr val="tx1"/>
                    </a:gs>
                  </a:gsLst>
                  <a:lin ang="5400000" scaled="0"/>
                </a:gradFill>
                <a:latin typeface="+mj-lt"/>
                <a:cs typeface="Segoe UI" panose="020B0502040204020203" pitchFamily="34" charset="0"/>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1"/>
            <a:ext cx="4162425" cy="338554"/>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913201066"/>
      </p:ext>
    </p:extLst>
  </p:cSld>
  <p:clrMapOvr>
    <a:masterClrMapping/>
  </p:clrMapOvr>
  <p:transition advClick="0" advTm="20000">
    <p:push dir="u"/>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276">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025" y="3152001"/>
            <a:ext cx="4161981" cy="553998"/>
          </a:xfrm>
        </p:spPr>
        <p:txBody>
          <a:bodyPr wrap="square" rIns="0" anchor="ctr" anchorCtr="0">
            <a:spAutoFit/>
          </a:bodyPr>
          <a:lstStyle>
            <a:lvl1pPr>
              <a:lnSpc>
                <a:spcPct val="100000"/>
              </a:lnSpc>
              <a:defRPr sz="3600" b="0" spc="-49" baseline="0">
                <a:gradFill>
                  <a:gsLst>
                    <a:gs pos="1250">
                      <a:schemeClr val="tx1"/>
                    </a:gs>
                    <a:gs pos="100000">
                      <a:schemeClr val="tx1"/>
                    </a:gs>
                  </a:gsLst>
                  <a:lin ang="5400000" scaled="0"/>
                </a:gradFill>
                <a:latin typeface="+mj-lt"/>
                <a:cs typeface="Segoe UI" panose="020B0502040204020203" pitchFamily="34" charset="0"/>
              </a:defRPr>
            </a:lvl1pPr>
          </a:lstStyle>
          <a:p>
            <a:r>
              <a:rPr lang="en-US"/>
              <a:t>Square photo layout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804766513"/>
      </p:ext>
    </p:extLst>
  </p:cSld>
  <p:clrMapOvr>
    <a:masterClrMapping/>
  </p:clrMapOvr>
  <p:transition advClick="0" advTm="20000">
    <p:push dir="u"/>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981637"/>
            <a:ext cx="4160520" cy="861774"/>
          </a:xfrm>
        </p:spPr>
        <p:txBody>
          <a:bodyPr wrap="square" anchor="t">
            <a:spAutoFit/>
          </a:bodyPr>
          <a:lstStyle>
            <a:lvl1pPr>
              <a:lnSpc>
                <a:spcPct val="100000"/>
              </a:lnSpc>
              <a:defRPr sz="2800" b="0" spc="0" baseline="0">
                <a:gradFill>
                  <a:gsLst>
                    <a:gs pos="1250">
                      <a:schemeClr val="tx1"/>
                    </a:gs>
                    <a:gs pos="100000">
                      <a:schemeClr val="tx1"/>
                    </a:gs>
                  </a:gsLst>
                  <a:lin ang="5400000" scaled="0"/>
                </a:gradFill>
                <a:latin typeface="+mj-lt"/>
                <a:cs typeface="Segoe UI" panose="020B0502040204020203" pitchFamily="34" charset="0"/>
              </a:defRPr>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303103208"/>
      </p:ext>
    </p:extLst>
  </p:cSld>
  <p:clrMapOvr>
    <a:masterClrMapping/>
  </p:clrMapOvr>
  <p:transition advClick="0" advTm="20000">
    <p:push dir="u"/>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40F29D-C5E8-44D2-9526-FDD92F645402}"/>
              </a:ext>
            </a:extLst>
          </p:cNvPr>
          <p:cNvSpPr>
            <a:spLocks noGrp="1"/>
          </p:cNvSpPr>
          <p:nvPr>
            <p:ph type="title"/>
          </p:nvPr>
        </p:nvSpPr>
        <p:spPr>
          <a:xfrm>
            <a:off x="588263" y="5438001"/>
            <a:ext cx="11018520" cy="553998"/>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6154225"/>
      </p:ext>
    </p:extLst>
  </p:cSld>
  <p:clrMapOvr>
    <a:masterClrMapping/>
  </p:clrMapOvr>
  <p:transition advClick="0" advTm="20000">
    <p:push dir="u"/>
  </p:transition>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421871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40F29D-C5E8-44D2-9526-FDD92F645402}"/>
              </a:ext>
            </a:extLst>
          </p:cNvPr>
          <p:cNvSpPr>
            <a:spLocks noGrp="1"/>
          </p:cNvSpPr>
          <p:nvPr>
            <p:ph type="title"/>
          </p:nvPr>
        </p:nvSpPr>
        <p:spPr>
          <a:xfrm>
            <a:off x="588263" y="866001"/>
            <a:ext cx="11018520" cy="553998"/>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2381"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715074667"/>
      </p:ext>
    </p:extLst>
  </p:cSld>
  <p:clrMapOvr>
    <a:masterClrMapping/>
  </p:clrMapOvr>
  <p:transition advClick="0" advTm="20000">
    <p:push dir="u"/>
  </p:transition>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307777"/>
          </a:xfrm>
        </p:spPr>
        <p:txBody>
          <a:bodyPr/>
          <a:lstStyle>
            <a:lvl1pPr marL="0" indent="0" algn="ctr">
              <a:spcBef>
                <a:spcPts val="0"/>
              </a:spcBef>
              <a:buNone/>
              <a:defRPr sz="2000"/>
            </a:lvl1pPr>
          </a:lstStyle>
          <a:p>
            <a:pPr lvl="0"/>
            <a:r>
              <a:rPr lang="en-US"/>
              <a:t>Edit Master text</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307777"/>
          </a:xfrm>
        </p:spPr>
        <p:txBody>
          <a:bodyPr/>
          <a:lstStyle>
            <a:lvl1pPr marL="0" indent="0" algn="ctr">
              <a:spcBef>
                <a:spcPts val="0"/>
              </a:spcBef>
              <a:buNone/>
              <a:defRPr sz="2000"/>
            </a:lvl1pPr>
          </a:lstStyle>
          <a:p>
            <a:pPr lvl="0"/>
            <a:r>
              <a:rPr lang="en-US"/>
              <a:t>Edit Master text</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239255"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2836142606"/>
      </p:ext>
    </p:extLst>
  </p:cSld>
  <p:clrMapOvr>
    <a:masterClrMapping/>
  </p:clrMapOvr>
  <p:transition advClick="0" advTm="20000">
    <p:push dir="u"/>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307777"/>
          </a:xfrm>
        </p:spPr>
        <p:txBody>
          <a:bodyPr/>
          <a:lstStyle>
            <a:lvl1pPr marL="0" indent="0" algn="ctr">
              <a:spcBef>
                <a:spcPts val="0"/>
              </a:spcBef>
              <a:buNone/>
              <a:defRPr sz="2000"/>
            </a:lvl1pPr>
          </a:lstStyle>
          <a:p>
            <a:pPr lvl="0"/>
            <a:r>
              <a:rPr lang="en-US"/>
              <a:t>Edit Master text</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307777"/>
          </a:xfrm>
        </p:spPr>
        <p:txBody>
          <a:bodyPr/>
          <a:lstStyle>
            <a:lvl1pPr marL="0" indent="0" algn="ctr">
              <a:spcBef>
                <a:spcPts val="0"/>
              </a:spcBef>
              <a:buNone/>
              <a:defRPr sz="2000"/>
            </a:lvl1pPr>
          </a:lstStyle>
          <a:p>
            <a:pPr lvl="0"/>
            <a:r>
              <a:rPr lang="en-US"/>
              <a:t>Edit Master text</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4358640"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307777"/>
          </a:xfrm>
        </p:spPr>
        <p:txBody>
          <a:bodyPr/>
          <a:lstStyle>
            <a:lvl1pPr marL="0" indent="0" algn="ctr">
              <a:spcBef>
                <a:spcPts val="0"/>
              </a:spcBef>
              <a:buNone/>
              <a:defRPr sz="2000"/>
            </a:lvl1pPr>
          </a:lstStyle>
          <a:p>
            <a:pPr lvl="0"/>
            <a:r>
              <a:rPr lang="en-US"/>
              <a:t>Edit Master text</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8132063"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3508181991"/>
      </p:ext>
    </p:extLst>
  </p:cSld>
  <p:clrMapOvr>
    <a:masterClrMapping/>
  </p:clrMapOvr>
  <p:transition advClick="0" advTm="20000">
    <p:push dir="u"/>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307777"/>
          </a:xfrm>
        </p:spPr>
        <p:txBody>
          <a:bodyPr/>
          <a:lstStyle>
            <a:lvl1pPr marL="0" indent="0" algn="ctr">
              <a:spcBef>
                <a:spcPts val="0"/>
              </a:spcBef>
              <a:buNone/>
              <a:defRPr sz="2000"/>
            </a:lvl1pPr>
          </a:lstStyle>
          <a:p>
            <a:pPr lvl="0"/>
            <a:r>
              <a:rPr lang="en-US"/>
              <a:t>Edit Master text</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307777"/>
          </a:xfrm>
        </p:spPr>
        <p:txBody>
          <a:bodyPr/>
          <a:lstStyle>
            <a:lvl1pPr marL="0" indent="0" algn="ctr">
              <a:spcBef>
                <a:spcPts val="0"/>
              </a:spcBef>
              <a:buNone/>
              <a:defRPr sz="2000"/>
            </a:lvl1pPr>
          </a:lstStyle>
          <a:p>
            <a:pPr lvl="0"/>
            <a:r>
              <a:rPr lang="en-US"/>
              <a:t>Edit Master text</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3413908"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307777"/>
          </a:xfrm>
        </p:spPr>
        <p:txBody>
          <a:bodyPr/>
          <a:lstStyle>
            <a:lvl1pPr marL="0" indent="0" algn="ctr">
              <a:spcBef>
                <a:spcPts val="0"/>
              </a:spcBef>
              <a:buNone/>
              <a:defRPr sz="2000"/>
            </a:lvl1pPr>
          </a:lstStyle>
          <a:p>
            <a:pPr lvl="0"/>
            <a:r>
              <a:rPr lang="en-US"/>
              <a:t>Edit Master text</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245204"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307777"/>
          </a:xfrm>
        </p:spPr>
        <p:txBody>
          <a:bodyPr/>
          <a:lstStyle>
            <a:lvl1pPr marL="0" indent="0" algn="ctr">
              <a:spcBef>
                <a:spcPts val="0"/>
              </a:spcBef>
              <a:buNone/>
              <a:defRPr sz="2000"/>
            </a:lvl1pPr>
          </a:lstStyle>
          <a:p>
            <a:pPr lvl="0"/>
            <a:r>
              <a:rPr lang="en-US"/>
              <a:t>Edit Master text</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gray">
          <a:xfrm>
            <a:off x="9076500"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910181831"/>
      </p:ext>
    </p:extLst>
  </p:cSld>
  <p:clrMapOvr>
    <a:masterClrMapping/>
  </p:clrMapOvr>
  <p:transition advClick="0" advTm="20000">
    <p:push dir="u"/>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userDrawn="1">
  <p:cSld name="Screenshot and caption">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883269-C75C-4B87-8CD9-BE4E94E2BFF3}"/>
              </a:ext>
            </a:extLst>
          </p:cNvPr>
          <p:cNvSpPr>
            <a:spLocks noGrp="1"/>
          </p:cNvSpPr>
          <p:nvPr>
            <p:ph type="title"/>
          </p:nvPr>
        </p:nvSpPr>
        <p:spPr/>
        <p:txBody>
          <a:bodyPr/>
          <a:lstStyle/>
          <a:p>
            <a:r>
              <a:rPr lang="en-US"/>
              <a:t>Click to edit Master title style</a:t>
            </a:r>
          </a:p>
        </p:txBody>
      </p:sp>
      <p:sp>
        <p:nvSpPr>
          <p:cNvPr id="6" name="Text Placeholder 3">
            <a:extLst>
              <a:ext uri="{FF2B5EF4-FFF2-40B4-BE49-F238E27FC236}">
                <a16:creationId xmlns:a16="http://schemas.microsoft.com/office/drawing/2014/main" id="{5497F3D2-4B1F-4B39-9F73-BA917D388B3B}"/>
              </a:ext>
            </a:extLst>
          </p:cNvPr>
          <p:cNvSpPr>
            <a:spLocks noGrp="1"/>
          </p:cNvSpPr>
          <p:nvPr>
            <p:ph type="body" sz="quarter" idx="11" hasCustomPrompt="1"/>
          </p:nvPr>
        </p:nvSpPr>
        <p:spPr>
          <a:xfrm>
            <a:off x="8128000" y="2017713"/>
            <a:ext cx="3481388" cy="307777"/>
          </a:xfrm>
        </p:spPr>
        <p:txBody>
          <a:bodyPr wrap="square">
            <a:spAutoFit/>
          </a:bodyPr>
          <a:lstStyle>
            <a:lvl1pPr marL="0" indent="0">
              <a:buNone/>
              <a:defRPr sz="20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Add a caption</a:t>
            </a:r>
          </a:p>
        </p:txBody>
      </p:sp>
      <p:sp>
        <p:nvSpPr>
          <p:cNvPr id="3" name="Picture Placeholder 2" descr="This screen shot is a 'placeholder' only. Drag or drop your screen shot here, or click and tap the center to insert a photo.">
            <a:extLst>
              <a:ext uri="{FF2B5EF4-FFF2-40B4-BE49-F238E27FC236}">
                <a16:creationId xmlns:a16="http://schemas.microsoft.com/office/drawing/2014/main" id="{32952E5A-3BE5-4580-872E-DC3A31E8D445}"/>
              </a:ext>
            </a:extLst>
          </p:cNvPr>
          <p:cNvSpPr>
            <a:spLocks noGrp="1"/>
          </p:cNvSpPr>
          <p:nvPr>
            <p:ph type="pic" sz="quarter" idx="12" hasCustomPrompt="1"/>
          </p:nvPr>
        </p:nvSpPr>
        <p:spPr bwMode="gray">
          <a:xfrm>
            <a:off x="584200" y="1436688"/>
            <a:ext cx="7253288" cy="4832350"/>
          </a:xfrm>
          <a:blipFill>
            <a:blip r:embed="rId2"/>
            <a:stretch>
              <a:fillRect/>
            </a:stretch>
          </a:blipFill>
        </p:spPr>
        <p:txBody>
          <a:bodyPr bIns="1097280" anchor="ctr">
            <a:noAutofit/>
          </a:bodyPr>
          <a:lstStyle>
            <a:lvl1pPr marL="0" indent="0" algn="ctr">
              <a:buNone/>
              <a:defRPr sz="1400" b="1">
                <a:solidFill>
                  <a:srgbClr val="000000"/>
                </a:solidFill>
              </a:defRPr>
            </a:lvl1pPr>
          </a:lstStyle>
          <a:p>
            <a:r>
              <a:rPr lang="en-US"/>
              <a:t>Drag &amp; drop your screen shot here </a:t>
            </a:r>
            <a:br>
              <a:rPr lang="en-US"/>
            </a:br>
            <a:r>
              <a:rPr lang="en-US"/>
              <a:t>or click or tap icon below to insert </a:t>
            </a:r>
          </a:p>
        </p:txBody>
      </p:sp>
    </p:spTree>
    <p:extLst>
      <p:ext uri="{BB962C8B-B14F-4D97-AF65-F5344CB8AC3E}">
        <p14:creationId xmlns:p14="http://schemas.microsoft.com/office/powerpoint/2010/main" val="756307766"/>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6">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12">
          <p15:clr>
            <a:srgbClr val="5ACBF0"/>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4200" y="2305841"/>
            <a:ext cx="3468956" cy="1107996"/>
          </a:xfrm>
        </p:spPr>
        <p:txBody>
          <a:bodyPr/>
          <a:lstStyle>
            <a:lvl1pPr>
              <a:defRPr sz="3600">
                <a:solidFill>
                  <a:schemeClr val="tx1"/>
                </a:solidFill>
              </a:defRPr>
            </a:lvl1pPr>
          </a:lstStyle>
          <a:p>
            <a:r>
              <a:rPr lang="en-US"/>
              <a:t>Click to edit Master title style</a:t>
            </a:r>
          </a:p>
        </p:txBody>
      </p:sp>
      <p:sp>
        <p:nvSpPr>
          <p:cNvPr id="7" name="Text Placeholder 6">
            <a:extLst>
              <a:ext uri="{FF2B5EF4-FFF2-40B4-BE49-F238E27FC236}">
                <a16:creationId xmlns:a16="http://schemas.microsoft.com/office/drawing/2014/main" id="{A08DBB0A-21C9-483B-83DA-E59B5C357879}"/>
              </a:ext>
            </a:extLst>
          </p:cNvPr>
          <p:cNvSpPr>
            <a:spLocks noGrp="1"/>
          </p:cNvSpPr>
          <p:nvPr>
            <p:ph type="body" sz="quarter" idx="10"/>
          </p:nvPr>
        </p:nvSpPr>
        <p:spPr>
          <a:xfrm>
            <a:off x="4356100" y="2447039"/>
            <a:ext cx="7251192" cy="369332"/>
          </a:xfrm>
        </p:spPr>
        <p:txBody>
          <a:bodyPr/>
          <a:lstStyle>
            <a:lvl1pPr marL="0" indent="0">
              <a:spcAft>
                <a:spcPts val="1200"/>
              </a:spcAft>
              <a:buNone/>
              <a:defRPr sz="2400"/>
            </a:lvl1pPr>
            <a:lvl2pPr marL="228600" indent="0">
              <a:buNone/>
              <a:defRPr/>
            </a:lvl2pPr>
          </a:lstStyle>
          <a:p>
            <a:pPr lvl="0"/>
            <a:r>
              <a:rPr lang="en-US"/>
              <a:t>Edit Master text styles</a:t>
            </a:r>
          </a:p>
        </p:txBody>
      </p:sp>
      <p:cxnSp>
        <p:nvCxnSpPr>
          <p:cNvPr id="4" name="Straight Connector 3">
            <a:extLst>
              <a:ext uri="{FF2B5EF4-FFF2-40B4-BE49-F238E27FC236}">
                <a16:creationId xmlns:a16="http://schemas.microsoft.com/office/drawing/2014/main" id="{B9FD800B-7DF4-487A-ADA4-F44FB0D5A337}"/>
              </a:ext>
              <a:ext uri="{C183D7F6-B498-43B3-948B-1728B52AA6E4}">
                <adec:decorative xmlns:adec="http://schemas.microsoft.com/office/drawing/2017/decorative" val="1"/>
              </a:ext>
            </a:extLst>
          </p:cNvPr>
          <p:cNvCxnSpPr/>
          <p:nvPr userDrawn="1"/>
        </p:nvCxnSpPr>
        <p:spPr>
          <a:xfrm>
            <a:off x="588263" y="2017713"/>
            <a:ext cx="3477325"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17D0DD9-81B9-4F58-9346-51EE2B8F81A3}"/>
              </a:ext>
              <a:ext uri="{C183D7F6-B498-43B3-948B-1728B52AA6E4}">
                <adec:decorative xmlns:adec="http://schemas.microsoft.com/office/drawing/2017/decorative" val="1"/>
              </a:ext>
            </a:extLst>
          </p:cNvPr>
          <p:cNvCxnSpPr>
            <a:cxnSpLocks/>
          </p:cNvCxnSpPr>
          <p:nvPr userDrawn="1"/>
        </p:nvCxnSpPr>
        <p:spPr>
          <a:xfrm>
            <a:off x="4356100" y="2017713"/>
            <a:ext cx="7253288" cy="0"/>
          </a:xfrm>
          <a:prstGeom prst="line">
            <a:avLst/>
          </a:prstGeom>
          <a:ln w="12700">
            <a:solidFill>
              <a:schemeClr val="tx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9967301"/>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5ACBF0"/>
          </p15:clr>
        </p15:guide>
        <p15:guide id="13" pos="2744">
          <p15:clr>
            <a:srgbClr val="5ACBF0"/>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2" orient="horz" pos="1728">
          <p15:clr>
            <a:srgbClr val="FBAE40"/>
          </p15:clr>
        </p15:guide>
      </p15:sldGuideLst>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6" name="Title 5">
            <a:extLst>
              <a:ext uri="{FF2B5EF4-FFF2-40B4-BE49-F238E27FC236}">
                <a16:creationId xmlns:a16="http://schemas.microsoft.com/office/drawing/2014/main" id="{E1FA0F84-F2FF-4407-BF3B-865F6671E357}"/>
              </a:ext>
            </a:extLst>
          </p:cNvPr>
          <p:cNvSpPr>
            <a:spLocks noGrp="1"/>
          </p:cNvSpPr>
          <p:nvPr>
            <p:ph type="title" hasCustomPrompt="1"/>
          </p:nvPr>
        </p:nvSpPr>
        <p:spPr bwMode="auto">
          <a:xfrm>
            <a:off x="588263" y="3179701"/>
            <a:ext cx="3182621" cy="498598"/>
          </a:xfrm>
          <a:noFill/>
        </p:spPr>
        <p:txBody>
          <a:bodyPr vert="horz" wrap="square" lIns="0" tIns="0" rIns="0" bIns="0" rtlCol="0" anchor="ctr" anchorCtr="0">
            <a:spAutoFit/>
          </a:bodyPr>
          <a:lstStyle>
            <a:lvl1pPr>
              <a:defRPr lang="en-US" dirty="0">
                <a:solidFill>
                  <a:srgbClr val="FFFFFF"/>
                </a:solidFill>
              </a:defRPr>
            </a:lvl1pPr>
          </a:lstStyle>
          <a:p>
            <a:pPr lvl="0">
              <a:lnSpc>
                <a:spcPct val="90000"/>
              </a:lnSpc>
            </a:pPr>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5008563" y="3213557"/>
            <a:ext cx="6599409" cy="430887"/>
          </a:xfrm>
        </p:spPr>
        <p:txBody>
          <a:bodyPr anchor="ctr" anchorCtr="0"/>
          <a:lstStyle>
            <a:lvl1pPr marL="0" indent="0">
              <a:spcAft>
                <a:spcPts val="1200"/>
              </a:spcAft>
              <a:buNone/>
              <a:defRPr sz="2800"/>
            </a:lvl1pPr>
            <a:lvl2pPr marL="228600" indent="0">
              <a:buNone/>
              <a:defRPr/>
            </a:lvl2pPr>
          </a:lstStyle>
          <a:p>
            <a:pPr lvl="0"/>
            <a:r>
              <a:rPr lang="en-US"/>
              <a:t>Edit Master text styles</a:t>
            </a:r>
          </a:p>
        </p:txBody>
      </p:sp>
    </p:spTree>
    <p:extLst>
      <p:ext uri="{BB962C8B-B14F-4D97-AF65-F5344CB8AC3E}">
        <p14:creationId xmlns:p14="http://schemas.microsoft.com/office/powerpoint/2010/main" val="3403459333"/>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5ACBF0"/>
          </p15:clr>
        </p15:guide>
        <p15:guide id="14" pos="3155">
          <p15:clr>
            <a:srgbClr val="5ACBF0"/>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9" orient="horz" pos="2160">
          <p15:clr>
            <a:srgbClr val="FDE53C"/>
          </p15:clr>
        </p15:guide>
      </p15:sldGuideLst>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1FA0F84-F2FF-4407-BF3B-865F6671E357}"/>
              </a:ext>
            </a:extLst>
          </p:cNvPr>
          <p:cNvSpPr>
            <a:spLocks noGrp="1"/>
          </p:cNvSpPr>
          <p:nvPr>
            <p:ph type="title" hasCustomPrompt="1"/>
          </p:nvPr>
        </p:nvSpPr>
        <p:spPr>
          <a:xfrm>
            <a:off x="588263" y="3179701"/>
            <a:ext cx="3182621" cy="498598"/>
          </a:xfrm>
          <a:noFill/>
        </p:spPr>
        <p:txBody>
          <a:bodyPr vert="horz" wrap="square" lIns="0" tIns="0" rIns="0" bIns="0" rtlCol="0" anchor="ctr" anchorCtr="0">
            <a:spAutoFit/>
          </a:bodyPr>
          <a:lstStyle>
            <a:lvl1pPr>
              <a:defRPr lang="en-US" dirty="0">
                <a:solidFill>
                  <a:schemeClr val="tx1"/>
                </a:solidFill>
              </a:defRPr>
            </a:lvl1pPr>
          </a:lstStyle>
          <a:p>
            <a:pPr lvl="0">
              <a:lnSpc>
                <a:spcPct val="90000"/>
              </a:lnSpc>
            </a:pPr>
            <a:r>
              <a:rPr lang="en-US"/>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5008563" y="3213557"/>
            <a:ext cx="6599409" cy="430887"/>
          </a:xfrm>
        </p:spPr>
        <p:txBody>
          <a:bodyPr anchor="ctr" anchorCtr="0">
            <a:spAutoFit/>
          </a:bodyPr>
          <a:lstStyle>
            <a:lvl1pPr marL="0" indent="0">
              <a:spcAft>
                <a:spcPts val="1200"/>
              </a:spcAft>
              <a:buNone/>
              <a:defRPr sz="2800"/>
            </a:lvl1pPr>
            <a:lvl2pPr marL="228600" indent="0">
              <a:buNone/>
              <a:defRPr/>
            </a:lvl2pPr>
          </a:lstStyle>
          <a:p>
            <a:pPr lvl="0"/>
            <a:r>
              <a:rPr lang="en-US"/>
              <a:t>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5549184"/>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9" orient="horz" pos="2160">
          <p15:clr>
            <a:srgbClr val="FDE53C"/>
          </p15:clr>
        </p15:guide>
        <p15:guide id="30" pos="2376">
          <p15:clr>
            <a:srgbClr val="5ACBF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313275665"/>
      </p:ext>
    </p:extLst>
  </p:cSld>
  <p:clrMapOvr>
    <a:overrideClrMapping bg1="dk1" tx1="lt1" bg2="dk2" tx2="lt2" accent1="accent1" accent2="accent2" accent3="accent3" accent4="accent4" accent5="accent5" accent6="accent6" hlink="hlink" folHlink="folHlink"/>
  </p:clrMapOvr>
  <p:transition advClick="0" advTm="20000">
    <p:push dir="u"/>
  </p:transition>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Demo slid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2897480961"/>
      </p:ext>
    </p:extLst>
  </p:cSld>
  <p:clrMapOvr>
    <a:masterClrMapping/>
  </p:clrMapOvr>
  <p:transition advClick="0" advTm="20000">
    <p:push dir="u"/>
  </p:transition>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3">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503012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283729909"/>
      </p:ext>
    </p:extLst>
  </p:cSld>
  <p:clrMapOvr>
    <a:overrideClrMapping bg1="dk1" tx1="lt1" bg2="dk2" tx2="lt2" accent1="accent1" accent2="accent2" accent3="accent3" accent4="accent4" accent5="accent5" accent6="accent6" hlink="hlink" folHlink="folHlink"/>
  </p:clrMapOvr>
  <p:transition advClick="0" advTm="20000">
    <p:push dir="u"/>
  </p:transition>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885913620"/>
      </p:ext>
    </p:extLst>
  </p:cSld>
  <p:clrMapOvr>
    <a:masterClrMapping/>
  </p:clrMapOvr>
  <p:transition advClick="0" advTm="20000">
    <p:push dir="u"/>
  </p:transition>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0538237"/>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0528382"/>
      </p:ext>
    </p:extLst>
  </p:cSld>
  <p:clrMapOvr>
    <a:overrideClrMapping bg1="dk1" tx1="lt1" bg2="dk2" tx2="lt2" accent1="accent1" accent2="accent2" accent3="accent3" accent4="accent4" accent5="accent5" accent6="accent6" hlink="hlink" folHlink="folHlink"/>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689982"/>
      </p:ext>
    </p:extLst>
  </p:cSld>
  <p:clrMapOvr>
    <a:masterClrMapping/>
  </p:clrMapOvr>
  <p:transition advClick="0" advTm="20000">
    <p:push dir="u"/>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4" name="MS logo white - EMF" descr="Microsoft logo white text version">
            <a:extLst>
              <a:ext uri="{FF2B5EF4-FFF2-40B4-BE49-F238E27FC236}">
                <a16:creationId xmlns:a16="http://schemas.microsoft.com/office/drawing/2014/main" id="{1291B0CF-9615-4684-B7F1-8E5483826A4A}"/>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3552961628"/>
      </p:ext>
    </p:extLst>
  </p:cSld>
  <p:clrMapOvr>
    <a:overrideClrMapping bg1="dk1" tx1="lt1" bg2="dk2" tx2="lt2" accent1="accent1" accent2="accent2" accent3="accent3" accent4="accent4" accent5="accent5" accent6="accent6" hlink="hlink" folHlink="folHlink"/>
  </p:clrMapOvr>
  <p:transition advClick="0" advTm="20000">
    <p:push dir="u"/>
  </p:transition>
</p:sldLayout>
</file>

<file path=ppt/slideLayouts/slideLayout38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2320723033"/>
      </p:ext>
    </p:extLst>
  </p:cSld>
  <p:clrMapOvr>
    <a:masterClrMapping/>
  </p:clrMapOvr>
  <p:transition advClick="0" advTm="20000">
    <p:push dir="u"/>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Blank ligh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2038960"/>
      </p:ext>
    </p:extLst>
  </p:cSld>
  <p:clrMapOvr>
    <a:masterClrMapping/>
  </p:clrMapOvr>
  <p:transition advClick="0" advTm="20000">
    <p:push dir="u"/>
  </p:transition>
  <p:extLst>
    <p:ext uri="{DCECCB84-F9BA-43D5-87BE-67443E8EF086}">
      <p15:sldGuideLst xmlns:p15="http://schemas.microsoft.com/office/powerpoint/2012/main">
        <p15:guide id="1" orient="horz" pos="1272">
          <p15:clr>
            <a:srgbClr val="5ACBF0"/>
          </p15:clr>
        </p15:guide>
        <p15:guide id="2" orient="horz" pos="904">
          <p15:clr>
            <a:srgbClr val="5ACBF0"/>
          </p15:clr>
        </p15:guide>
        <p15:guide id="3" orient="horz" pos="288">
          <p15:clr>
            <a:srgbClr val="5ACBF0"/>
          </p15:clr>
        </p15:guide>
      </p15:sldGuideLst>
    </p:ext>
  </p:extLs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Blank whit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769429"/>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12_Blank_1">
    <p:spTree>
      <p:nvGrpSpPr>
        <p:cNvPr id="1" name=""/>
        <p:cNvGrpSpPr/>
        <p:nvPr/>
      </p:nvGrpSpPr>
      <p:grpSpPr>
        <a:xfrm>
          <a:off x="0" y="0"/>
          <a:ext cx="0" cy="0"/>
          <a:chOff x="0" y="0"/>
          <a:chExt cx="0" cy="0"/>
        </a:xfrm>
      </p:grpSpPr>
      <p:sp>
        <p:nvSpPr>
          <p:cNvPr id="4" name="Slide Number Placeholder 12"/>
          <p:cNvSpPr>
            <a:spLocks noGrp="1"/>
          </p:cNvSpPr>
          <p:nvPr>
            <p:ph type="sldNum" sz="quarter" idx="4"/>
          </p:nvPr>
        </p:nvSpPr>
        <p:spPr>
          <a:xfrm>
            <a:off x="9180574" y="6248511"/>
            <a:ext cx="2742188" cy="364224"/>
          </a:xfrm>
          <a:prstGeom prst="rect">
            <a:avLst/>
          </a:prstGeom>
        </p:spPr>
        <p:txBody>
          <a:bodyPr vert="horz" lIns="91440" tIns="45720" rIns="146304" bIns="45720" rtlCol="0" anchor="ctr"/>
          <a:lstStyle>
            <a:lvl1pPr marL="0" algn="r" defTabSz="914367" rtl="0" eaLnBrk="1" latinLnBrk="0" hangingPunct="1">
              <a:lnSpc>
                <a:spcPct val="90000"/>
              </a:lnSpc>
              <a:spcAft>
                <a:spcPts val="588"/>
              </a:spcAft>
              <a:defRPr lang="en-US" sz="1961" kern="1200" smtClean="0">
                <a:gradFill>
                  <a:gsLst>
                    <a:gs pos="2917">
                      <a:srgbClr val="D7D7D7"/>
                    </a:gs>
                    <a:gs pos="100000">
                      <a:srgbClr val="D7D7D7"/>
                    </a:gs>
                  </a:gsLst>
                  <a:lin ang="5400000" scaled="0"/>
                </a:gradFill>
                <a:latin typeface="Segoe UI Light" panose="020B0502040204020203" pitchFamily="34" charset="0"/>
                <a:ea typeface="+mn-ea"/>
                <a:cs typeface="Segoe UI Light" panose="020B0502040204020203" pitchFamily="34" charset="0"/>
              </a:defRPr>
            </a:lvl1pPr>
          </a:lstStyle>
          <a:p>
            <a:fld id="{461BA605-C888-4326-8417-118ADDBFD3D5}" type="slidenum">
              <a:rPr lang="en-US" smtClean="0"/>
              <a:pPr/>
              <a:t>‹#›</a:t>
            </a:fld>
            <a:endParaRPr lang="en-US"/>
          </a:p>
        </p:txBody>
      </p:sp>
    </p:spTree>
    <p:extLst>
      <p:ext uri="{BB962C8B-B14F-4D97-AF65-F5344CB8AC3E}">
        <p14:creationId xmlns:p14="http://schemas.microsoft.com/office/powerpoint/2010/main" val="4158763293"/>
      </p:ext>
    </p:extLst>
  </p:cSld>
  <p:clrMapOvr>
    <a:masterClrMapping/>
  </p:clrMapOvr>
  <p:transition advClick="0" advTm="20000">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gradFill>
                  <a:gsLst>
                    <a:gs pos="96795">
                      <a:schemeClr val="tx1"/>
                    </a:gs>
                    <a:gs pos="82051">
                      <a:schemeClr val="tx1"/>
                    </a:gs>
                  </a:gsLst>
                  <a:lin ang="5400000" scaled="0"/>
                </a:gradFill>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3101832"/>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userDrawn="1">
  <p:cSld name="7_Custom Layout">
    <p:bg>
      <p:bgRef idx="1001">
        <a:schemeClr val="bg1"/>
      </p:bgRef>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64EFBFB-9FB1-41FB-8008-486C183129D4}"/>
              </a:ext>
            </a:extLst>
          </p:cNvPr>
          <p:cNvSpPr>
            <a:spLocks noGrp="1"/>
          </p:cNvSpPr>
          <p:nvPr>
            <p:ph type="pic" sz="quarter" idx="10"/>
          </p:nvPr>
        </p:nvSpPr>
        <p:spPr>
          <a:xfrm>
            <a:off x="0" y="0"/>
            <a:ext cx="12192000" cy="6858000"/>
          </a:xfrm>
        </p:spPr>
        <p:txBody>
          <a:bodyPr/>
          <a:lstStyle/>
          <a:p>
            <a:endParaRPr lang="en-US"/>
          </a:p>
        </p:txBody>
      </p:sp>
      <p:sp>
        <p:nvSpPr>
          <p:cNvPr id="5" name="Text Placeholder 4">
            <a:extLst>
              <a:ext uri="{FF2B5EF4-FFF2-40B4-BE49-F238E27FC236}">
                <a16:creationId xmlns:a16="http://schemas.microsoft.com/office/drawing/2014/main" id="{AF1E64E6-0DD9-424E-9C0A-8BEC914FE8A1}"/>
              </a:ext>
            </a:extLst>
          </p:cNvPr>
          <p:cNvSpPr>
            <a:spLocks noGrp="1"/>
          </p:cNvSpPr>
          <p:nvPr>
            <p:ph type="body" sz="quarter" idx="11"/>
          </p:nvPr>
        </p:nvSpPr>
        <p:spPr>
          <a:xfrm>
            <a:off x="566057" y="1235983"/>
            <a:ext cx="3574143" cy="1831912"/>
          </a:xfrm>
        </p:spPr>
        <p:txBody>
          <a:bodyPr/>
          <a:lstStyle>
            <a:lvl1pPr>
              <a:defRPr>
                <a:solidFill>
                  <a:schemeClr val="tx1"/>
                </a:solidFill>
              </a:defRPr>
            </a:lvl1pPr>
            <a:lvl2pPr>
              <a:defRPr sz="2000">
                <a:solidFill>
                  <a:schemeClr val="tx1"/>
                </a:solidFill>
              </a:defRPr>
            </a:lvl2pPr>
            <a:lvl3pPr>
              <a:defRPr>
                <a:solidFill>
                  <a:schemeClr val="tx1"/>
                </a:solidFill>
              </a:defRPr>
            </a:lvl3pPr>
            <a:lvl4pPr>
              <a:spcAft>
                <a:spcPts val="0"/>
              </a:spcAft>
              <a:defRPr>
                <a:solidFill>
                  <a:schemeClr val="tx1"/>
                </a:solidFill>
              </a:defRPr>
            </a:lvl4pPr>
            <a:lvl5pPr>
              <a:defRPr>
                <a:solidFill>
                  <a:schemeClr val="tx1"/>
                </a:solidFill>
              </a:defRPr>
            </a:lvl5pPr>
          </a:lstStyle>
          <a:p>
            <a:pPr lvl="0"/>
            <a:r>
              <a:rPr lang="en-US"/>
              <a:t>Click to edit Master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74718407"/>
      </p:ext>
    </p:extLst>
  </p:cSld>
  <p:clrMapOvr>
    <a:overrideClrMapping bg1="dk1" tx1="lt1" bg2="dk2" tx2="lt2" accent1="accent1" accent2="accent2" accent3="accent3" accent4="accent4" accent5="accent5" accent6="accent6" hlink="hlink" folHlink="folHlink"/>
  </p:clrMapOvr>
  <p:transition advClick="0" advTm="20000">
    <p:push dir="u"/>
  </p:transition>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1_Content slid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Title</a:t>
            </a:r>
          </a:p>
        </p:txBody>
      </p:sp>
      <p:sp>
        <p:nvSpPr>
          <p:cNvPr id="5" name="Text Placeholder 4"/>
          <p:cNvSpPr>
            <a:spLocks noGrp="1"/>
          </p:cNvSpPr>
          <p:nvPr>
            <p:ph type="body" sz="quarter" idx="12" hasCustomPrompt="1"/>
          </p:nvPr>
        </p:nvSpPr>
        <p:spPr>
          <a:xfrm>
            <a:off x="585216" y="3977319"/>
            <a:ext cx="9144000" cy="307777"/>
          </a:xfrm>
          <a:noFill/>
        </p:spPr>
        <p:txBody>
          <a:bodyPr lIns="0" tIns="0" rIns="0" bIns="0">
            <a:spAutoFit/>
          </a:bodyPr>
          <a:lstStyle>
            <a:lvl1pPr marL="0" indent="0">
              <a:spcBef>
                <a:spcPts val="0"/>
              </a:spcBef>
              <a:spcAft>
                <a:spcPts val="0"/>
              </a:spcAft>
              <a:buFont typeface="Arial" panose="020B0604020202020204" pitchFamily="34" charset="0"/>
              <a:buNone/>
              <a:defRPr sz="2000" spc="0" baseline="0">
                <a:gradFill>
                  <a:gsLst>
                    <a:gs pos="0">
                      <a:schemeClr val="tx1"/>
                    </a:gs>
                    <a:gs pos="100000">
                      <a:schemeClr val="tx1"/>
                    </a:gs>
                  </a:gsLst>
                  <a:lin ang="5400000" scaled="0"/>
                </a:gradFill>
                <a:latin typeface="+mn-lt"/>
              </a:defRPr>
            </a:lvl1pPr>
          </a:lstStyle>
          <a:p>
            <a:pPr lvl="0"/>
            <a:r>
              <a:rPr lang="en-US"/>
              <a:t>Body text</a:t>
            </a:r>
          </a:p>
        </p:txBody>
      </p:sp>
    </p:spTree>
    <p:extLst>
      <p:ext uri="{BB962C8B-B14F-4D97-AF65-F5344CB8AC3E}">
        <p14:creationId xmlns:p14="http://schemas.microsoft.com/office/powerpoint/2010/main" val="2399150377"/>
      </p:ext>
    </p:extLst>
  </p:cSld>
  <p:clrMapOvr>
    <a:masterClrMapping/>
  </p:clrMapOvr>
  <p:transition advClick="0" advTm="20000">
    <p:push dir="u"/>
  </p:transition>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392.xml><?xml version="1.0" encoding="utf-8"?>
<p:sldLayout xmlns:a="http://schemas.openxmlformats.org/drawingml/2006/main" xmlns:r="http://schemas.openxmlformats.org/officeDocument/2006/relationships" xmlns:p="http://schemas.openxmlformats.org/presentationml/2006/main" userDrawn="1">
  <p:cSld name="1_Title Only Cnt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AD36F-C0EA-4185-ADAF-F4A4448F9B3B}"/>
              </a:ext>
            </a:extLst>
          </p:cNvPr>
          <p:cNvSpPr>
            <a:spLocks noGrp="1"/>
          </p:cNvSpPr>
          <p:nvPr>
            <p:ph type="title"/>
          </p:nvPr>
        </p:nvSpPr>
        <p:spPr/>
        <p:txBody>
          <a:bodyPr/>
          <a:lstStyle>
            <a:lvl1pPr algn="ctr">
              <a:defRPr>
                <a:solidFill>
                  <a:schemeClr val="accent2"/>
                </a:solidFill>
              </a:defRPr>
            </a:lvl1pPr>
          </a:lstStyle>
          <a:p>
            <a:r>
              <a:rPr lang="en-US"/>
              <a:t>Click to edit Master title style</a:t>
            </a:r>
          </a:p>
        </p:txBody>
      </p:sp>
    </p:spTree>
    <p:extLst>
      <p:ext uri="{BB962C8B-B14F-4D97-AF65-F5344CB8AC3E}">
        <p14:creationId xmlns:p14="http://schemas.microsoft.com/office/powerpoint/2010/main" val="615205797"/>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93.xml><?xml version="1.0" encoding="utf-8"?>
<p:sldLayout xmlns:a="http://schemas.openxmlformats.org/drawingml/2006/main" xmlns:r="http://schemas.openxmlformats.org/officeDocument/2006/relationships" xmlns:p="http://schemas.openxmlformats.org/presentationml/2006/main" userDrawn="1">
  <p:cSld name="Title and subtitl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F8F4077-0D10-4BCE-91B3-6A3AE8679B56}"/>
              </a:ext>
            </a:extLst>
          </p:cNvPr>
          <p:cNvSpPr/>
          <p:nvPr userDrawn="1"/>
        </p:nvSpPr>
        <p:spPr bwMode="auto">
          <a:xfrm>
            <a:off x="0" y="1081315"/>
            <a:ext cx="12192000" cy="44689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lvl1pPr algn="ctr">
              <a:defRPr>
                <a:gradFill>
                  <a:gsLst>
                    <a:gs pos="1250">
                      <a:schemeClr val="tx1"/>
                    </a:gs>
                    <a:gs pos="100000">
                      <a:schemeClr val="tx1"/>
                    </a:gs>
                  </a:gsLst>
                  <a:lin ang="5400000" scaled="0"/>
                </a:gradFill>
              </a:defRPr>
            </a:lvl1pPr>
          </a:lstStyle>
          <a:p>
            <a:r>
              <a:rPr lang="en-US"/>
              <a:t>Click to edit Master title style</a:t>
            </a:r>
          </a:p>
        </p:txBody>
      </p:sp>
      <p:sp>
        <p:nvSpPr>
          <p:cNvPr id="3" name="Text Placeholder 6">
            <a:extLst>
              <a:ext uri="{FF2B5EF4-FFF2-40B4-BE49-F238E27FC236}">
                <a16:creationId xmlns:a16="http://schemas.microsoft.com/office/drawing/2014/main" id="{E6DB9915-D43B-476C-B8A1-449F7E279229}"/>
              </a:ext>
            </a:extLst>
          </p:cNvPr>
          <p:cNvSpPr>
            <a:spLocks noGrp="1"/>
          </p:cNvSpPr>
          <p:nvPr>
            <p:ph type="body" sz="quarter" idx="11"/>
          </p:nvPr>
        </p:nvSpPr>
        <p:spPr>
          <a:xfrm>
            <a:off x="584200" y="1150872"/>
            <a:ext cx="11025188" cy="307777"/>
          </a:xfrm>
        </p:spPr>
        <p:txBody>
          <a:bodyPr/>
          <a:lstStyle>
            <a:lvl1pPr marL="0" indent="0" algn="ctr">
              <a:buNone/>
              <a:defRPr sz="2000">
                <a:solidFill>
                  <a:schemeClr val="tx1"/>
                </a:solidFill>
                <a:latin typeface="+mj-lt"/>
              </a:defRPr>
            </a:lvl1pPr>
          </a:lstStyle>
          <a:p>
            <a:pPr lvl="0"/>
            <a:r>
              <a:rPr lang="en-US"/>
              <a:t>Edit Master text styles</a:t>
            </a:r>
          </a:p>
        </p:txBody>
      </p:sp>
    </p:spTree>
    <p:extLst>
      <p:ext uri="{BB962C8B-B14F-4D97-AF65-F5344CB8AC3E}">
        <p14:creationId xmlns:p14="http://schemas.microsoft.com/office/powerpoint/2010/main" val="4041753293"/>
      </p:ext>
    </p:extLst>
  </p:cSld>
  <p:clrMapOvr>
    <a:masterClrMapping/>
  </p:clrMapOvr>
  <p:transition advClick="0" advTm="20000">
    <p:push dir="u"/>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94.xml><?xml version="1.0" encoding="utf-8"?>
<p:sldLayout xmlns:a="http://schemas.openxmlformats.org/drawingml/2006/main" xmlns:r="http://schemas.openxmlformats.org/officeDocument/2006/relationships" xmlns:p="http://schemas.openxmlformats.org/presentationml/2006/main" preserve="1" userDrawn="1">
  <p:cSld name="Typography Title Dar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53822" y="1122365"/>
            <a:ext cx="6827265" cy="2576513"/>
          </a:xfrm>
        </p:spPr>
        <p:txBody>
          <a:bodyPr rIns="0" anchor="b"/>
          <a:lstStyle>
            <a:lvl1pPr algn="r">
              <a:defRPr sz="5998">
                <a:solidFill>
                  <a:schemeClr val="tx2"/>
                </a:solidFill>
              </a:defRPr>
            </a:lvl1pPr>
          </a:lstStyle>
          <a:p>
            <a:r>
              <a:rPr lang="en-US"/>
              <a:t>Click to edit Master title style</a:t>
            </a:r>
          </a:p>
        </p:txBody>
      </p:sp>
      <p:sp>
        <p:nvSpPr>
          <p:cNvPr id="3" name="Subtitle 2"/>
          <p:cNvSpPr>
            <a:spLocks noGrp="1"/>
          </p:cNvSpPr>
          <p:nvPr>
            <p:ph type="subTitle" idx="1"/>
          </p:nvPr>
        </p:nvSpPr>
        <p:spPr>
          <a:xfrm>
            <a:off x="553822" y="3698876"/>
            <a:ext cx="6827265" cy="1558924"/>
          </a:xfrm>
        </p:spPr>
        <p:txBody>
          <a:bodyPr/>
          <a:lstStyle>
            <a:lvl1pPr marL="0" indent="0" algn="r">
              <a:lnSpc>
                <a:spcPct val="100000"/>
              </a:lnSpc>
              <a:buNone/>
              <a:defRPr sz="2400">
                <a:solidFill>
                  <a:schemeClr val="accent1"/>
                </a:solidFill>
              </a:defRPr>
            </a:lvl1pPr>
            <a:lvl2pPr marL="455970" indent="0" algn="ctr">
              <a:buNone/>
              <a:defRPr sz="1995"/>
            </a:lvl2pPr>
            <a:lvl3pPr marL="911939" indent="0" algn="ctr">
              <a:buNone/>
              <a:defRPr sz="1795"/>
            </a:lvl3pPr>
            <a:lvl4pPr marL="1367909" indent="0" algn="ctr">
              <a:buNone/>
              <a:defRPr sz="1596"/>
            </a:lvl4pPr>
            <a:lvl5pPr marL="1823878" indent="0" algn="ctr">
              <a:buNone/>
              <a:defRPr sz="1596"/>
            </a:lvl5pPr>
            <a:lvl6pPr marL="2279847" indent="0" algn="ctr">
              <a:buNone/>
              <a:defRPr sz="1596"/>
            </a:lvl6pPr>
            <a:lvl7pPr marL="2735816" indent="0" algn="ctr">
              <a:buNone/>
              <a:defRPr sz="1596"/>
            </a:lvl7pPr>
            <a:lvl8pPr marL="3191786" indent="0" algn="ctr">
              <a:buNone/>
              <a:defRPr sz="1596"/>
            </a:lvl8pPr>
            <a:lvl9pPr marL="3647755" indent="0" algn="ctr">
              <a:buNone/>
              <a:defRPr sz="1596"/>
            </a:lvl9pPr>
          </a:lstStyle>
          <a:p>
            <a:r>
              <a:rPr lang="en-US"/>
              <a:t>Click to edit Master subtitle style</a:t>
            </a:r>
          </a:p>
        </p:txBody>
      </p:sp>
      <p:sp>
        <p:nvSpPr>
          <p:cNvPr id="9" name="Text Placeholder 8">
            <a:extLst>
              <a:ext uri="{FF2B5EF4-FFF2-40B4-BE49-F238E27FC236}">
                <a16:creationId xmlns:a16="http://schemas.microsoft.com/office/drawing/2014/main" id="{39E3574D-8ABD-40DE-BC1F-304019D0DB57}"/>
              </a:ext>
            </a:extLst>
          </p:cNvPr>
          <p:cNvSpPr>
            <a:spLocks noGrp="1"/>
          </p:cNvSpPr>
          <p:nvPr>
            <p:ph type="body" sz="quarter" idx="10"/>
          </p:nvPr>
        </p:nvSpPr>
        <p:spPr>
          <a:xfrm>
            <a:off x="7486120" y="1122365"/>
            <a:ext cx="4158426" cy="4135437"/>
          </a:xfrm>
        </p:spPr>
        <p:txBody>
          <a:bodyPr rIns="0" anchor="ctr"/>
          <a:lstStyle>
            <a:lvl1pPr marL="0" indent="0" algn="l">
              <a:buNone/>
              <a:defRPr>
                <a:solidFill>
                  <a:schemeClr val="accent3"/>
                </a:solidFill>
                <a:latin typeface="+mj-lt"/>
              </a:defRPr>
            </a:lvl1pPr>
            <a:lvl2pPr marL="455970" indent="0">
              <a:buNone/>
              <a:defRPr/>
            </a:lvl2pPr>
            <a:lvl3pPr marL="911939" indent="0">
              <a:buNone/>
              <a:defRPr/>
            </a:lvl3pPr>
            <a:lvl4pPr marL="1367909" indent="0">
              <a:buNone/>
              <a:defRPr/>
            </a:lvl4pPr>
            <a:lvl5pPr marL="1823878" indent="0">
              <a:buNone/>
              <a:defRPr/>
            </a:lvl5pPr>
          </a:lstStyle>
          <a:p>
            <a:pPr lvl="0"/>
            <a:r>
              <a:rPr lang="en-US"/>
              <a:t>Edit Master text styles</a:t>
            </a:r>
          </a:p>
        </p:txBody>
      </p:sp>
      <p:cxnSp>
        <p:nvCxnSpPr>
          <p:cNvPr id="12" name="Straight Connector 11">
            <a:extLst>
              <a:ext uri="{FF2B5EF4-FFF2-40B4-BE49-F238E27FC236}">
                <a16:creationId xmlns:a16="http://schemas.microsoft.com/office/drawing/2014/main" id="{0EBF2AC0-642B-498C-BF06-9B26C0A37A90}"/>
              </a:ext>
            </a:extLst>
          </p:cNvPr>
          <p:cNvCxnSpPr/>
          <p:nvPr userDrawn="1"/>
        </p:nvCxnSpPr>
        <p:spPr>
          <a:xfrm>
            <a:off x="7486120" y="1379540"/>
            <a:ext cx="0" cy="362108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08783A4E-B35D-4CCD-8C43-468408556000}"/>
              </a:ext>
            </a:extLst>
          </p:cNvPr>
          <p:cNvGrpSpPr/>
          <p:nvPr userDrawn="1"/>
        </p:nvGrpSpPr>
        <p:grpSpPr>
          <a:xfrm>
            <a:off x="553822" y="547294"/>
            <a:ext cx="1554197" cy="330567"/>
            <a:chOff x="7353301" y="-1897063"/>
            <a:chExt cx="5749290" cy="1225867"/>
          </a:xfrm>
        </p:grpSpPr>
        <p:sp>
          <p:nvSpPr>
            <p:cNvPr id="14" name="Freeform: Shape 13">
              <a:extLst>
                <a:ext uri="{FF2B5EF4-FFF2-40B4-BE49-F238E27FC236}">
                  <a16:creationId xmlns:a16="http://schemas.microsoft.com/office/drawing/2014/main" id="{B3E1E658-63AA-4B90-9FAE-C2A0667908E7}"/>
                </a:ext>
              </a:extLst>
            </p:cNvPr>
            <p:cNvSpPr/>
            <p:nvPr/>
          </p:nvSpPr>
          <p:spPr>
            <a:xfrm>
              <a:off x="8949691" y="-1705610"/>
              <a:ext cx="4152900" cy="800100"/>
            </a:xfrm>
            <a:custGeom>
              <a:avLst/>
              <a:gdLst>
                <a:gd name="connsiteX0" fmla="*/ 434340 w 4152900"/>
                <a:gd name="connsiteY0" fmla="*/ 516255 h 800100"/>
                <a:gd name="connsiteX1" fmla="*/ 400050 w 4152900"/>
                <a:gd name="connsiteY1" fmla="*/ 613410 h 800100"/>
                <a:gd name="connsiteX2" fmla="*/ 397192 w 4152900"/>
                <a:gd name="connsiteY2" fmla="*/ 613410 h 800100"/>
                <a:gd name="connsiteX3" fmla="*/ 363855 w 4152900"/>
                <a:gd name="connsiteY3" fmla="*/ 518160 h 800100"/>
                <a:gd name="connsiteX4" fmla="*/ 180022 w 4152900"/>
                <a:gd name="connsiteY4" fmla="*/ 56197 h 800100"/>
                <a:gd name="connsiteX5" fmla="*/ 0 w 4152900"/>
                <a:gd name="connsiteY5" fmla="*/ 56197 h 800100"/>
                <a:gd name="connsiteX6" fmla="*/ 0 w 4152900"/>
                <a:gd name="connsiteY6" fmla="*/ 792480 h 800100"/>
                <a:gd name="connsiteX7" fmla="*/ 119063 w 4152900"/>
                <a:gd name="connsiteY7" fmla="*/ 792480 h 800100"/>
                <a:gd name="connsiteX8" fmla="*/ 119063 w 4152900"/>
                <a:gd name="connsiteY8" fmla="*/ 338137 h 800100"/>
                <a:gd name="connsiteX9" fmla="*/ 118110 w 4152900"/>
                <a:gd name="connsiteY9" fmla="*/ 237173 h 800100"/>
                <a:gd name="connsiteX10" fmla="*/ 114300 w 4152900"/>
                <a:gd name="connsiteY10" fmla="*/ 190500 h 800100"/>
                <a:gd name="connsiteX11" fmla="*/ 117157 w 4152900"/>
                <a:gd name="connsiteY11" fmla="*/ 190500 h 800100"/>
                <a:gd name="connsiteX12" fmla="*/ 134302 w 4152900"/>
                <a:gd name="connsiteY12" fmla="*/ 253365 h 800100"/>
                <a:gd name="connsiteX13" fmla="*/ 355282 w 4152900"/>
                <a:gd name="connsiteY13" fmla="*/ 790575 h 800100"/>
                <a:gd name="connsiteX14" fmla="*/ 439102 w 4152900"/>
                <a:gd name="connsiteY14" fmla="*/ 790575 h 800100"/>
                <a:gd name="connsiteX15" fmla="*/ 658177 w 4152900"/>
                <a:gd name="connsiteY15" fmla="*/ 248603 h 800100"/>
                <a:gd name="connsiteX16" fmla="*/ 672465 w 4152900"/>
                <a:gd name="connsiteY16" fmla="*/ 190500 h 800100"/>
                <a:gd name="connsiteX17" fmla="*/ 675322 w 4152900"/>
                <a:gd name="connsiteY17" fmla="*/ 190500 h 800100"/>
                <a:gd name="connsiteX18" fmla="*/ 669607 w 4152900"/>
                <a:gd name="connsiteY18" fmla="*/ 322898 h 800100"/>
                <a:gd name="connsiteX19" fmla="*/ 669607 w 4152900"/>
                <a:gd name="connsiteY19" fmla="*/ 789623 h 800100"/>
                <a:gd name="connsiteX20" fmla="*/ 796290 w 4152900"/>
                <a:gd name="connsiteY20" fmla="*/ 789623 h 800100"/>
                <a:gd name="connsiteX21" fmla="*/ 796290 w 4152900"/>
                <a:gd name="connsiteY21" fmla="*/ 54292 h 800100"/>
                <a:gd name="connsiteX22" fmla="*/ 622935 w 4152900"/>
                <a:gd name="connsiteY22" fmla="*/ 54292 h 800100"/>
                <a:gd name="connsiteX23" fmla="*/ 434340 w 4152900"/>
                <a:gd name="connsiteY23" fmla="*/ 516255 h 800100"/>
                <a:gd name="connsiteX24" fmla="*/ 916305 w 4152900"/>
                <a:gd name="connsiteY24" fmla="*/ 261937 h 800100"/>
                <a:gd name="connsiteX25" fmla="*/ 1040130 w 4152900"/>
                <a:gd name="connsiteY25" fmla="*/ 261937 h 800100"/>
                <a:gd name="connsiteX26" fmla="*/ 1040130 w 4152900"/>
                <a:gd name="connsiteY26" fmla="*/ 789623 h 800100"/>
                <a:gd name="connsiteX27" fmla="*/ 916305 w 4152900"/>
                <a:gd name="connsiteY27" fmla="*/ 789623 h 800100"/>
                <a:gd name="connsiteX28" fmla="*/ 979170 w 4152900"/>
                <a:gd name="connsiteY28" fmla="*/ 39053 h 800100"/>
                <a:gd name="connsiteX29" fmla="*/ 926782 w 4152900"/>
                <a:gd name="connsiteY29" fmla="*/ 60007 h 800100"/>
                <a:gd name="connsiteX30" fmla="*/ 904875 w 4152900"/>
                <a:gd name="connsiteY30" fmla="*/ 111442 h 800100"/>
                <a:gd name="connsiteX31" fmla="*/ 926782 w 4152900"/>
                <a:gd name="connsiteY31" fmla="*/ 161925 h 800100"/>
                <a:gd name="connsiteX32" fmla="*/ 979170 w 4152900"/>
                <a:gd name="connsiteY32" fmla="*/ 181928 h 800100"/>
                <a:gd name="connsiteX33" fmla="*/ 1031557 w 4152900"/>
                <a:gd name="connsiteY33" fmla="*/ 161925 h 800100"/>
                <a:gd name="connsiteX34" fmla="*/ 1053465 w 4152900"/>
                <a:gd name="connsiteY34" fmla="*/ 111442 h 800100"/>
                <a:gd name="connsiteX35" fmla="*/ 1031557 w 4152900"/>
                <a:gd name="connsiteY35" fmla="*/ 60007 h 800100"/>
                <a:gd name="connsiteX36" fmla="*/ 979170 w 4152900"/>
                <a:gd name="connsiteY36" fmla="*/ 39053 h 800100"/>
                <a:gd name="connsiteX37" fmla="*/ 1479232 w 4152900"/>
                <a:gd name="connsiteY37" fmla="*/ 257175 h 800100"/>
                <a:gd name="connsiteX38" fmla="*/ 1409700 w 4152900"/>
                <a:gd name="connsiteY38" fmla="*/ 249555 h 800100"/>
                <a:gd name="connsiteX39" fmla="*/ 1259205 w 4152900"/>
                <a:gd name="connsiteY39" fmla="*/ 286703 h 800100"/>
                <a:gd name="connsiteX40" fmla="*/ 1160145 w 4152900"/>
                <a:gd name="connsiteY40" fmla="*/ 388620 h 800100"/>
                <a:gd name="connsiteX41" fmla="*/ 1125855 w 4152900"/>
                <a:gd name="connsiteY41" fmla="*/ 541020 h 800100"/>
                <a:gd name="connsiteX42" fmla="*/ 1159192 w 4152900"/>
                <a:gd name="connsiteY42" fmla="*/ 677227 h 800100"/>
                <a:gd name="connsiteX43" fmla="*/ 1252538 w 4152900"/>
                <a:gd name="connsiteY43" fmla="*/ 771525 h 800100"/>
                <a:gd name="connsiteX44" fmla="*/ 1388745 w 4152900"/>
                <a:gd name="connsiteY44" fmla="*/ 804863 h 800100"/>
                <a:gd name="connsiteX45" fmla="*/ 1538288 w 4152900"/>
                <a:gd name="connsiteY45" fmla="*/ 769620 h 800100"/>
                <a:gd name="connsiteX46" fmla="*/ 1539240 w 4152900"/>
                <a:gd name="connsiteY46" fmla="*/ 768668 h 800100"/>
                <a:gd name="connsiteX47" fmla="*/ 1539240 w 4152900"/>
                <a:gd name="connsiteY47" fmla="*/ 654368 h 800100"/>
                <a:gd name="connsiteX48" fmla="*/ 1534478 w 4152900"/>
                <a:gd name="connsiteY48" fmla="*/ 658177 h 800100"/>
                <a:gd name="connsiteX49" fmla="*/ 1474470 w 4152900"/>
                <a:gd name="connsiteY49" fmla="*/ 689610 h 800100"/>
                <a:gd name="connsiteX50" fmla="*/ 1415415 w 4152900"/>
                <a:gd name="connsiteY50" fmla="*/ 701040 h 800100"/>
                <a:gd name="connsiteX51" fmla="*/ 1299210 w 4152900"/>
                <a:gd name="connsiteY51" fmla="*/ 655320 h 800100"/>
                <a:gd name="connsiteX52" fmla="*/ 1256348 w 4152900"/>
                <a:gd name="connsiteY52" fmla="*/ 530543 h 800100"/>
                <a:gd name="connsiteX53" fmla="*/ 1300163 w 4152900"/>
                <a:gd name="connsiteY53" fmla="*/ 401955 h 800100"/>
                <a:gd name="connsiteX54" fmla="*/ 1416367 w 4152900"/>
                <a:gd name="connsiteY54" fmla="*/ 354330 h 800100"/>
                <a:gd name="connsiteX55" fmla="*/ 1534478 w 4152900"/>
                <a:gd name="connsiteY55" fmla="*/ 394335 h 800100"/>
                <a:gd name="connsiteX56" fmla="*/ 1539240 w 4152900"/>
                <a:gd name="connsiteY56" fmla="*/ 398145 h 800100"/>
                <a:gd name="connsiteX57" fmla="*/ 1539240 w 4152900"/>
                <a:gd name="connsiteY57" fmla="*/ 277178 h 800100"/>
                <a:gd name="connsiteX58" fmla="*/ 1538288 w 4152900"/>
                <a:gd name="connsiteY58" fmla="*/ 276225 h 800100"/>
                <a:gd name="connsiteX59" fmla="*/ 1479232 w 4152900"/>
                <a:gd name="connsiteY59" fmla="*/ 257175 h 800100"/>
                <a:gd name="connsiteX60" fmla="*/ 1887855 w 4152900"/>
                <a:gd name="connsiteY60" fmla="*/ 253365 h 800100"/>
                <a:gd name="connsiteX61" fmla="*/ 1804035 w 4152900"/>
                <a:gd name="connsiteY61" fmla="*/ 282893 h 800100"/>
                <a:gd name="connsiteX62" fmla="*/ 1756410 w 4152900"/>
                <a:gd name="connsiteY62" fmla="*/ 354330 h 800100"/>
                <a:gd name="connsiteX63" fmla="*/ 1755457 w 4152900"/>
                <a:gd name="connsiteY63" fmla="*/ 354330 h 800100"/>
                <a:gd name="connsiteX64" fmla="*/ 1755457 w 4152900"/>
                <a:gd name="connsiteY64" fmla="*/ 261937 h 800100"/>
                <a:gd name="connsiteX65" fmla="*/ 1631632 w 4152900"/>
                <a:gd name="connsiteY65" fmla="*/ 261937 h 800100"/>
                <a:gd name="connsiteX66" fmla="*/ 1631632 w 4152900"/>
                <a:gd name="connsiteY66" fmla="*/ 789623 h 800100"/>
                <a:gd name="connsiteX67" fmla="*/ 1755457 w 4152900"/>
                <a:gd name="connsiteY67" fmla="*/ 789623 h 800100"/>
                <a:gd name="connsiteX68" fmla="*/ 1755457 w 4152900"/>
                <a:gd name="connsiteY68" fmla="*/ 520065 h 800100"/>
                <a:gd name="connsiteX69" fmla="*/ 1785938 w 4152900"/>
                <a:gd name="connsiteY69" fmla="*/ 408623 h 800100"/>
                <a:gd name="connsiteX70" fmla="*/ 1865948 w 4152900"/>
                <a:gd name="connsiteY70" fmla="*/ 365760 h 800100"/>
                <a:gd name="connsiteX71" fmla="*/ 1903095 w 4152900"/>
                <a:gd name="connsiteY71" fmla="*/ 370523 h 800100"/>
                <a:gd name="connsiteX72" fmla="*/ 1932623 w 4152900"/>
                <a:gd name="connsiteY72" fmla="*/ 382905 h 800100"/>
                <a:gd name="connsiteX73" fmla="*/ 1937385 w 4152900"/>
                <a:gd name="connsiteY73" fmla="*/ 386715 h 800100"/>
                <a:gd name="connsiteX74" fmla="*/ 1937385 w 4152900"/>
                <a:gd name="connsiteY74" fmla="*/ 262890 h 800100"/>
                <a:gd name="connsiteX75" fmla="*/ 1934528 w 4152900"/>
                <a:gd name="connsiteY75" fmla="*/ 261937 h 800100"/>
                <a:gd name="connsiteX76" fmla="*/ 1887855 w 4152900"/>
                <a:gd name="connsiteY76" fmla="*/ 253365 h 800100"/>
                <a:gd name="connsiteX77" fmla="*/ 2225040 w 4152900"/>
                <a:gd name="connsiteY77" fmla="*/ 250508 h 800100"/>
                <a:gd name="connsiteX78" fmla="*/ 2020253 w 4152900"/>
                <a:gd name="connsiteY78" fmla="*/ 326708 h 800100"/>
                <a:gd name="connsiteX79" fmla="*/ 1946910 w 4152900"/>
                <a:gd name="connsiteY79" fmla="*/ 534352 h 800100"/>
                <a:gd name="connsiteX80" fmla="*/ 2019300 w 4152900"/>
                <a:gd name="connsiteY80" fmla="*/ 731520 h 800100"/>
                <a:gd name="connsiteX81" fmla="*/ 2212658 w 4152900"/>
                <a:gd name="connsiteY81" fmla="*/ 803910 h 800100"/>
                <a:gd name="connsiteX82" fmla="*/ 2413635 w 4152900"/>
                <a:gd name="connsiteY82" fmla="*/ 726758 h 800100"/>
                <a:gd name="connsiteX83" fmla="*/ 2486978 w 4152900"/>
                <a:gd name="connsiteY83" fmla="*/ 521970 h 800100"/>
                <a:gd name="connsiteX84" fmla="*/ 2417445 w 4152900"/>
                <a:gd name="connsiteY84" fmla="*/ 322898 h 800100"/>
                <a:gd name="connsiteX85" fmla="*/ 2225040 w 4152900"/>
                <a:gd name="connsiteY85" fmla="*/ 250508 h 800100"/>
                <a:gd name="connsiteX86" fmla="*/ 2324100 w 4152900"/>
                <a:gd name="connsiteY86" fmla="*/ 656273 h 800100"/>
                <a:gd name="connsiteX87" fmla="*/ 2220278 w 4152900"/>
                <a:gd name="connsiteY87" fmla="*/ 700088 h 800100"/>
                <a:gd name="connsiteX88" fmla="*/ 2113598 w 4152900"/>
                <a:gd name="connsiteY88" fmla="*/ 654368 h 800100"/>
                <a:gd name="connsiteX89" fmla="*/ 2075498 w 4152900"/>
                <a:gd name="connsiteY89" fmla="*/ 527685 h 800100"/>
                <a:gd name="connsiteX90" fmla="*/ 2113598 w 4152900"/>
                <a:gd name="connsiteY90" fmla="*/ 398145 h 800100"/>
                <a:gd name="connsiteX91" fmla="*/ 2219325 w 4152900"/>
                <a:gd name="connsiteY91" fmla="*/ 352425 h 800100"/>
                <a:gd name="connsiteX92" fmla="*/ 2322195 w 4152900"/>
                <a:gd name="connsiteY92" fmla="*/ 396240 h 800100"/>
                <a:gd name="connsiteX93" fmla="*/ 2360295 w 4152900"/>
                <a:gd name="connsiteY93" fmla="*/ 524827 h 800100"/>
                <a:gd name="connsiteX94" fmla="*/ 2324100 w 4152900"/>
                <a:gd name="connsiteY94" fmla="*/ 656273 h 800100"/>
                <a:gd name="connsiteX95" fmla="*/ 2763203 w 4152900"/>
                <a:gd name="connsiteY95" fmla="*/ 481012 h 800100"/>
                <a:gd name="connsiteX96" fmla="*/ 2687955 w 4152900"/>
                <a:gd name="connsiteY96" fmla="*/ 441960 h 800100"/>
                <a:gd name="connsiteX97" fmla="*/ 2673667 w 4152900"/>
                <a:gd name="connsiteY97" fmla="*/ 401955 h 800100"/>
                <a:gd name="connsiteX98" fmla="*/ 2693670 w 4152900"/>
                <a:gd name="connsiteY98" fmla="*/ 363855 h 800100"/>
                <a:gd name="connsiteX99" fmla="*/ 2747963 w 4152900"/>
                <a:gd name="connsiteY99" fmla="*/ 349568 h 800100"/>
                <a:gd name="connsiteX100" fmla="*/ 2811780 w 4152900"/>
                <a:gd name="connsiteY100" fmla="*/ 359093 h 800100"/>
                <a:gd name="connsiteX101" fmla="*/ 2867025 w 4152900"/>
                <a:gd name="connsiteY101" fmla="*/ 384810 h 800100"/>
                <a:gd name="connsiteX102" fmla="*/ 2871788 w 4152900"/>
                <a:gd name="connsiteY102" fmla="*/ 388620 h 800100"/>
                <a:gd name="connsiteX103" fmla="*/ 2871788 w 4152900"/>
                <a:gd name="connsiteY103" fmla="*/ 272415 h 800100"/>
                <a:gd name="connsiteX104" fmla="*/ 2868930 w 4152900"/>
                <a:gd name="connsiteY104" fmla="*/ 271462 h 800100"/>
                <a:gd name="connsiteX105" fmla="*/ 2812733 w 4152900"/>
                <a:gd name="connsiteY105" fmla="*/ 255270 h 800100"/>
                <a:gd name="connsiteX106" fmla="*/ 2751773 w 4152900"/>
                <a:gd name="connsiteY106" fmla="*/ 249555 h 800100"/>
                <a:gd name="connsiteX107" fmla="*/ 2606040 w 4152900"/>
                <a:gd name="connsiteY107" fmla="*/ 295275 h 800100"/>
                <a:gd name="connsiteX108" fmla="*/ 2549842 w 4152900"/>
                <a:gd name="connsiteY108" fmla="*/ 411480 h 800100"/>
                <a:gd name="connsiteX109" fmla="*/ 2562225 w 4152900"/>
                <a:gd name="connsiteY109" fmla="*/ 476250 h 800100"/>
                <a:gd name="connsiteX110" fmla="*/ 2600325 w 4152900"/>
                <a:gd name="connsiteY110" fmla="*/ 525780 h 800100"/>
                <a:gd name="connsiteX111" fmla="*/ 2676525 w 4152900"/>
                <a:gd name="connsiteY111" fmla="*/ 568643 h 800100"/>
                <a:gd name="connsiteX112" fmla="*/ 2740342 w 4152900"/>
                <a:gd name="connsiteY112" fmla="*/ 598170 h 800100"/>
                <a:gd name="connsiteX113" fmla="*/ 2768917 w 4152900"/>
                <a:gd name="connsiteY113" fmla="*/ 621030 h 800100"/>
                <a:gd name="connsiteX114" fmla="*/ 2776538 w 4152900"/>
                <a:gd name="connsiteY114" fmla="*/ 650558 h 800100"/>
                <a:gd name="connsiteX115" fmla="*/ 2695575 w 4152900"/>
                <a:gd name="connsiteY115" fmla="*/ 702945 h 800100"/>
                <a:gd name="connsiteX116" fmla="*/ 2626995 w 4152900"/>
                <a:gd name="connsiteY116" fmla="*/ 690563 h 800100"/>
                <a:gd name="connsiteX117" fmla="*/ 2557463 w 4152900"/>
                <a:gd name="connsiteY117" fmla="*/ 655320 h 800100"/>
                <a:gd name="connsiteX118" fmla="*/ 2552700 w 4152900"/>
                <a:gd name="connsiteY118" fmla="*/ 651510 h 800100"/>
                <a:gd name="connsiteX119" fmla="*/ 2552700 w 4152900"/>
                <a:gd name="connsiteY119" fmla="*/ 772477 h 800100"/>
                <a:gd name="connsiteX120" fmla="*/ 2555558 w 4152900"/>
                <a:gd name="connsiteY120" fmla="*/ 773430 h 800100"/>
                <a:gd name="connsiteX121" fmla="*/ 2622233 w 4152900"/>
                <a:gd name="connsiteY121" fmla="*/ 794385 h 800100"/>
                <a:gd name="connsiteX122" fmla="*/ 2693670 w 4152900"/>
                <a:gd name="connsiteY122" fmla="*/ 802958 h 800100"/>
                <a:gd name="connsiteX123" fmla="*/ 2847023 w 4152900"/>
                <a:gd name="connsiteY123" fmla="*/ 757238 h 800100"/>
                <a:gd name="connsiteX124" fmla="*/ 2905125 w 4152900"/>
                <a:gd name="connsiteY124" fmla="*/ 637223 h 800100"/>
                <a:gd name="connsiteX125" fmla="*/ 2874645 w 4152900"/>
                <a:gd name="connsiteY125" fmla="*/ 546735 h 800100"/>
                <a:gd name="connsiteX126" fmla="*/ 2763203 w 4152900"/>
                <a:gd name="connsiteY126" fmla="*/ 481012 h 800100"/>
                <a:gd name="connsiteX127" fmla="*/ 3231833 w 4152900"/>
                <a:gd name="connsiteY127" fmla="*/ 250508 h 800100"/>
                <a:gd name="connsiteX128" fmla="*/ 3027045 w 4152900"/>
                <a:gd name="connsiteY128" fmla="*/ 326708 h 800100"/>
                <a:gd name="connsiteX129" fmla="*/ 2953703 w 4152900"/>
                <a:gd name="connsiteY129" fmla="*/ 534352 h 800100"/>
                <a:gd name="connsiteX130" fmla="*/ 3026092 w 4152900"/>
                <a:gd name="connsiteY130" fmla="*/ 731520 h 800100"/>
                <a:gd name="connsiteX131" fmla="*/ 3219450 w 4152900"/>
                <a:gd name="connsiteY131" fmla="*/ 803910 h 800100"/>
                <a:gd name="connsiteX132" fmla="*/ 3420428 w 4152900"/>
                <a:gd name="connsiteY132" fmla="*/ 726758 h 800100"/>
                <a:gd name="connsiteX133" fmla="*/ 3493770 w 4152900"/>
                <a:gd name="connsiteY133" fmla="*/ 521970 h 800100"/>
                <a:gd name="connsiteX134" fmla="*/ 3424237 w 4152900"/>
                <a:gd name="connsiteY134" fmla="*/ 322898 h 800100"/>
                <a:gd name="connsiteX135" fmla="*/ 3231833 w 4152900"/>
                <a:gd name="connsiteY135" fmla="*/ 250508 h 800100"/>
                <a:gd name="connsiteX136" fmla="*/ 3329940 w 4152900"/>
                <a:gd name="connsiteY136" fmla="*/ 656273 h 800100"/>
                <a:gd name="connsiteX137" fmla="*/ 3226117 w 4152900"/>
                <a:gd name="connsiteY137" fmla="*/ 700088 h 800100"/>
                <a:gd name="connsiteX138" fmla="*/ 3119438 w 4152900"/>
                <a:gd name="connsiteY138" fmla="*/ 654368 h 800100"/>
                <a:gd name="connsiteX139" fmla="*/ 3081338 w 4152900"/>
                <a:gd name="connsiteY139" fmla="*/ 527685 h 800100"/>
                <a:gd name="connsiteX140" fmla="*/ 3119438 w 4152900"/>
                <a:gd name="connsiteY140" fmla="*/ 398145 h 800100"/>
                <a:gd name="connsiteX141" fmla="*/ 3225165 w 4152900"/>
                <a:gd name="connsiteY141" fmla="*/ 352425 h 800100"/>
                <a:gd name="connsiteX142" fmla="*/ 3328035 w 4152900"/>
                <a:gd name="connsiteY142" fmla="*/ 396240 h 800100"/>
                <a:gd name="connsiteX143" fmla="*/ 3366135 w 4152900"/>
                <a:gd name="connsiteY143" fmla="*/ 524827 h 800100"/>
                <a:gd name="connsiteX144" fmla="*/ 3329940 w 4152900"/>
                <a:gd name="connsiteY144" fmla="*/ 656273 h 800100"/>
                <a:gd name="connsiteX145" fmla="*/ 4155758 w 4152900"/>
                <a:gd name="connsiteY145" fmla="*/ 363855 h 800100"/>
                <a:gd name="connsiteX146" fmla="*/ 4155758 w 4152900"/>
                <a:gd name="connsiteY146" fmla="*/ 261937 h 800100"/>
                <a:gd name="connsiteX147" fmla="*/ 4030980 w 4152900"/>
                <a:gd name="connsiteY147" fmla="*/ 261937 h 800100"/>
                <a:gd name="connsiteX148" fmla="*/ 4030980 w 4152900"/>
                <a:gd name="connsiteY148" fmla="*/ 105728 h 800100"/>
                <a:gd name="connsiteX149" fmla="*/ 4027170 w 4152900"/>
                <a:gd name="connsiteY149" fmla="*/ 106680 h 800100"/>
                <a:gd name="connsiteX150" fmla="*/ 3909060 w 4152900"/>
                <a:gd name="connsiteY150" fmla="*/ 141923 h 800100"/>
                <a:gd name="connsiteX151" fmla="*/ 3906203 w 4152900"/>
                <a:gd name="connsiteY151" fmla="*/ 142875 h 800100"/>
                <a:gd name="connsiteX152" fmla="*/ 3906203 w 4152900"/>
                <a:gd name="connsiteY152" fmla="*/ 261937 h 800100"/>
                <a:gd name="connsiteX153" fmla="*/ 3719512 w 4152900"/>
                <a:gd name="connsiteY153" fmla="*/ 261937 h 800100"/>
                <a:gd name="connsiteX154" fmla="*/ 3719512 w 4152900"/>
                <a:gd name="connsiteY154" fmla="*/ 195262 h 800100"/>
                <a:gd name="connsiteX155" fmla="*/ 3740467 w 4152900"/>
                <a:gd name="connsiteY155" fmla="*/ 125730 h 800100"/>
                <a:gd name="connsiteX156" fmla="*/ 3798570 w 4152900"/>
                <a:gd name="connsiteY156" fmla="*/ 102870 h 800100"/>
                <a:gd name="connsiteX157" fmla="*/ 3853815 w 4152900"/>
                <a:gd name="connsiteY157" fmla="*/ 115253 h 800100"/>
                <a:gd name="connsiteX158" fmla="*/ 3858578 w 4152900"/>
                <a:gd name="connsiteY158" fmla="*/ 118110 h 800100"/>
                <a:gd name="connsiteX159" fmla="*/ 3858578 w 4152900"/>
                <a:gd name="connsiteY159" fmla="*/ 10478 h 800100"/>
                <a:gd name="connsiteX160" fmla="*/ 3855720 w 4152900"/>
                <a:gd name="connsiteY160" fmla="*/ 9525 h 800100"/>
                <a:gd name="connsiteX161" fmla="*/ 3786187 w 4152900"/>
                <a:gd name="connsiteY161" fmla="*/ 0 h 800100"/>
                <a:gd name="connsiteX162" fmla="*/ 3687128 w 4152900"/>
                <a:gd name="connsiteY162" fmla="*/ 22860 h 800100"/>
                <a:gd name="connsiteX163" fmla="*/ 3619500 w 4152900"/>
                <a:gd name="connsiteY163" fmla="*/ 90488 h 800100"/>
                <a:gd name="connsiteX164" fmla="*/ 3594735 w 4152900"/>
                <a:gd name="connsiteY164" fmla="*/ 188595 h 800100"/>
                <a:gd name="connsiteX165" fmla="*/ 3594735 w 4152900"/>
                <a:gd name="connsiteY165" fmla="*/ 261937 h 800100"/>
                <a:gd name="connsiteX166" fmla="*/ 3508058 w 4152900"/>
                <a:gd name="connsiteY166" fmla="*/ 261937 h 800100"/>
                <a:gd name="connsiteX167" fmla="*/ 3508058 w 4152900"/>
                <a:gd name="connsiteY167" fmla="*/ 362903 h 800100"/>
                <a:gd name="connsiteX168" fmla="*/ 3594735 w 4152900"/>
                <a:gd name="connsiteY168" fmla="*/ 362903 h 800100"/>
                <a:gd name="connsiteX169" fmla="*/ 3594735 w 4152900"/>
                <a:gd name="connsiteY169" fmla="*/ 789623 h 800100"/>
                <a:gd name="connsiteX170" fmla="*/ 3719512 w 4152900"/>
                <a:gd name="connsiteY170" fmla="*/ 789623 h 800100"/>
                <a:gd name="connsiteX171" fmla="*/ 3719512 w 4152900"/>
                <a:gd name="connsiteY171" fmla="*/ 363855 h 800100"/>
                <a:gd name="connsiteX172" fmla="*/ 3906203 w 4152900"/>
                <a:gd name="connsiteY172" fmla="*/ 363855 h 800100"/>
                <a:gd name="connsiteX173" fmla="*/ 3906203 w 4152900"/>
                <a:gd name="connsiteY173" fmla="*/ 635318 h 800100"/>
                <a:gd name="connsiteX174" fmla="*/ 4063365 w 4152900"/>
                <a:gd name="connsiteY174" fmla="*/ 802958 h 800100"/>
                <a:gd name="connsiteX175" fmla="*/ 4115753 w 4152900"/>
                <a:gd name="connsiteY175" fmla="*/ 797243 h 800100"/>
                <a:gd name="connsiteX176" fmla="*/ 4154805 w 4152900"/>
                <a:gd name="connsiteY176" fmla="*/ 784860 h 800100"/>
                <a:gd name="connsiteX177" fmla="*/ 4155758 w 4152900"/>
                <a:gd name="connsiteY177" fmla="*/ 783908 h 800100"/>
                <a:gd name="connsiteX178" fmla="*/ 4155758 w 4152900"/>
                <a:gd name="connsiteY178" fmla="*/ 681990 h 800100"/>
                <a:gd name="connsiteX179" fmla="*/ 4150995 w 4152900"/>
                <a:gd name="connsiteY179" fmla="*/ 685800 h 800100"/>
                <a:gd name="connsiteX180" fmla="*/ 4125278 w 4152900"/>
                <a:gd name="connsiteY180" fmla="*/ 697230 h 800100"/>
                <a:gd name="connsiteX181" fmla="*/ 4100512 w 4152900"/>
                <a:gd name="connsiteY181" fmla="*/ 701040 h 800100"/>
                <a:gd name="connsiteX182" fmla="*/ 4046220 w 4152900"/>
                <a:gd name="connsiteY182" fmla="*/ 681038 h 800100"/>
                <a:gd name="connsiteX183" fmla="*/ 4029075 w 4152900"/>
                <a:gd name="connsiteY183" fmla="*/ 613410 h 800100"/>
                <a:gd name="connsiteX184" fmla="*/ 4029075 w 4152900"/>
                <a:gd name="connsiteY184" fmla="*/ 363855 h 800100"/>
                <a:gd name="connsiteX185" fmla="*/ 4155758 w 4152900"/>
                <a:gd name="connsiteY185" fmla="*/ 363855 h 80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Lst>
              <a:rect l="l" t="t" r="r" b="b"/>
              <a:pathLst>
                <a:path w="4152900" h="800100">
                  <a:moveTo>
                    <a:pt x="434340" y="516255"/>
                  </a:moveTo>
                  <a:lnTo>
                    <a:pt x="400050" y="613410"/>
                  </a:lnTo>
                  <a:lnTo>
                    <a:pt x="397192" y="613410"/>
                  </a:lnTo>
                  <a:cubicBezTo>
                    <a:pt x="391477" y="591502"/>
                    <a:pt x="381000" y="558165"/>
                    <a:pt x="363855" y="518160"/>
                  </a:cubicBezTo>
                  <a:lnTo>
                    <a:pt x="180022" y="56197"/>
                  </a:lnTo>
                  <a:lnTo>
                    <a:pt x="0" y="56197"/>
                  </a:lnTo>
                  <a:lnTo>
                    <a:pt x="0" y="792480"/>
                  </a:lnTo>
                  <a:lnTo>
                    <a:pt x="119063" y="792480"/>
                  </a:lnTo>
                  <a:lnTo>
                    <a:pt x="119063" y="338137"/>
                  </a:lnTo>
                  <a:cubicBezTo>
                    <a:pt x="119063" y="309562"/>
                    <a:pt x="119063" y="277178"/>
                    <a:pt x="118110" y="237173"/>
                  </a:cubicBezTo>
                  <a:cubicBezTo>
                    <a:pt x="117157" y="217170"/>
                    <a:pt x="115252" y="201930"/>
                    <a:pt x="114300" y="190500"/>
                  </a:cubicBezTo>
                  <a:lnTo>
                    <a:pt x="117157" y="190500"/>
                  </a:lnTo>
                  <a:cubicBezTo>
                    <a:pt x="122872" y="219075"/>
                    <a:pt x="129540" y="240030"/>
                    <a:pt x="134302" y="253365"/>
                  </a:cubicBezTo>
                  <a:lnTo>
                    <a:pt x="355282" y="790575"/>
                  </a:lnTo>
                  <a:lnTo>
                    <a:pt x="439102" y="790575"/>
                  </a:lnTo>
                  <a:lnTo>
                    <a:pt x="658177" y="248603"/>
                  </a:lnTo>
                  <a:cubicBezTo>
                    <a:pt x="662940" y="236220"/>
                    <a:pt x="667702" y="211455"/>
                    <a:pt x="672465" y="190500"/>
                  </a:cubicBezTo>
                  <a:lnTo>
                    <a:pt x="675322" y="190500"/>
                  </a:lnTo>
                  <a:cubicBezTo>
                    <a:pt x="672465" y="244792"/>
                    <a:pt x="670560" y="293370"/>
                    <a:pt x="669607" y="322898"/>
                  </a:cubicBezTo>
                  <a:lnTo>
                    <a:pt x="669607" y="789623"/>
                  </a:lnTo>
                  <a:lnTo>
                    <a:pt x="796290" y="789623"/>
                  </a:lnTo>
                  <a:lnTo>
                    <a:pt x="796290" y="54292"/>
                  </a:lnTo>
                  <a:lnTo>
                    <a:pt x="622935" y="54292"/>
                  </a:lnTo>
                  <a:lnTo>
                    <a:pt x="434340" y="516255"/>
                  </a:lnTo>
                  <a:close/>
                  <a:moveTo>
                    <a:pt x="916305" y="261937"/>
                  </a:moveTo>
                  <a:lnTo>
                    <a:pt x="1040130" y="261937"/>
                  </a:lnTo>
                  <a:lnTo>
                    <a:pt x="1040130" y="789623"/>
                  </a:lnTo>
                  <a:lnTo>
                    <a:pt x="916305" y="789623"/>
                  </a:lnTo>
                  <a:close/>
                  <a:moveTo>
                    <a:pt x="979170" y="39053"/>
                  </a:moveTo>
                  <a:cubicBezTo>
                    <a:pt x="958215" y="39053"/>
                    <a:pt x="941070" y="46672"/>
                    <a:pt x="926782" y="60007"/>
                  </a:cubicBezTo>
                  <a:cubicBezTo>
                    <a:pt x="912495" y="73342"/>
                    <a:pt x="904875" y="90488"/>
                    <a:pt x="904875" y="111442"/>
                  </a:cubicBezTo>
                  <a:cubicBezTo>
                    <a:pt x="904875" y="131445"/>
                    <a:pt x="912495" y="148590"/>
                    <a:pt x="926782" y="161925"/>
                  </a:cubicBezTo>
                  <a:cubicBezTo>
                    <a:pt x="941070" y="175260"/>
                    <a:pt x="958215" y="181928"/>
                    <a:pt x="979170" y="181928"/>
                  </a:cubicBezTo>
                  <a:cubicBezTo>
                    <a:pt x="1000125" y="181928"/>
                    <a:pt x="1018222" y="174308"/>
                    <a:pt x="1031557" y="161925"/>
                  </a:cubicBezTo>
                  <a:cubicBezTo>
                    <a:pt x="1045845" y="148590"/>
                    <a:pt x="1053465" y="131445"/>
                    <a:pt x="1053465" y="111442"/>
                  </a:cubicBezTo>
                  <a:cubicBezTo>
                    <a:pt x="1053465" y="91440"/>
                    <a:pt x="1045845" y="74295"/>
                    <a:pt x="1031557" y="60007"/>
                  </a:cubicBezTo>
                  <a:cubicBezTo>
                    <a:pt x="1019175" y="46672"/>
                    <a:pt x="1001078" y="39053"/>
                    <a:pt x="979170" y="39053"/>
                  </a:cubicBezTo>
                  <a:moveTo>
                    <a:pt x="1479232" y="257175"/>
                  </a:moveTo>
                  <a:cubicBezTo>
                    <a:pt x="1456373" y="252412"/>
                    <a:pt x="1432560" y="249555"/>
                    <a:pt x="1409700" y="249555"/>
                  </a:cubicBezTo>
                  <a:cubicBezTo>
                    <a:pt x="1353503" y="249555"/>
                    <a:pt x="1302067" y="261937"/>
                    <a:pt x="1259205" y="286703"/>
                  </a:cubicBezTo>
                  <a:cubicBezTo>
                    <a:pt x="1216342" y="311468"/>
                    <a:pt x="1182053" y="345758"/>
                    <a:pt x="1160145" y="388620"/>
                  </a:cubicBezTo>
                  <a:cubicBezTo>
                    <a:pt x="1137285" y="432435"/>
                    <a:pt x="1125855" y="482918"/>
                    <a:pt x="1125855" y="541020"/>
                  </a:cubicBezTo>
                  <a:cubicBezTo>
                    <a:pt x="1125855" y="591502"/>
                    <a:pt x="1137285" y="636270"/>
                    <a:pt x="1159192" y="677227"/>
                  </a:cubicBezTo>
                  <a:cubicBezTo>
                    <a:pt x="1181100" y="717233"/>
                    <a:pt x="1211580" y="749618"/>
                    <a:pt x="1252538" y="771525"/>
                  </a:cubicBezTo>
                  <a:cubicBezTo>
                    <a:pt x="1291590" y="793433"/>
                    <a:pt x="1337310" y="804863"/>
                    <a:pt x="1388745" y="804863"/>
                  </a:cubicBezTo>
                  <a:cubicBezTo>
                    <a:pt x="1447800" y="804863"/>
                    <a:pt x="1498282" y="792480"/>
                    <a:pt x="1538288" y="769620"/>
                  </a:cubicBezTo>
                  <a:lnTo>
                    <a:pt x="1539240" y="768668"/>
                  </a:lnTo>
                  <a:lnTo>
                    <a:pt x="1539240" y="654368"/>
                  </a:lnTo>
                  <a:lnTo>
                    <a:pt x="1534478" y="658177"/>
                  </a:lnTo>
                  <a:cubicBezTo>
                    <a:pt x="1516380" y="671513"/>
                    <a:pt x="1495425" y="682943"/>
                    <a:pt x="1474470" y="689610"/>
                  </a:cubicBezTo>
                  <a:cubicBezTo>
                    <a:pt x="1452563" y="697230"/>
                    <a:pt x="1432560" y="701040"/>
                    <a:pt x="1415415" y="701040"/>
                  </a:cubicBezTo>
                  <a:cubicBezTo>
                    <a:pt x="1365885" y="701040"/>
                    <a:pt x="1326832" y="686752"/>
                    <a:pt x="1299210" y="655320"/>
                  </a:cubicBezTo>
                  <a:cubicBezTo>
                    <a:pt x="1270635" y="624840"/>
                    <a:pt x="1256348" y="582930"/>
                    <a:pt x="1256348" y="530543"/>
                  </a:cubicBezTo>
                  <a:cubicBezTo>
                    <a:pt x="1256348" y="476250"/>
                    <a:pt x="1270635" y="433387"/>
                    <a:pt x="1300163" y="401955"/>
                  </a:cubicBezTo>
                  <a:cubicBezTo>
                    <a:pt x="1329690" y="370523"/>
                    <a:pt x="1368742" y="354330"/>
                    <a:pt x="1416367" y="354330"/>
                  </a:cubicBezTo>
                  <a:cubicBezTo>
                    <a:pt x="1456373" y="354330"/>
                    <a:pt x="1497330" y="367665"/>
                    <a:pt x="1534478" y="394335"/>
                  </a:cubicBezTo>
                  <a:lnTo>
                    <a:pt x="1539240" y="398145"/>
                  </a:lnTo>
                  <a:lnTo>
                    <a:pt x="1539240" y="277178"/>
                  </a:lnTo>
                  <a:lnTo>
                    <a:pt x="1538288" y="276225"/>
                  </a:lnTo>
                  <a:cubicBezTo>
                    <a:pt x="1522095" y="269558"/>
                    <a:pt x="1503998" y="261937"/>
                    <a:pt x="1479232" y="257175"/>
                  </a:cubicBezTo>
                  <a:moveTo>
                    <a:pt x="1887855" y="253365"/>
                  </a:moveTo>
                  <a:cubicBezTo>
                    <a:pt x="1857375" y="253365"/>
                    <a:pt x="1828800" y="262890"/>
                    <a:pt x="1804035" y="282893"/>
                  </a:cubicBezTo>
                  <a:cubicBezTo>
                    <a:pt x="1783080" y="300037"/>
                    <a:pt x="1768792" y="324803"/>
                    <a:pt x="1756410" y="354330"/>
                  </a:cubicBezTo>
                  <a:lnTo>
                    <a:pt x="1755457" y="354330"/>
                  </a:lnTo>
                  <a:lnTo>
                    <a:pt x="1755457" y="261937"/>
                  </a:lnTo>
                  <a:lnTo>
                    <a:pt x="1631632" y="261937"/>
                  </a:lnTo>
                  <a:lnTo>
                    <a:pt x="1631632" y="789623"/>
                  </a:lnTo>
                  <a:lnTo>
                    <a:pt x="1755457" y="789623"/>
                  </a:lnTo>
                  <a:lnTo>
                    <a:pt x="1755457" y="520065"/>
                  </a:lnTo>
                  <a:cubicBezTo>
                    <a:pt x="1755457" y="474345"/>
                    <a:pt x="1764982" y="436245"/>
                    <a:pt x="1785938" y="408623"/>
                  </a:cubicBezTo>
                  <a:cubicBezTo>
                    <a:pt x="1806892" y="380048"/>
                    <a:pt x="1833563" y="365760"/>
                    <a:pt x="1865948" y="365760"/>
                  </a:cubicBezTo>
                  <a:cubicBezTo>
                    <a:pt x="1877378" y="365760"/>
                    <a:pt x="1888807" y="368618"/>
                    <a:pt x="1903095" y="370523"/>
                  </a:cubicBezTo>
                  <a:cubicBezTo>
                    <a:pt x="1916430" y="374333"/>
                    <a:pt x="1925955" y="378143"/>
                    <a:pt x="1932623" y="382905"/>
                  </a:cubicBezTo>
                  <a:lnTo>
                    <a:pt x="1937385" y="386715"/>
                  </a:lnTo>
                  <a:lnTo>
                    <a:pt x="1937385" y="262890"/>
                  </a:lnTo>
                  <a:lnTo>
                    <a:pt x="1934528" y="261937"/>
                  </a:lnTo>
                  <a:cubicBezTo>
                    <a:pt x="1925955" y="256223"/>
                    <a:pt x="1908810" y="253365"/>
                    <a:pt x="1887855" y="253365"/>
                  </a:cubicBezTo>
                  <a:moveTo>
                    <a:pt x="2225040" y="250508"/>
                  </a:moveTo>
                  <a:cubicBezTo>
                    <a:pt x="2138363" y="250508"/>
                    <a:pt x="2068830" y="276225"/>
                    <a:pt x="2020253" y="326708"/>
                  </a:cubicBezTo>
                  <a:cubicBezTo>
                    <a:pt x="1970723" y="377190"/>
                    <a:pt x="1946910" y="446723"/>
                    <a:pt x="1946910" y="534352"/>
                  </a:cubicBezTo>
                  <a:cubicBezTo>
                    <a:pt x="1946910" y="616268"/>
                    <a:pt x="1971675" y="682943"/>
                    <a:pt x="2019300" y="731520"/>
                  </a:cubicBezTo>
                  <a:cubicBezTo>
                    <a:pt x="2066925" y="779145"/>
                    <a:pt x="2131695" y="803910"/>
                    <a:pt x="2212658" y="803910"/>
                  </a:cubicBezTo>
                  <a:cubicBezTo>
                    <a:pt x="2297430" y="803910"/>
                    <a:pt x="2365058" y="778193"/>
                    <a:pt x="2413635" y="726758"/>
                  </a:cubicBezTo>
                  <a:cubicBezTo>
                    <a:pt x="2463165" y="675323"/>
                    <a:pt x="2486978" y="606743"/>
                    <a:pt x="2486978" y="521970"/>
                  </a:cubicBezTo>
                  <a:cubicBezTo>
                    <a:pt x="2486978" y="438150"/>
                    <a:pt x="2464117" y="371475"/>
                    <a:pt x="2417445" y="322898"/>
                  </a:cubicBezTo>
                  <a:cubicBezTo>
                    <a:pt x="2372678" y="274320"/>
                    <a:pt x="2306955" y="250508"/>
                    <a:pt x="2225040" y="250508"/>
                  </a:cubicBezTo>
                  <a:moveTo>
                    <a:pt x="2324100" y="656273"/>
                  </a:moveTo>
                  <a:cubicBezTo>
                    <a:pt x="2301240" y="685800"/>
                    <a:pt x="2265045" y="700088"/>
                    <a:pt x="2220278" y="700088"/>
                  </a:cubicBezTo>
                  <a:cubicBezTo>
                    <a:pt x="2175510" y="700088"/>
                    <a:pt x="2139315" y="685800"/>
                    <a:pt x="2113598" y="654368"/>
                  </a:cubicBezTo>
                  <a:cubicBezTo>
                    <a:pt x="2087880" y="624840"/>
                    <a:pt x="2075498" y="581977"/>
                    <a:pt x="2075498" y="527685"/>
                  </a:cubicBezTo>
                  <a:cubicBezTo>
                    <a:pt x="2075498" y="471487"/>
                    <a:pt x="2088832" y="428625"/>
                    <a:pt x="2113598" y="398145"/>
                  </a:cubicBezTo>
                  <a:cubicBezTo>
                    <a:pt x="2139315" y="367665"/>
                    <a:pt x="2174558" y="352425"/>
                    <a:pt x="2219325" y="352425"/>
                  </a:cubicBezTo>
                  <a:cubicBezTo>
                    <a:pt x="2263140" y="352425"/>
                    <a:pt x="2297430" y="366712"/>
                    <a:pt x="2322195" y="396240"/>
                  </a:cubicBezTo>
                  <a:cubicBezTo>
                    <a:pt x="2346960" y="425768"/>
                    <a:pt x="2360295" y="468630"/>
                    <a:pt x="2360295" y="524827"/>
                  </a:cubicBezTo>
                  <a:cubicBezTo>
                    <a:pt x="2358390" y="581977"/>
                    <a:pt x="2347913" y="626745"/>
                    <a:pt x="2324100" y="656273"/>
                  </a:cubicBezTo>
                  <a:moveTo>
                    <a:pt x="2763203" y="481012"/>
                  </a:moveTo>
                  <a:cubicBezTo>
                    <a:pt x="2724150" y="464820"/>
                    <a:pt x="2699385" y="452437"/>
                    <a:pt x="2687955" y="441960"/>
                  </a:cubicBezTo>
                  <a:cubicBezTo>
                    <a:pt x="2678430" y="432435"/>
                    <a:pt x="2673667" y="419100"/>
                    <a:pt x="2673667" y="401955"/>
                  </a:cubicBezTo>
                  <a:cubicBezTo>
                    <a:pt x="2673667" y="387668"/>
                    <a:pt x="2679383" y="373380"/>
                    <a:pt x="2693670" y="363855"/>
                  </a:cubicBezTo>
                  <a:cubicBezTo>
                    <a:pt x="2707958" y="354330"/>
                    <a:pt x="2724150" y="349568"/>
                    <a:pt x="2747963" y="349568"/>
                  </a:cubicBezTo>
                  <a:cubicBezTo>
                    <a:pt x="2768917" y="349568"/>
                    <a:pt x="2790825" y="353378"/>
                    <a:pt x="2811780" y="359093"/>
                  </a:cubicBezTo>
                  <a:cubicBezTo>
                    <a:pt x="2832735" y="364808"/>
                    <a:pt x="2851785" y="373380"/>
                    <a:pt x="2867025" y="384810"/>
                  </a:cubicBezTo>
                  <a:lnTo>
                    <a:pt x="2871788" y="388620"/>
                  </a:lnTo>
                  <a:lnTo>
                    <a:pt x="2871788" y="272415"/>
                  </a:lnTo>
                  <a:lnTo>
                    <a:pt x="2868930" y="271462"/>
                  </a:lnTo>
                  <a:cubicBezTo>
                    <a:pt x="2854642" y="265748"/>
                    <a:pt x="2835592" y="260033"/>
                    <a:pt x="2812733" y="255270"/>
                  </a:cubicBezTo>
                  <a:cubicBezTo>
                    <a:pt x="2789873" y="251460"/>
                    <a:pt x="2768917" y="249555"/>
                    <a:pt x="2751773" y="249555"/>
                  </a:cubicBezTo>
                  <a:cubicBezTo>
                    <a:pt x="2692717" y="249555"/>
                    <a:pt x="2644140" y="263843"/>
                    <a:pt x="2606040" y="295275"/>
                  </a:cubicBezTo>
                  <a:cubicBezTo>
                    <a:pt x="2567940" y="324803"/>
                    <a:pt x="2549842" y="364808"/>
                    <a:pt x="2549842" y="411480"/>
                  </a:cubicBezTo>
                  <a:cubicBezTo>
                    <a:pt x="2549842" y="436245"/>
                    <a:pt x="2553653" y="458152"/>
                    <a:pt x="2562225" y="476250"/>
                  </a:cubicBezTo>
                  <a:cubicBezTo>
                    <a:pt x="2570798" y="494348"/>
                    <a:pt x="2583180" y="511493"/>
                    <a:pt x="2600325" y="525780"/>
                  </a:cubicBezTo>
                  <a:cubicBezTo>
                    <a:pt x="2617470" y="539115"/>
                    <a:pt x="2642235" y="554355"/>
                    <a:pt x="2676525" y="568643"/>
                  </a:cubicBezTo>
                  <a:cubicBezTo>
                    <a:pt x="2705100" y="581025"/>
                    <a:pt x="2727008" y="590550"/>
                    <a:pt x="2740342" y="598170"/>
                  </a:cubicBezTo>
                  <a:cubicBezTo>
                    <a:pt x="2753678" y="605790"/>
                    <a:pt x="2762250" y="614363"/>
                    <a:pt x="2768917" y="621030"/>
                  </a:cubicBezTo>
                  <a:cubicBezTo>
                    <a:pt x="2773680" y="628650"/>
                    <a:pt x="2776538" y="638175"/>
                    <a:pt x="2776538" y="650558"/>
                  </a:cubicBezTo>
                  <a:cubicBezTo>
                    <a:pt x="2776538" y="685800"/>
                    <a:pt x="2749867" y="702945"/>
                    <a:pt x="2695575" y="702945"/>
                  </a:cubicBezTo>
                  <a:cubicBezTo>
                    <a:pt x="2674620" y="702945"/>
                    <a:pt x="2652713" y="699135"/>
                    <a:pt x="2626995" y="690563"/>
                  </a:cubicBezTo>
                  <a:cubicBezTo>
                    <a:pt x="2601278" y="681990"/>
                    <a:pt x="2577465" y="669608"/>
                    <a:pt x="2557463" y="655320"/>
                  </a:cubicBezTo>
                  <a:lnTo>
                    <a:pt x="2552700" y="651510"/>
                  </a:lnTo>
                  <a:lnTo>
                    <a:pt x="2552700" y="772477"/>
                  </a:lnTo>
                  <a:lnTo>
                    <a:pt x="2555558" y="773430"/>
                  </a:lnTo>
                  <a:cubicBezTo>
                    <a:pt x="2573655" y="782002"/>
                    <a:pt x="2595563" y="787718"/>
                    <a:pt x="2622233" y="794385"/>
                  </a:cubicBezTo>
                  <a:cubicBezTo>
                    <a:pt x="2648903" y="799148"/>
                    <a:pt x="2672715" y="802958"/>
                    <a:pt x="2693670" y="802958"/>
                  </a:cubicBezTo>
                  <a:cubicBezTo>
                    <a:pt x="2757488" y="802958"/>
                    <a:pt x="2809875" y="788670"/>
                    <a:pt x="2847023" y="757238"/>
                  </a:cubicBezTo>
                  <a:cubicBezTo>
                    <a:pt x="2885123" y="726758"/>
                    <a:pt x="2905125" y="687705"/>
                    <a:pt x="2905125" y="637223"/>
                  </a:cubicBezTo>
                  <a:cubicBezTo>
                    <a:pt x="2905125" y="601980"/>
                    <a:pt x="2895600" y="570548"/>
                    <a:pt x="2874645" y="546735"/>
                  </a:cubicBezTo>
                  <a:cubicBezTo>
                    <a:pt x="2847023" y="523875"/>
                    <a:pt x="2812733" y="500062"/>
                    <a:pt x="2763203" y="481012"/>
                  </a:cubicBezTo>
                  <a:moveTo>
                    <a:pt x="3231833" y="250508"/>
                  </a:moveTo>
                  <a:cubicBezTo>
                    <a:pt x="3145155" y="250508"/>
                    <a:pt x="3075623" y="276225"/>
                    <a:pt x="3027045" y="326708"/>
                  </a:cubicBezTo>
                  <a:cubicBezTo>
                    <a:pt x="2978467" y="377190"/>
                    <a:pt x="2953703" y="446723"/>
                    <a:pt x="2953703" y="534352"/>
                  </a:cubicBezTo>
                  <a:cubicBezTo>
                    <a:pt x="2953703" y="616268"/>
                    <a:pt x="2978467" y="682943"/>
                    <a:pt x="3026092" y="731520"/>
                  </a:cubicBezTo>
                  <a:cubicBezTo>
                    <a:pt x="3073717" y="779145"/>
                    <a:pt x="3138488" y="803910"/>
                    <a:pt x="3219450" y="803910"/>
                  </a:cubicBezTo>
                  <a:cubicBezTo>
                    <a:pt x="3304223" y="803910"/>
                    <a:pt x="3371850" y="778193"/>
                    <a:pt x="3420428" y="726758"/>
                  </a:cubicBezTo>
                  <a:cubicBezTo>
                    <a:pt x="3469958" y="675323"/>
                    <a:pt x="3493770" y="606743"/>
                    <a:pt x="3493770" y="521970"/>
                  </a:cubicBezTo>
                  <a:cubicBezTo>
                    <a:pt x="3493770" y="438150"/>
                    <a:pt x="3470910" y="371475"/>
                    <a:pt x="3424237" y="322898"/>
                  </a:cubicBezTo>
                  <a:cubicBezTo>
                    <a:pt x="3379470" y="274320"/>
                    <a:pt x="3313748" y="250508"/>
                    <a:pt x="3231833" y="250508"/>
                  </a:cubicBezTo>
                  <a:moveTo>
                    <a:pt x="3329940" y="656273"/>
                  </a:moveTo>
                  <a:cubicBezTo>
                    <a:pt x="3307080" y="685800"/>
                    <a:pt x="3270885" y="700088"/>
                    <a:pt x="3226117" y="700088"/>
                  </a:cubicBezTo>
                  <a:cubicBezTo>
                    <a:pt x="3180398" y="700088"/>
                    <a:pt x="3145155" y="685800"/>
                    <a:pt x="3119438" y="654368"/>
                  </a:cubicBezTo>
                  <a:cubicBezTo>
                    <a:pt x="3093720" y="624840"/>
                    <a:pt x="3081338" y="581977"/>
                    <a:pt x="3081338" y="527685"/>
                  </a:cubicBezTo>
                  <a:cubicBezTo>
                    <a:pt x="3081338" y="471487"/>
                    <a:pt x="3094673" y="428625"/>
                    <a:pt x="3119438" y="398145"/>
                  </a:cubicBezTo>
                  <a:cubicBezTo>
                    <a:pt x="3145155" y="367665"/>
                    <a:pt x="3180398" y="352425"/>
                    <a:pt x="3225165" y="352425"/>
                  </a:cubicBezTo>
                  <a:cubicBezTo>
                    <a:pt x="3268028" y="352425"/>
                    <a:pt x="3303270" y="366712"/>
                    <a:pt x="3328035" y="396240"/>
                  </a:cubicBezTo>
                  <a:cubicBezTo>
                    <a:pt x="3352800" y="425768"/>
                    <a:pt x="3366135" y="468630"/>
                    <a:pt x="3366135" y="524827"/>
                  </a:cubicBezTo>
                  <a:cubicBezTo>
                    <a:pt x="3366135" y="581977"/>
                    <a:pt x="3353753" y="626745"/>
                    <a:pt x="3329940" y="656273"/>
                  </a:cubicBezTo>
                  <a:moveTo>
                    <a:pt x="4155758" y="363855"/>
                  </a:moveTo>
                  <a:lnTo>
                    <a:pt x="4155758" y="261937"/>
                  </a:lnTo>
                  <a:lnTo>
                    <a:pt x="4030980" y="261937"/>
                  </a:lnTo>
                  <a:lnTo>
                    <a:pt x="4030980" y="105728"/>
                  </a:lnTo>
                  <a:lnTo>
                    <a:pt x="4027170" y="106680"/>
                  </a:lnTo>
                  <a:lnTo>
                    <a:pt x="3909060" y="141923"/>
                  </a:lnTo>
                  <a:lnTo>
                    <a:pt x="3906203" y="142875"/>
                  </a:lnTo>
                  <a:lnTo>
                    <a:pt x="3906203" y="261937"/>
                  </a:lnTo>
                  <a:lnTo>
                    <a:pt x="3719512" y="261937"/>
                  </a:lnTo>
                  <a:lnTo>
                    <a:pt x="3719512" y="195262"/>
                  </a:lnTo>
                  <a:cubicBezTo>
                    <a:pt x="3719512" y="164783"/>
                    <a:pt x="3727133" y="140970"/>
                    <a:pt x="3740467" y="125730"/>
                  </a:cubicBezTo>
                  <a:cubicBezTo>
                    <a:pt x="3753803" y="110490"/>
                    <a:pt x="3773805" y="102870"/>
                    <a:pt x="3798570" y="102870"/>
                  </a:cubicBezTo>
                  <a:cubicBezTo>
                    <a:pt x="3815715" y="102870"/>
                    <a:pt x="3833812" y="106680"/>
                    <a:pt x="3853815" y="115253"/>
                  </a:cubicBezTo>
                  <a:lnTo>
                    <a:pt x="3858578" y="118110"/>
                  </a:lnTo>
                  <a:lnTo>
                    <a:pt x="3858578" y="10478"/>
                  </a:lnTo>
                  <a:lnTo>
                    <a:pt x="3855720" y="9525"/>
                  </a:lnTo>
                  <a:cubicBezTo>
                    <a:pt x="3838575" y="3810"/>
                    <a:pt x="3815715" y="0"/>
                    <a:pt x="3786187" y="0"/>
                  </a:cubicBezTo>
                  <a:cubicBezTo>
                    <a:pt x="3749040" y="0"/>
                    <a:pt x="3716655" y="8572"/>
                    <a:pt x="3687128" y="22860"/>
                  </a:cubicBezTo>
                  <a:cubicBezTo>
                    <a:pt x="3657600" y="39053"/>
                    <a:pt x="3635692" y="60960"/>
                    <a:pt x="3619500" y="90488"/>
                  </a:cubicBezTo>
                  <a:cubicBezTo>
                    <a:pt x="3603308" y="119062"/>
                    <a:pt x="3594735" y="151448"/>
                    <a:pt x="3594735" y="188595"/>
                  </a:cubicBezTo>
                  <a:lnTo>
                    <a:pt x="3594735" y="261937"/>
                  </a:lnTo>
                  <a:lnTo>
                    <a:pt x="3508058" y="261937"/>
                  </a:lnTo>
                  <a:lnTo>
                    <a:pt x="3508058" y="362903"/>
                  </a:lnTo>
                  <a:lnTo>
                    <a:pt x="3594735" y="362903"/>
                  </a:lnTo>
                  <a:lnTo>
                    <a:pt x="3594735" y="789623"/>
                  </a:lnTo>
                  <a:lnTo>
                    <a:pt x="3719512" y="789623"/>
                  </a:lnTo>
                  <a:lnTo>
                    <a:pt x="3719512" y="363855"/>
                  </a:lnTo>
                  <a:lnTo>
                    <a:pt x="3906203" y="363855"/>
                  </a:lnTo>
                  <a:lnTo>
                    <a:pt x="3906203" y="635318"/>
                  </a:lnTo>
                  <a:cubicBezTo>
                    <a:pt x="3906203" y="746760"/>
                    <a:pt x="3958590" y="802958"/>
                    <a:pt x="4063365" y="802958"/>
                  </a:cubicBezTo>
                  <a:cubicBezTo>
                    <a:pt x="4080510" y="802958"/>
                    <a:pt x="4098608" y="800100"/>
                    <a:pt x="4115753" y="797243"/>
                  </a:cubicBezTo>
                  <a:cubicBezTo>
                    <a:pt x="4133850" y="793433"/>
                    <a:pt x="4147185" y="788670"/>
                    <a:pt x="4154805" y="784860"/>
                  </a:cubicBezTo>
                  <a:lnTo>
                    <a:pt x="4155758" y="783908"/>
                  </a:lnTo>
                  <a:lnTo>
                    <a:pt x="4155758" y="681990"/>
                  </a:lnTo>
                  <a:lnTo>
                    <a:pt x="4150995" y="685800"/>
                  </a:lnTo>
                  <a:cubicBezTo>
                    <a:pt x="4143375" y="690563"/>
                    <a:pt x="4136708" y="694373"/>
                    <a:pt x="4125278" y="697230"/>
                  </a:cubicBezTo>
                  <a:cubicBezTo>
                    <a:pt x="4115753" y="700088"/>
                    <a:pt x="4107180" y="701040"/>
                    <a:pt x="4100512" y="701040"/>
                  </a:cubicBezTo>
                  <a:cubicBezTo>
                    <a:pt x="4075748" y="701040"/>
                    <a:pt x="4058603" y="695325"/>
                    <a:pt x="4046220" y="681038"/>
                  </a:cubicBezTo>
                  <a:cubicBezTo>
                    <a:pt x="4034790" y="667702"/>
                    <a:pt x="4029075" y="645795"/>
                    <a:pt x="4029075" y="613410"/>
                  </a:cubicBezTo>
                  <a:lnTo>
                    <a:pt x="4029075" y="363855"/>
                  </a:lnTo>
                  <a:lnTo>
                    <a:pt x="4155758" y="363855"/>
                  </a:lnTo>
                  <a:close/>
                </a:path>
              </a:pathLst>
            </a:custGeom>
            <a:solidFill>
              <a:schemeClr val="tx2"/>
            </a:solidFill>
            <a:ln w="9525" cap="flat">
              <a:noFill/>
              <a:prstDash val="solid"/>
              <a:miter/>
            </a:ln>
          </p:spPr>
          <p:txBody>
            <a:bodyPr rtlCol="0" anchor="ctr"/>
            <a:lstStyle/>
            <a:p>
              <a:endParaRPr lang="en-US" sz="1800"/>
            </a:p>
          </p:txBody>
        </p:sp>
        <p:sp>
          <p:nvSpPr>
            <p:cNvPr id="15" name="Freeform: Shape 14">
              <a:extLst>
                <a:ext uri="{FF2B5EF4-FFF2-40B4-BE49-F238E27FC236}">
                  <a16:creationId xmlns:a16="http://schemas.microsoft.com/office/drawing/2014/main" id="{79D8DE20-1A41-4F32-A2F7-D6BD777AD318}"/>
                </a:ext>
              </a:extLst>
            </p:cNvPr>
            <p:cNvSpPr/>
            <p:nvPr/>
          </p:nvSpPr>
          <p:spPr>
            <a:xfrm>
              <a:off x="7353301" y="-1897063"/>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F25022"/>
            </a:solidFill>
            <a:ln w="9525" cap="flat">
              <a:noFill/>
              <a:prstDash val="solid"/>
              <a:miter/>
            </a:ln>
          </p:spPr>
          <p:txBody>
            <a:bodyPr rtlCol="0" anchor="ctr"/>
            <a:lstStyle/>
            <a:p>
              <a:endParaRPr lang="en-US" sz="1800"/>
            </a:p>
          </p:txBody>
        </p:sp>
        <p:sp>
          <p:nvSpPr>
            <p:cNvPr id="16" name="Freeform: Shape 15">
              <a:extLst>
                <a:ext uri="{FF2B5EF4-FFF2-40B4-BE49-F238E27FC236}">
                  <a16:creationId xmlns:a16="http://schemas.microsoft.com/office/drawing/2014/main" id="{5FA3E4C6-6EB9-4031-8A5E-9AB5F258FD63}"/>
                </a:ext>
              </a:extLst>
            </p:cNvPr>
            <p:cNvSpPr/>
            <p:nvPr/>
          </p:nvSpPr>
          <p:spPr>
            <a:xfrm>
              <a:off x="7998143" y="-1897063"/>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7FBA00"/>
            </a:solidFill>
            <a:ln w="9525" cap="flat">
              <a:noFill/>
              <a:prstDash val="solid"/>
              <a:miter/>
            </a:ln>
          </p:spPr>
          <p:txBody>
            <a:bodyPr rtlCol="0" anchor="ctr"/>
            <a:lstStyle/>
            <a:p>
              <a:endParaRPr lang="en-US" sz="1800"/>
            </a:p>
          </p:txBody>
        </p:sp>
        <p:sp>
          <p:nvSpPr>
            <p:cNvPr id="17" name="Freeform: Shape 16">
              <a:extLst>
                <a:ext uri="{FF2B5EF4-FFF2-40B4-BE49-F238E27FC236}">
                  <a16:creationId xmlns:a16="http://schemas.microsoft.com/office/drawing/2014/main" id="{1C814088-BEA7-4D58-BEA6-545A939CB1F2}"/>
                </a:ext>
              </a:extLst>
            </p:cNvPr>
            <p:cNvSpPr/>
            <p:nvPr/>
          </p:nvSpPr>
          <p:spPr>
            <a:xfrm>
              <a:off x="7353301" y="-1252221"/>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00A4EF"/>
            </a:solidFill>
            <a:ln w="9525" cap="flat">
              <a:noFill/>
              <a:prstDash val="solid"/>
              <a:miter/>
            </a:ln>
          </p:spPr>
          <p:txBody>
            <a:bodyPr rtlCol="0" anchor="ctr"/>
            <a:lstStyle/>
            <a:p>
              <a:endParaRPr lang="en-US" sz="1800"/>
            </a:p>
          </p:txBody>
        </p:sp>
        <p:sp>
          <p:nvSpPr>
            <p:cNvPr id="18" name="Freeform: Shape 17">
              <a:extLst>
                <a:ext uri="{FF2B5EF4-FFF2-40B4-BE49-F238E27FC236}">
                  <a16:creationId xmlns:a16="http://schemas.microsoft.com/office/drawing/2014/main" id="{0FCD5A5B-9703-4A12-A4FA-54B47108EFD1}"/>
                </a:ext>
              </a:extLst>
            </p:cNvPr>
            <p:cNvSpPr/>
            <p:nvPr/>
          </p:nvSpPr>
          <p:spPr>
            <a:xfrm>
              <a:off x="7998143" y="-1252221"/>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FFB900"/>
            </a:solidFill>
            <a:ln w="9525"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469290183"/>
      </p:ext>
    </p:extLst>
  </p:cSld>
  <p:clrMapOvr>
    <a:masterClrMapping/>
  </p:clrMapOvr>
  <p:transition advClick="0" advTm="20000">
    <p:push dir="u"/>
  </p:transition>
</p:sldLayout>
</file>

<file path=ppt/slideLayouts/slideLayout395.xml><?xml version="1.0" encoding="utf-8"?>
<p:sldLayout xmlns:a="http://schemas.openxmlformats.org/drawingml/2006/main" xmlns:r="http://schemas.openxmlformats.org/officeDocument/2006/relationships" xmlns:p="http://schemas.openxmlformats.org/presentationml/2006/main" preserve="1" userDrawn="1">
  <p:cSld name="Typography Title White">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53822" y="1122365"/>
            <a:ext cx="6827265" cy="2576513"/>
          </a:xfrm>
        </p:spPr>
        <p:txBody>
          <a:bodyPr rIns="0" anchor="b"/>
          <a:lstStyle>
            <a:lvl1pPr algn="r">
              <a:defRPr sz="5998">
                <a:solidFill>
                  <a:schemeClr val="tx1"/>
                </a:solidFill>
              </a:defRPr>
            </a:lvl1pPr>
          </a:lstStyle>
          <a:p>
            <a:r>
              <a:rPr lang="en-US"/>
              <a:t>Click to edit Master title style</a:t>
            </a:r>
          </a:p>
        </p:txBody>
      </p:sp>
      <p:sp>
        <p:nvSpPr>
          <p:cNvPr id="3" name="Subtitle 2"/>
          <p:cNvSpPr>
            <a:spLocks noGrp="1"/>
          </p:cNvSpPr>
          <p:nvPr>
            <p:ph type="subTitle" idx="1"/>
          </p:nvPr>
        </p:nvSpPr>
        <p:spPr>
          <a:xfrm>
            <a:off x="553822" y="3698876"/>
            <a:ext cx="6827265" cy="1558924"/>
          </a:xfrm>
        </p:spPr>
        <p:txBody>
          <a:bodyPr/>
          <a:lstStyle>
            <a:lvl1pPr marL="0" indent="0" algn="r">
              <a:lnSpc>
                <a:spcPct val="100000"/>
              </a:lnSpc>
              <a:buNone/>
              <a:defRPr sz="2394">
                <a:solidFill>
                  <a:schemeClr val="accent1"/>
                </a:solidFill>
              </a:defRPr>
            </a:lvl1pPr>
            <a:lvl2pPr marL="455970" indent="0" algn="ctr">
              <a:buNone/>
              <a:defRPr sz="1995"/>
            </a:lvl2pPr>
            <a:lvl3pPr marL="911939" indent="0" algn="ctr">
              <a:buNone/>
              <a:defRPr sz="1795"/>
            </a:lvl3pPr>
            <a:lvl4pPr marL="1367909" indent="0" algn="ctr">
              <a:buNone/>
              <a:defRPr sz="1596"/>
            </a:lvl4pPr>
            <a:lvl5pPr marL="1823878" indent="0" algn="ctr">
              <a:buNone/>
              <a:defRPr sz="1596"/>
            </a:lvl5pPr>
            <a:lvl6pPr marL="2279847" indent="0" algn="ctr">
              <a:buNone/>
              <a:defRPr sz="1596"/>
            </a:lvl6pPr>
            <a:lvl7pPr marL="2735816" indent="0" algn="ctr">
              <a:buNone/>
              <a:defRPr sz="1596"/>
            </a:lvl7pPr>
            <a:lvl8pPr marL="3191786" indent="0" algn="ctr">
              <a:buNone/>
              <a:defRPr sz="1596"/>
            </a:lvl8pPr>
            <a:lvl9pPr marL="3647755" indent="0" algn="ctr">
              <a:buNone/>
              <a:defRPr sz="1596"/>
            </a:lvl9pPr>
          </a:lstStyle>
          <a:p>
            <a:r>
              <a:rPr lang="en-US"/>
              <a:t>Click to edit Master subtitle style</a:t>
            </a:r>
          </a:p>
        </p:txBody>
      </p:sp>
      <p:sp>
        <p:nvSpPr>
          <p:cNvPr id="9" name="Text Placeholder 8">
            <a:extLst>
              <a:ext uri="{FF2B5EF4-FFF2-40B4-BE49-F238E27FC236}">
                <a16:creationId xmlns:a16="http://schemas.microsoft.com/office/drawing/2014/main" id="{39E3574D-8ABD-40DE-BC1F-304019D0DB57}"/>
              </a:ext>
            </a:extLst>
          </p:cNvPr>
          <p:cNvSpPr>
            <a:spLocks noGrp="1"/>
          </p:cNvSpPr>
          <p:nvPr>
            <p:ph type="body" sz="quarter" idx="10"/>
          </p:nvPr>
        </p:nvSpPr>
        <p:spPr>
          <a:xfrm>
            <a:off x="7486120" y="1122365"/>
            <a:ext cx="4158426" cy="4135437"/>
          </a:xfrm>
        </p:spPr>
        <p:txBody>
          <a:bodyPr rIns="0" anchor="ctr"/>
          <a:lstStyle>
            <a:lvl1pPr marL="0" indent="0" algn="l">
              <a:buNone/>
              <a:defRPr>
                <a:solidFill>
                  <a:schemeClr val="accent3"/>
                </a:solidFill>
                <a:latin typeface="+mj-lt"/>
              </a:defRPr>
            </a:lvl1pPr>
            <a:lvl2pPr marL="455970" indent="0">
              <a:buNone/>
              <a:defRPr/>
            </a:lvl2pPr>
            <a:lvl3pPr marL="911939" indent="0">
              <a:buNone/>
              <a:defRPr/>
            </a:lvl3pPr>
            <a:lvl4pPr marL="1367909" indent="0">
              <a:buNone/>
              <a:defRPr/>
            </a:lvl4pPr>
            <a:lvl5pPr marL="1823878" indent="0">
              <a:buNone/>
              <a:defRPr/>
            </a:lvl5pPr>
          </a:lstStyle>
          <a:p>
            <a:pPr lvl="0"/>
            <a:r>
              <a:rPr lang="en-US"/>
              <a:t>Edit Master text styles</a:t>
            </a:r>
          </a:p>
        </p:txBody>
      </p:sp>
      <p:cxnSp>
        <p:nvCxnSpPr>
          <p:cNvPr id="12" name="Straight Connector 11">
            <a:extLst>
              <a:ext uri="{FF2B5EF4-FFF2-40B4-BE49-F238E27FC236}">
                <a16:creationId xmlns:a16="http://schemas.microsoft.com/office/drawing/2014/main" id="{0EBF2AC0-642B-498C-BF06-9B26C0A37A90}"/>
              </a:ext>
            </a:extLst>
          </p:cNvPr>
          <p:cNvCxnSpPr/>
          <p:nvPr userDrawn="1"/>
        </p:nvCxnSpPr>
        <p:spPr>
          <a:xfrm>
            <a:off x="7486120" y="1379540"/>
            <a:ext cx="0" cy="36210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985FEDB6-AE1B-4A26-A3DA-CCF9A9D4731D}"/>
              </a:ext>
            </a:extLst>
          </p:cNvPr>
          <p:cNvGrpSpPr/>
          <p:nvPr userDrawn="1"/>
        </p:nvGrpSpPr>
        <p:grpSpPr>
          <a:xfrm>
            <a:off x="553822" y="547294"/>
            <a:ext cx="1554197" cy="330567"/>
            <a:chOff x="7353301" y="-1897063"/>
            <a:chExt cx="5749290" cy="1225867"/>
          </a:xfrm>
        </p:grpSpPr>
        <p:sp>
          <p:nvSpPr>
            <p:cNvPr id="10" name="Freeform: Shape 9">
              <a:extLst>
                <a:ext uri="{FF2B5EF4-FFF2-40B4-BE49-F238E27FC236}">
                  <a16:creationId xmlns:a16="http://schemas.microsoft.com/office/drawing/2014/main" id="{009D12FA-0F93-4FF8-AB34-E1592DCD290E}"/>
                </a:ext>
              </a:extLst>
            </p:cNvPr>
            <p:cNvSpPr/>
            <p:nvPr/>
          </p:nvSpPr>
          <p:spPr>
            <a:xfrm>
              <a:off x="8949691" y="-1705610"/>
              <a:ext cx="4152900" cy="800100"/>
            </a:xfrm>
            <a:custGeom>
              <a:avLst/>
              <a:gdLst>
                <a:gd name="connsiteX0" fmla="*/ 434340 w 4152900"/>
                <a:gd name="connsiteY0" fmla="*/ 516255 h 800100"/>
                <a:gd name="connsiteX1" fmla="*/ 400050 w 4152900"/>
                <a:gd name="connsiteY1" fmla="*/ 613410 h 800100"/>
                <a:gd name="connsiteX2" fmla="*/ 397192 w 4152900"/>
                <a:gd name="connsiteY2" fmla="*/ 613410 h 800100"/>
                <a:gd name="connsiteX3" fmla="*/ 363855 w 4152900"/>
                <a:gd name="connsiteY3" fmla="*/ 518160 h 800100"/>
                <a:gd name="connsiteX4" fmla="*/ 180022 w 4152900"/>
                <a:gd name="connsiteY4" fmla="*/ 56197 h 800100"/>
                <a:gd name="connsiteX5" fmla="*/ 0 w 4152900"/>
                <a:gd name="connsiteY5" fmla="*/ 56197 h 800100"/>
                <a:gd name="connsiteX6" fmla="*/ 0 w 4152900"/>
                <a:gd name="connsiteY6" fmla="*/ 792480 h 800100"/>
                <a:gd name="connsiteX7" fmla="*/ 119063 w 4152900"/>
                <a:gd name="connsiteY7" fmla="*/ 792480 h 800100"/>
                <a:gd name="connsiteX8" fmla="*/ 119063 w 4152900"/>
                <a:gd name="connsiteY8" fmla="*/ 338137 h 800100"/>
                <a:gd name="connsiteX9" fmla="*/ 118110 w 4152900"/>
                <a:gd name="connsiteY9" fmla="*/ 237173 h 800100"/>
                <a:gd name="connsiteX10" fmla="*/ 114300 w 4152900"/>
                <a:gd name="connsiteY10" fmla="*/ 190500 h 800100"/>
                <a:gd name="connsiteX11" fmla="*/ 117157 w 4152900"/>
                <a:gd name="connsiteY11" fmla="*/ 190500 h 800100"/>
                <a:gd name="connsiteX12" fmla="*/ 134302 w 4152900"/>
                <a:gd name="connsiteY12" fmla="*/ 253365 h 800100"/>
                <a:gd name="connsiteX13" fmla="*/ 355282 w 4152900"/>
                <a:gd name="connsiteY13" fmla="*/ 790575 h 800100"/>
                <a:gd name="connsiteX14" fmla="*/ 439102 w 4152900"/>
                <a:gd name="connsiteY14" fmla="*/ 790575 h 800100"/>
                <a:gd name="connsiteX15" fmla="*/ 658177 w 4152900"/>
                <a:gd name="connsiteY15" fmla="*/ 248603 h 800100"/>
                <a:gd name="connsiteX16" fmla="*/ 672465 w 4152900"/>
                <a:gd name="connsiteY16" fmla="*/ 190500 h 800100"/>
                <a:gd name="connsiteX17" fmla="*/ 675322 w 4152900"/>
                <a:gd name="connsiteY17" fmla="*/ 190500 h 800100"/>
                <a:gd name="connsiteX18" fmla="*/ 669607 w 4152900"/>
                <a:gd name="connsiteY18" fmla="*/ 322898 h 800100"/>
                <a:gd name="connsiteX19" fmla="*/ 669607 w 4152900"/>
                <a:gd name="connsiteY19" fmla="*/ 789623 h 800100"/>
                <a:gd name="connsiteX20" fmla="*/ 796290 w 4152900"/>
                <a:gd name="connsiteY20" fmla="*/ 789623 h 800100"/>
                <a:gd name="connsiteX21" fmla="*/ 796290 w 4152900"/>
                <a:gd name="connsiteY21" fmla="*/ 54292 h 800100"/>
                <a:gd name="connsiteX22" fmla="*/ 622935 w 4152900"/>
                <a:gd name="connsiteY22" fmla="*/ 54292 h 800100"/>
                <a:gd name="connsiteX23" fmla="*/ 434340 w 4152900"/>
                <a:gd name="connsiteY23" fmla="*/ 516255 h 800100"/>
                <a:gd name="connsiteX24" fmla="*/ 916305 w 4152900"/>
                <a:gd name="connsiteY24" fmla="*/ 261937 h 800100"/>
                <a:gd name="connsiteX25" fmla="*/ 1040130 w 4152900"/>
                <a:gd name="connsiteY25" fmla="*/ 261937 h 800100"/>
                <a:gd name="connsiteX26" fmla="*/ 1040130 w 4152900"/>
                <a:gd name="connsiteY26" fmla="*/ 789623 h 800100"/>
                <a:gd name="connsiteX27" fmla="*/ 916305 w 4152900"/>
                <a:gd name="connsiteY27" fmla="*/ 789623 h 800100"/>
                <a:gd name="connsiteX28" fmla="*/ 979170 w 4152900"/>
                <a:gd name="connsiteY28" fmla="*/ 39053 h 800100"/>
                <a:gd name="connsiteX29" fmla="*/ 926782 w 4152900"/>
                <a:gd name="connsiteY29" fmla="*/ 60007 h 800100"/>
                <a:gd name="connsiteX30" fmla="*/ 904875 w 4152900"/>
                <a:gd name="connsiteY30" fmla="*/ 111442 h 800100"/>
                <a:gd name="connsiteX31" fmla="*/ 926782 w 4152900"/>
                <a:gd name="connsiteY31" fmla="*/ 161925 h 800100"/>
                <a:gd name="connsiteX32" fmla="*/ 979170 w 4152900"/>
                <a:gd name="connsiteY32" fmla="*/ 181928 h 800100"/>
                <a:gd name="connsiteX33" fmla="*/ 1031557 w 4152900"/>
                <a:gd name="connsiteY33" fmla="*/ 161925 h 800100"/>
                <a:gd name="connsiteX34" fmla="*/ 1053465 w 4152900"/>
                <a:gd name="connsiteY34" fmla="*/ 111442 h 800100"/>
                <a:gd name="connsiteX35" fmla="*/ 1031557 w 4152900"/>
                <a:gd name="connsiteY35" fmla="*/ 60007 h 800100"/>
                <a:gd name="connsiteX36" fmla="*/ 979170 w 4152900"/>
                <a:gd name="connsiteY36" fmla="*/ 39053 h 800100"/>
                <a:gd name="connsiteX37" fmla="*/ 1479232 w 4152900"/>
                <a:gd name="connsiteY37" fmla="*/ 257175 h 800100"/>
                <a:gd name="connsiteX38" fmla="*/ 1409700 w 4152900"/>
                <a:gd name="connsiteY38" fmla="*/ 249555 h 800100"/>
                <a:gd name="connsiteX39" fmla="*/ 1259205 w 4152900"/>
                <a:gd name="connsiteY39" fmla="*/ 286703 h 800100"/>
                <a:gd name="connsiteX40" fmla="*/ 1160145 w 4152900"/>
                <a:gd name="connsiteY40" fmla="*/ 388620 h 800100"/>
                <a:gd name="connsiteX41" fmla="*/ 1125855 w 4152900"/>
                <a:gd name="connsiteY41" fmla="*/ 541020 h 800100"/>
                <a:gd name="connsiteX42" fmla="*/ 1159192 w 4152900"/>
                <a:gd name="connsiteY42" fmla="*/ 677227 h 800100"/>
                <a:gd name="connsiteX43" fmla="*/ 1252538 w 4152900"/>
                <a:gd name="connsiteY43" fmla="*/ 771525 h 800100"/>
                <a:gd name="connsiteX44" fmla="*/ 1388745 w 4152900"/>
                <a:gd name="connsiteY44" fmla="*/ 804863 h 800100"/>
                <a:gd name="connsiteX45" fmla="*/ 1538288 w 4152900"/>
                <a:gd name="connsiteY45" fmla="*/ 769620 h 800100"/>
                <a:gd name="connsiteX46" fmla="*/ 1539240 w 4152900"/>
                <a:gd name="connsiteY46" fmla="*/ 768668 h 800100"/>
                <a:gd name="connsiteX47" fmla="*/ 1539240 w 4152900"/>
                <a:gd name="connsiteY47" fmla="*/ 654368 h 800100"/>
                <a:gd name="connsiteX48" fmla="*/ 1534478 w 4152900"/>
                <a:gd name="connsiteY48" fmla="*/ 658177 h 800100"/>
                <a:gd name="connsiteX49" fmla="*/ 1474470 w 4152900"/>
                <a:gd name="connsiteY49" fmla="*/ 689610 h 800100"/>
                <a:gd name="connsiteX50" fmla="*/ 1415415 w 4152900"/>
                <a:gd name="connsiteY50" fmla="*/ 701040 h 800100"/>
                <a:gd name="connsiteX51" fmla="*/ 1299210 w 4152900"/>
                <a:gd name="connsiteY51" fmla="*/ 655320 h 800100"/>
                <a:gd name="connsiteX52" fmla="*/ 1256348 w 4152900"/>
                <a:gd name="connsiteY52" fmla="*/ 530543 h 800100"/>
                <a:gd name="connsiteX53" fmla="*/ 1300163 w 4152900"/>
                <a:gd name="connsiteY53" fmla="*/ 401955 h 800100"/>
                <a:gd name="connsiteX54" fmla="*/ 1416367 w 4152900"/>
                <a:gd name="connsiteY54" fmla="*/ 354330 h 800100"/>
                <a:gd name="connsiteX55" fmla="*/ 1534478 w 4152900"/>
                <a:gd name="connsiteY55" fmla="*/ 394335 h 800100"/>
                <a:gd name="connsiteX56" fmla="*/ 1539240 w 4152900"/>
                <a:gd name="connsiteY56" fmla="*/ 398145 h 800100"/>
                <a:gd name="connsiteX57" fmla="*/ 1539240 w 4152900"/>
                <a:gd name="connsiteY57" fmla="*/ 277178 h 800100"/>
                <a:gd name="connsiteX58" fmla="*/ 1538288 w 4152900"/>
                <a:gd name="connsiteY58" fmla="*/ 276225 h 800100"/>
                <a:gd name="connsiteX59" fmla="*/ 1479232 w 4152900"/>
                <a:gd name="connsiteY59" fmla="*/ 257175 h 800100"/>
                <a:gd name="connsiteX60" fmla="*/ 1887855 w 4152900"/>
                <a:gd name="connsiteY60" fmla="*/ 253365 h 800100"/>
                <a:gd name="connsiteX61" fmla="*/ 1804035 w 4152900"/>
                <a:gd name="connsiteY61" fmla="*/ 282893 h 800100"/>
                <a:gd name="connsiteX62" fmla="*/ 1756410 w 4152900"/>
                <a:gd name="connsiteY62" fmla="*/ 354330 h 800100"/>
                <a:gd name="connsiteX63" fmla="*/ 1755457 w 4152900"/>
                <a:gd name="connsiteY63" fmla="*/ 354330 h 800100"/>
                <a:gd name="connsiteX64" fmla="*/ 1755457 w 4152900"/>
                <a:gd name="connsiteY64" fmla="*/ 261937 h 800100"/>
                <a:gd name="connsiteX65" fmla="*/ 1631632 w 4152900"/>
                <a:gd name="connsiteY65" fmla="*/ 261937 h 800100"/>
                <a:gd name="connsiteX66" fmla="*/ 1631632 w 4152900"/>
                <a:gd name="connsiteY66" fmla="*/ 789623 h 800100"/>
                <a:gd name="connsiteX67" fmla="*/ 1755457 w 4152900"/>
                <a:gd name="connsiteY67" fmla="*/ 789623 h 800100"/>
                <a:gd name="connsiteX68" fmla="*/ 1755457 w 4152900"/>
                <a:gd name="connsiteY68" fmla="*/ 520065 h 800100"/>
                <a:gd name="connsiteX69" fmla="*/ 1785938 w 4152900"/>
                <a:gd name="connsiteY69" fmla="*/ 408623 h 800100"/>
                <a:gd name="connsiteX70" fmla="*/ 1865948 w 4152900"/>
                <a:gd name="connsiteY70" fmla="*/ 365760 h 800100"/>
                <a:gd name="connsiteX71" fmla="*/ 1903095 w 4152900"/>
                <a:gd name="connsiteY71" fmla="*/ 370523 h 800100"/>
                <a:gd name="connsiteX72" fmla="*/ 1932623 w 4152900"/>
                <a:gd name="connsiteY72" fmla="*/ 382905 h 800100"/>
                <a:gd name="connsiteX73" fmla="*/ 1937385 w 4152900"/>
                <a:gd name="connsiteY73" fmla="*/ 386715 h 800100"/>
                <a:gd name="connsiteX74" fmla="*/ 1937385 w 4152900"/>
                <a:gd name="connsiteY74" fmla="*/ 262890 h 800100"/>
                <a:gd name="connsiteX75" fmla="*/ 1934528 w 4152900"/>
                <a:gd name="connsiteY75" fmla="*/ 261937 h 800100"/>
                <a:gd name="connsiteX76" fmla="*/ 1887855 w 4152900"/>
                <a:gd name="connsiteY76" fmla="*/ 253365 h 800100"/>
                <a:gd name="connsiteX77" fmla="*/ 2225040 w 4152900"/>
                <a:gd name="connsiteY77" fmla="*/ 250508 h 800100"/>
                <a:gd name="connsiteX78" fmla="*/ 2020253 w 4152900"/>
                <a:gd name="connsiteY78" fmla="*/ 326708 h 800100"/>
                <a:gd name="connsiteX79" fmla="*/ 1946910 w 4152900"/>
                <a:gd name="connsiteY79" fmla="*/ 534352 h 800100"/>
                <a:gd name="connsiteX80" fmla="*/ 2019300 w 4152900"/>
                <a:gd name="connsiteY80" fmla="*/ 731520 h 800100"/>
                <a:gd name="connsiteX81" fmla="*/ 2212658 w 4152900"/>
                <a:gd name="connsiteY81" fmla="*/ 803910 h 800100"/>
                <a:gd name="connsiteX82" fmla="*/ 2413635 w 4152900"/>
                <a:gd name="connsiteY82" fmla="*/ 726758 h 800100"/>
                <a:gd name="connsiteX83" fmla="*/ 2486978 w 4152900"/>
                <a:gd name="connsiteY83" fmla="*/ 521970 h 800100"/>
                <a:gd name="connsiteX84" fmla="*/ 2417445 w 4152900"/>
                <a:gd name="connsiteY84" fmla="*/ 322898 h 800100"/>
                <a:gd name="connsiteX85" fmla="*/ 2225040 w 4152900"/>
                <a:gd name="connsiteY85" fmla="*/ 250508 h 800100"/>
                <a:gd name="connsiteX86" fmla="*/ 2324100 w 4152900"/>
                <a:gd name="connsiteY86" fmla="*/ 656273 h 800100"/>
                <a:gd name="connsiteX87" fmla="*/ 2220278 w 4152900"/>
                <a:gd name="connsiteY87" fmla="*/ 700088 h 800100"/>
                <a:gd name="connsiteX88" fmla="*/ 2113598 w 4152900"/>
                <a:gd name="connsiteY88" fmla="*/ 654368 h 800100"/>
                <a:gd name="connsiteX89" fmla="*/ 2075498 w 4152900"/>
                <a:gd name="connsiteY89" fmla="*/ 527685 h 800100"/>
                <a:gd name="connsiteX90" fmla="*/ 2113598 w 4152900"/>
                <a:gd name="connsiteY90" fmla="*/ 398145 h 800100"/>
                <a:gd name="connsiteX91" fmla="*/ 2219325 w 4152900"/>
                <a:gd name="connsiteY91" fmla="*/ 352425 h 800100"/>
                <a:gd name="connsiteX92" fmla="*/ 2322195 w 4152900"/>
                <a:gd name="connsiteY92" fmla="*/ 396240 h 800100"/>
                <a:gd name="connsiteX93" fmla="*/ 2360295 w 4152900"/>
                <a:gd name="connsiteY93" fmla="*/ 524827 h 800100"/>
                <a:gd name="connsiteX94" fmla="*/ 2324100 w 4152900"/>
                <a:gd name="connsiteY94" fmla="*/ 656273 h 800100"/>
                <a:gd name="connsiteX95" fmla="*/ 2763203 w 4152900"/>
                <a:gd name="connsiteY95" fmla="*/ 481012 h 800100"/>
                <a:gd name="connsiteX96" fmla="*/ 2687955 w 4152900"/>
                <a:gd name="connsiteY96" fmla="*/ 441960 h 800100"/>
                <a:gd name="connsiteX97" fmla="*/ 2673667 w 4152900"/>
                <a:gd name="connsiteY97" fmla="*/ 401955 h 800100"/>
                <a:gd name="connsiteX98" fmla="*/ 2693670 w 4152900"/>
                <a:gd name="connsiteY98" fmla="*/ 363855 h 800100"/>
                <a:gd name="connsiteX99" fmla="*/ 2747963 w 4152900"/>
                <a:gd name="connsiteY99" fmla="*/ 349568 h 800100"/>
                <a:gd name="connsiteX100" fmla="*/ 2811780 w 4152900"/>
                <a:gd name="connsiteY100" fmla="*/ 359093 h 800100"/>
                <a:gd name="connsiteX101" fmla="*/ 2867025 w 4152900"/>
                <a:gd name="connsiteY101" fmla="*/ 384810 h 800100"/>
                <a:gd name="connsiteX102" fmla="*/ 2871788 w 4152900"/>
                <a:gd name="connsiteY102" fmla="*/ 388620 h 800100"/>
                <a:gd name="connsiteX103" fmla="*/ 2871788 w 4152900"/>
                <a:gd name="connsiteY103" fmla="*/ 272415 h 800100"/>
                <a:gd name="connsiteX104" fmla="*/ 2868930 w 4152900"/>
                <a:gd name="connsiteY104" fmla="*/ 271462 h 800100"/>
                <a:gd name="connsiteX105" fmla="*/ 2812733 w 4152900"/>
                <a:gd name="connsiteY105" fmla="*/ 255270 h 800100"/>
                <a:gd name="connsiteX106" fmla="*/ 2751773 w 4152900"/>
                <a:gd name="connsiteY106" fmla="*/ 249555 h 800100"/>
                <a:gd name="connsiteX107" fmla="*/ 2606040 w 4152900"/>
                <a:gd name="connsiteY107" fmla="*/ 295275 h 800100"/>
                <a:gd name="connsiteX108" fmla="*/ 2549842 w 4152900"/>
                <a:gd name="connsiteY108" fmla="*/ 411480 h 800100"/>
                <a:gd name="connsiteX109" fmla="*/ 2562225 w 4152900"/>
                <a:gd name="connsiteY109" fmla="*/ 476250 h 800100"/>
                <a:gd name="connsiteX110" fmla="*/ 2600325 w 4152900"/>
                <a:gd name="connsiteY110" fmla="*/ 525780 h 800100"/>
                <a:gd name="connsiteX111" fmla="*/ 2676525 w 4152900"/>
                <a:gd name="connsiteY111" fmla="*/ 568643 h 800100"/>
                <a:gd name="connsiteX112" fmla="*/ 2740342 w 4152900"/>
                <a:gd name="connsiteY112" fmla="*/ 598170 h 800100"/>
                <a:gd name="connsiteX113" fmla="*/ 2768917 w 4152900"/>
                <a:gd name="connsiteY113" fmla="*/ 621030 h 800100"/>
                <a:gd name="connsiteX114" fmla="*/ 2776538 w 4152900"/>
                <a:gd name="connsiteY114" fmla="*/ 650558 h 800100"/>
                <a:gd name="connsiteX115" fmla="*/ 2695575 w 4152900"/>
                <a:gd name="connsiteY115" fmla="*/ 702945 h 800100"/>
                <a:gd name="connsiteX116" fmla="*/ 2626995 w 4152900"/>
                <a:gd name="connsiteY116" fmla="*/ 690563 h 800100"/>
                <a:gd name="connsiteX117" fmla="*/ 2557463 w 4152900"/>
                <a:gd name="connsiteY117" fmla="*/ 655320 h 800100"/>
                <a:gd name="connsiteX118" fmla="*/ 2552700 w 4152900"/>
                <a:gd name="connsiteY118" fmla="*/ 651510 h 800100"/>
                <a:gd name="connsiteX119" fmla="*/ 2552700 w 4152900"/>
                <a:gd name="connsiteY119" fmla="*/ 772477 h 800100"/>
                <a:gd name="connsiteX120" fmla="*/ 2555558 w 4152900"/>
                <a:gd name="connsiteY120" fmla="*/ 773430 h 800100"/>
                <a:gd name="connsiteX121" fmla="*/ 2622233 w 4152900"/>
                <a:gd name="connsiteY121" fmla="*/ 794385 h 800100"/>
                <a:gd name="connsiteX122" fmla="*/ 2693670 w 4152900"/>
                <a:gd name="connsiteY122" fmla="*/ 802958 h 800100"/>
                <a:gd name="connsiteX123" fmla="*/ 2847023 w 4152900"/>
                <a:gd name="connsiteY123" fmla="*/ 757238 h 800100"/>
                <a:gd name="connsiteX124" fmla="*/ 2905125 w 4152900"/>
                <a:gd name="connsiteY124" fmla="*/ 637223 h 800100"/>
                <a:gd name="connsiteX125" fmla="*/ 2874645 w 4152900"/>
                <a:gd name="connsiteY125" fmla="*/ 546735 h 800100"/>
                <a:gd name="connsiteX126" fmla="*/ 2763203 w 4152900"/>
                <a:gd name="connsiteY126" fmla="*/ 481012 h 800100"/>
                <a:gd name="connsiteX127" fmla="*/ 3231833 w 4152900"/>
                <a:gd name="connsiteY127" fmla="*/ 250508 h 800100"/>
                <a:gd name="connsiteX128" fmla="*/ 3027045 w 4152900"/>
                <a:gd name="connsiteY128" fmla="*/ 326708 h 800100"/>
                <a:gd name="connsiteX129" fmla="*/ 2953703 w 4152900"/>
                <a:gd name="connsiteY129" fmla="*/ 534352 h 800100"/>
                <a:gd name="connsiteX130" fmla="*/ 3026092 w 4152900"/>
                <a:gd name="connsiteY130" fmla="*/ 731520 h 800100"/>
                <a:gd name="connsiteX131" fmla="*/ 3219450 w 4152900"/>
                <a:gd name="connsiteY131" fmla="*/ 803910 h 800100"/>
                <a:gd name="connsiteX132" fmla="*/ 3420428 w 4152900"/>
                <a:gd name="connsiteY132" fmla="*/ 726758 h 800100"/>
                <a:gd name="connsiteX133" fmla="*/ 3493770 w 4152900"/>
                <a:gd name="connsiteY133" fmla="*/ 521970 h 800100"/>
                <a:gd name="connsiteX134" fmla="*/ 3424237 w 4152900"/>
                <a:gd name="connsiteY134" fmla="*/ 322898 h 800100"/>
                <a:gd name="connsiteX135" fmla="*/ 3231833 w 4152900"/>
                <a:gd name="connsiteY135" fmla="*/ 250508 h 800100"/>
                <a:gd name="connsiteX136" fmla="*/ 3329940 w 4152900"/>
                <a:gd name="connsiteY136" fmla="*/ 656273 h 800100"/>
                <a:gd name="connsiteX137" fmla="*/ 3226117 w 4152900"/>
                <a:gd name="connsiteY137" fmla="*/ 700088 h 800100"/>
                <a:gd name="connsiteX138" fmla="*/ 3119438 w 4152900"/>
                <a:gd name="connsiteY138" fmla="*/ 654368 h 800100"/>
                <a:gd name="connsiteX139" fmla="*/ 3081338 w 4152900"/>
                <a:gd name="connsiteY139" fmla="*/ 527685 h 800100"/>
                <a:gd name="connsiteX140" fmla="*/ 3119438 w 4152900"/>
                <a:gd name="connsiteY140" fmla="*/ 398145 h 800100"/>
                <a:gd name="connsiteX141" fmla="*/ 3225165 w 4152900"/>
                <a:gd name="connsiteY141" fmla="*/ 352425 h 800100"/>
                <a:gd name="connsiteX142" fmla="*/ 3328035 w 4152900"/>
                <a:gd name="connsiteY142" fmla="*/ 396240 h 800100"/>
                <a:gd name="connsiteX143" fmla="*/ 3366135 w 4152900"/>
                <a:gd name="connsiteY143" fmla="*/ 524827 h 800100"/>
                <a:gd name="connsiteX144" fmla="*/ 3329940 w 4152900"/>
                <a:gd name="connsiteY144" fmla="*/ 656273 h 800100"/>
                <a:gd name="connsiteX145" fmla="*/ 4155758 w 4152900"/>
                <a:gd name="connsiteY145" fmla="*/ 363855 h 800100"/>
                <a:gd name="connsiteX146" fmla="*/ 4155758 w 4152900"/>
                <a:gd name="connsiteY146" fmla="*/ 261937 h 800100"/>
                <a:gd name="connsiteX147" fmla="*/ 4030980 w 4152900"/>
                <a:gd name="connsiteY147" fmla="*/ 261937 h 800100"/>
                <a:gd name="connsiteX148" fmla="*/ 4030980 w 4152900"/>
                <a:gd name="connsiteY148" fmla="*/ 105728 h 800100"/>
                <a:gd name="connsiteX149" fmla="*/ 4027170 w 4152900"/>
                <a:gd name="connsiteY149" fmla="*/ 106680 h 800100"/>
                <a:gd name="connsiteX150" fmla="*/ 3909060 w 4152900"/>
                <a:gd name="connsiteY150" fmla="*/ 141923 h 800100"/>
                <a:gd name="connsiteX151" fmla="*/ 3906203 w 4152900"/>
                <a:gd name="connsiteY151" fmla="*/ 142875 h 800100"/>
                <a:gd name="connsiteX152" fmla="*/ 3906203 w 4152900"/>
                <a:gd name="connsiteY152" fmla="*/ 261937 h 800100"/>
                <a:gd name="connsiteX153" fmla="*/ 3719512 w 4152900"/>
                <a:gd name="connsiteY153" fmla="*/ 261937 h 800100"/>
                <a:gd name="connsiteX154" fmla="*/ 3719512 w 4152900"/>
                <a:gd name="connsiteY154" fmla="*/ 195262 h 800100"/>
                <a:gd name="connsiteX155" fmla="*/ 3740467 w 4152900"/>
                <a:gd name="connsiteY155" fmla="*/ 125730 h 800100"/>
                <a:gd name="connsiteX156" fmla="*/ 3798570 w 4152900"/>
                <a:gd name="connsiteY156" fmla="*/ 102870 h 800100"/>
                <a:gd name="connsiteX157" fmla="*/ 3853815 w 4152900"/>
                <a:gd name="connsiteY157" fmla="*/ 115253 h 800100"/>
                <a:gd name="connsiteX158" fmla="*/ 3858578 w 4152900"/>
                <a:gd name="connsiteY158" fmla="*/ 118110 h 800100"/>
                <a:gd name="connsiteX159" fmla="*/ 3858578 w 4152900"/>
                <a:gd name="connsiteY159" fmla="*/ 10478 h 800100"/>
                <a:gd name="connsiteX160" fmla="*/ 3855720 w 4152900"/>
                <a:gd name="connsiteY160" fmla="*/ 9525 h 800100"/>
                <a:gd name="connsiteX161" fmla="*/ 3786187 w 4152900"/>
                <a:gd name="connsiteY161" fmla="*/ 0 h 800100"/>
                <a:gd name="connsiteX162" fmla="*/ 3687128 w 4152900"/>
                <a:gd name="connsiteY162" fmla="*/ 22860 h 800100"/>
                <a:gd name="connsiteX163" fmla="*/ 3619500 w 4152900"/>
                <a:gd name="connsiteY163" fmla="*/ 90488 h 800100"/>
                <a:gd name="connsiteX164" fmla="*/ 3594735 w 4152900"/>
                <a:gd name="connsiteY164" fmla="*/ 188595 h 800100"/>
                <a:gd name="connsiteX165" fmla="*/ 3594735 w 4152900"/>
                <a:gd name="connsiteY165" fmla="*/ 261937 h 800100"/>
                <a:gd name="connsiteX166" fmla="*/ 3508058 w 4152900"/>
                <a:gd name="connsiteY166" fmla="*/ 261937 h 800100"/>
                <a:gd name="connsiteX167" fmla="*/ 3508058 w 4152900"/>
                <a:gd name="connsiteY167" fmla="*/ 362903 h 800100"/>
                <a:gd name="connsiteX168" fmla="*/ 3594735 w 4152900"/>
                <a:gd name="connsiteY168" fmla="*/ 362903 h 800100"/>
                <a:gd name="connsiteX169" fmla="*/ 3594735 w 4152900"/>
                <a:gd name="connsiteY169" fmla="*/ 789623 h 800100"/>
                <a:gd name="connsiteX170" fmla="*/ 3719512 w 4152900"/>
                <a:gd name="connsiteY170" fmla="*/ 789623 h 800100"/>
                <a:gd name="connsiteX171" fmla="*/ 3719512 w 4152900"/>
                <a:gd name="connsiteY171" fmla="*/ 363855 h 800100"/>
                <a:gd name="connsiteX172" fmla="*/ 3906203 w 4152900"/>
                <a:gd name="connsiteY172" fmla="*/ 363855 h 800100"/>
                <a:gd name="connsiteX173" fmla="*/ 3906203 w 4152900"/>
                <a:gd name="connsiteY173" fmla="*/ 635318 h 800100"/>
                <a:gd name="connsiteX174" fmla="*/ 4063365 w 4152900"/>
                <a:gd name="connsiteY174" fmla="*/ 802958 h 800100"/>
                <a:gd name="connsiteX175" fmla="*/ 4115753 w 4152900"/>
                <a:gd name="connsiteY175" fmla="*/ 797243 h 800100"/>
                <a:gd name="connsiteX176" fmla="*/ 4154805 w 4152900"/>
                <a:gd name="connsiteY176" fmla="*/ 784860 h 800100"/>
                <a:gd name="connsiteX177" fmla="*/ 4155758 w 4152900"/>
                <a:gd name="connsiteY177" fmla="*/ 783908 h 800100"/>
                <a:gd name="connsiteX178" fmla="*/ 4155758 w 4152900"/>
                <a:gd name="connsiteY178" fmla="*/ 681990 h 800100"/>
                <a:gd name="connsiteX179" fmla="*/ 4150995 w 4152900"/>
                <a:gd name="connsiteY179" fmla="*/ 685800 h 800100"/>
                <a:gd name="connsiteX180" fmla="*/ 4125278 w 4152900"/>
                <a:gd name="connsiteY180" fmla="*/ 697230 h 800100"/>
                <a:gd name="connsiteX181" fmla="*/ 4100512 w 4152900"/>
                <a:gd name="connsiteY181" fmla="*/ 701040 h 800100"/>
                <a:gd name="connsiteX182" fmla="*/ 4046220 w 4152900"/>
                <a:gd name="connsiteY182" fmla="*/ 681038 h 800100"/>
                <a:gd name="connsiteX183" fmla="*/ 4029075 w 4152900"/>
                <a:gd name="connsiteY183" fmla="*/ 613410 h 800100"/>
                <a:gd name="connsiteX184" fmla="*/ 4029075 w 4152900"/>
                <a:gd name="connsiteY184" fmla="*/ 363855 h 800100"/>
                <a:gd name="connsiteX185" fmla="*/ 4155758 w 4152900"/>
                <a:gd name="connsiteY185" fmla="*/ 363855 h 80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Lst>
              <a:rect l="l" t="t" r="r" b="b"/>
              <a:pathLst>
                <a:path w="4152900" h="800100">
                  <a:moveTo>
                    <a:pt x="434340" y="516255"/>
                  </a:moveTo>
                  <a:lnTo>
                    <a:pt x="400050" y="613410"/>
                  </a:lnTo>
                  <a:lnTo>
                    <a:pt x="397192" y="613410"/>
                  </a:lnTo>
                  <a:cubicBezTo>
                    <a:pt x="391477" y="591502"/>
                    <a:pt x="381000" y="558165"/>
                    <a:pt x="363855" y="518160"/>
                  </a:cubicBezTo>
                  <a:lnTo>
                    <a:pt x="180022" y="56197"/>
                  </a:lnTo>
                  <a:lnTo>
                    <a:pt x="0" y="56197"/>
                  </a:lnTo>
                  <a:lnTo>
                    <a:pt x="0" y="792480"/>
                  </a:lnTo>
                  <a:lnTo>
                    <a:pt x="119063" y="792480"/>
                  </a:lnTo>
                  <a:lnTo>
                    <a:pt x="119063" y="338137"/>
                  </a:lnTo>
                  <a:cubicBezTo>
                    <a:pt x="119063" y="309562"/>
                    <a:pt x="119063" y="277178"/>
                    <a:pt x="118110" y="237173"/>
                  </a:cubicBezTo>
                  <a:cubicBezTo>
                    <a:pt x="117157" y="217170"/>
                    <a:pt x="115252" y="201930"/>
                    <a:pt x="114300" y="190500"/>
                  </a:cubicBezTo>
                  <a:lnTo>
                    <a:pt x="117157" y="190500"/>
                  </a:lnTo>
                  <a:cubicBezTo>
                    <a:pt x="122872" y="219075"/>
                    <a:pt x="129540" y="240030"/>
                    <a:pt x="134302" y="253365"/>
                  </a:cubicBezTo>
                  <a:lnTo>
                    <a:pt x="355282" y="790575"/>
                  </a:lnTo>
                  <a:lnTo>
                    <a:pt x="439102" y="790575"/>
                  </a:lnTo>
                  <a:lnTo>
                    <a:pt x="658177" y="248603"/>
                  </a:lnTo>
                  <a:cubicBezTo>
                    <a:pt x="662940" y="236220"/>
                    <a:pt x="667702" y="211455"/>
                    <a:pt x="672465" y="190500"/>
                  </a:cubicBezTo>
                  <a:lnTo>
                    <a:pt x="675322" y="190500"/>
                  </a:lnTo>
                  <a:cubicBezTo>
                    <a:pt x="672465" y="244792"/>
                    <a:pt x="670560" y="293370"/>
                    <a:pt x="669607" y="322898"/>
                  </a:cubicBezTo>
                  <a:lnTo>
                    <a:pt x="669607" y="789623"/>
                  </a:lnTo>
                  <a:lnTo>
                    <a:pt x="796290" y="789623"/>
                  </a:lnTo>
                  <a:lnTo>
                    <a:pt x="796290" y="54292"/>
                  </a:lnTo>
                  <a:lnTo>
                    <a:pt x="622935" y="54292"/>
                  </a:lnTo>
                  <a:lnTo>
                    <a:pt x="434340" y="516255"/>
                  </a:lnTo>
                  <a:close/>
                  <a:moveTo>
                    <a:pt x="916305" y="261937"/>
                  </a:moveTo>
                  <a:lnTo>
                    <a:pt x="1040130" y="261937"/>
                  </a:lnTo>
                  <a:lnTo>
                    <a:pt x="1040130" y="789623"/>
                  </a:lnTo>
                  <a:lnTo>
                    <a:pt x="916305" y="789623"/>
                  </a:lnTo>
                  <a:close/>
                  <a:moveTo>
                    <a:pt x="979170" y="39053"/>
                  </a:moveTo>
                  <a:cubicBezTo>
                    <a:pt x="958215" y="39053"/>
                    <a:pt x="941070" y="46672"/>
                    <a:pt x="926782" y="60007"/>
                  </a:cubicBezTo>
                  <a:cubicBezTo>
                    <a:pt x="912495" y="73342"/>
                    <a:pt x="904875" y="90488"/>
                    <a:pt x="904875" y="111442"/>
                  </a:cubicBezTo>
                  <a:cubicBezTo>
                    <a:pt x="904875" y="131445"/>
                    <a:pt x="912495" y="148590"/>
                    <a:pt x="926782" y="161925"/>
                  </a:cubicBezTo>
                  <a:cubicBezTo>
                    <a:pt x="941070" y="175260"/>
                    <a:pt x="958215" y="181928"/>
                    <a:pt x="979170" y="181928"/>
                  </a:cubicBezTo>
                  <a:cubicBezTo>
                    <a:pt x="1000125" y="181928"/>
                    <a:pt x="1018222" y="174308"/>
                    <a:pt x="1031557" y="161925"/>
                  </a:cubicBezTo>
                  <a:cubicBezTo>
                    <a:pt x="1045845" y="148590"/>
                    <a:pt x="1053465" y="131445"/>
                    <a:pt x="1053465" y="111442"/>
                  </a:cubicBezTo>
                  <a:cubicBezTo>
                    <a:pt x="1053465" y="91440"/>
                    <a:pt x="1045845" y="74295"/>
                    <a:pt x="1031557" y="60007"/>
                  </a:cubicBezTo>
                  <a:cubicBezTo>
                    <a:pt x="1019175" y="46672"/>
                    <a:pt x="1001078" y="39053"/>
                    <a:pt x="979170" y="39053"/>
                  </a:cubicBezTo>
                  <a:moveTo>
                    <a:pt x="1479232" y="257175"/>
                  </a:moveTo>
                  <a:cubicBezTo>
                    <a:pt x="1456373" y="252412"/>
                    <a:pt x="1432560" y="249555"/>
                    <a:pt x="1409700" y="249555"/>
                  </a:cubicBezTo>
                  <a:cubicBezTo>
                    <a:pt x="1353503" y="249555"/>
                    <a:pt x="1302067" y="261937"/>
                    <a:pt x="1259205" y="286703"/>
                  </a:cubicBezTo>
                  <a:cubicBezTo>
                    <a:pt x="1216342" y="311468"/>
                    <a:pt x="1182053" y="345758"/>
                    <a:pt x="1160145" y="388620"/>
                  </a:cubicBezTo>
                  <a:cubicBezTo>
                    <a:pt x="1137285" y="432435"/>
                    <a:pt x="1125855" y="482918"/>
                    <a:pt x="1125855" y="541020"/>
                  </a:cubicBezTo>
                  <a:cubicBezTo>
                    <a:pt x="1125855" y="591502"/>
                    <a:pt x="1137285" y="636270"/>
                    <a:pt x="1159192" y="677227"/>
                  </a:cubicBezTo>
                  <a:cubicBezTo>
                    <a:pt x="1181100" y="717233"/>
                    <a:pt x="1211580" y="749618"/>
                    <a:pt x="1252538" y="771525"/>
                  </a:cubicBezTo>
                  <a:cubicBezTo>
                    <a:pt x="1291590" y="793433"/>
                    <a:pt x="1337310" y="804863"/>
                    <a:pt x="1388745" y="804863"/>
                  </a:cubicBezTo>
                  <a:cubicBezTo>
                    <a:pt x="1447800" y="804863"/>
                    <a:pt x="1498282" y="792480"/>
                    <a:pt x="1538288" y="769620"/>
                  </a:cubicBezTo>
                  <a:lnTo>
                    <a:pt x="1539240" y="768668"/>
                  </a:lnTo>
                  <a:lnTo>
                    <a:pt x="1539240" y="654368"/>
                  </a:lnTo>
                  <a:lnTo>
                    <a:pt x="1534478" y="658177"/>
                  </a:lnTo>
                  <a:cubicBezTo>
                    <a:pt x="1516380" y="671513"/>
                    <a:pt x="1495425" y="682943"/>
                    <a:pt x="1474470" y="689610"/>
                  </a:cubicBezTo>
                  <a:cubicBezTo>
                    <a:pt x="1452563" y="697230"/>
                    <a:pt x="1432560" y="701040"/>
                    <a:pt x="1415415" y="701040"/>
                  </a:cubicBezTo>
                  <a:cubicBezTo>
                    <a:pt x="1365885" y="701040"/>
                    <a:pt x="1326832" y="686752"/>
                    <a:pt x="1299210" y="655320"/>
                  </a:cubicBezTo>
                  <a:cubicBezTo>
                    <a:pt x="1270635" y="624840"/>
                    <a:pt x="1256348" y="582930"/>
                    <a:pt x="1256348" y="530543"/>
                  </a:cubicBezTo>
                  <a:cubicBezTo>
                    <a:pt x="1256348" y="476250"/>
                    <a:pt x="1270635" y="433387"/>
                    <a:pt x="1300163" y="401955"/>
                  </a:cubicBezTo>
                  <a:cubicBezTo>
                    <a:pt x="1329690" y="370523"/>
                    <a:pt x="1368742" y="354330"/>
                    <a:pt x="1416367" y="354330"/>
                  </a:cubicBezTo>
                  <a:cubicBezTo>
                    <a:pt x="1456373" y="354330"/>
                    <a:pt x="1497330" y="367665"/>
                    <a:pt x="1534478" y="394335"/>
                  </a:cubicBezTo>
                  <a:lnTo>
                    <a:pt x="1539240" y="398145"/>
                  </a:lnTo>
                  <a:lnTo>
                    <a:pt x="1539240" y="277178"/>
                  </a:lnTo>
                  <a:lnTo>
                    <a:pt x="1538288" y="276225"/>
                  </a:lnTo>
                  <a:cubicBezTo>
                    <a:pt x="1522095" y="269558"/>
                    <a:pt x="1503998" y="261937"/>
                    <a:pt x="1479232" y="257175"/>
                  </a:cubicBezTo>
                  <a:moveTo>
                    <a:pt x="1887855" y="253365"/>
                  </a:moveTo>
                  <a:cubicBezTo>
                    <a:pt x="1857375" y="253365"/>
                    <a:pt x="1828800" y="262890"/>
                    <a:pt x="1804035" y="282893"/>
                  </a:cubicBezTo>
                  <a:cubicBezTo>
                    <a:pt x="1783080" y="300037"/>
                    <a:pt x="1768792" y="324803"/>
                    <a:pt x="1756410" y="354330"/>
                  </a:cubicBezTo>
                  <a:lnTo>
                    <a:pt x="1755457" y="354330"/>
                  </a:lnTo>
                  <a:lnTo>
                    <a:pt x="1755457" y="261937"/>
                  </a:lnTo>
                  <a:lnTo>
                    <a:pt x="1631632" y="261937"/>
                  </a:lnTo>
                  <a:lnTo>
                    <a:pt x="1631632" y="789623"/>
                  </a:lnTo>
                  <a:lnTo>
                    <a:pt x="1755457" y="789623"/>
                  </a:lnTo>
                  <a:lnTo>
                    <a:pt x="1755457" y="520065"/>
                  </a:lnTo>
                  <a:cubicBezTo>
                    <a:pt x="1755457" y="474345"/>
                    <a:pt x="1764982" y="436245"/>
                    <a:pt x="1785938" y="408623"/>
                  </a:cubicBezTo>
                  <a:cubicBezTo>
                    <a:pt x="1806892" y="380048"/>
                    <a:pt x="1833563" y="365760"/>
                    <a:pt x="1865948" y="365760"/>
                  </a:cubicBezTo>
                  <a:cubicBezTo>
                    <a:pt x="1877378" y="365760"/>
                    <a:pt x="1888807" y="368618"/>
                    <a:pt x="1903095" y="370523"/>
                  </a:cubicBezTo>
                  <a:cubicBezTo>
                    <a:pt x="1916430" y="374333"/>
                    <a:pt x="1925955" y="378143"/>
                    <a:pt x="1932623" y="382905"/>
                  </a:cubicBezTo>
                  <a:lnTo>
                    <a:pt x="1937385" y="386715"/>
                  </a:lnTo>
                  <a:lnTo>
                    <a:pt x="1937385" y="262890"/>
                  </a:lnTo>
                  <a:lnTo>
                    <a:pt x="1934528" y="261937"/>
                  </a:lnTo>
                  <a:cubicBezTo>
                    <a:pt x="1925955" y="256223"/>
                    <a:pt x="1908810" y="253365"/>
                    <a:pt x="1887855" y="253365"/>
                  </a:cubicBezTo>
                  <a:moveTo>
                    <a:pt x="2225040" y="250508"/>
                  </a:moveTo>
                  <a:cubicBezTo>
                    <a:pt x="2138363" y="250508"/>
                    <a:pt x="2068830" y="276225"/>
                    <a:pt x="2020253" y="326708"/>
                  </a:cubicBezTo>
                  <a:cubicBezTo>
                    <a:pt x="1970723" y="377190"/>
                    <a:pt x="1946910" y="446723"/>
                    <a:pt x="1946910" y="534352"/>
                  </a:cubicBezTo>
                  <a:cubicBezTo>
                    <a:pt x="1946910" y="616268"/>
                    <a:pt x="1971675" y="682943"/>
                    <a:pt x="2019300" y="731520"/>
                  </a:cubicBezTo>
                  <a:cubicBezTo>
                    <a:pt x="2066925" y="779145"/>
                    <a:pt x="2131695" y="803910"/>
                    <a:pt x="2212658" y="803910"/>
                  </a:cubicBezTo>
                  <a:cubicBezTo>
                    <a:pt x="2297430" y="803910"/>
                    <a:pt x="2365058" y="778193"/>
                    <a:pt x="2413635" y="726758"/>
                  </a:cubicBezTo>
                  <a:cubicBezTo>
                    <a:pt x="2463165" y="675323"/>
                    <a:pt x="2486978" y="606743"/>
                    <a:pt x="2486978" y="521970"/>
                  </a:cubicBezTo>
                  <a:cubicBezTo>
                    <a:pt x="2486978" y="438150"/>
                    <a:pt x="2464117" y="371475"/>
                    <a:pt x="2417445" y="322898"/>
                  </a:cubicBezTo>
                  <a:cubicBezTo>
                    <a:pt x="2372678" y="274320"/>
                    <a:pt x="2306955" y="250508"/>
                    <a:pt x="2225040" y="250508"/>
                  </a:cubicBezTo>
                  <a:moveTo>
                    <a:pt x="2324100" y="656273"/>
                  </a:moveTo>
                  <a:cubicBezTo>
                    <a:pt x="2301240" y="685800"/>
                    <a:pt x="2265045" y="700088"/>
                    <a:pt x="2220278" y="700088"/>
                  </a:cubicBezTo>
                  <a:cubicBezTo>
                    <a:pt x="2175510" y="700088"/>
                    <a:pt x="2139315" y="685800"/>
                    <a:pt x="2113598" y="654368"/>
                  </a:cubicBezTo>
                  <a:cubicBezTo>
                    <a:pt x="2087880" y="624840"/>
                    <a:pt x="2075498" y="581977"/>
                    <a:pt x="2075498" y="527685"/>
                  </a:cubicBezTo>
                  <a:cubicBezTo>
                    <a:pt x="2075498" y="471487"/>
                    <a:pt x="2088832" y="428625"/>
                    <a:pt x="2113598" y="398145"/>
                  </a:cubicBezTo>
                  <a:cubicBezTo>
                    <a:pt x="2139315" y="367665"/>
                    <a:pt x="2174558" y="352425"/>
                    <a:pt x="2219325" y="352425"/>
                  </a:cubicBezTo>
                  <a:cubicBezTo>
                    <a:pt x="2263140" y="352425"/>
                    <a:pt x="2297430" y="366712"/>
                    <a:pt x="2322195" y="396240"/>
                  </a:cubicBezTo>
                  <a:cubicBezTo>
                    <a:pt x="2346960" y="425768"/>
                    <a:pt x="2360295" y="468630"/>
                    <a:pt x="2360295" y="524827"/>
                  </a:cubicBezTo>
                  <a:cubicBezTo>
                    <a:pt x="2358390" y="581977"/>
                    <a:pt x="2347913" y="626745"/>
                    <a:pt x="2324100" y="656273"/>
                  </a:cubicBezTo>
                  <a:moveTo>
                    <a:pt x="2763203" y="481012"/>
                  </a:moveTo>
                  <a:cubicBezTo>
                    <a:pt x="2724150" y="464820"/>
                    <a:pt x="2699385" y="452437"/>
                    <a:pt x="2687955" y="441960"/>
                  </a:cubicBezTo>
                  <a:cubicBezTo>
                    <a:pt x="2678430" y="432435"/>
                    <a:pt x="2673667" y="419100"/>
                    <a:pt x="2673667" y="401955"/>
                  </a:cubicBezTo>
                  <a:cubicBezTo>
                    <a:pt x="2673667" y="387668"/>
                    <a:pt x="2679383" y="373380"/>
                    <a:pt x="2693670" y="363855"/>
                  </a:cubicBezTo>
                  <a:cubicBezTo>
                    <a:pt x="2707958" y="354330"/>
                    <a:pt x="2724150" y="349568"/>
                    <a:pt x="2747963" y="349568"/>
                  </a:cubicBezTo>
                  <a:cubicBezTo>
                    <a:pt x="2768917" y="349568"/>
                    <a:pt x="2790825" y="353378"/>
                    <a:pt x="2811780" y="359093"/>
                  </a:cubicBezTo>
                  <a:cubicBezTo>
                    <a:pt x="2832735" y="364808"/>
                    <a:pt x="2851785" y="373380"/>
                    <a:pt x="2867025" y="384810"/>
                  </a:cubicBezTo>
                  <a:lnTo>
                    <a:pt x="2871788" y="388620"/>
                  </a:lnTo>
                  <a:lnTo>
                    <a:pt x="2871788" y="272415"/>
                  </a:lnTo>
                  <a:lnTo>
                    <a:pt x="2868930" y="271462"/>
                  </a:lnTo>
                  <a:cubicBezTo>
                    <a:pt x="2854642" y="265748"/>
                    <a:pt x="2835592" y="260033"/>
                    <a:pt x="2812733" y="255270"/>
                  </a:cubicBezTo>
                  <a:cubicBezTo>
                    <a:pt x="2789873" y="251460"/>
                    <a:pt x="2768917" y="249555"/>
                    <a:pt x="2751773" y="249555"/>
                  </a:cubicBezTo>
                  <a:cubicBezTo>
                    <a:pt x="2692717" y="249555"/>
                    <a:pt x="2644140" y="263843"/>
                    <a:pt x="2606040" y="295275"/>
                  </a:cubicBezTo>
                  <a:cubicBezTo>
                    <a:pt x="2567940" y="324803"/>
                    <a:pt x="2549842" y="364808"/>
                    <a:pt x="2549842" y="411480"/>
                  </a:cubicBezTo>
                  <a:cubicBezTo>
                    <a:pt x="2549842" y="436245"/>
                    <a:pt x="2553653" y="458152"/>
                    <a:pt x="2562225" y="476250"/>
                  </a:cubicBezTo>
                  <a:cubicBezTo>
                    <a:pt x="2570798" y="494348"/>
                    <a:pt x="2583180" y="511493"/>
                    <a:pt x="2600325" y="525780"/>
                  </a:cubicBezTo>
                  <a:cubicBezTo>
                    <a:pt x="2617470" y="539115"/>
                    <a:pt x="2642235" y="554355"/>
                    <a:pt x="2676525" y="568643"/>
                  </a:cubicBezTo>
                  <a:cubicBezTo>
                    <a:pt x="2705100" y="581025"/>
                    <a:pt x="2727008" y="590550"/>
                    <a:pt x="2740342" y="598170"/>
                  </a:cubicBezTo>
                  <a:cubicBezTo>
                    <a:pt x="2753678" y="605790"/>
                    <a:pt x="2762250" y="614363"/>
                    <a:pt x="2768917" y="621030"/>
                  </a:cubicBezTo>
                  <a:cubicBezTo>
                    <a:pt x="2773680" y="628650"/>
                    <a:pt x="2776538" y="638175"/>
                    <a:pt x="2776538" y="650558"/>
                  </a:cubicBezTo>
                  <a:cubicBezTo>
                    <a:pt x="2776538" y="685800"/>
                    <a:pt x="2749867" y="702945"/>
                    <a:pt x="2695575" y="702945"/>
                  </a:cubicBezTo>
                  <a:cubicBezTo>
                    <a:pt x="2674620" y="702945"/>
                    <a:pt x="2652713" y="699135"/>
                    <a:pt x="2626995" y="690563"/>
                  </a:cubicBezTo>
                  <a:cubicBezTo>
                    <a:pt x="2601278" y="681990"/>
                    <a:pt x="2577465" y="669608"/>
                    <a:pt x="2557463" y="655320"/>
                  </a:cubicBezTo>
                  <a:lnTo>
                    <a:pt x="2552700" y="651510"/>
                  </a:lnTo>
                  <a:lnTo>
                    <a:pt x="2552700" y="772477"/>
                  </a:lnTo>
                  <a:lnTo>
                    <a:pt x="2555558" y="773430"/>
                  </a:lnTo>
                  <a:cubicBezTo>
                    <a:pt x="2573655" y="782002"/>
                    <a:pt x="2595563" y="787718"/>
                    <a:pt x="2622233" y="794385"/>
                  </a:cubicBezTo>
                  <a:cubicBezTo>
                    <a:pt x="2648903" y="799148"/>
                    <a:pt x="2672715" y="802958"/>
                    <a:pt x="2693670" y="802958"/>
                  </a:cubicBezTo>
                  <a:cubicBezTo>
                    <a:pt x="2757488" y="802958"/>
                    <a:pt x="2809875" y="788670"/>
                    <a:pt x="2847023" y="757238"/>
                  </a:cubicBezTo>
                  <a:cubicBezTo>
                    <a:pt x="2885123" y="726758"/>
                    <a:pt x="2905125" y="687705"/>
                    <a:pt x="2905125" y="637223"/>
                  </a:cubicBezTo>
                  <a:cubicBezTo>
                    <a:pt x="2905125" y="601980"/>
                    <a:pt x="2895600" y="570548"/>
                    <a:pt x="2874645" y="546735"/>
                  </a:cubicBezTo>
                  <a:cubicBezTo>
                    <a:pt x="2847023" y="523875"/>
                    <a:pt x="2812733" y="500062"/>
                    <a:pt x="2763203" y="481012"/>
                  </a:cubicBezTo>
                  <a:moveTo>
                    <a:pt x="3231833" y="250508"/>
                  </a:moveTo>
                  <a:cubicBezTo>
                    <a:pt x="3145155" y="250508"/>
                    <a:pt x="3075623" y="276225"/>
                    <a:pt x="3027045" y="326708"/>
                  </a:cubicBezTo>
                  <a:cubicBezTo>
                    <a:pt x="2978467" y="377190"/>
                    <a:pt x="2953703" y="446723"/>
                    <a:pt x="2953703" y="534352"/>
                  </a:cubicBezTo>
                  <a:cubicBezTo>
                    <a:pt x="2953703" y="616268"/>
                    <a:pt x="2978467" y="682943"/>
                    <a:pt x="3026092" y="731520"/>
                  </a:cubicBezTo>
                  <a:cubicBezTo>
                    <a:pt x="3073717" y="779145"/>
                    <a:pt x="3138488" y="803910"/>
                    <a:pt x="3219450" y="803910"/>
                  </a:cubicBezTo>
                  <a:cubicBezTo>
                    <a:pt x="3304223" y="803910"/>
                    <a:pt x="3371850" y="778193"/>
                    <a:pt x="3420428" y="726758"/>
                  </a:cubicBezTo>
                  <a:cubicBezTo>
                    <a:pt x="3469958" y="675323"/>
                    <a:pt x="3493770" y="606743"/>
                    <a:pt x="3493770" y="521970"/>
                  </a:cubicBezTo>
                  <a:cubicBezTo>
                    <a:pt x="3493770" y="438150"/>
                    <a:pt x="3470910" y="371475"/>
                    <a:pt x="3424237" y="322898"/>
                  </a:cubicBezTo>
                  <a:cubicBezTo>
                    <a:pt x="3379470" y="274320"/>
                    <a:pt x="3313748" y="250508"/>
                    <a:pt x="3231833" y="250508"/>
                  </a:cubicBezTo>
                  <a:moveTo>
                    <a:pt x="3329940" y="656273"/>
                  </a:moveTo>
                  <a:cubicBezTo>
                    <a:pt x="3307080" y="685800"/>
                    <a:pt x="3270885" y="700088"/>
                    <a:pt x="3226117" y="700088"/>
                  </a:cubicBezTo>
                  <a:cubicBezTo>
                    <a:pt x="3180398" y="700088"/>
                    <a:pt x="3145155" y="685800"/>
                    <a:pt x="3119438" y="654368"/>
                  </a:cubicBezTo>
                  <a:cubicBezTo>
                    <a:pt x="3093720" y="624840"/>
                    <a:pt x="3081338" y="581977"/>
                    <a:pt x="3081338" y="527685"/>
                  </a:cubicBezTo>
                  <a:cubicBezTo>
                    <a:pt x="3081338" y="471487"/>
                    <a:pt x="3094673" y="428625"/>
                    <a:pt x="3119438" y="398145"/>
                  </a:cubicBezTo>
                  <a:cubicBezTo>
                    <a:pt x="3145155" y="367665"/>
                    <a:pt x="3180398" y="352425"/>
                    <a:pt x="3225165" y="352425"/>
                  </a:cubicBezTo>
                  <a:cubicBezTo>
                    <a:pt x="3268028" y="352425"/>
                    <a:pt x="3303270" y="366712"/>
                    <a:pt x="3328035" y="396240"/>
                  </a:cubicBezTo>
                  <a:cubicBezTo>
                    <a:pt x="3352800" y="425768"/>
                    <a:pt x="3366135" y="468630"/>
                    <a:pt x="3366135" y="524827"/>
                  </a:cubicBezTo>
                  <a:cubicBezTo>
                    <a:pt x="3366135" y="581977"/>
                    <a:pt x="3353753" y="626745"/>
                    <a:pt x="3329940" y="656273"/>
                  </a:cubicBezTo>
                  <a:moveTo>
                    <a:pt x="4155758" y="363855"/>
                  </a:moveTo>
                  <a:lnTo>
                    <a:pt x="4155758" y="261937"/>
                  </a:lnTo>
                  <a:lnTo>
                    <a:pt x="4030980" y="261937"/>
                  </a:lnTo>
                  <a:lnTo>
                    <a:pt x="4030980" y="105728"/>
                  </a:lnTo>
                  <a:lnTo>
                    <a:pt x="4027170" y="106680"/>
                  </a:lnTo>
                  <a:lnTo>
                    <a:pt x="3909060" y="141923"/>
                  </a:lnTo>
                  <a:lnTo>
                    <a:pt x="3906203" y="142875"/>
                  </a:lnTo>
                  <a:lnTo>
                    <a:pt x="3906203" y="261937"/>
                  </a:lnTo>
                  <a:lnTo>
                    <a:pt x="3719512" y="261937"/>
                  </a:lnTo>
                  <a:lnTo>
                    <a:pt x="3719512" y="195262"/>
                  </a:lnTo>
                  <a:cubicBezTo>
                    <a:pt x="3719512" y="164783"/>
                    <a:pt x="3727133" y="140970"/>
                    <a:pt x="3740467" y="125730"/>
                  </a:cubicBezTo>
                  <a:cubicBezTo>
                    <a:pt x="3753803" y="110490"/>
                    <a:pt x="3773805" y="102870"/>
                    <a:pt x="3798570" y="102870"/>
                  </a:cubicBezTo>
                  <a:cubicBezTo>
                    <a:pt x="3815715" y="102870"/>
                    <a:pt x="3833812" y="106680"/>
                    <a:pt x="3853815" y="115253"/>
                  </a:cubicBezTo>
                  <a:lnTo>
                    <a:pt x="3858578" y="118110"/>
                  </a:lnTo>
                  <a:lnTo>
                    <a:pt x="3858578" y="10478"/>
                  </a:lnTo>
                  <a:lnTo>
                    <a:pt x="3855720" y="9525"/>
                  </a:lnTo>
                  <a:cubicBezTo>
                    <a:pt x="3838575" y="3810"/>
                    <a:pt x="3815715" y="0"/>
                    <a:pt x="3786187" y="0"/>
                  </a:cubicBezTo>
                  <a:cubicBezTo>
                    <a:pt x="3749040" y="0"/>
                    <a:pt x="3716655" y="8572"/>
                    <a:pt x="3687128" y="22860"/>
                  </a:cubicBezTo>
                  <a:cubicBezTo>
                    <a:pt x="3657600" y="39053"/>
                    <a:pt x="3635692" y="60960"/>
                    <a:pt x="3619500" y="90488"/>
                  </a:cubicBezTo>
                  <a:cubicBezTo>
                    <a:pt x="3603308" y="119062"/>
                    <a:pt x="3594735" y="151448"/>
                    <a:pt x="3594735" y="188595"/>
                  </a:cubicBezTo>
                  <a:lnTo>
                    <a:pt x="3594735" y="261937"/>
                  </a:lnTo>
                  <a:lnTo>
                    <a:pt x="3508058" y="261937"/>
                  </a:lnTo>
                  <a:lnTo>
                    <a:pt x="3508058" y="362903"/>
                  </a:lnTo>
                  <a:lnTo>
                    <a:pt x="3594735" y="362903"/>
                  </a:lnTo>
                  <a:lnTo>
                    <a:pt x="3594735" y="789623"/>
                  </a:lnTo>
                  <a:lnTo>
                    <a:pt x="3719512" y="789623"/>
                  </a:lnTo>
                  <a:lnTo>
                    <a:pt x="3719512" y="363855"/>
                  </a:lnTo>
                  <a:lnTo>
                    <a:pt x="3906203" y="363855"/>
                  </a:lnTo>
                  <a:lnTo>
                    <a:pt x="3906203" y="635318"/>
                  </a:lnTo>
                  <a:cubicBezTo>
                    <a:pt x="3906203" y="746760"/>
                    <a:pt x="3958590" y="802958"/>
                    <a:pt x="4063365" y="802958"/>
                  </a:cubicBezTo>
                  <a:cubicBezTo>
                    <a:pt x="4080510" y="802958"/>
                    <a:pt x="4098608" y="800100"/>
                    <a:pt x="4115753" y="797243"/>
                  </a:cubicBezTo>
                  <a:cubicBezTo>
                    <a:pt x="4133850" y="793433"/>
                    <a:pt x="4147185" y="788670"/>
                    <a:pt x="4154805" y="784860"/>
                  </a:cubicBezTo>
                  <a:lnTo>
                    <a:pt x="4155758" y="783908"/>
                  </a:lnTo>
                  <a:lnTo>
                    <a:pt x="4155758" y="681990"/>
                  </a:lnTo>
                  <a:lnTo>
                    <a:pt x="4150995" y="685800"/>
                  </a:lnTo>
                  <a:cubicBezTo>
                    <a:pt x="4143375" y="690563"/>
                    <a:pt x="4136708" y="694373"/>
                    <a:pt x="4125278" y="697230"/>
                  </a:cubicBezTo>
                  <a:cubicBezTo>
                    <a:pt x="4115753" y="700088"/>
                    <a:pt x="4107180" y="701040"/>
                    <a:pt x="4100512" y="701040"/>
                  </a:cubicBezTo>
                  <a:cubicBezTo>
                    <a:pt x="4075748" y="701040"/>
                    <a:pt x="4058603" y="695325"/>
                    <a:pt x="4046220" y="681038"/>
                  </a:cubicBezTo>
                  <a:cubicBezTo>
                    <a:pt x="4034790" y="667702"/>
                    <a:pt x="4029075" y="645795"/>
                    <a:pt x="4029075" y="613410"/>
                  </a:cubicBezTo>
                  <a:lnTo>
                    <a:pt x="4029075" y="363855"/>
                  </a:lnTo>
                  <a:lnTo>
                    <a:pt x="4155758" y="363855"/>
                  </a:lnTo>
                  <a:close/>
                </a:path>
              </a:pathLst>
            </a:custGeom>
            <a:solidFill>
              <a:srgbClr val="737373"/>
            </a:solidFill>
            <a:ln w="9525" cap="flat">
              <a:noFill/>
              <a:prstDash val="solid"/>
              <a:miter/>
            </a:ln>
          </p:spPr>
          <p:txBody>
            <a:bodyPr rtlCol="0" anchor="ctr"/>
            <a:lstStyle/>
            <a:p>
              <a:endParaRPr lang="en-US" sz="1800"/>
            </a:p>
          </p:txBody>
        </p:sp>
        <p:sp>
          <p:nvSpPr>
            <p:cNvPr id="11" name="Freeform: Shape 10">
              <a:extLst>
                <a:ext uri="{FF2B5EF4-FFF2-40B4-BE49-F238E27FC236}">
                  <a16:creationId xmlns:a16="http://schemas.microsoft.com/office/drawing/2014/main" id="{FFEAC267-163C-4DCC-8381-D0CAC8DEC502}"/>
                </a:ext>
              </a:extLst>
            </p:cNvPr>
            <p:cNvSpPr/>
            <p:nvPr/>
          </p:nvSpPr>
          <p:spPr>
            <a:xfrm>
              <a:off x="7353301" y="-1897063"/>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F25022"/>
            </a:solidFill>
            <a:ln w="9525" cap="flat">
              <a:noFill/>
              <a:prstDash val="solid"/>
              <a:miter/>
            </a:ln>
          </p:spPr>
          <p:txBody>
            <a:bodyPr rtlCol="0" anchor="ctr"/>
            <a:lstStyle/>
            <a:p>
              <a:endParaRPr lang="en-US" sz="1800"/>
            </a:p>
          </p:txBody>
        </p:sp>
        <p:sp>
          <p:nvSpPr>
            <p:cNvPr id="13" name="Freeform: Shape 12">
              <a:extLst>
                <a:ext uri="{FF2B5EF4-FFF2-40B4-BE49-F238E27FC236}">
                  <a16:creationId xmlns:a16="http://schemas.microsoft.com/office/drawing/2014/main" id="{210C74F8-8AA7-4335-B883-92AC821E5BC6}"/>
                </a:ext>
              </a:extLst>
            </p:cNvPr>
            <p:cNvSpPr/>
            <p:nvPr/>
          </p:nvSpPr>
          <p:spPr>
            <a:xfrm>
              <a:off x="7998143" y="-1897063"/>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7FBA00"/>
            </a:solidFill>
            <a:ln w="9525" cap="flat">
              <a:noFill/>
              <a:prstDash val="solid"/>
              <a:miter/>
            </a:ln>
          </p:spPr>
          <p:txBody>
            <a:bodyPr rtlCol="0" anchor="ctr"/>
            <a:lstStyle/>
            <a:p>
              <a:endParaRPr lang="en-US" sz="1800"/>
            </a:p>
          </p:txBody>
        </p:sp>
        <p:sp>
          <p:nvSpPr>
            <p:cNvPr id="14" name="Freeform: Shape 13">
              <a:extLst>
                <a:ext uri="{FF2B5EF4-FFF2-40B4-BE49-F238E27FC236}">
                  <a16:creationId xmlns:a16="http://schemas.microsoft.com/office/drawing/2014/main" id="{10F6CD7D-FED7-4E94-B613-8858CD9EF9D5}"/>
                </a:ext>
              </a:extLst>
            </p:cNvPr>
            <p:cNvSpPr/>
            <p:nvPr/>
          </p:nvSpPr>
          <p:spPr>
            <a:xfrm>
              <a:off x="7353301" y="-1252221"/>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00A4EF"/>
            </a:solidFill>
            <a:ln w="9525" cap="flat">
              <a:noFill/>
              <a:prstDash val="solid"/>
              <a:miter/>
            </a:ln>
          </p:spPr>
          <p:txBody>
            <a:bodyPr rtlCol="0" anchor="ctr"/>
            <a:lstStyle/>
            <a:p>
              <a:endParaRPr lang="en-US" sz="1800"/>
            </a:p>
          </p:txBody>
        </p:sp>
        <p:sp>
          <p:nvSpPr>
            <p:cNvPr id="15" name="Freeform: Shape 14">
              <a:extLst>
                <a:ext uri="{FF2B5EF4-FFF2-40B4-BE49-F238E27FC236}">
                  <a16:creationId xmlns:a16="http://schemas.microsoft.com/office/drawing/2014/main" id="{84D0F63C-34B6-4893-AC74-41986002A339}"/>
                </a:ext>
              </a:extLst>
            </p:cNvPr>
            <p:cNvSpPr/>
            <p:nvPr/>
          </p:nvSpPr>
          <p:spPr>
            <a:xfrm>
              <a:off x="7998143" y="-1252221"/>
              <a:ext cx="581025" cy="581025"/>
            </a:xfrm>
            <a:custGeom>
              <a:avLst/>
              <a:gdLst>
                <a:gd name="connsiteX0" fmla="*/ 0 w 581025"/>
                <a:gd name="connsiteY0" fmla="*/ 0 h 581025"/>
                <a:gd name="connsiteX1" fmla="*/ 583883 w 581025"/>
                <a:gd name="connsiteY1" fmla="*/ 0 h 581025"/>
                <a:gd name="connsiteX2" fmla="*/ 583883 w 581025"/>
                <a:gd name="connsiteY2" fmla="*/ 583883 h 581025"/>
                <a:gd name="connsiteX3" fmla="*/ 0 w 581025"/>
                <a:gd name="connsiteY3" fmla="*/ 583883 h 581025"/>
              </a:gdLst>
              <a:ahLst/>
              <a:cxnLst>
                <a:cxn ang="0">
                  <a:pos x="connsiteX0" y="connsiteY0"/>
                </a:cxn>
                <a:cxn ang="0">
                  <a:pos x="connsiteX1" y="connsiteY1"/>
                </a:cxn>
                <a:cxn ang="0">
                  <a:pos x="connsiteX2" y="connsiteY2"/>
                </a:cxn>
                <a:cxn ang="0">
                  <a:pos x="connsiteX3" y="connsiteY3"/>
                </a:cxn>
              </a:cxnLst>
              <a:rect l="l" t="t" r="r" b="b"/>
              <a:pathLst>
                <a:path w="581025" h="581025">
                  <a:moveTo>
                    <a:pt x="0" y="0"/>
                  </a:moveTo>
                  <a:lnTo>
                    <a:pt x="583883" y="0"/>
                  </a:lnTo>
                  <a:lnTo>
                    <a:pt x="583883" y="583883"/>
                  </a:lnTo>
                  <a:lnTo>
                    <a:pt x="0" y="583883"/>
                  </a:lnTo>
                  <a:close/>
                </a:path>
              </a:pathLst>
            </a:custGeom>
            <a:solidFill>
              <a:srgbClr val="FFB900"/>
            </a:solidFill>
            <a:ln w="9525"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878337622"/>
      </p:ext>
    </p:extLst>
  </p:cSld>
  <p:clrMapOvr>
    <a:masterClrMapping/>
  </p:clrMapOvr>
  <p:transition advClick="0" advTm="20000">
    <p:push dir="u"/>
  </p:transition>
</p:sldLayout>
</file>

<file path=ppt/slideLayouts/slideLayout396.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563369" y="473236"/>
            <a:ext cx="11081177" cy="1020602"/>
          </a:xfrm>
        </p:spPr>
        <p:txBody>
          <a:bodyPr/>
          <a:lstStyle/>
          <a:p>
            <a:r>
              <a:rPr lang="en-US"/>
              <a:t>Click to edit Master title style</a:t>
            </a:r>
          </a:p>
        </p:txBody>
      </p:sp>
      <p:sp>
        <p:nvSpPr>
          <p:cNvPr id="4" name="Footer Placeholder 3"/>
          <p:cNvSpPr>
            <a:spLocks noGrp="1"/>
          </p:cNvSpPr>
          <p:nvPr>
            <p:ph type="ftr" sz="quarter" idx="11"/>
          </p:nvPr>
        </p:nvSpPr>
        <p:spPr>
          <a:xfrm>
            <a:off x="4038600" y="6492716"/>
            <a:ext cx="4114800" cy="182880"/>
          </a:xfrm>
          <a:prstGeom prst="rect">
            <a:avLst/>
          </a:prstGeom>
        </p:spPr>
        <p:txBody>
          <a:bodyPr/>
          <a:lstStyle/>
          <a:p>
            <a:r>
              <a:rPr lang="en-IN"/>
              <a:t>Microsoft Confidential</a:t>
            </a:r>
          </a:p>
        </p:txBody>
      </p:sp>
      <p:sp>
        <p:nvSpPr>
          <p:cNvPr id="6" name="Text Placeholder 5">
            <a:extLst>
              <a:ext uri="{FF2B5EF4-FFF2-40B4-BE49-F238E27FC236}">
                <a16:creationId xmlns:a16="http://schemas.microsoft.com/office/drawing/2014/main" id="{90511ECA-E42E-4E41-86BD-D4D827D05FA1}"/>
              </a:ext>
            </a:extLst>
          </p:cNvPr>
          <p:cNvSpPr>
            <a:spLocks noGrp="1"/>
          </p:cNvSpPr>
          <p:nvPr>
            <p:ph type="body" sz="quarter" idx="13" hasCustomPrompt="1"/>
          </p:nvPr>
        </p:nvSpPr>
        <p:spPr>
          <a:xfrm>
            <a:off x="563369" y="1222805"/>
            <a:ext cx="11081177" cy="457200"/>
          </a:xfrm>
        </p:spPr>
        <p:txBody>
          <a:bodyPr anchor="ctr"/>
          <a:lstStyle>
            <a:lvl1pPr marL="0" indent="0">
              <a:buNone/>
              <a:defRPr sz="2200">
                <a:latin typeface="+mj-lt"/>
              </a:defRPr>
            </a:lvl1pPr>
          </a:lstStyle>
          <a:p>
            <a:pPr lvl="0"/>
            <a:r>
              <a:rPr lang="en-US"/>
              <a:t>Subheading</a:t>
            </a:r>
          </a:p>
        </p:txBody>
      </p:sp>
      <p:sp>
        <p:nvSpPr>
          <p:cNvPr id="7" name="Slide Number Placeholder 5">
            <a:extLst>
              <a:ext uri="{FF2B5EF4-FFF2-40B4-BE49-F238E27FC236}">
                <a16:creationId xmlns:a16="http://schemas.microsoft.com/office/drawing/2014/main" id="{3668EBDF-6910-4128-87F9-14E83FC783AF}"/>
              </a:ext>
            </a:extLst>
          </p:cNvPr>
          <p:cNvSpPr>
            <a:spLocks noGrp="1"/>
          </p:cNvSpPr>
          <p:nvPr>
            <p:ph type="sldNum" sz="quarter" idx="12"/>
          </p:nvPr>
        </p:nvSpPr>
        <p:spPr>
          <a:xfrm>
            <a:off x="11734143" y="6401594"/>
            <a:ext cx="366667" cy="365125"/>
          </a:xfrm>
          <a:prstGeom prst="rect">
            <a:avLst/>
          </a:prstGeom>
        </p:spPr>
        <p:txBody>
          <a:bodyPr/>
          <a:lstStyle/>
          <a:p>
            <a:fld id="{7B76384A-BF72-4EC3-9EB1-950545506B9E}" type="slidenum">
              <a:rPr lang="en-IN" smtClean="0"/>
              <a:t>‹#›</a:t>
            </a:fld>
            <a:endParaRPr lang="en-IN"/>
          </a:p>
        </p:txBody>
      </p:sp>
    </p:spTree>
    <p:extLst>
      <p:ext uri="{BB962C8B-B14F-4D97-AF65-F5344CB8AC3E}">
        <p14:creationId xmlns:p14="http://schemas.microsoft.com/office/powerpoint/2010/main" val="930701368"/>
      </p:ext>
    </p:extLst>
  </p:cSld>
  <p:clrMapOvr>
    <a:masterClrMapping/>
  </p:clrMapOvr>
  <p:transition advClick="0" advTm="20000">
    <p:push dir="u"/>
  </p:transition>
</p:sldLayout>
</file>

<file path=ppt/slideLayouts/slideLayout397.xml><?xml version="1.0" encoding="utf-8"?>
<p:sldLayout xmlns:a="http://schemas.openxmlformats.org/drawingml/2006/main" xmlns:r="http://schemas.openxmlformats.org/officeDocument/2006/relationships" xmlns:p="http://schemas.openxmlformats.org/presentationml/2006/main" preserve="1" userDrawn="1">
  <p:cSld name="Section Header Dark-1">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3769" y="2002634"/>
            <a:ext cx="6070778" cy="2852737"/>
          </a:xfrm>
        </p:spPr>
        <p:txBody>
          <a:bodyPr anchor="ctr"/>
          <a:lstStyle>
            <a:lvl1pPr>
              <a:defRPr sz="3600">
                <a:solidFill>
                  <a:schemeClr val="accent3"/>
                </a:solidFill>
              </a:defRPr>
            </a:lvl1pPr>
          </a:lstStyle>
          <a:p>
            <a:r>
              <a:rPr lang="en-US"/>
              <a:t>Click to edit Master title style</a:t>
            </a:r>
          </a:p>
        </p:txBody>
      </p:sp>
      <p:pic>
        <p:nvPicPr>
          <p:cNvPr id="74" name="Picture 73">
            <a:extLst>
              <a:ext uri="{FF2B5EF4-FFF2-40B4-BE49-F238E27FC236}">
                <a16:creationId xmlns:a16="http://schemas.microsoft.com/office/drawing/2014/main" id="{25FB7173-36C9-4C5E-8A20-7A27AB9F9ED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2185" r="-3141" b="-1397"/>
          <a:stretch/>
        </p:blipFill>
        <p:spPr>
          <a:xfrm>
            <a:off x="0" y="-116114"/>
            <a:ext cx="3528884" cy="7061200"/>
          </a:xfrm>
          <a:prstGeom prst="rect">
            <a:avLst/>
          </a:prstGeom>
        </p:spPr>
      </p:pic>
    </p:spTree>
    <p:extLst>
      <p:ext uri="{BB962C8B-B14F-4D97-AF65-F5344CB8AC3E}">
        <p14:creationId xmlns:p14="http://schemas.microsoft.com/office/powerpoint/2010/main" val="2369650206"/>
      </p:ext>
    </p:extLst>
  </p:cSld>
  <p:clrMapOvr>
    <a:masterClrMapping/>
  </p:clrMapOvr>
  <p:transition advClick="0" advTm="20000">
    <p:push dir="u"/>
  </p:transition>
</p:sldLayout>
</file>

<file path=ppt/slideLayouts/slideLayout398.xml><?xml version="1.0" encoding="utf-8"?>
<p:sldLayout xmlns:a="http://schemas.openxmlformats.org/drawingml/2006/main" xmlns:r="http://schemas.openxmlformats.org/officeDocument/2006/relationships" xmlns:p="http://schemas.openxmlformats.org/presentationml/2006/main" preserve="1" userDrawn="1">
  <p:cSld name="Section Header White-1">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3769" y="2002634"/>
            <a:ext cx="6070778" cy="2852737"/>
          </a:xfrm>
        </p:spPr>
        <p:txBody>
          <a:bodyPr anchor="ctr"/>
          <a:lstStyle>
            <a:lvl1pPr>
              <a:defRPr sz="3600">
                <a:solidFill>
                  <a:schemeClr val="tx1"/>
                </a:solidFill>
              </a:defRPr>
            </a:lvl1pPr>
          </a:lstStyle>
          <a:p>
            <a:r>
              <a:rPr lang="en-US"/>
              <a:t>Click to edit Master title style</a:t>
            </a:r>
          </a:p>
        </p:txBody>
      </p:sp>
      <p:pic>
        <p:nvPicPr>
          <p:cNvPr id="144" name="Picture 143">
            <a:extLst>
              <a:ext uri="{FF2B5EF4-FFF2-40B4-BE49-F238E27FC236}">
                <a16:creationId xmlns:a16="http://schemas.microsoft.com/office/drawing/2014/main" id="{0394E794-0F10-4266-9308-5D306AF015E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2"/>
          <a:stretch/>
        </p:blipFill>
        <p:spPr>
          <a:xfrm>
            <a:off x="1" y="2223209"/>
            <a:ext cx="4659879" cy="4634792"/>
          </a:xfrm>
          <a:prstGeom prst="rect">
            <a:avLst/>
          </a:prstGeom>
        </p:spPr>
      </p:pic>
    </p:spTree>
    <p:extLst>
      <p:ext uri="{BB962C8B-B14F-4D97-AF65-F5344CB8AC3E}">
        <p14:creationId xmlns:p14="http://schemas.microsoft.com/office/powerpoint/2010/main" val="445035016"/>
      </p:ext>
    </p:extLst>
  </p:cSld>
  <p:clrMapOvr>
    <a:masterClrMapping/>
  </p:clrMapOvr>
  <p:transition advClick="0" advTm="20000">
    <p:push dir="u"/>
  </p:transition>
</p:sldLayout>
</file>

<file path=ppt/slideLayouts/slideLayout399.xml><?xml version="1.0" encoding="utf-8"?>
<p:sldLayout xmlns:a="http://schemas.openxmlformats.org/drawingml/2006/main" xmlns:r="http://schemas.openxmlformats.org/officeDocument/2006/relationships" xmlns:p="http://schemas.openxmlformats.org/presentationml/2006/main" preserve="1" userDrawn="1">
  <p:cSld name="Section Header Dark-2">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3820" y="2002634"/>
            <a:ext cx="6983226" cy="2852737"/>
          </a:xfrm>
        </p:spPr>
        <p:txBody>
          <a:bodyPr anchor="ctr"/>
          <a:lstStyle>
            <a:lvl1pPr>
              <a:defRPr sz="3600">
                <a:solidFill>
                  <a:schemeClr val="accent3"/>
                </a:solidFill>
              </a:defRPr>
            </a:lvl1pPr>
          </a:lstStyle>
          <a:p>
            <a:r>
              <a:rPr lang="en-US"/>
              <a:t>Click to edit Master title style</a:t>
            </a:r>
          </a:p>
        </p:txBody>
      </p:sp>
      <p:pic>
        <p:nvPicPr>
          <p:cNvPr id="3" name="Graphic 2">
            <a:extLst>
              <a:ext uri="{FF2B5EF4-FFF2-40B4-BE49-F238E27FC236}">
                <a16:creationId xmlns:a16="http://schemas.microsoft.com/office/drawing/2014/main" id="{2A948CE4-0647-41F6-9B26-E3F7409C3BA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653449" y="0"/>
            <a:ext cx="4538552" cy="4576268"/>
          </a:xfrm>
          <a:prstGeom prst="rect">
            <a:avLst/>
          </a:prstGeom>
        </p:spPr>
      </p:pic>
    </p:spTree>
    <p:extLst>
      <p:ext uri="{BB962C8B-B14F-4D97-AF65-F5344CB8AC3E}">
        <p14:creationId xmlns:p14="http://schemas.microsoft.com/office/powerpoint/2010/main" val="76727803"/>
      </p:ext>
    </p:extLst>
  </p:cSld>
  <p:clrMapOvr>
    <a:masterClrMapping/>
  </p:clrMapOvr>
  <p:transition advClick="0" advTm="20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6DA91-6F51-4180-83DC-684B161E73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5D673C-0A79-4DE2-9B1C-9129EB456A4F}"/>
              </a:ext>
            </a:extLst>
          </p:cNvPr>
          <p:cNvSpPr>
            <a:spLocks noGrp="1"/>
          </p:cNvSpPr>
          <p:nvPr>
            <p:ph sz="half" idx="1"/>
          </p:nvPr>
        </p:nvSpPr>
        <p:spPr>
          <a:xfrm>
            <a:off x="838200" y="1153391"/>
            <a:ext cx="5181600" cy="5023572"/>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4DE0964-FFAC-438D-A504-9EBB1A2582BE}"/>
              </a:ext>
            </a:extLst>
          </p:cNvPr>
          <p:cNvSpPr>
            <a:spLocks noGrp="1"/>
          </p:cNvSpPr>
          <p:nvPr>
            <p:ph sz="half" idx="2"/>
          </p:nvPr>
        </p:nvSpPr>
        <p:spPr>
          <a:xfrm>
            <a:off x="6172200" y="1153391"/>
            <a:ext cx="5181600" cy="5023572"/>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60688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178809985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00.xml><?xml version="1.0" encoding="utf-8"?>
<p:sldLayout xmlns:a="http://schemas.openxmlformats.org/drawingml/2006/main" xmlns:r="http://schemas.openxmlformats.org/officeDocument/2006/relationships" xmlns:p="http://schemas.openxmlformats.org/presentationml/2006/main" preserve="1" userDrawn="1">
  <p:cSld name="1_Section Header Dark-2">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05C5AC-0ECB-4F30-8FB2-6E1918CCD5F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1" y="0"/>
            <a:ext cx="12192000" cy="6858000"/>
          </a:xfrm>
          <a:prstGeom prst="rect">
            <a:avLst/>
          </a:prstGeom>
        </p:spPr>
      </p:pic>
      <p:sp>
        <p:nvSpPr>
          <p:cNvPr id="2" name="Title 1"/>
          <p:cNvSpPr>
            <a:spLocks noGrp="1"/>
          </p:cNvSpPr>
          <p:nvPr>
            <p:ph type="title"/>
          </p:nvPr>
        </p:nvSpPr>
        <p:spPr>
          <a:xfrm>
            <a:off x="553820" y="2002634"/>
            <a:ext cx="6983226" cy="2852737"/>
          </a:xfrm>
        </p:spPr>
        <p:txBody>
          <a:bodyPr anchor="ctr"/>
          <a:lstStyle>
            <a:lvl1pPr>
              <a:defRPr sz="3600">
                <a:solidFill>
                  <a:schemeClr val="accent3"/>
                </a:solidFill>
              </a:defRPr>
            </a:lvl1pPr>
          </a:lstStyle>
          <a:p>
            <a:r>
              <a:rPr lang="en-US"/>
              <a:t>Click to edit Master title style</a:t>
            </a:r>
          </a:p>
        </p:txBody>
      </p:sp>
    </p:spTree>
    <p:extLst>
      <p:ext uri="{BB962C8B-B14F-4D97-AF65-F5344CB8AC3E}">
        <p14:creationId xmlns:p14="http://schemas.microsoft.com/office/powerpoint/2010/main" val="1959044188"/>
      </p:ext>
    </p:extLst>
  </p:cSld>
  <p:clrMapOvr>
    <a:masterClrMapping/>
  </p:clrMapOvr>
  <p:transition advClick="0" advTm="20000">
    <p:push dir="u"/>
  </p:transition>
</p:sldLayout>
</file>

<file path=ppt/slideLayouts/slideLayout401.xml><?xml version="1.0" encoding="utf-8"?>
<p:sldLayout xmlns:a="http://schemas.openxmlformats.org/drawingml/2006/main" xmlns:r="http://schemas.openxmlformats.org/officeDocument/2006/relationships" xmlns:p="http://schemas.openxmlformats.org/presentationml/2006/main" preserve="1" userDrawn="1">
  <p:cSld name="Section Header White-2">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3820" y="2002634"/>
            <a:ext cx="6983226" cy="2852737"/>
          </a:xfrm>
        </p:spPr>
        <p:txBody>
          <a:bodyPr anchor="ctr"/>
          <a:lstStyle>
            <a:lvl1pPr>
              <a:defRPr sz="3600">
                <a:solidFill>
                  <a:schemeClr val="tx1"/>
                </a:solidFill>
              </a:defRPr>
            </a:lvl1pPr>
          </a:lstStyle>
          <a:p>
            <a:r>
              <a:rPr lang="en-US"/>
              <a:t>Click to edit Master title style</a:t>
            </a:r>
          </a:p>
        </p:txBody>
      </p:sp>
      <p:pic>
        <p:nvPicPr>
          <p:cNvPr id="3" name="Graphic 2">
            <a:extLst>
              <a:ext uri="{FF2B5EF4-FFF2-40B4-BE49-F238E27FC236}">
                <a16:creationId xmlns:a16="http://schemas.microsoft.com/office/drawing/2014/main" id="{2A948CE4-0647-41F6-9B26-E3F7409C3BA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653449" y="0"/>
            <a:ext cx="4538552" cy="4576268"/>
          </a:xfrm>
          <a:prstGeom prst="rect">
            <a:avLst/>
          </a:prstGeom>
        </p:spPr>
      </p:pic>
    </p:spTree>
    <p:extLst>
      <p:ext uri="{BB962C8B-B14F-4D97-AF65-F5344CB8AC3E}">
        <p14:creationId xmlns:p14="http://schemas.microsoft.com/office/powerpoint/2010/main" val="385262239"/>
      </p:ext>
    </p:extLst>
  </p:cSld>
  <p:clrMapOvr>
    <a:masterClrMapping/>
  </p:clrMapOvr>
  <p:transition advClick="0" advTm="20000">
    <p:push dir="u"/>
  </p:transition>
</p:sldLayout>
</file>

<file path=ppt/slideLayouts/slideLayout402.xml><?xml version="1.0" encoding="utf-8"?>
<p:sldLayout xmlns:a="http://schemas.openxmlformats.org/drawingml/2006/main" xmlns:r="http://schemas.openxmlformats.org/officeDocument/2006/relationships" xmlns:p="http://schemas.openxmlformats.org/presentationml/2006/main" preserve="1" userDrawn="1">
  <p:cSld name="Section Header Dark-3">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3769" y="2002634"/>
            <a:ext cx="6070778" cy="2852737"/>
          </a:xfrm>
        </p:spPr>
        <p:txBody>
          <a:bodyPr anchor="ctr"/>
          <a:lstStyle>
            <a:lvl1pPr>
              <a:defRPr sz="3600">
                <a:solidFill>
                  <a:schemeClr val="accent3"/>
                </a:solidFill>
              </a:defRPr>
            </a:lvl1pPr>
          </a:lstStyle>
          <a:p>
            <a:r>
              <a:rPr lang="en-US"/>
              <a:t>Click to edit Master title style</a:t>
            </a:r>
          </a:p>
        </p:txBody>
      </p:sp>
      <p:grpSp>
        <p:nvGrpSpPr>
          <p:cNvPr id="380" name="Group 379">
            <a:extLst>
              <a:ext uri="{FF2B5EF4-FFF2-40B4-BE49-F238E27FC236}">
                <a16:creationId xmlns:a16="http://schemas.microsoft.com/office/drawing/2014/main" id="{7E49B46A-22C2-4AC1-AD1F-36F9D8D0C8B0}"/>
              </a:ext>
            </a:extLst>
          </p:cNvPr>
          <p:cNvGrpSpPr/>
          <p:nvPr userDrawn="1"/>
        </p:nvGrpSpPr>
        <p:grpSpPr>
          <a:xfrm>
            <a:off x="0" y="1912215"/>
            <a:ext cx="4958052" cy="4945786"/>
            <a:chOff x="-6227879" y="0"/>
            <a:chExt cx="6857422" cy="6857422"/>
          </a:xfrm>
        </p:grpSpPr>
        <p:sp>
          <p:nvSpPr>
            <p:cNvPr id="5" name="Freeform: Shape 4">
              <a:extLst>
                <a:ext uri="{FF2B5EF4-FFF2-40B4-BE49-F238E27FC236}">
                  <a16:creationId xmlns:a16="http://schemas.microsoft.com/office/drawing/2014/main" id="{AECF1235-FD31-411D-A9E9-16C95572DA7F}"/>
                </a:ext>
              </a:extLst>
            </p:cNvPr>
            <p:cNvSpPr/>
            <p:nvPr/>
          </p:nvSpPr>
          <p:spPr>
            <a:xfrm>
              <a:off x="-6227879"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6" name="Freeform: Shape 5">
              <a:extLst>
                <a:ext uri="{FF2B5EF4-FFF2-40B4-BE49-F238E27FC236}">
                  <a16:creationId xmlns:a16="http://schemas.microsoft.com/office/drawing/2014/main" id="{154B3451-C9C6-4E3D-8807-628F8074E630}"/>
                </a:ext>
              </a:extLst>
            </p:cNvPr>
            <p:cNvSpPr/>
            <p:nvPr/>
          </p:nvSpPr>
          <p:spPr>
            <a:xfrm>
              <a:off x="-6227879"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7" name="Freeform: Shape 6">
              <a:extLst>
                <a:ext uri="{FF2B5EF4-FFF2-40B4-BE49-F238E27FC236}">
                  <a16:creationId xmlns:a16="http://schemas.microsoft.com/office/drawing/2014/main" id="{69D79BD6-6E0D-42A8-AA89-BE4F7248DD23}"/>
                </a:ext>
              </a:extLst>
            </p:cNvPr>
            <p:cNvSpPr/>
            <p:nvPr/>
          </p:nvSpPr>
          <p:spPr>
            <a:xfrm>
              <a:off x="-4820329"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8" name="Freeform: Shape 7">
              <a:extLst>
                <a:ext uri="{FF2B5EF4-FFF2-40B4-BE49-F238E27FC236}">
                  <a16:creationId xmlns:a16="http://schemas.microsoft.com/office/drawing/2014/main" id="{8B3A2827-ECE1-424D-86A8-78C773D37EC6}"/>
                </a:ext>
              </a:extLst>
            </p:cNvPr>
            <p:cNvSpPr/>
            <p:nvPr/>
          </p:nvSpPr>
          <p:spPr>
            <a:xfrm>
              <a:off x="-4820329"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9" name="Freeform: Shape 8">
              <a:extLst>
                <a:ext uri="{FF2B5EF4-FFF2-40B4-BE49-F238E27FC236}">
                  <a16:creationId xmlns:a16="http://schemas.microsoft.com/office/drawing/2014/main" id="{14F9FFA4-E2C5-4C0D-B429-BDABDD0E2246}"/>
                </a:ext>
              </a:extLst>
            </p:cNvPr>
            <p:cNvSpPr/>
            <p:nvPr/>
          </p:nvSpPr>
          <p:spPr>
            <a:xfrm>
              <a:off x="-3412778"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0" name="Freeform: Shape 9">
              <a:extLst>
                <a:ext uri="{FF2B5EF4-FFF2-40B4-BE49-F238E27FC236}">
                  <a16:creationId xmlns:a16="http://schemas.microsoft.com/office/drawing/2014/main" id="{1C752D51-6B44-4AE9-92D6-74F0E7591D1C}"/>
                </a:ext>
              </a:extLst>
            </p:cNvPr>
            <p:cNvSpPr/>
            <p:nvPr/>
          </p:nvSpPr>
          <p:spPr>
            <a:xfrm>
              <a:off x="-3412778"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1" name="Freeform: Shape 10">
              <a:extLst>
                <a:ext uri="{FF2B5EF4-FFF2-40B4-BE49-F238E27FC236}">
                  <a16:creationId xmlns:a16="http://schemas.microsoft.com/office/drawing/2014/main" id="{98472D37-C4D8-408D-A04D-81A0D4EF9F99}"/>
                </a:ext>
              </a:extLst>
            </p:cNvPr>
            <p:cNvSpPr/>
            <p:nvPr/>
          </p:nvSpPr>
          <p:spPr>
            <a:xfrm>
              <a:off x="-2005228"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2" name="Freeform: Shape 11">
              <a:extLst>
                <a:ext uri="{FF2B5EF4-FFF2-40B4-BE49-F238E27FC236}">
                  <a16:creationId xmlns:a16="http://schemas.microsoft.com/office/drawing/2014/main" id="{91CB739F-7EB7-4846-8B51-F8920B7CF63B}"/>
                </a:ext>
              </a:extLst>
            </p:cNvPr>
            <p:cNvSpPr/>
            <p:nvPr/>
          </p:nvSpPr>
          <p:spPr>
            <a:xfrm>
              <a:off x="-2005228"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3" name="Freeform: Shape 12">
              <a:extLst>
                <a:ext uri="{FF2B5EF4-FFF2-40B4-BE49-F238E27FC236}">
                  <a16:creationId xmlns:a16="http://schemas.microsoft.com/office/drawing/2014/main" id="{2643152E-D9DB-4D48-8B74-27DEE2243BE1}"/>
                </a:ext>
              </a:extLst>
            </p:cNvPr>
            <p:cNvSpPr/>
            <p:nvPr/>
          </p:nvSpPr>
          <p:spPr>
            <a:xfrm>
              <a:off x="-597678" y="0"/>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4" name="Freeform: Shape 13">
              <a:extLst>
                <a:ext uri="{FF2B5EF4-FFF2-40B4-BE49-F238E27FC236}">
                  <a16:creationId xmlns:a16="http://schemas.microsoft.com/office/drawing/2014/main" id="{630715E3-2197-4DFD-A00A-7B762ED6856D}"/>
                </a:ext>
              </a:extLst>
            </p:cNvPr>
            <p:cNvSpPr/>
            <p:nvPr/>
          </p:nvSpPr>
          <p:spPr>
            <a:xfrm>
              <a:off x="-597678" y="0"/>
              <a:ext cx="1227221" cy="1227221"/>
            </a:xfrm>
            <a:custGeom>
              <a:avLst/>
              <a:gdLst>
                <a:gd name="connsiteX0" fmla="*/ 1227221 w 1227221"/>
                <a:gd name="connsiteY0" fmla="*/ 613611 h 1227221"/>
                <a:gd name="connsiteX1" fmla="*/ 613610 w 1227221"/>
                <a:gd name="connsiteY1" fmla="*/ 1227221 h 1227221"/>
                <a:gd name="connsiteX2" fmla="*/ 0 w 1227221"/>
                <a:gd name="connsiteY2" fmla="*/ 613611 h 1227221"/>
                <a:gd name="connsiteX3" fmla="*/ 613610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0" y="1227221"/>
                  </a:cubicBezTo>
                  <a:cubicBezTo>
                    <a:pt x="274723" y="1227221"/>
                    <a:pt x="0" y="952498"/>
                    <a:pt x="0" y="613611"/>
                  </a:cubicBezTo>
                  <a:cubicBezTo>
                    <a:pt x="0" y="274723"/>
                    <a:pt x="274723" y="0"/>
                    <a:pt x="613610" y="0"/>
                  </a:cubicBezTo>
                  <a:cubicBezTo>
                    <a:pt x="952498" y="0"/>
                    <a:pt x="1227221" y="274723"/>
                    <a:pt x="1227221" y="613611"/>
                  </a:cubicBezTo>
                  <a:close/>
                </a:path>
              </a:pathLst>
            </a:custGeom>
            <a:solidFill>
              <a:srgbClr val="0078D4"/>
            </a:solidFill>
            <a:ln w="7219" cap="flat">
              <a:noFill/>
              <a:prstDash val="solid"/>
              <a:miter/>
            </a:ln>
          </p:spPr>
          <p:txBody>
            <a:bodyPr rtlCol="0" anchor="ctr"/>
            <a:lstStyle/>
            <a:p>
              <a:endParaRPr lang="en-US" sz="1800"/>
            </a:p>
          </p:txBody>
        </p:sp>
        <p:sp>
          <p:nvSpPr>
            <p:cNvPr id="15" name="Freeform: Shape 14">
              <a:extLst>
                <a:ext uri="{FF2B5EF4-FFF2-40B4-BE49-F238E27FC236}">
                  <a16:creationId xmlns:a16="http://schemas.microsoft.com/office/drawing/2014/main" id="{D52BA8B6-7A7D-4BB6-BCD5-B4691D8FC673}"/>
                </a:ext>
              </a:extLst>
            </p:cNvPr>
            <p:cNvSpPr/>
            <p:nvPr/>
          </p:nvSpPr>
          <p:spPr>
            <a:xfrm>
              <a:off x="-6227879"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6" name="Freeform: Shape 15">
              <a:extLst>
                <a:ext uri="{FF2B5EF4-FFF2-40B4-BE49-F238E27FC236}">
                  <a16:creationId xmlns:a16="http://schemas.microsoft.com/office/drawing/2014/main" id="{9B2D0F37-8CF0-493E-BDA2-7F6502179636}"/>
                </a:ext>
              </a:extLst>
            </p:cNvPr>
            <p:cNvSpPr/>
            <p:nvPr/>
          </p:nvSpPr>
          <p:spPr>
            <a:xfrm>
              <a:off x="-6227879"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2983"/>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7" name="Freeform: Shape 16">
              <a:extLst>
                <a:ext uri="{FF2B5EF4-FFF2-40B4-BE49-F238E27FC236}">
                  <a16:creationId xmlns:a16="http://schemas.microsoft.com/office/drawing/2014/main" id="{160135A3-D45D-414B-A102-17DBC03EF050}"/>
                </a:ext>
              </a:extLst>
            </p:cNvPr>
            <p:cNvSpPr/>
            <p:nvPr/>
          </p:nvSpPr>
          <p:spPr>
            <a:xfrm>
              <a:off x="-4820329"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8" name="Freeform: Shape 17">
              <a:extLst>
                <a:ext uri="{FF2B5EF4-FFF2-40B4-BE49-F238E27FC236}">
                  <a16:creationId xmlns:a16="http://schemas.microsoft.com/office/drawing/2014/main" id="{6972B81C-E47E-4490-9C6F-FE065A8204F1}"/>
                </a:ext>
              </a:extLst>
            </p:cNvPr>
            <p:cNvSpPr/>
            <p:nvPr/>
          </p:nvSpPr>
          <p:spPr>
            <a:xfrm>
              <a:off x="-4820329"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9" name="Freeform: Shape 18">
              <a:extLst>
                <a:ext uri="{FF2B5EF4-FFF2-40B4-BE49-F238E27FC236}">
                  <a16:creationId xmlns:a16="http://schemas.microsoft.com/office/drawing/2014/main" id="{3D29C863-36EB-4156-AFD5-9203B1D9EFAC}"/>
                </a:ext>
              </a:extLst>
            </p:cNvPr>
            <p:cNvSpPr/>
            <p:nvPr/>
          </p:nvSpPr>
          <p:spPr>
            <a:xfrm>
              <a:off x="-3412778"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0" name="Freeform: Shape 19">
              <a:extLst>
                <a:ext uri="{FF2B5EF4-FFF2-40B4-BE49-F238E27FC236}">
                  <a16:creationId xmlns:a16="http://schemas.microsoft.com/office/drawing/2014/main" id="{36D4729C-D247-46E9-8C9C-FCE0C0A0C65B}"/>
                </a:ext>
              </a:extLst>
            </p:cNvPr>
            <p:cNvSpPr/>
            <p:nvPr/>
          </p:nvSpPr>
          <p:spPr>
            <a:xfrm>
              <a:off x="-3412778"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1" name="Freeform: Shape 20">
              <a:extLst>
                <a:ext uri="{FF2B5EF4-FFF2-40B4-BE49-F238E27FC236}">
                  <a16:creationId xmlns:a16="http://schemas.microsoft.com/office/drawing/2014/main" id="{9976A526-C529-4988-B2CF-F2AB9548570D}"/>
                </a:ext>
              </a:extLst>
            </p:cNvPr>
            <p:cNvSpPr/>
            <p:nvPr/>
          </p:nvSpPr>
          <p:spPr>
            <a:xfrm>
              <a:off x="-2005228"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2" name="Freeform: Shape 21">
              <a:extLst>
                <a:ext uri="{FF2B5EF4-FFF2-40B4-BE49-F238E27FC236}">
                  <a16:creationId xmlns:a16="http://schemas.microsoft.com/office/drawing/2014/main" id="{85062E70-AD5F-4EFC-B0D8-0C9095F4B18A}"/>
                </a:ext>
              </a:extLst>
            </p:cNvPr>
            <p:cNvSpPr/>
            <p:nvPr/>
          </p:nvSpPr>
          <p:spPr>
            <a:xfrm>
              <a:off x="-2005228" y="1407550"/>
              <a:ext cx="1227221" cy="1227221"/>
            </a:xfrm>
            <a:custGeom>
              <a:avLst/>
              <a:gdLst>
                <a:gd name="connsiteX0" fmla="*/ 1227221 w 1227221"/>
                <a:gd name="connsiteY0" fmla="*/ 613611 h 1227221"/>
                <a:gd name="connsiteX1" fmla="*/ 613611 w 1227221"/>
                <a:gd name="connsiteY1" fmla="*/ 1227221 h 1227221"/>
                <a:gd name="connsiteX2" fmla="*/ 0 w 1227221"/>
                <a:gd name="connsiteY2" fmla="*/ 613611 h 1227221"/>
                <a:gd name="connsiteX3" fmla="*/ 613611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1" y="1227221"/>
                  </a:cubicBezTo>
                  <a:cubicBezTo>
                    <a:pt x="274723" y="1227221"/>
                    <a:pt x="0" y="952498"/>
                    <a:pt x="0" y="613611"/>
                  </a:cubicBezTo>
                  <a:cubicBezTo>
                    <a:pt x="0" y="274723"/>
                    <a:pt x="274723" y="0"/>
                    <a:pt x="613611" y="0"/>
                  </a:cubicBezTo>
                  <a:cubicBezTo>
                    <a:pt x="952498" y="0"/>
                    <a:pt x="1227221" y="274723"/>
                    <a:pt x="1227221" y="613611"/>
                  </a:cubicBezTo>
                  <a:close/>
                </a:path>
              </a:pathLst>
            </a:custGeom>
            <a:solidFill>
              <a:srgbClr val="0078D4"/>
            </a:solidFill>
            <a:ln w="7219" cap="flat">
              <a:noFill/>
              <a:prstDash val="solid"/>
              <a:miter/>
            </a:ln>
          </p:spPr>
          <p:txBody>
            <a:bodyPr rtlCol="0" anchor="ctr"/>
            <a:lstStyle/>
            <a:p>
              <a:endParaRPr lang="en-US" sz="1800"/>
            </a:p>
          </p:txBody>
        </p:sp>
        <p:sp>
          <p:nvSpPr>
            <p:cNvPr id="23" name="Freeform: Shape 22">
              <a:extLst>
                <a:ext uri="{FF2B5EF4-FFF2-40B4-BE49-F238E27FC236}">
                  <a16:creationId xmlns:a16="http://schemas.microsoft.com/office/drawing/2014/main" id="{663C171D-686E-4239-B071-B91E8141B69D}"/>
                </a:ext>
              </a:extLst>
            </p:cNvPr>
            <p:cNvSpPr/>
            <p:nvPr/>
          </p:nvSpPr>
          <p:spPr>
            <a:xfrm>
              <a:off x="-597678" y="1407550"/>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4" name="Freeform: Shape 23">
              <a:extLst>
                <a:ext uri="{FF2B5EF4-FFF2-40B4-BE49-F238E27FC236}">
                  <a16:creationId xmlns:a16="http://schemas.microsoft.com/office/drawing/2014/main" id="{41182ED5-7747-4EB6-B778-EECAF850F6D3}"/>
                </a:ext>
              </a:extLst>
            </p:cNvPr>
            <p:cNvSpPr/>
            <p:nvPr/>
          </p:nvSpPr>
          <p:spPr>
            <a:xfrm>
              <a:off x="-597678"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5" name="Freeform: Shape 24">
              <a:extLst>
                <a:ext uri="{FF2B5EF4-FFF2-40B4-BE49-F238E27FC236}">
                  <a16:creationId xmlns:a16="http://schemas.microsoft.com/office/drawing/2014/main" id="{55E200E7-E0FC-4E98-9D58-8823BCC3D47B}"/>
                </a:ext>
              </a:extLst>
            </p:cNvPr>
            <p:cNvSpPr/>
            <p:nvPr/>
          </p:nvSpPr>
          <p:spPr>
            <a:xfrm>
              <a:off x="-6227879"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6" name="Freeform: Shape 25">
              <a:extLst>
                <a:ext uri="{FF2B5EF4-FFF2-40B4-BE49-F238E27FC236}">
                  <a16:creationId xmlns:a16="http://schemas.microsoft.com/office/drawing/2014/main" id="{E7CD5125-01C4-4318-A36F-F11FE426FF77}"/>
                </a:ext>
              </a:extLst>
            </p:cNvPr>
            <p:cNvSpPr/>
            <p:nvPr/>
          </p:nvSpPr>
          <p:spPr>
            <a:xfrm>
              <a:off x="-6227879"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7" name="Freeform: Shape 26">
              <a:extLst>
                <a:ext uri="{FF2B5EF4-FFF2-40B4-BE49-F238E27FC236}">
                  <a16:creationId xmlns:a16="http://schemas.microsoft.com/office/drawing/2014/main" id="{A7C14839-A7B0-4623-9E37-DEED89FF5132}"/>
                </a:ext>
              </a:extLst>
            </p:cNvPr>
            <p:cNvSpPr/>
            <p:nvPr/>
          </p:nvSpPr>
          <p:spPr>
            <a:xfrm>
              <a:off x="-4820329"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8" name="Freeform: Shape 27">
              <a:extLst>
                <a:ext uri="{FF2B5EF4-FFF2-40B4-BE49-F238E27FC236}">
                  <a16:creationId xmlns:a16="http://schemas.microsoft.com/office/drawing/2014/main" id="{B7FDBAB5-40F9-4D75-BF2D-BBFD912B4D67}"/>
                </a:ext>
              </a:extLst>
            </p:cNvPr>
            <p:cNvSpPr/>
            <p:nvPr/>
          </p:nvSpPr>
          <p:spPr>
            <a:xfrm>
              <a:off x="-4820329"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 name="Freeform: Shape 28">
              <a:extLst>
                <a:ext uri="{FF2B5EF4-FFF2-40B4-BE49-F238E27FC236}">
                  <a16:creationId xmlns:a16="http://schemas.microsoft.com/office/drawing/2014/main" id="{E5003137-264A-4CFB-A862-CF6D5A72809C}"/>
                </a:ext>
              </a:extLst>
            </p:cNvPr>
            <p:cNvSpPr/>
            <p:nvPr/>
          </p:nvSpPr>
          <p:spPr>
            <a:xfrm>
              <a:off x="-3412778"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 name="Freeform: Shape 29">
              <a:extLst>
                <a:ext uri="{FF2B5EF4-FFF2-40B4-BE49-F238E27FC236}">
                  <a16:creationId xmlns:a16="http://schemas.microsoft.com/office/drawing/2014/main" id="{24CB3B9D-A7E7-4421-AACD-AB16134D92AC}"/>
                </a:ext>
              </a:extLst>
            </p:cNvPr>
            <p:cNvSpPr/>
            <p:nvPr/>
          </p:nvSpPr>
          <p:spPr>
            <a:xfrm>
              <a:off x="-341277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1" name="Freeform: Shape 30">
              <a:extLst>
                <a:ext uri="{FF2B5EF4-FFF2-40B4-BE49-F238E27FC236}">
                  <a16:creationId xmlns:a16="http://schemas.microsoft.com/office/drawing/2014/main" id="{EBBE447C-5EF9-4E1C-9470-8DAA1CB7A96F}"/>
                </a:ext>
              </a:extLst>
            </p:cNvPr>
            <p:cNvSpPr/>
            <p:nvPr/>
          </p:nvSpPr>
          <p:spPr>
            <a:xfrm>
              <a:off x="-2005228"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88" name="Freeform: Shape 287">
              <a:extLst>
                <a:ext uri="{FF2B5EF4-FFF2-40B4-BE49-F238E27FC236}">
                  <a16:creationId xmlns:a16="http://schemas.microsoft.com/office/drawing/2014/main" id="{7D1737C4-55CF-4E77-B03D-B95E631BA048}"/>
                </a:ext>
              </a:extLst>
            </p:cNvPr>
            <p:cNvSpPr/>
            <p:nvPr/>
          </p:nvSpPr>
          <p:spPr>
            <a:xfrm>
              <a:off x="-200522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89" name="Freeform: Shape 288">
              <a:extLst>
                <a:ext uri="{FF2B5EF4-FFF2-40B4-BE49-F238E27FC236}">
                  <a16:creationId xmlns:a16="http://schemas.microsoft.com/office/drawing/2014/main" id="{14FD5F79-C146-4E3B-B1BA-BE50FB0AEA72}"/>
                </a:ext>
              </a:extLst>
            </p:cNvPr>
            <p:cNvSpPr/>
            <p:nvPr/>
          </p:nvSpPr>
          <p:spPr>
            <a:xfrm>
              <a:off x="-597678" y="281510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0" name="Freeform: Shape 289">
              <a:extLst>
                <a:ext uri="{FF2B5EF4-FFF2-40B4-BE49-F238E27FC236}">
                  <a16:creationId xmlns:a16="http://schemas.microsoft.com/office/drawing/2014/main" id="{12688EF7-081F-47AD-965D-6B3158D146F5}"/>
                </a:ext>
              </a:extLst>
            </p:cNvPr>
            <p:cNvSpPr/>
            <p:nvPr/>
          </p:nvSpPr>
          <p:spPr>
            <a:xfrm>
              <a:off x="-59767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1" name="Freeform: Shape 290">
              <a:extLst>
                <a:ext uri="{FF2B5EF4-FFF2-40B4-BE49-F238E27FC236}">
                  <a16:creationId xmlns:a16="http://schemas.microsoft.com/office/drawing/2014/main" id="{C53F2DB1-8C8C-444F-8BCA-8D98DF0E25F9}"/>
                </a:ext>
              </a:extLst>
            </p:cNvPr>
            <p:cNvSpPr/>
            <p:nvPr/>
          </p:nvSpPr>
          <p:spPr>
            <a:xfrm>
              <a:off x="-6227879"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2" name="Freeform: Shape 291">
              <a:extLst>
                <a:ext uri="{FF2B5EF4-FFF2-40B4-BE49-F238E27FC236}">
                  <a16:creationId xmlns:a16="http://schemas.microsoft.com/office/drawing/2014/main" id="{470630C6-0E3F-4223-8B89-50CDE4F59709}"/>
                </a:ext>
              </a:extLst>
            </p:cNvPr>
            <p:cNvSpPr/>
            <p:nvPr/>
          </p:nvSpPr>
          <p:spPr>
            <a:xfrm>
              <a:off x="-6227879" y="4222651"/>
              <a:ext cx="1227221" cy="1227221"/>
            </a:xfrm>
            <a:custGeom>
              <a:avLst/>
              <a:gdLst>
                <a:gd name="connsiteX0" fmla="*/ 1227221 w 1227221"/>
                <a:gd name="connsiteY0" fmla="*/ 613611 h 1227221"/>
                <a:gd name="connsiteX1" fmla="*/ 613611 w 1227221"/>
                <a:gd name="connsiteY1" fmla="*/ 1227221 h 1227221"/>
                <a:gd name="connsiteX2" fmla="*/ 0 w 1227221"/>
                <a:gd name="connsiteY2" fmla="*/ 613611 h 1227221"/>
                <a:gd name="connsiteX3" fmla="*/ 613611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1" y="1227221"/>
                  </a:cubicBezTo>
                  <a:cubicBezTo>
                    <a:pt x="274723" y="1227221"/>
                    <a:pt x="0" y="952498"/>
                    <a:pt x="0" y="613611"/>
                  </a:cubicBezTo>
                  <a:cubicBezTo>
                    <a:pt x="0" y="274723"/>
                    <a:pt x="274723" y="0"/>
                    <a:pt x="613611" y="0"/>
                  </a:cubicBezTo>
                  <a:cubicBezTo>
                    <a:pt x="952498" y="0"/>
                    <a:pt x="1227221" y="274723"/>
                    <a:pt x="1227221" y="613611"/>
                  </a:cubicBezTo>
                  <a:close/>
                </a:path>
              </a:pathLst>
            </a:custGeom>
            <a:solidFill>
              <a:srgbClr val="50E6FF"/>
            </a:solidFill>
            <a:ln w="7219" cap="flat">
              <a:noFill/>
              <a:prstDash val="solid"/>
              <a:miter/>
            </a:ln>
          </p:spPr>
          <p:txBody>
            <a:bodyPr rtlCol="0" anchor="ctr"/>
            <a:lstStyle/>
            <a:p>
              <a:endParaRPr lang="en-US" sz="1800"/>
            </a:p>
          </p:txBody>
        </p:sp>
        <p:sp>
          <p:nvSpPr>
            <p:cNvPr id="293" name="Freeform: Shape 292">
              <a:extLst>
                <a:ext uri="{FF2B5EF4-FFF2-40B4-BE49-F238E27FC236}">
                  <a16:creationId xmlns:a16="http://schemas.microsoft.com/office/drawing/2014/main" id="{86A20C54-DB24-43A3-8DE9-211DBC27A889}"/>
                </a:ext>
              </a:extLst>
            </p:cNvPr>
            <p:cNvSpPr/>
            <p:nvPr/>
          </p:nvSpPr>
          <p:spPr>
            <a:xfrm>
              <a:off x="-4820329"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4" name="Freeform: Shape 293">
              <a:extLst>
                <a:ext uri="{FF2B5EF4-FFF2-40B4-BE49-F238E27FC236}">
                  <a16:creationId xmlns:a16="http://schemas.microsoft.com/office/drawing/2014/main" id="{293A437D-ADCA-4AF2-B567-A92D622C6CD9}"/>
                </a:ext>
              </a:extLst>
            </p:cNvPr>
            <p:cNvSpPr/>
            <p:nvPr/>
          </p:nvSpPr>
          <p:spPr>
            <a:xfrm>
              <a:off x="-4820329"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5" name="Freeform: Shape 294">
              <a:extLst>
                <a:ext uri="{FF2B5EF4-FFF2-40B4-BE49-F238E27FC236}">
                  <a16:creationId xmlns:a16="http://schemas.microsoft.com/office/drawing/2014/main" id="{3DD24260-019F-4063-8C13-DF891912BB72}"/>
                </a:ext>
              </a:extLst>
            </p:cNvPr>
            <p:cNvSpPr/>
            <p:nvPr/>
          </p:nvSpPr>
          <p:spPr>
            <a:xfrm>
              <a:off x="-3412778"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6" name="Freeform: Shape 295">
              <a:extLst>
                <a:ext uri="{FF2B5EF4-FFF2-40B4-BE49-F238E27FC236}">
                  <a16:creationId xmlns:a16="http://schemas.microsoft.com/office/drawing/2014/main" id="{B42A1882-F1A5-4B03-92F7-223F64352643}"/>
                </a:ext>
              </a:extLst>
            </p:cNvPr>
            <p:cNvSpPr/>
            <p:nvPr/>
          </p:nvSpPr>
          <p:spPr>
            <a:xfrm>
              <a:off x="-341277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7" name="Freeform: Shape 296">
              <a:extLst>
                <a:ext uri="{FF2B5EF4-FFF2-40B4-BE49-F238E27FC236}">
                  <a16:creationId xmlns:a16="http://schemas.microsoft.com/office/drawing/2014/main" id="{53D12CA3-5437-4FDB-B63C-6E605D7B8935}"/>
                </a:ext>
              </a:extLst>
            </p:cNvPr>
            <p:cNvSpPr/>
            <p:nvPr/>
          </p:nvSpPr>
          <p:spPr>
            <a:xfrm>
              <a:off x="-2005228"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8" name="Freeform: Shape 297">
              <a:extLst>
                <a:ext uri="{FF2B5EF4-FFF2-40B4-BE49-F238E27FC236}">
                  <a16:creationId xmlns:a16="http://schemas.microsoft.com/office/drawing/2014/main" id="{93CD0616-ED72-4CF5-AD82-85BB712289E8}"/>
                </a:ext>
              </a:extLst>
            </p:cNvPr>
            <p:cNvSpPr/>
            <p:nvPr/>
          </p:nvSpPr>
          <p:spPr>
            <a:xfrm>
              <a:off x="-200522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9" name="Freeform: Shape 298">
              <a:extLst>
                <a:ext uri="{FF2B5EF4-FFF2-40B4-BE49-F238E27FC236}">
                  <a16:creationId xmlns:a16="http://schemas.microsoft.com/office/drawing/2014/main" id="{90CDB697-4143-42DA-9699-CB2720679FAC}"/>
                </a:ext>
              </a:extLst>
            </p:cNvPr>
            <p:cNvSpPr/>
            <p:nvPr/>
          </p:nvSpPr>
          <p:spPr>
            <a:xfrm>
              <a:off x="-597678" y="422265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0" name="Freeform: Shape 299">
              <a:extLst>
                <a:ext uri="{FF2B5EF4-FFF2-40B4-BE49-F238E27FC236}">
                  <a16:creationId xmlns:a16="http://schemas.microsoft.com/office/drawing/2014/main" id="{B98144DE-6AB2-4933-994C-9686FCDFA2C3}"/>
                </a:ext>
              </a:extLst>
            </p:cNvPr>
            <p:cNvSpPr/>
            <p:nvPr/>
          </p:nvSpPr>
          <p:spPr>
            <a:xfrm>
              <a:off x="-59767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1" name="Freeform: Shape 300">
              <a:extLst>
                <a:ext uri="{FF2B5EF4-FFF2-40B4-BE49-F238E27FC236}">
                  <a16:creationId xmlns:a16="http://schemas.microsoft.com/office/drawing/2014/main" id="{79484A96-CC9A-4FB6-B5D5-CC321C37B311}"/>
                </a:ext>
              </a:extLst>
            </p:cNvPr>
            <p:cNvSpPr/>
            <p:nvPr/>
          </p:nvSpPr>
          <p:spPr>
            <a:xfrm>
              <a:off x="-6227879"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2" name="Freeform: Shape 301">
              <a:extLst>
                <a:ext uri="{FF2B5EF4-FFF2-40B4-BE49-F238E27FC236}">
                  <a16:creationId xmlns:a16="http://schemas.microsoft.com/office/drawing/2014/main" id="{19F6E2F0-8187-4210-8799-61C93A0AF63B}"/>
                </a:ext>
              </a:extLst>
            </p:cNvPr>
            <p:cNvSpPr/>
            <p:nvPr/>
          </p:nvSpPr>
          <p:spPr>
            <a:xfrm>
              <a:off x="-6227879"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2983"/>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3" name="Freeform: Shape 302">
              <a:extLst>
                <a:ext uri="{FF2B5EF4-FFF2-40B4-BE49-F238E27FC236}">
                  <a16:creationId xmlns:a16="http://schemas.microsoft.com/office/drawing/2014/main" id="{8F821E91-2119-46E5-87CB-7AD5144AC9C7}"/>
                </a:ext>
              </a:extLst>
            </p:cNvPr>
            <p:cNvSpPr/>
            <p:nvPr/>
          </p:nvSpPr>
          <p:spPr>
            <a:xfrm>
              <a:off x="-4820329"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4" name="Freeform: Shape 303">
              <a:extLst>
                <a:ext uri="{FF2B5EF4-FFF2-40B4-BE49-F238E27FC236}">
                  <a16:creationId xmlns:a16="http://schemas.microsoft.com/office/drawing/2014/main" id="{35CB957A-86AD-4999-AA6C-23114E27DB77}"/>
                </a:ext>
              </a:extLst>
            </p:cNvPr>
            <p:cNvSpPr/>
            <p:nvPr/>
          </p:nvSpPr>
          <p:spPr>
            <a:xfrm>
              <a:off x="-4820329" y="5630201"/>
              <a:ext cx="1227221" cy="1227221"/>
            </a:xfrm>
            <a:custGeom>
              <a:avLst/>
              <a:gdLst>
                <a:gd name="connsiteX0" fmla="*/ 1227221 w 1227221"/>
                <a:gd name="connsiteY0" fmla="*/ 613610 h 1227221"/>
                <a:gd name="connsiteX1" fmla="*/ 613611 w 1227221"/>
                <a:gd name="connsiteY1" fmla="*/ 1227221 h 1227221"/>
                <a:gd name="connsiteX2" fmla="*/ 0 w 1227221"/>
                <a:gd name="connsiteY2" fmla="*/ 613610 h 1227221"/>
                <a:gd name="connsiteX3" fmla="*/ 613611 w 1227221"/>
                <a:gd name="connsiteY3" fmla="*/ 0 h 1227221"/>
                <a:gd name="connsiteX4" fmla="*/ 1227221 w 1227221"/>
                <a:gd name="connsiteY4" fmla="*/ 613610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0"/>
                  </a:moveTo>
                  <a:cubicBezTo>
                    <a:pt x="1227221" y="952498"/>
                    <a:pt x="952498" y="1227221"/>
                    <a:pt x="613611" y="1227221"/>
                  </a:cubicBezTo>
                  <a:cubicBezTo>
                    <a:pt x="274723" y="1227221"/>
                    <a:pt x="0" y="952498"/>
                    <a:pt x="0" y="613610"/>
                  </a:cubicBezTo>
                  <a:cubicBezTo>
                    <a:pt x="0" y="274723"/>
                    <a:pt x="274723" y="0"/>
                    <a:pt x="613611" y="0"/>
                  </a:cubicBezTo>
                  <a:cubicBezTo>
                    <a:pt x="952498" y="0"/>
                    <a:pt x="1227221" y="274723"/>
                    <a:pt x="1227221" y="613610"/>
                  </a:cubicBezTo>
                  <a:close/>
                </a:path>
              </a:pathLst>
            </a:custGeom>
            <a:solidFill>
              <a:srgbClr val="0078D4"/>
            </a:solidFill>
            <a:ln w="7219" cap="flat">
              <a:noFill/>
              <a:prstDash val="solid"/>
              <a:miter/>
            </a:ln>
          </p:spPr>
          <p:txBody>
            <a:bodyPr rtlCol="0" anchor="ctr"/>
            <a:lstStyle/>
            <a:p>
              <a:endParaRPr lang="en-US" sz="1800"/>
            </a:p>
          </p:txBody>
        </p:sp>
        <p:sp>
          <p:nvSpPr>
            <p:cNvPr id="305" name="Freeform: Shape 304">
              <a:extLst>
                <a:ext uri="{FF2B5EF4-FFF2-40B4-BE49-F238E27FC236}">
                  <a16:creationId xmlns:a16="http://schemas.microsoft.com/office/drawing/2014/main" id="{8E12B4BE-F042-4FA3-B3C5-552EF9B54774}"/>
                </a:ext>
              </a:extLst>
            </p:cNvPr>
            <p:cNvSpPr/>
            <p:nvPr/>
          </p:nvSpPr>
          <p:spPr>
            <a:xfrm>
              <a:off x="-3412778"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6" name="Freeform: Shape 305">
              <a:extLst>
                <a:ext uri="{FF2B5EF4-FFF2-40B4-BE49-F238E27FC236}">
                  <a16:creationId xmlns:a16="http://schemas.microsoft.com/office/drawing/2014/main" id="{453BC34C-30D9-40CD-8569-50E9028349B8}"/>
                </a:ext>
              </a:extLst>
            </p:cNvPr>
            <p:cNvSpPr/>
            <p:nvPr/>
          </p:nvSpPr>
          <p:spPr>
            <a:xfrm>
              <a:off x="-341277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7" name="Freeform: Shape 306">
              <a:extLst>
                <a:ext uri="{FF2B5EF4-FFF2-40B4-BE49-F238E27FC236}">
                  <a16:creationId xmlns:a16="http://schemas.microsoft.com/office/drawing/2014/main" id="{F377112D-4250-43E9-BD50-E3A88193A01B}"/>
                </a:ext>
              </a:extLst>
            </p:cNvPr>
            <p:cNvSpPr/>
            <p:nvPr/>
          </p:nvSpPr>
          <p:spPr>
            <a:xfrm>
              <a:off x="-2005228"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8" name="Freeform: Shape 307">
              <a:extLst>
                <a:ext uri="{FF2B5EF4-FFF2-40B4-BE49-F238E27FC236}">
                  <a16:creationId xmlns:a16="http://schemas.microsoft.com/office/drawing/2014/main" id="{A5FF06BF-EAE1-450C-A685-3048EFC30770}"/>
                </a:ext>
              </a:extLst>
            </p:cNvPr>
            <p:cNvSpPr/>
            <p:nvPr/>
          </p:nvSpPr>
          <p:spPr>
            <a:xfrm>
              <a:off x="-200522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9" name="Freeform: Shape 308">
              <a:extLst>
                <a:ext uri="{FF2B5EF4-FFF2-40B4-BE49-F238E27FC236}">
                  <a16:creationId xmlns:a16="http://schemas.microsoft.com/office/drawing/2014/main" id="{B298EF11-F529-45EE-AA85-98C51FC5C82F}"/>
                </a:ext>
              </a:extLst>
            </p:cNvPr>
            <p:cNvSpPr/>
            <p:nvPr/>
          </p:nvSpPr>
          <p:spPr>
            <a:xfrm>
              <a:off x="-597678" y="563020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10" name="Freeform: Shape 309">
              <a:extLst>
                <a:ext uri="{FF2B5EF4-FFF2-40B4-BE49-F238E27FC236}">
                  <a16:creationId xmlns:a16="http://schemas.microsoft.com/office/drawing/2014/main" id="{EDB12714-FD91-48B4-B7E1-F071EE842EEC}"/>
                </a:ext>
              </a:extLst>
            </p:cNvPr>
            <p:cNvSpPr/>
            <p:nvPr/>
          </p:nvSpPr>
          <p:spPr>
            <a:xfrm>
              <a:off x="-59767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2667587097"/>
      </p:ext>
    </p:extLst>
  </p:cSld>
  <p:clrMapOvr>
    <a:masterClrMapping/>
  </p:clrMapOvr>
  <p:transition advClick="0" advTm="20000">
    <p:push dir="u"/>
  </p:transition>
</p:sldLayout>
</file>

<file path=ppt/slideLayouts/slideLayout403.xml><?xml version="1.0" encoding="utf-8"?>
<p:sldLayout xmlns:a="http://schemas.openxmlformats.org/drawingml/2006/main" xmlns:r="http://schemas.openxmlformats.org/officeDocument/2006/relationships" xmlns:p="http://schemas.openxmlformats.org/presentationml/2006/main" preserve="1" userDrawn="1">
  <p:cSld name="Section Header White-3">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3769" y="2002634"/>
            <a:ext cx="6070778" cy="2852737"/>
          </a:xfrm>
        </p:spPr>
        <p:txBody>
          <a:bodyPr anchor="ctr"/>
          <a:lstStyle>
            <a:lvl1pPr>
              <a:defRPr sz="3600">
                <a:solidFill>
                  <a:schemeClr val="tx1"/>
                </a:solidFill>
              </a:defRPr>
            </a:lvl1pPr>
          </a:lstStyle>
          <a:p>
            <a:r>
              <a:rPr lang="en-US"/>
              <a:t>Click to edit Master title style</a:t>
            </a:r>
          </a:p>
        </p:txBody>
      </p:sp>
      <p:grpSp>
        <p:nvGrpSpPr>
          <p:cNvPr id="380" name="Group 379">
            <a:extLst>
              <a:ext uri="{FF2B5EF4-FFF2-40B4-BE49-F238E27FC236}">
                <a16:creationId xmlns:a16="http://schemas.microsoft.com/office/drawing/2014/main" id="{7E49B46A-22C2-4AC1-AD1F-36F9D8D0C8B0}"/>
              </a:ext>
            </a:extLst>
          </p:cNvPr>
          <p:cNvGrpSpPr/>
          <p:nvPr userDrawn="1"/>
        </p:nvGrpSpPr>
        <p:grpSpPr>
          <a:xfrm>
            <a:off x="0" y="1912215"/>
            <a:ext cx="4958052" cy="4945786"/>
            <a:chOff x="-6227879" y="0"/>
            <a:chExt cx="6857422" cy="6857422"/>
          </a:xfrm>
        </p:grpSpPr>
        <p:sp>
          <p:nvSpPr>
            <p:cNvPr id="5" name="Freeform: Shape 4">
              <a:extLst>
                <a:ext uri="{FF2B5EF4-FFF2-40B4-BE49-F238E27FC236}">
                  <a16:creationId xmlns:a16="http://schemas.microsoft.com/office/drawing/2014/main" id="{AECF1235-FD31-411D-A9E9-16C95572DA7F}"/>
                </a:ext>
              </a:extLst>
            </p:cNvPr>
            <p:cNvSpPr/>
            <p:nvPr/>
          </p:nvSpPr>
          <p:spPr>
            <a:xfrm>
              <a:off x="-6227879"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6" name="Freeform: Shape 5">
              <a:extLst>
                <a:ext uri="{FF2B5EF4-FFF2-40B4-BE49-F238E27FC236}">
                  <a16:creationId xmlns:a16="http://schemas.microsoft.com/office/drawing/2014/main" id="{154B3451-C9C6-4E3D-8807-628F8074E630}"/>
                </a:ext>
              </a:extLst>
            </p:cNvPr>
            <p:cNvSpPr/>
            <p:nvPr/>
          </p:nvSpPr>
          <p:spPr>
            <a:xfrm>
              <a:off x="-6227879"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7" name="Freeform: Shape 6">
              <a:extLst>
                <a:ext uri="{FF2B5EF4-FFF2-40B4-BE49-F238E27FC236}">
                  <a16:creationId xmlns:a16="http://schemas.microsoft.com/office/drawing/2014/main" id="{69D79BD6-6E0D-42A8-AA89-BE4F7248DD23}"/>
                </a:ext>
              </a:extLst>
            </p:cNvPr>
            <p:cNvSpPr/>
            <p:nvPr/>
          </p:nvSpPr>
          <p:spPr>
            <a:xfrm>
              <a:off x="-4820329"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8" name="Freeform: Shape 7">
              <a:extLst>
                <a:ext uri="{FF2B5EF4-FFF2-40B4-BE49-F238E27FC236}">
                  <a16:creationId xmlns:a16="http://schemas.microsoft.com/office/drawing/2014/main" id="{8B3A2827-ECE1-424D-86A8-78C773D37EC6}"/>
                </a:ext>
              </a:extLst>
            </p:cNvPr>
            <p:cNvSpPr/>
            <p:nvPr/>
          </p:nvSpPr>
          <p:spPr>
            <a:xfrm>
              <a:off x="-4820329"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9" name="Freeform: Shape 8">
              <a:extLst>
                <a:ext uri="{FF2B5EF4-FFF2-40B4-BE49-F238E27FC236}">
                  <a16:creationId xmlns:a16="http://schemas.microsoft.com/office/drawing/2014/main" id="{14F9FFA4-E2C5-4C0D-B429-BDABDD0E2246}"/>
                </a:ext>
              </a:extLst>
            </p:cNvPr>
            <p:cNvSpPr/>
            <p:nvPr/>
          </p:nvSpPr>
          <p:spPr>
            <a:xfrm>
              <a:off x="-3412778"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0" name="Freeform: Shape 9">
              <a:extLst>
                <a:ext uri="{FF2B5EF4-FFF2-40B4-BE49-F238E27FC236}">
                  <a16:creationId xmlns:a16="http://schemas.microsoft.com/office/drawing/2014/main" id="{1C752D51-6B44-4AE9-92D6-74F0E7591D1C}"/>
                </a:ext>
              </a:extLst>
            </p:cNvPr>
            <p:cNvSpPr/>
            <p:nvPr/>
          </p:nvSpPr>
          <p:spPr>
            <a:xfrm>
              <a:off x="-3412778"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1" name="Freeform: Shape 10">
              <a:extLst>
                <a:ext uri="{FF2B5EF4-FFF2-40B4-BE49-F238E27FC236}">
                  <a16:creationId xmlns:a16="http://schemas.microsoft.com/office/drawing/2014/main" id="{98472D37-C4D8-408D-A04D-81A0D4EF9F99}"/>
                </a:ext>
              </a:extLst>
            </p:cNvPr>
            <p:cNvSpPr/>
            <p:nvPr/>
          </p:nvSpPr>
          <p:spPr>
            <a:xfrm>
              <a:off x="-2005228" y="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2" name="Freeform: Shape 11">
              <a:extLst>
                <a:ext uri="{FF2B5EF4-FFF2-40B4-BE49-F238E27FC236}">
                  <a16:creationId xmlns:a16="http://schemas.microsoft.com/office/drawing/2014/main" id="{91CB739F-7EB7-4846-8B51-F8920B7CF63B}"/>
                </a:ext>
              </a:extLst>
            </p:cNvPr>
            <p:cNvSpPr/>
            <p:nvPr/>
          </p:nvSpPr>
          <p:spPr>
            <a:xfrm>
              <a:off x="-2005228" y="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3" name="Freeform: Shape 12">
              <a:extLst>
                <a:ext uri="{FF2B5EF4-FFF2-40B4-BE49-F238E27FC236}">
                  <a16:creationId xmlns:a16="http://schemas.microsoft.com/office/drawing/2014/main" id="{2643152E-D9DB-4D48-8B74-27DEE2243BE1}"/>
                </a:ext>
              </a:extLst>
            </p:cNvPr>
            <p:cNvSpPr/>
            <p:nvPr/>
          </p:nvSpPr>
          <p:spPr>
            <a:xfrm>
              <a:off x="-597678" y="0"/>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4" name="Freeform: Shape 13">
              <a:extLst>
                <a:ext uri="{FF2B5EF4-FFF2-40B4-BE49-F238E27FC236}">
                  <a16:creationId xmlns:a16="http://schemas.microsoft.com/office/drawing/2014/main" id="{630715E3-2197-4DFD-A00A-7B762ED6856D}"/>
                </a:ext>
              </a:extLst>
            </p:cNvPr>
            <p:cNvSpPr/>
            <p:nvPr/>
          </p:nvSpPr>
          <p:spPr>
            <a:xfrm>
              <a:off x="-597678" y="0"/>
              <a:ext cx="1227221" cy="1227221"/>
            </a:xfrm>
            <a:custGeom>
              <a:avLst/>
              <a:gdLst>
                <a:gd name="connsiteX0" fmla="*/ 1227221 w 1227221"/>
                <a:gd name="connsiteY0" fmla="*/ 613611 h 1227221"/>
                <a:gd name="connsiteX1" fmla="*/ 613610 w 1227221"/>
                <a:gd name="connsiteY1" fmla="*/ 1227221 h 1227221"/>
                <a:gd name="connsiteX2" fmla="*/ 0 w 1227221"/>
                <a:gd name="connsiteY2" fmla="*/ 613611 h 1227221"/>
                <a:gd name="connsiteX3" fmla="*/ 613610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0" y="1227221"/>
                  </a:cubicBezTo>
                  <a:cubicBezTo>
                    <a:pt x="274723" y="1227221"/>
                    <a:pt x="0" y="952498"/>
                    <a:pt x="0" y="613611"/>
                  </a:cubicBezTo>
                  <a:cubicBezTo>
                    <a:pt x="0" y="274723"/>
                    <a:pt x="274723" y="0"/>
                    <a:pt x="613610" y="0"/>
                  </a:cubicBezTo>
                  <a:cubicBezTo>
                    <a:pt x="952498" y="0"/>
                    <a:pt x="1227221" y="274723"/>
                    <a:pt x="1227221" y="613611"/>
                  </a:cubicBezTo>
                  <a:close/>
                </a:path>
              </a:pathLst>
            </a:custGeom>
            <a:solidFill>
              <a:srgbClr val="0078D4"/>
            </a:solidFill>
            <a:ln w="7219" cap="flat">
              <a:noFill/>
              <a:prstDash val="solid"/>
              <a:miter/>
            </a:ln>
          </p:spPr>
          <p:txBody>
            <a:bodyPr rtlCol="0" anchor="ctr"/>
            <a:lstStyle/>
            <a:p>
              <a:endParaRPr lang="en-US" sz="1800"/>
            </a:p>
          </p:txBody>
        </p:sp>
        <p:sp>
          <p:nvSpPr>
            <p:cNvPr id="15" name="Freeform: Shape 14">
              <a:extLst>
                <a:ext uri="{FF2B5EF4-FFF2-40B4-BE49-F238E27FC236}">
                  <a16:creationId xmlns:a16="http://schemas.microsoft.com/office/drawing/2014/main" id="{D52BA8B6-7A7D-4BB6-BCD5-B4691D8FC673}"/>
                </a:ext>
              </a:extLst>
            </p:cNvPr>
            <p:cNvSpPr/>
            <p:nvPr/>
          </p:nvSpPr>
          <p:spPr>
            <a:xfrm>
              <a:off x="-6227879"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6" name="Freeform: Shape 15">
              <a:extLst>
                <a:ext uri="{FF2B5EF4-FFF2-40B4-BE49-F238E27FC236}">
                  <a16:creationId xmlns:a16="http://schemas.microsoft.com/office/drawing/2014/main" id="{9B2D0F37-8CF0-493E-BDA2-7F6502179636}"/>
                </a:ext>
              </a:extLst>
            </p:cNvPr>
            <p:cNvSpPr/>
            <p:nvPr/>
          </p:nvSpPr>
          <p:spPr>
            <a:xfrm>
              <a:off x="-6227879"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2983"/>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7" name="Freeform: Shape 16">
              <a:extLst>
                <a:ext uri="{FF2B5EF4-FFF2-40B4-BE49-F238E27FC236}">
                  <a16:creationId xmlns:a16="http://schemas.microsoft.com/office/drawing/2014/main" id="{160135A3-D45D-414B-A102-17DBC03EF050}"/>
                </a:ext>
              </a:extLst>
            </p:cNvPr>
            <p:cNvSpPr/>
            <p:nvPr/>
          </p:nvSpPr>
          <p:spPr>
            <a:xfrm>
              <a:off x="-4820329"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18" name="Freeform: Shape 17">
              <a:extLst>
                <a:ext uri="{FF2B5EF4-FFF2-40B4-BE49-F238E27FC236}">
                  <a16:creationId xmlns:a16="http://schemas.microsoft.com/office/drawing/2014/main" id="{6972B81C-E47E-4490-9C6F-FE065A8204F1}"/>
                </a:ext>
              </a:extLst>
            </p:cNvPr>
            <p:cNvSpPr/>
            <p:nvPr/>
          </p:nvSpPr>
          <p:spPr>
            <a:xfrm>
              <a:off x="-4820329"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19" name="Freeform: Shape 18">
              <a:extLst>
                <a:ext uri="{FF2B5EF4-FFF2-40B4-BE49-F238E27FC236}">
                  <a16:creationId xmlns:a16="http://schemas.microsoft.com/office/drawing/2014/main" id="{3D29C863-36EB-4156-AFD5-9203B1D9EFAC}"/>
                </a:ext>
              </a:extLst>
            </p:cNvPr>
            <p:cNvSpPr/>
            <p:nvPr/>
          </p:nvSpPr>
          <p:spPr>
            <a:xfrm>
              <a:off x="-3412778"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0" name="Freeform: Shape 19">
              <a:extLst>
                <a:ext uri="{FF2B5EF4-FFF2-40B4-BE49-F238E27FC236}">
                  <a16:creationId xmlns:a16="http://schemas.microsoft.com/office/drawing/2014/main" id="{36D4729C-D247-46E9-8C9C-FCE0C0A0C65B}"/>
                </a:ext>
              </a:extLst>
            </p:cNvPr>
            <p:cNvSpPr/>
            <p:nvPr/>
          </p:nvSpPr>
          <p:spPr>
            <a:xfrm>
              <a:off x="-3412778"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1" name="Freeform: Shape 20">
              <a:extLst>
                <a:ext uri="{FF2B5EF4-FFF2-40B4-BE49-F238E27FC236}">
                  <a16:creationId xmlns:a16="http://schemas.microsoft.com/office/drawing/2014/main" id="{9976A526-C529-4988-B2CF-F2AB9548570D}"/>
                </a:ext>
              </a:extLst>
            </p:cNvPr>
            <p:cNvSpPr/>
            <p:nvPr/>
          </p:nvSpPr>
          <p:spPr>
            <a:xfrm>
              <a:off x="-2005228" y="1407550"/>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2" name="Freeform: Shape 21">
              <a:extLst>
                <a:ext uri="{FF2B5EF4-FFF2-40B4-BE49-F238E27FC236}">
                  <a16:creationId xmlns:a16="http://schemas.microsoft.com/office/drawing/2014/main" id="{85062E70-AD5F-4EFC-B0D8-0C9095F4B18A}"/>
                </a:ext>
              </a:extLst>
            </p:cNvPr>
            <p:cNvSpPr/>
            <p:nvPr/>
          </p:nvSpPr>
          <p:spPr>
            <a:xfrm>
              <a:off x="-2005228" y="1407550"/>
              <a:ext cx="1227221" cy="1227221"/>
            </a:xfrm>
            <a:custGeom>
              <a:avLst/>
              <a:gdLst>
                <a:gd name="connsiteX0" fmla="*/ 1227221 w 1227221"/>
                <a:gd name="connsiteY0" fmla="*/ 613611 h 1227221"/>
                <a:gd name="connsiteX1" fmla="*/ 613611 w 1227221"/>
                <a:gd name="connsiteY1" fmla="*/ 1227221 h 1227221"/>
                <a:gd name="connsiteX2" fmla="*/ 0 w 1227221"/>
                <a:gd name="connsiteY2" fmla="*/ 613611 h 1227221"/>
                <a:gd name="connsiteX3" fmla="*/ 613611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1" y="1227221"/>
                  </a:cubicBezTo>
                  <a:cubicBezTo>
                    <a:pt x="274723" y="1227221"/>
                    <a:pt x="0" y="952498"/>
                    <a:pt x="0" y="613611"/>
                  </a:cubicBezTo>
                  <a:cubicBezTo>
                    <a:pt x="0" y="274723"/>
                    <a:pt x="274723" y="0"/>
                    <a:pt x="613611" y="0"/>
                  </a:cubicBezTo>
                  <a:cubicBezTo>
                    <a:pt x="952498" y="0"/>
                    <a:pt x="1227221" y="274723"/>
                    <a:pt x="1227221" y="613611"/>
                  </a:cubicBezTo>
                  <a:close/>
                </a:path>
              </a:pathLst>
            </a:custGeom>
            <a:solidFill>
              <a:srgbClr val="0078D4"/>
            </a:solidFill>
            <a:ln w="7219" cap="flat">
              <a:noFill/>
              <a:prstDash val="solid"/>
              <a:miter/>
            </a:ln>
          </p:spPr>
          <p:txBody>
            <a:bodyPr rtlCol="0" anchor="ctr"/>
            <a:lstStyle/>
            <a:p>
              <a:endParaRPr lang="en-US" sz="1800"/>
            </a:p>
          </p:txBody>
        </p:sp>
        <p:sp>
          <p:nvSpPr>
            <p:cNvPr id="23" name="Freeform: Shape 22">
              <a:extLst>
                <a:ext uri="{FF2B5EF4-FFF2-40B4-BE49-F238E27FC236}">
                  <a16:creationId xmlns:a16="http://schemas.microsoft.com/office/drawing/2014/main" id="{663C171D-686E-4239-B071-B91E8141B69D}"/>
                </a:ext>
              </a:extLst>
            </p:cNvPr>
            <p:cNvSpPr/>
            <p:nvPr/>
          </p:nvSpPr>
          <p:spPr>
            <a:xfrm>
              <a:off x="-597678" y="1407550"/>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4" name="Freeform: Shape 23">
              <a:extLst>
                <a:ext uri="{FF2B5EF4-FFF2-40B4-BE49-F238E27FC236}">
                  <a16:creationId xmlns:a16="http://schemas.microsoft.com/office/drawing/2014/main" id="{41182ED5-7747-4EB6-B778-EECAF850F6D3}"/>
                </a:ext>
              </a:extLst>
            </p:cNvPr>
            <p:cNvSpPr/>
            <p:nvPr/>
          </p:nvSpPr>
          <p:spPr>
            <a:xfrm>
              <a:off x="-597678" y="1407550"/>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5" name="Freeform: Shape 24">
              <a:extLst>
                <a:ext uri="{FF2B5EF4-FFF2-40B4-BE49-F238E27FC236}">
                  <a16:creationId xmlns:a16="http://schemas.microsoft.com/office/drawing/2014/main" id="{55E200E7-E0FC-4E98-9D58-8823BCC3D47B}"/>
                </a:ext>
              </a:extLst>
            </p:cNvPr>
            <p:cNvSpPr/>
            <p:nvPr/>
          </p:nvSpPr>
          <p:spPr>
            <a:xfrm>
              <a:off x="-6227879"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6" name="Freeform: Shape 25">
              <a:extLst>
                <a:ext uri="{FF2B5EF4-FFF2-40B4-BE49-F238E27FC236}">
                  <a16:creationId xmlns:a16="http://schemas.microsoft.com/office/drawing/2014/main" id="{E7CD5125-01C4-4318-A36F-F11FE426FF77}"/>
                </a:ext>
              </a:extLst>
            </p:cNvPr>
            <p:cNvSpPr/>
            <p:nvPr/>
          </p:nvSpPr>
          <p:spPr>
            <a:xfrm>
              <a:off x="-6227879"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7" name="Freeform: Shape 26">
              <a:extLst>
                <a:ext uri="{FF2B5EF4-FFF2-40B4-BE49-F238E27FC236}">
                  <a16:creationId xmlns:a16="http://schemas.microsoft.com/office/drawing/2014/main" id="{A7C14839-A7B0-4623-9E37-DEED89FF5132}"/>
                </a:ext>
              </a:extLst>
            </p:cNvPr>
            <p:cNvSpPr/>
            <p:nvPr/>
          </p:nvSpPr>
          <p:spPr>
            <a:xfrm>
              <a:off x="-4820329"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8" name="Freeform: Shape 27">
              <a:extLst>
                <a:ext uri="{FF2B5EF4-FFF2-40B4-BE49-F238E27FC236}">
                  <a16:creationId xmlns:a16="http://schemas.microsoft.com/office/drawing/2014/main" id="{B7FDBAB5-40F9-4D75-BF2D-BBFD912B4D67}"/>
                </a:ext>
              </a:extLst>
            </p:cNvPr>
            <p:cNvSpPr/>
            <p:nvPr/>
          </p:nvSpPr>
          <p:spPr>
            <a:xfrm>
              <a:off x="-4820329"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 name="Freeform: Shape 28">
              <a:extLst>
                <a:ext uri="{FF2B5EF4-FFF2-40B4-BE49-F238E27FC236}">
                  <a16:creationId xmlns:a16="http://schemas.microsoft.com/office/drawing/2014/main" id="{E5003137-264A-4CFB-A862-CF6D5A72809C}"/>
                </a:ext>
              </a:extLst>
            </p:cNvPr>
            <p:cNvSpPr/>
            <p:nvPr/>
          </p:nvSpPr>
          <p:spPr>
            <a:xfrm>
              <a:off x="-3412778"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 name="Freeform: Shape 29">
              <a:extLst>
                <a:ext uri="{FF2B5EF4-FFF2-40B4-BE49-F238E27FC236}">
                  <a16:creationId xmlns:a16="http://schemas.microsoft.com/office/drawing/2014/main" id="{24CB3B9D-A7E7-4421-AACD-AB16134D92AC}"/>
                </a:ext>
              </a:extLst>
            </p:cNvPr>
            <p:cNvSpPr/>
            <p:nvPr/>
          </p:nvSpPr>
          <p:spPr>
            <a:xfrm>
              <a:off x="-341277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1" name="Freeform: Shape 30">
              <a:extLst>
                <a:ext uri="{FF2B5EF4-FFF2-40B4-BE49-F238E27FC236}">
                  <a16:creationId xmlns:a16="http://schemas.microsoft.com/office/drawing/2014/main" id="{EBBE447C-5EF9-4E1C-9470-8DAA1CB7A96F}"/>
                </a:ext>
              </a:extLst>
            </p:cNvPr>
            <p:cNvSpPr/>
            <p:nvPr/>
          </p:nvSpPr>
          <p:spPr>
            <a:xfrm>
              <a:off x="-2005228" y="28151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88" name="Freeform: Shape 287">
              <a:extLst>
                <a:ext uri="{FF2B5EF4-FFF2-40B4-BE49-F238E27FC236}">
                  <a16:creationId xmlns:a16="http://schemas.microsoft.com/office/drawing/2014/main" id="{7D1737C4-55CF-4E77-B03D-B95E631BA048}"/>
                </a:ext>
              </a:extLst>
            </p:cNvPr>
            <p:cNvSpPr/>
            <p:nvPr/>
          </p:nvSpPr>
          <p:spPr>
            <a:xfrm>
              <a:off x="-200522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89" name="Freeform: Shape 288">
              <a:extLst>
                <a:ext uri="{FF2B5EF4-FFF2-40B4-BE49-F238E27FC236}">
                  <a16:creationId xmlns:a16="http://schemas.microsoft.com/office/drawing/2014/main" id="{14FD5F79-C146-4E3B-B1BA-BE50FB0AEA72}"/>
                </a:ext>
              </a:extLst>
            </p:cNvPr>
            <p:cNvSpPr/>
            <p:nvPr/>
          </p:nvSpPr>
          <p:spPr>
            <a:xfrm>
              <a:off x="-597678" y="281510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0" name="Freeform: Shape 289">
              <a:extLst>
                <a:ext uri="{FF2B5EF4-FFF2-40B4-BE49-F238E27FC236}">
                  <a16:creationId xmlns:a16="http://schemas.microsoft.com/office/drawing/2014/main" id="{12688EF7-081F-47AD-965D-6B3158D146F5}"/>
                </a:ext>
              </a:extLst>
            </p:cNvPr>
            <p:cNvSpPr/>
            <p:nvPr/>
          </p:nvSpPr>
          <p:spPr>
            <a:xfrm>
              <a:off x="-597678" y="28151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1" name="Freeform: Shape 290">
              <a:extLst>
                <a:ext uri="{FF2B5EF4-FFF2-40B4-BE49-F238E27FC236}">
                  <a16:creationId xmlns:a16="http://schemas.microsoft.com/office/drawing/2014/main" id="{C53F2DB1-8C8C-444F-8BCA-8D98DF0E25F9}"/>
                </a:ext>
              </a:extLst>
            </p:cNvPr>
            <p:cNvSpPr/>
            <p:nvPr/>
          </p:nvSpPr>
          <p:spPr>
            <a:xfrm>
              <a:off x="-6227879"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2" name="Freeform: Shape 291">
              <a:extLst>
                <a:ext uri="{FF2B5EF4-FFF2-40B4-BE49-F238E27FC236}">
                  <a16:creationId xmlns:a16="http://schemas.microsoft.com/office/drawing/2014/main" id="{470630C6-0E3F-4223-8B89-50CDE4F59709}"/>
                </a:ext>
              </a:extLst>
            </p:cNvPr>
            <p:cNvSpPr/>
            <p:nvPr/>
          </p:nvSpPr>
          <p:spPr>
            <a:xfrm>
              <a:off x="-6227879" y="4222651"/>
              <a:ext cx="1227221" cy="1227221"/>
            </a:xfrm>
            <a:custGeom>
              <a:avLst/>
              <a:gdLst>
                <a:gd name="connsiteX0" fmla="*/ 1227221 w 1227221"/>
                <a:gd name="connsiteY0" fmla="*/ 613611 h 1227221"/>
                <a:gd name="connsiteX1" fmla="*/ 613611 w 1227221"/>
                <a:gd name="connsiteY1" fmla="*/ 1227221 h 1227221"/>
                <a:gd name="connsiteX2" fmla="*/ 0 w 1227221"/>
                <a:gd name="connsiteY2" fmla="*/ 613611 h 1227221"/>
                <a:gd name="connsiteX3" fmla="*/ 613611 w 1227221"/>
                <a:gd name="connsiteY3" fmla="*/ 0 h 1227221"/>
                <a:gd name="connsiteX4" fmla="*/ 1227221 w 1227221"/>
                <a:gd name="connsiteY4" fmla="*/ 613611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1"/>
                  </a:moveTo>
                  <a:cubicBezTo>
                    <a:pt x="1227221" y="952498"/>
                    <a:pt x="952498" y="1227221"/>
                    <a:pt x="613611" y="1227221"/>
                  </a:cubicBezTo>
                  <a:cubicBezTo>
                    <a:pt x="274723" y="1227221"/>
                    <a:pt x="0" y="952498"/>
                    <a:pt x="0" y="613611"/>
                  </a:cubicBezTo>
                  <a:cubicBezTo>
                    <a:pt x="0" y="274723"/>
                    <a:pt x="274723" y="0"/>
                    <a:pt x="613611" y="0"/>
                  </a:cubicBezTo>
                  <a:cubicBezTo>
                    <a:pt x="952498" y="0"/>
                    <a:pt x="1227221" y="274723"/>
                    <a:pt x="1227221" y="613611"/>
                  </a:cubicBezTo>
                  <a:close/>
                </a:path>
              </a:pathLst>
            </a:custGeom>
            <a:solidFill>
              <a:srgbClr val="50E6FF"/>
            </a:solidFill>
            <a:ln w="7219" cap="flat">
              <a:noFill/>
              <a:prstDash val="solid"/>
              <a:miter/>
            </a:ln>
          </p:spPr>
          <p:txBody>
            <a:bodyPr rtlCol="0" anchor="ctr"/>
            <a:lstStyle/>
            <a:p>
              <a:endParaRPr lang="en-US" sz="1800"/>
            </a:p>
          </p:txBody>
        </p:sp>
        <p:sp>
          <p:nvSpPr>
            <p:cNvPr id="293" name="Freeform: Shape 292">
              <a:extLst>
                <a:ext uri="{FF2B5EF4-FFF2-40B4-BE49-F238E27FC236}">
                  <a16:creationId xmlns:a16="http://schemas.microsoft.com/office/drawing/2014/main" id="{86A20C54-DB24-43A3-8DE9-211DBC27A889}"/>
                </a:ext>
              </a:extLst>
            </p:cNvPr>
            <p:cNvSpPr/>
            <p:nvPr/>
          </p:nvSpPr>
          <p:spPr>
            <a:xfrm>
              <a:off x="-4820329"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4" name="Freeform: Shape 293">
              <a:extLst>
                <a:ext uri="{FF2B5EF4-FFF2-40B4-BE49-F238E27FC236}">
                  <a16:creationId xmlns:a16="http://schemas.microsoft.com/office/drawing/2014/main" id="{293A437D-ADCA-4AF2-B567-A92D622C6CD9}"/>
                </a:ext>
              </a:extLst>
            </p:cNvPr>
            <p:cNvSpPr/>
            <p:nvPr/>
          </p:nvSpPr>
          <p:spPr>
            <a:xfrm>
              <a:off x="-4820329"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5" name="Freeform: Shape 294">
              <a:extLst>
                <a:ext uri="{FF2B5EF4-FFF2-40B4-BE49-F238E27FC236}">
                  <a16:creationId xmlns:a16="http://schemas.microsoft.com/office/drawing/2014/main" id="{3DD24260-019F-4063-8C13-DF891912BB72}"/>
                </a:ext>
              </a:extLst>
            </p:cNvPr>
            <p:cNvSpPr/>
            <p:nvPr/>
          </p:nvSpPr>
          <p:spPr>
            <a:xfrm>
              <a:off x="-3412778"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6" name="Freeform: Shape 295">
              <a:extLst>
                <a:ext uri="{FF2B5EF4-FFF2-40B4-BE49-F238E27FC236}">
                  <a16:creationId xmlns:a16="http://schemas.microsoft.com/office/drawing/2014/main" id="{B42A1882-F1A5-4B03-92F7-223F64352643}"/>
                </a:ext>
              </a:extLst>
            </p:cNvPr>
            <p:cNvSpPr/>
            <p:nvPr/>
          </p:nvSpPr>
          <p:spPr>
            <a:xfrm>
              <a:off x="-341277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7" name="Freeform: Shape 296">
              <a:extLst>
                <a:ext uri="{FF2B5EF4-FFF2-40B4-BE49-F238E27FC236}">
                  <a16:creationId xmlns:a16="http://schemas.microsoft.com/office/drawing/2014/main" id="{53D12CA3-5437-4FDB-B63C-6E605D7B8935}"/>
                </a:ext>
              </a:extLst>
            </p:cNvPr>
            <p:cNvSpPr/>
            <p:nvPr/>
          </p:nvSpPr>
          <p:spPr>
            <a:xfrm>
              <a:off x="-2005228" y="422265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298" name="Freeform: Shape 297">
              <a:extLst>
                <a:ext uri="{FF2B5EF4-FFF2-40B4-BE49-F238E27FC236}">
                  <a16:creationId xmlns:a16="http://schemas.microsoft.com/office/drawing/2014/main" id="{93CD0616-ED72-4CF5-AD82-85BB712289E8}"/>
                </a:ext>
              </a:extLst>
            </p:cNvPr>
            <p:cNvSpPr/>
            <p:nvPr/>
          </p:nvSpPr>
          <p:spPr>
            <a:xfrm>
              <a:off x="-200522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299" name="Freeform: Shape 298">
              <a:extLst>
                <a:ext uri="{FF2B5EF4-FFF2-40B4-BE49-F238E27FC236}">
                  <a16:creationId xmlns:a16="http://schemas.microsoft.com/office/drawing/2014/main" id="{90CDB697-4143-42DA-9699-CB2720679FAC}"/>
                </a:ext>
              </a:extLst>
            </p:cNvPr>
            <p:cNvSpPr/>
            <p:nvPr/>
          </p:nvSpPr>
          <p:spPr>
            <a:xfrm>
              <a:off x="-597678" y="422265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0" name="Freeform: Shape 299">
              <a:extLst>
                <a:ext uri="{FF2B5EF4-FFF2-40B4-BE49-F238E27FC236}">
                  <a16:creationId xmlns:a16="http://schemas.microsoft.com/office/drawing/2014/main" id="{B98144DE-6AB2-4933-994C-9686FCDFA2C3}"/>
                </a:ext>
              </a:extLst>
            </p:cNvPr>
            <p:cNvSpPr/>
            <p:nvPr/>
          </p:nvSpPr>
          <p:spPr>
            <a:xfrm>
              <a:off x="-597678" y="422265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1" name="Freeform: Shape 300">
              <a:extLst>
                <a:ext uri="{FF2B5EF4-FFF2-40B4-BE49-F238E27FC236}">
                  <a16:creationId xmlns:a16="http://schemas.microsoft.com/office/drawing/2014/main" id="{79484A96-CC9A-4FB6-B5D5-CC321C37B311}"/>
                </a:ext>
              </a:extLst>
            </p:cNvPr>
            <p:cNvSpPr/>
            <p:nvPr/>
          </p:nvSpPr>
          <p:spPr>
            <a:xfrm>
              <a:off x="-6227879"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2" name="Freeform: Shape 301">
              <a:extLst>
                <a:ext uri="{FF2B5EF4-FFF2-40B4-BE49-F238E27FC236}">
                  <a16:creationId xmlns:a16="http://schemas.microsoft.com/office/drawing/2014/main" id="{19F6E2F0-8187-4210-8799-61C93A0AF63B}"/>
                </a:ext>
              </a:extLst>
            </p:cNvPr>
            <p:cNvSpPr/>
            <p:nvPr/>
          </p:nvSpPr>
          <p:spPr>
            <a:xfrm>
              <a:off x="-6227879"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238"/>
                    <a:pt x="14077" y="613611"/>
                  </a:cubicBezTo>
                  <a:cubicBezTo>
                    <a:pt x="14077" y="282983"/>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468"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3" name="Freeform: Shape 302">
              <a:extLst>
                <a:ext uri="{FF2B5EF4-FFF2-40B4-BE49-F238E27FC236}">
                  <a16:creationId xmlns:a16="http://schemas.microsoft.com/office/drawing/2014/main" id="{8F821E91-2119-46E5-87CB-7AD5144AC9C7}"/>
                </a:ext>
              </a:extLst>
            </p:cNvPr>
            <p:cNvSpPr/>
            <p:nvPr/>
          </p:nvSpPr>
          <p:spPr>
            <a:xfrm>
              <a:off x="-4820329"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4" name="Freeform: Shape 303">
              <a:extLst>
                <a:ext uri="{FF2B5EF4-FFF2-40B4-BE49-F238E27FC236}">
                  <a16:creationId xmlns:a16="http://schemas.microsoft.com/office/drawing/2014/main" id="{35CB957A-86AD-4999-AA6C-23114E27DB77}"/>
                </a:ext>
              </a:extLst>
            </p:cNvPr>
            <p:cNvSpPr/>
            <p:nvPr/>
          </p:nvSpPr>
          <p:spPr>
            <a:xfrm>
              <a:off x="-4820329" y="5630201"/>
              <a:ext cx="1227221" cy="1227221"/>
            </a:xfrm>
            <a:custGeom>
              <a:avLst/>
              <a:gdLst>
                <a:gd name="connsiteX0" fmla="*/ 1227221 w 1227221"/>
                <a:gd name="connsiteY0" fmla="*/ 613610 h 1227221"/>
                <a:gd name="connsiteX1" fmla="*/ 613611 w 1227221"/>
                <a:gd name="connsiteY1" fmla="*/ 1227221 h 1227221"/>
                <a:gd name="connsiteX2" fmla="*/ 0 w 1227221"/>
                <a:gd name="connsiteY2" fmla="*/ 613610 h 1227221"/>
                <a:gd name="connsiteX3" fmla="*/ 613611 w 1227221"/>
                <a:gd name="connsiteY3" fmla="*/ 0 h 1227221"/>
                <a:gd name="connsiteX4" fmla="*/ 1227221 w 1227221"/>
                <a:gd name="connsiteY4" fmla="*/ 613610 h 1227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221" h="1227221">
                  <a:moveTo>
                    <a:pt x="1227221" y="613610"/>
                  </a:moveTo>
                  <a:cubicBezTo>
                    <a:pt x="1227221" y="952498"/>
                    <a:pt x="952498" y="1227221"/>
                    <a:pt x="613611" y="1227221"/>
                  </a:cubicBezTo>
                  <a:cubicBezTo>
                    <a:pt x="274723" y="1227221"/>
                    <a:pt x="0" y="952498"/>
                    <a:pt x="0" y="613610"/>
                  </a:cubicBezTo>
                  <a:cubicBezTo>
                    <a:pt x="0" y="274723"/>
                    <a:pt x="274723" y="0"/>
                    <a:pt x="613611" y="0"/>
                  </a:cubicBezTo>
                  <a:cubicBezTo>
                    <a:pt x="952498" y="0"/>
                    <a:pt x="1227221" y="274723"/>
                    <a:pt x="1227221" y="613610"/>
                  </a:cubicBezTo>
                  <a:close/>
                </a:path>
              </a:pathLst>
            </a:custGeom>
            <a:solidFill>
              <a:srgbClr val="0078D4"/>
            </a:solidFill>
            <a:ln w="7219" cap="flat">
              <a:noFill/>
              <a:prstDash val="solid"/>
              <a:miter/>
            </a:ln>
          </p:spPr>
          <p:txBody>
            <a:bodyPr rtlCol="0" anchor="ctr"/>
            <a:lstStyle/>
            <a:p>
              <a:endParaRPr lang="en-US" sz="1800"/>
            </a:p>
          </p:txBody>
        </p:sp>
        <p:sp>
          <p:nvSpPr>
            <p:cNvPr id="305" name="Freeform: Shape 304">
              <a:extLst>
                <a:ext uri="{FF2B5EF4-FFF2-40B4-BE49-F238E27FC236}">
                  <a16:creationId xmlns:a16="http://schemas.microsoft.com/office/drawing/2014/main" id="{8E12B4BE-F042-4FA3-B3C5-552EF9B54774}"/>
                </a:ext>
              </a:extLst>
            </p:cNvPr>
            <p:cNvSpPr/>
            <p:nvPr/>
          </p:nvSpPr>
          <p:spPr>
            <a:xfrm>
              <a:off x="-3412778"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6" name="Freeform: Shape 305">
              <a:extLst>
                <a:ext uri="{FF2B5EF4-FFF2-40B4-BE49-F238E27FC236}">
                  <a16:creationId xmlns:a16="http://schemas.microsoft.com/office/drawing/2014/main" id="{453BC34C-30D9-40CD-8569-50E9028349B8}"/>
                </a:ext>
              </a:extLst>
            </p:cNvPr>
            <p:cNvSpPr/>
            <p:nvPr/>
          </p:nvSpPr>
          <p:spPr>
            <a:xfrm>
              <a:off x="-341277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7" name="Freeform: Shape 306">
              <a:extLst>
                <a:ext uri="{FF2B5EF4-FFF2-40B4-BE49-F238E27FC236}">
                  <a16:creationId xmlns:a16="http://schemas.microsoft.com/office/drawing/2014/main" id="{F377112D-4250-43E9-BD50-E3A88193A01B}"/>
                </a:ext>
              </a:extLst>
            </p:cNvPr>
            <p:cNvSpPr/>
            <p:nvPr/>
          </p:nvSpPr>
          <p:spPr>
            <a:xfrm>
              <a:off x="-2005228" y="5630201"/>
              <a:ext cx="1227221" cy="1227221"/>
            </a:xfrm>
            <a:custGeom>
              <a:avLst/>
              <a:gdLst>
                <a:gd name="connsiteX0" fmla="*/ 1213144 w 1227221"/>
                <a:gd name="connsiteY0" fmla="*/ 14077 h 1227221"/>
                <a:gd name="connsiteX1" fmla="*/ 1213144 w 1227221"/>
                <a:gd name="connsiteY1" fmla="*/ 1213144 h 1227221"/>
                <a:gd name="connsiteX2" fmla="*/ 14077 w 1227221"/>
                <a:gd name="connsiteY2" fmla="*/ 1213144 h 1227221"/>
                <a:gd name="connsiteX3" fmla="*/ 14077 w 1227221"/>
                <a:gd name="connsiteY3" fmla="*/ 14077 h 1227221"/>
                <a:gd name="connsiteX4" fmla="*/ 1213144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144" y="14077"/>
                  </a:moveTo>
                  <a:lnTo>
                    <a:pt x="1213144" y="1213144"/>
                  </a:lnTo>
                  <a:lnTo>
                    <a:pt x="14077" y="1213144"/>
                  </a:lnTo>
                  <a:lnTo>
                    <a:pt x="14077" y="14077"/>
                  </a:lnTo>
                  <a:lnTo>
                    <a:pt x="1213144"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08" name="Freeform: Shape 307">
              <a:extLst>
                <a:ext uri="{FF2B5EF4-FFF2-40B4-BE49-F238E27FC236}">
                  <a16:creationId xmlns:a16="http://schemas.microsoft.com/office/drawing/2014/main" id="{A5FF06BF-EAE1-450C-A685-3048EFC30770}"/>
                </a:ext>
              </a:extLst>
            </p:cNvPr>
            <p:cNvSpPr/>
            <p:nvPr/>
          </p:nvSpPr>
          <p:spPr>
            <a:xfrm>
              <a:off x="-200522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sp>
          <p:nvSpPr>
            <p:cNvPr id="309" name="Freeform: Shape 308">
              <a:extLst>
                <a:ext uri="{FF2B5EF4-FFF2-40B4-BE49-F238E27FC236}">
                  <a16:creationId xmlns:a16="http://schemas.microsoft.com/office/drawing/2014/main" id="{B298EF11-F529-45EE-AA85-98C51FC5C82F}"/>
                </a:ext>
              </a:extLst>
            </p:cNvPr>
            <p:cNvSpPr/>
            <p:nvPr/>
          </p:nvSpPr>
          <p:spPr>
            <a:xfrm>
              <a:off x="-597678" y="5630201"/>
              <a:ext cx="1227221" cy="1227221"/>
            </a:xfrm>
            <a:custGeom>
              <a:avLst/>
              <a:gdLst>
                <a:gd name="connsiteX0" fmla="*/ 1213216 w 1227221"/>
                <a:gd name="connsiteY0" fmla="*/ 14077 h 1227221"/>
                <a:gd name="connsiteX1" fmla="*/ 1213216 w 1227221"/>
                <a:gd name="connsiteY1" fmla="*/ 1213144 h 1227221"/>
                <a:gd name="connsiteX2" fmla="*/ 14149 w 1227221"/>
                <a:gd name="connsiteY2" fmla="*/ 1213144 h 1227221"/>
                <a:gd name="connsiteX3" fmla="*/ 14149 w 1227221"/>
                <a:gd name="connsiteY3" fmla="*/ 14077 h 1227221"/>
                <a:gd name="connsiteX4" fmla="*/ 1213216 w 1227221"/>
                <a:gd name="connsiteY4" fmla="*/ 14077 h 1227221"/>
                <a:gd name="connsiteX5" fmla="*/ 1227221 w 1227221"/>
                <a:gd name="connsiteY5" fmla="*/ 0 h 1227221"/>
                <a:gd name="connsiteX6" fmla="*/ 0 w 1227221"/>
                <a:gd name="connsiteY6" fmla="*/ 0 h 1227221"/>
                <a:gd name="connsiteX7" fmla="*/ 0 w 1227221"/>
                <a:gd name="connsiteY7" fmla="*/ 1227221 h 1227221"/>
                <a:gd name="connsiteX8" fmla="*/ 1227221 w 1227221"/>
                <a:gd name="connsiteY8" fmla="*/ 1227221 h 1227221"/>
                <a:gd name="connsiteX9" fmla="*/ 1227221 w 1227221"/>
                <a:gd name="connsiteY9" fmla="*/ 0 h 1227221"/>
                <a:gd name="connsiteX10" fmla="*/ 122722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1213216" y="14077"/>
                  </a:moveTo>
                  <a:lnTo>
                    <a:pt x="1213216" y="1213144"/>
                  </a:lnTo>
                  <a:lnTo>
                    <a:pt x="14149" y="1213144"/>
                  </a:lnTo>
                  <a:lnTo>
                    <a:pt x="14149" y="14077"/>
                  </a:lnTo>
                  <a:lnTo>
                    <a:pt x="1213216" y="14077"/>
                  </a:lnTo>
                  <a:moveTo>
                    <a:pt x="1227221" y="0"/>
                  </a:moveTo>
                  <a:lnTo>
                    <a:pt x="0" y="0"/>
                  </a:lnTo>
                  <a:lnTo>
                    <a:pt x="0" y="1227221"/>
                  </a:lnTo>
                  <a:lnTo>
                    <a:pt x="1227221" y="1227221"/>
                  </a:lnTo>
                  <a:lnTo>
                    <a:pt x="1227221" y="0"/>
                  </a:lnTo>
                  <a:lnTo>
                    <a:pt x="1227221" y="0"/>
                  </a:lnTo>
                  <a:close/>
                </a:path>
              </a:pathLst>
            </a:custGeom>
            <a:solidFill>
              <a:srgbClr val="0078D4"/>
            </a:solidFill>
            <a:ln w="7219" cap="flat">
              <a:noFill/>
              <a:prstDash val="solid"/>
              <a:miter/>
            </a:ln>
          </p:spPr>
          <p:txBody>
            <a:bodyPr rtlCol="0" anchor="ctr"/>
            <a:lstStyle/>
            <a:p>
              <a:endParaRPr lang="en-US" sz="1800"/>
            </a:p>
          </p:txBody>
        </p:sp>
        <p:sp>
          <p:nvSpPr>
            <p:cNvPr id="310" name="Freeform: Shape 309">
              <a:extLst>
                <a:ext uri="{FF2B5EF4-FFF2-40B4-BE49-F238E27FC236}">
                  <a16:creationId xmlns:a16="http://schemas.microsoft.com/office/drawing/2014/main" id="{EDB12714-FD91-48B4-B7E1-F071EE842EEC}"/>
                </a:ext>
              </a:extLst>
            </p:cNvPr>
            <p:cNvSpPr/>
            <p:nvPr/>
          </p:nvSpPr>
          <p:spPr>
            <a:xfrm>
              <a:off x="-597678" y="5630201"/>
              <a:ext cx="1227221" cy="1227221"/>
            </a:xfrm>
            <a:custGeom>
              <a:avLst/>
              <a:gdLst>
                <a:gd name="connsiteX0" fmla="*/ 613611 w 1227221"/>
                <a:gd name="connsiteY0" fmla="*/ 14077 h 1227221"/>
                <a:gd name="connsiteX1" fmla="*/ 1213144 w 1227221"/>
                <a:gd name="connsiteY1" fmla="*/ 613611 h 1227221"/>
                <a:gd name="connsiteX2" fmla="*/ 613611 w 1227221"/>
                <a:gd name="connsiteY2" fmla="*/ 1213144 h 1227221"/>
                <a:gd name="connsiteX3" fmla="*/ 14077 w 1227221"/>
                <a:gd name="connsiteY3" fmla="*/ 613611 h 1227221"/>
                <a:gd name="connsiteX4" fmla="*/ 613611 w 1227221"/>
                <a:gd name="connsiteY4" fmla="*/ 14077 h 1227221"/>
                <a:gd name="connsiteX5" fmla="*/ 613611 w 1227221"/>
                <a:gd name="connsiteY5" fmla="*/ 0 h 1227221"/>
                <a:gd name="connsiteX6" fmla="*/ 0 w 1227221"/>
                <a:gd name="connsiteY6" fmla="*/ 613611 h 1227221"/>
                <a:gd name="connsiteX7" fmla="*/ 613611 w 1227221"/>
                <a:gd name="connsiteY7" fmla="*/ 1227221 h 1227221"/>
                <a:gd name="connsiteX8" fmla="*/ 1227221 w 1227221"/>
                <a:gd name="connsiteY8" fmla="*/ 613611 h 1227221"/>
                <a:gd name="connsiteX9" fmla="*/ 613611 w 1227221"/>
                <a:gd name="connsiteY9" fmla="*/ 0 h 1227221"/>
                <a:gd name="connsiteX10" fmla="*/ 613611 w 1227221"/>
                <a:gd name="connsiteY10" fmla="*/ 0 h 122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7221" h="1227221">
                  <a:moveTo>
                    <a:pt x="613611" y="14077"/>
                  </a:moveTo>
                  <a:cubicBezTo>
                    <a:pt x="944166" y="14077"/>
                    <a:pt x="1213144" y="283055"/>
                    <a:pt x="1213144" y="613611"/>
                  </a:cubicBezTo>
                  <a:cubicBezTo>
                    <a:pt x="1213144" y="944166"/>
                    <a:pt x="944166" y="1213144"/>
                    <a:pt x="613611" y="1213144"/>
                  </a:cubicBezTo>
                  <a:cubicBezTo>
                    <a:pt x="283055" y="1213144"/>
                    <a:pt x="14077" y="944166"/>
                    <a:pt x="14077" y="613611"/>
                  </a:cubicBezTo>
                  <a:cubicBezTo>
                    <a:pt x="14077" y="283055"/>
                    <a:pt x="283055" y="14077"/>
                    <a:pt x="613611" y="14077"/>
                  </a:cubicBezTo>
                  <a:moveTo>
                    <a:pt x="613611" y="0"/>
                  </a:moveTo>
                  <a:cubicBezTo>
                    <a:pt x="274753" y="0"/>
                    <a:pt x="0" y="274753"/>
                    <a:pt x="0" y="613611"/>
                  </a:cubicBezTo>
                  <a:cubicBezTo>
                    <a:pt x="0" y="952468"/>
                    <a:pt x="274753" y="1227221"/>
                    <a:pt x="613611" y="1227221"/>
                  </a:cubicBezTo>
                  <a:cubicBezTo>
                    <a:pt x="952468" y="1227221"/>
                    <a:pt x="1227221" y="952468"/>
                    <a:pt x="1227221" y="613611"/>
                  </a:cubicBezTo>
                  <a:cubicBezTo>
                    <a:pt x="1227221" y="274753"/>
                    <a:pt x="952540" y="0"/>
                    <a:pt x="613611" y="0"/>
                  </a:cubicBezTo>
                  <a:lnTo>
                    <a:pt x="613611" y="0"/>
                  </a:lnTo>
                  <a:close/>
                </a:path>
              </a:pathLst>
            </a:custGeom>
            <a:solidFill>
              <a:srgbClr val="0078D4"/>
            </a:solidFill>
            <a:ln w="7219"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2908067595"/>
      </p:ext>
    </p:extLst>
  </p:cSld>
  <p:clrMapOvr>
    <a:masterClrMapping/>
  </p:clrMapOvr>
  <p:transition advClick="0" advTm="20000">
    <p:push dir="u"/>
  </p:transition>
</p:sldLayout>
</file>

<file path=ppt/slideLayouts/slideLayout404.xml><?xml version="1.0" encoding="utf-8"?>
<p:sldLayout xmlns:a="http://schemas.openxmlformats.org/drawingml/2006/main" xmlns:r="http://schemas.openxmlformats.org/officeDocument/2006/relationships" xmlns:p="http://schemas.openxmlformats.org/presentationml/2006/main" preserve="1" userDrawn="1">
  <p:cSld name="Section Header Dark-4">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77783" y="2002634"/>
            <a:ext cx="7366764" cy="2852737"/>
          </a:xfrm>
        </p:spPr>
        <p:txBody>
          <a:bodyPr anchor="ctr"/>
          <a:lstStyle>
            <a:lvl1pPr>
              <a:defRPr sz="3600">
                <a:solidFill>
                  <a:schemeClr val="accent3"/>
                </a:solidFill>
              </a:defRPr>
            </a:lvl1pPr>
          </a:lstStyle>
          <a:p>
            <a:r>
              <a:rPr lang="en-US"/>
              <a:t>Click to edit Master title style</a:t>
            </a:r>
          </a:p>
        </p:txBody>
      </p:sp>
      <p:pic>
        <p:nvPicPr>
          <p:cNvPr id="54" name="Picture 53" descr="A picture containing device, fan, web&#10;&#10;Description automatically generated">
            <a:extLst>
              <a:ext uri="{FF2B5EF4-FFF2-40B4-BE49-F238E27FC236}">
                <a16:creationId xmlns:a16="http://schemas.microsoft.com/office/drawing/2014/main" id="{AFAF1DC2-7184-4C1A-9BAB-7BF2947CFD5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8484"/>
            <a:ext cx="3426940" cy="6849516"/>
          </a:xfrm>
          <a:prstGeom prst="rect">
            <a:avLst/>
          </a:prstGeom>
        </p:spPr>
      </p:pic>
    </p:spTree>
    <p:extLst>
      <p:ext uri="{BB962C8B-B14F-4D97-AF65-F5344CB8AC3E}">
        <p14:creationId xmlns:p14="http://schemas.microsoft.com/office/powerpoint/2010/main" val="1332224758"/>
      </p:ext>
    </p:extLst>
  </p:cSld>
  <p:clrMapOvr>
    <a:masterClrMapping/>
  </p:clrMapOvr>
  <p:transition advClick="0" advTm="20000">
    <p:push dir="u"/>
  </p:transition>
</p:sldLayout>
</file>

<file path=ppt/slideLayouts/slideLayout405.xml><?xml version="1.0" encoding="utf-8"?>
<p:sldLayout xmlns:a="http://schemas.openxmlformats.org/drawingml/2006/main" xmlns:r="http://schemas.openxmlformats.org/officeDocument/2006/relationships" xmlns:p="http://schemas.openxmlformats.org/presentationml/2006/main" preserve="1" userDrawn="1">
  <p:cSld name="1_Section Header Dark-4">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77783" y="2002634"/>
            <a:ext cx="7366764" cy="2852737"/>
          </a:xfrm>
        </p:spPr>
        <p:txBody>
          <a:bodyPr anchor="ctr"/>
          <a:lstStyle>
            <a:lvl1pPr>
              <a:defRPr sz="3600">
                <a:solidFill>
                  <a:schemeClr val="accent1"/>
                </a:solidFill>
              </a:defRPr>
            </a:lvl1pPr>
          </a:lstStyle>
          <a:p>
            <a:r>
              <a:rPr lang="en-US"/>
              <a:t>Click to edit Master title style</a:t>
            </a:r>
          </a:p>
        </p:txBody>
      </p:sp>
      <p:pic>
        <p:nvPicPr>
          <p:cNvPr id="54" name="Picture 53" descr="A picture containing device, fan, web&#10;&#10;Description automatically generated">
            <a:extLst>
              <a:ext uri="{FF2B5EF4-FFF2-40B4-BE49-F238E27FC236}">
                <a16:creationId xmlns:a16="http://schemas.microsoft.com/office/drawing/2014/main" id="{AFAF1DC2-7184-4C1A-9BAB-7BF2947CFD5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8484"/>
            <a:ext cx="3426940" cy="6849516"/>
          </a:xfrm>
          <a:prstGeom prst="rect">
            <a:avLst/>
          </a:prstGeom>
        </p:spPr>
      </p:pic>
    </p:spTree>
    <p:extLst>
      <p:ext uri="{BB962C8B-B14F-4D97-AF65-F5344CB8AC3E}">
        <p14:creationId xmlns:p14="http://schemas.microsoft.com/office/powerpoint/2010/main" val="434509073"/>
      </p:ext>
    </p:extLst>
  </p:cSld>
  <p:clrMapOvr>
    <a:masterClrMapping/>
  </p:clrMapOvr>
  <p:transition advClick="0" advTm="20000">
    <p:push dir="u"/>
  </p:transition>
</p:sldLayout>
</file>

<file path=ppt/slideLayouts/slideLayout406.xml><?xml version="1.0" encoding="utf-8"?>
<p:sldLayout xmlns:a="http://schemas.openxmlformats.org/drawingml/2006/main" xmlns:r="http://schemas.openxmlformats.org/officeDocument/2006/relationships" xmlns:p="http://schemas.openxmlformats.org/presentationml/2006/main" preserve="1" userDrawn="1">
  <p:cSld name="Appendix">
    <p:bg>
      <p:bgPr>
        <a:solidFill>
          <a:schemeClr val="tx1"/>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57C5EDF-361A-4236-B112-44913FF70957}"/>
              </a:ext>
            </a:extLst>
          </p:cNvPr>
          <p:cNvSpPr>
            <a:spLocks noGrp="1"/>
          </p:cNvSpPr>
          <p:nvPr>
            <p:ph type="title"/>
          </p:nvPr>
        </p:nvSpPr>
        <p:spPr>
          <a:xfrm>
            <a:off x="563369" y="2918699"/>
            <a:ext cx="11081177" cy="1020602"/>
          </a:xfrm>
        </p:spPr>
        <p:txBody>
          <a:bodyPr anchor="ctr"/>
          <a:lstStyle>
            <a:lvl1pPr>
              <a:defRPr sz="3200">
                <a:solidFill>
                  <a:schemeClr val="accent3"/>
                </a:solidFill>
              </a:defRPr>
            </a:lvl1pPr>
          </a:lstStyle>
          <a:p>
            <a:r>
              <a:rPr lang="en-US"/>
              <a:t>Click to edit Master title style</a:t>
            </a:r>
          </a:p>
        </p:txBody>
      </p:sp>
    </p:spTree>
    <p:extLst>
      <p:ext uri="{BB962C8B-B14F-4D97-AF65-F5344CB8AC3E}">
        <p14:creationId xmlns:p14="http://schemas.microsoft.com/office/powerpoint/2010/main" val="2767890197"/>
      </p:ext>
    </p:extLst>
  </p:cSld>
  <p:clrMapOvr>
    <a:masterClrMapping/>
  </p:clrMapOvr>
  <p:transition advClick="0" advTm="20000">
    <p:push dir="u"/>
  </p:transition>
</p:sldLayout>
</file>

<file path=ppt/slideLayouts/slideLayout407.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563369" y="1506067"/>
            <a:ext cx="11081177" cy="2396047"/>
          </a:xfrm>
          <a:prstGeom prst="rect">
            <a:avLst/>
          </a:prstGeom>
        </p:spPr>
        <p:txBody>
          <a:bodyPr/>
          <a:lstStyle>
            <a:lvl1pPr marL="284023" indent="-28402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58733" indent="-274711">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2756" indent="-28402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6250" indent="-223494">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89744" indent="-223494">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a:t>Use this Layout for Speaker Notes slides</a:t>
            </a:r>
          </a:p>
          <a:p>
            <a:pPr lvl="1"/>
            <a:r>
              <a:rPr lang="en-US"/>
              <a:t>Second level</a:t>
            </a:r>
          </a:p>
          <a:p>
            <a:pPr lvl="2"/>
            <a:r>
              <a:rPr lang="en-US"/>
              <a:t>Third level</a:t>
            </a:r>
          </a:p>
          <a:p>
            <a:pPr lvl="3"/>
            <a:r>
              <a:rPr lang="en-US"/>
              <a:t>Fourth level</a:t>
            </a:r>
          </a:p>
          <a:p>
            <a:pPr lvl="4"/>
            <a:r>
              <a:rPr lang="en-US"/>
              <a:t>Fifth level</a:t>
            </a:r>
          </a:p>
        </p:txBody>
      </p:sp>
      <p:sp>
        <p:nvSpPr>
          <p:cNvPr id="4" name="Text Placeholder 6"/>
          <p:cNvSpPr>
            <a:spLocks noGrp="1"/>
          </p:cNvSpPr>
          <p:nvPr>
            <p:ph type="body" sz="quarter" idx="11" hasCustomPrompt="1"/>
          </p:nvPr>
        </p:nvSpPr>
        <p:spPr>
          <a:xfrm>
            <a:off x="3" y="6238878"/>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1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
        <p:nvSpPr>
          <p:cNvPr id="3" name="Title 2"/>
          <p:cNvSpPr>
            <a:spLocks noGrp="1"/>
          </p:cNvSpPr>
          <p:nvPr>
            <p:ph type="title"/>
          </p:nvPr>
        </p:nvSpPr>
        <p:spPr bwMode="white">
          <a:xfrm>
            <a:off x="563369" y="473236"/>
            <a:ext cx="11081177" cy="1020602"/>
          </a:xfrm>
        </p:spPr>
        <p:txBody>
          <a:bodyPr/>
          <a:lstStyle>
            <a:lvl1pPr>
              <a:defRPr>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a:t>Click to edit Master title style</a:t>
            </a:r>
          </a:p>
        </p:txBody>
      </p:sp>
    </p:spTree>
    <p:extLst>
      <p:ext uri="{BB962C8B-B14F-4D97-AF65-F5344CB8AC3E}">
        <p14:creationId xmlns:p14="http://schemas.microsoft.com/office/powerpoint/2010/main" val="851186267"/>
      </p:ext>
    </p:extLst>
  </p:cSld>
  <p:clrMapOvr>
    <a:overrideClrMapping bg1="dk1" tx1="lt1" bg2="dk2" tx2="lt2" accent1="accent1" accent2="accent2" accent3="accent3" accent4="accent4" accent5="accent5" accent6="accent6" hlink="hlink" folHlink="folHlink"/>
  </p:clrMapOvr>
  <p:transition advClick="0" advTm="20000">
    <p:push dir="u"/>
  </p:transition>
</p:sldLayout>
</file>

<file path=ppt/slideLayouts/slideLayout408.xml><?xml version="1.0" encoding="utf-8"?>
<p:sldLayout xmlns:a="http://schemas.openxmlformats.org/drawingml/2006/main" xmlns:r="http://schemas.openxmlformats.org/officeDocument/2006/relationships" xmlns:p="http://schemas.openxmlformats.org/presentationml/2006/main" userDrawn="1">
  <p:cSld name="3_Blank">
    <p:bg>
      <p:bgRef idx="1001">
        <a:schemeClr val="bg1"/>
      </p:bgRef>
    </p:bg>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BC4DC91B-1DDF-4483-BBE1-10F5A64607BC}"/>
              </a:ext>
            </a:extLst>
          </p:cNvPr>
          <p:cNvSpPr>
            <a:spLocks noGrp="1"/>
          </p:cNvSpPr>
          <p:nvPr>
            <p:ph type="pic" sz="quarter" idx="12"/>
          </p:nvPr>
        </p:nvSpPr>
        <p:spPr>
          <a:xfrm>
            <a:off x="0" y="0"/>
            <a:ext cx="6842760" cy="6858000"/>
          </a:xfrm>
          <a:custGeom>
            <a:avLst/>
            <a:gdLst>
              <a:gd name="connsiteX0" fmla="*/ 0 w 6842760"/>
              <a:gd name="connsiteY0" fmla="*/ 0 h 6858000"/>
              <a:gd name="connsiteX1" fmla="*/ 6842760 w 6842760"/>
              <a:gd name="connsiteY1" fmla="*/ 0 h 6858000"/>
              <a:gd name="connsiteX2" fmla="*/ 5671882 w 6842760"/>
              <a:gd name="connsiteY2" fmla="*/ 6858000 h 6858000"/>
              <a:gd name="connsiteX3" fmla="*/ 0 w 68427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42760" h="6858000">
                <a:moveTo>
                  <a:pt x="0" y="0"/>
                </a:moveTo>
                <a:lnTo>
                  <a:pt x="6842760" y="0"/>
                </a:lnTo>
                <a:lnTo>
                  <a:pt x="5671882" y="6858000"/>
                </a:lnTo>
                <a:lnTo>
                  <a:pt x="0" y="6858000"/>
                </a:lnTo>
                <a:close/>
              </a:path>
            </a:pathLst>
          </a:custGeom>
          <a:solidFill>
            <a:schemeClr val="tx2"/>
          </a:solidFill>
        </p:spPr>
        <p:txBody>
          <a:bodyPr wrap="square">
            <a:noAutofit/>
          </a:bodyPr>
          <a:lstStyle/>
          <a:p>
            <a:endParaRPr lang="en-US"/>
          </a:p>
        </p:txBody>
      </p:sp>
      <p:grpSp>
        <p:nvGrpSpPr>
          <p:cNvPr id="5" name="Group 4">
            <a:extLst>
              <a:ext uri="{FF2B5EF4-FFF2-40B4-BE49-F238E27FC236}">
                <a16:creationId xmlns:a16="http://schemas.microsoft.com/office/drawing/2014/main" id="{F37EEB01-EA62-4484-93ED-FCECFCFFCA78}"/>
              </a:ext>
            </a:extLst>
          </p:cNvPr>
          <p:cNvGrpSpPr/>
          <p:nvPr userDrawn="1"/>
        </p:nvGrpSpPr>
        <p:grpSpPr>
          <a:xfrm>
            <a:off x="436380" y="6430971"/>
            <a:ext cx="11326085" cy="94962"/>
            <a:chOff x="445128" y="6559056"/>
            <a:chExt cx="11553197" cy="96854"/>
          </a:xfrm>
        </p:grpSpPr>
        <p:sp>
          <p:nvSpPr>
            <p:cNvPr id="6" name="TextBox 5">
              <a:extLst>
                <a:ext uri="{FF2B5EF4-FFF2-40B4-BE49-F238E27FC236}">
                  <a16:creationId xmlns:a16="http://schemas.microsoft.com/office/drawing/2014/main" id="{76328436-7F49-4152-89C8-03F31949ECE7}"/>
                </a:ext>
              </a:extLst>
            </p:cNvPr>
            <p:cNvSpPr txBox="1"/>
            <p:nvPr userDrawn="1"/>
          </p:nvSpPr>
          <p:spPr>
            <a:xfrm>
              <a:off x="445128" y="6559056"/>
              <a:ext cx="979453" cy="96854"/>
            </a:xfrm>
            <a:prstGeom prst="rect">
              <a:avLst/>
            </a:prstGeom>
            <a:noFill/>
          </p:spPr>
          <p:txBody>
            <a:bodyPr wrap="none" lIns="0" tIns="0" rIns="0" bIns="0" rtlCol="0">
              <a:spAutoFit/>
            </a:bodyPr>
            <a:lstStyle/>
            <a:p>
              <a:pPr>
                <a:lnSpc>
                  <a:spcPct val="90000"/>
                </a:lnSpc>
                <a:spcAft>
                  <a:spcPts val="588"/>
                </a:spcAft>
              </a:pPr>
              <a:r>
                <a:rPr lang="en-US" sz="686">
                  <a:solidFill>
                    <a:schemeClr val="bg1">
                      <a:lumMod val="65000"/>
                    </a:schemeClr>
                  </a:solidFill>
                </a:rPr>
                <a:t>© Microsoft Corporation</a:t>
              </a:r>
              <a:endParaRPr lang="en-US" sz="784">
                <a:solidFill>
                  <a:schemeClr val="bg1">
                    <a:lumMod val="65000"/>
                  </a:schemeClr>
                </a:solidFill>
              </a:endParaRPr>
            </a:p>
          </p:txBody>
        </p:sp>
        <p:sp>
          <p:nvSpPr>
            <p:cNvPr id="7" name="Freeform: Shape 6">
              <a:extLst>
                <a:ext uri="{FF2B5EF4-FFF2-40B4-BE49-F238E27FC236}">
                  <a16:creationId xmlns:a16="http://schemas.microsoft.com/office/drawing/2014/main" id="{58B47ADE-367E-4BBD-AA82-62E248813C08}"/>
                </a:ext>
              </a:extLst>
            </p:cNvPr>
            <p:cNvSpPr/>
            <p:nvPr userDrawn="1"/>
          </p:nvSpPr>
          <p:spPr bwMode="auto">
            <a:xfrm>
              <a:off x="11784176" y="6573241"/>
              <a:ext cx="214149" cy="61668"/>
            </a:xfrm>
            <a:custGeom>
              <a:avLst/>
              <a:gdLst/>
              <a:ahLst/>
              <a:cxnLst/>
              <a:rect l="l" t="t" r="r" b="b"/>
              <a:pathLst>
                <a:path w="306116" h="88152">
                  <a:moveTo>
                    <a:pt x="280481" y="31681"/>
                  </a:moveTo>
                  <a:cubicBezTo>
                    <a:pt x="275805" y="31681"/>
                    <a:pt x="271835" y="33354"/>
                    <a:pt x="268570" y="36700"/>
                  </a:cubicBezTo>
                  <a:cubicBezTo>
                    <a:pt x="265305" y="40045"/>
                    <a:pt x="263290" y="44419"/>
                    <a:pt x="262524" y="49820"/>
                  </a:cubicBezTo>
                  <a:lnTo>
                    <a:pt x="295959" y="49820"/>
                  </a:lnTo>
                  <a:cubicBezTo>
                    <a:pt x="295919" y="44096"/>
                    <a:pt x="294538" y="39642"/>
                    <a:pt x="291817" y="36458"/>
                  </a:cubicBezTo>
                  <a:cubicBezTo>
                    <a:pt x="289096" y="33273"/>
                    <a:pt x="285318" y="31681"/>
                    <a:pt x="280481" y="31681"/>
                  </a:cubicBezTo>
                  <a:close/>
                  <a:moveTo>
                    <a:pt x="140726" y="24789"/>
                  </a:moveTo>
                  <a:lnTo>
                    <a:pt x="150582" y="24789"/>
                  </a:lnTo>
                  <a:lnTo>
                    <a:pt x="150582" y="60219"/>
                  </a:lnTo>
                  <a:cubicBezTo>
                    <a:pt x="150582" y="73279"/>
                    <a:pt x="155580" y="79809"/>
                    <a:pt x="165576" y="79809"/>
                  </a:cubicBezTo>
                  <a:cubicBezTo>
                    <a:pt x="170413" y="79809"/>
                    <a:pt x="174393" y="78025"/>
                    <a:pt x="177517" y="74458"/>
                  </a:cubicBezTo>
                  <a:cubicBezTo>
                    <a:pt x="180641" y="70891"/>
                    <a:pt x="182203" y="66225"/>
                    <a:pt x="182203" y="60461"/>
                  </a:cubicBezTo>
                  <a:lnTo>
                    <a:pt x="182203" y="24789"/>
                  </a:lnTo>
                  <a:lnTo>
                    <a:pt x="192119" y="24789"/>
                  </a:lnTo>
                  <a:lnTo>
                    <a:pt x="192119" y="86701"/>
                  </a:lnTo>
                  <a:lnTo>
                    <a:pt x="182203" y="86701"/>
                  </a:lnTo>
                  <a:lnTo>
                    <a:pt x="182203" y="76906"/>
                  </a:lnTo>
                  <a:lnTo>
                    <a:pt x="181961" y="76906"/>
                  </a:lnTo>
                  <a:cubicBezTo>
                    <a:pt x="177850" y="84404"/>
                    <a:pt x="171481" y="88152"/>
                    <a:pt x="162855" y="88152"/>
                  </a:cubicBezTo>
                  <a:cubicBezTo>
                    <a:pt x="148103" y="88152"/>
                    <a:pt x="140726" y="79365"/>
                    <a:pt x="140726" y="61791"/>
                  </a:cubicBezTo>
                  <a:close/>
                  <a:moveTo>
                    <a:pt x="235093" y="23700"/>
                  </a:moveTo>
                  <a:cubicBezTo>
                    <a:pt x="237672" y="23700"/>
                    <a:pt x="239648" y="23983"/>
                    <a:pt x="241018" y="24547"/>
                  </a:cubicBezTo>
                  <a:lnTo>
                    <a:pt x="241018" y="34825"/>
                  </a:lnTo>
                  <a:cubicBezTo>
                    <a:pt x="239285" y="33495"/>
                    <a:pt x="236786" y="32830"/>
                    <a:pt x="233521" y="32830"/>
                  </a:cubicBezTo>
                  <a:cubicBezTo>
                    <a:pt x="229288" y="32830"/>
                    <a:pt x="225751" y="34825"/>
                    <a:pt x="222910" y="38816"/>
                  </a:cubicBezTo>
                  <a:cubicBezTo>
                    <a:pt x="220068" y="42806"/>
                    <a:pt x="218647" y="48248"/>
                    <a:pt x="218647" y="55140"/>
                  </a:cubicBezTo>
                  <a:lnTo>
                    <a:pt x="218647" y="86701"/>
                  </a:lnTo>
                  <a:lnTo>
                    <a:pt x="208732" y="86701"/>
                  </a:lnTo>
                  <a:lnTo>
                    <a:pt x="208732" y="24789"/>
                  </a:lnTo>
                  <a:lnTo>
                    <a:pt x="218647" y="24789"/>
                  </a:lnTo>
                  <a:lnTo>
                    <a:pt x="218647" y="37546"/>
                  </a:lnTo>
                  <a:lnTo>
                    <a:pt x="218889" y="37546"/>
                  </a:lnTo>
                  <a:cubicBezTo>
                    <a:pt x="220300" y="33193"/>
                    <a:pt x="222456" y="29797"/>
                    <a:pt x="225358" y="27358"/>
                  </a:cubicBezTo>
                  <a:cubicBezTo>
                    <a:pt x="228261" y="24920"/>
                    <a:pt x="231505" y="23700"/>
                    <a:pt x="235093" y="23700"/>
                  </a:cubicBezTo>
                  <a:close/>
                  <a:moveTo>
                    <a:pt x="280662" y="23338"/>
                  </a:moveTo>
                  <a:cubicBezTo>
                    <a:pt x="288764" y="23338"/>
                    <a:pt x="295032" y="25958"/>
                    <a:pt x="299466" y="31198"/>
                  </a:cubicBezTo>
                  <a:cubicBezTo>
                    <a:pt x="303899" y="36438"/>
                    <a:pt x="306116" y="43713"/>
                    <a:pt x="306116" y="53024"/>
                  </a:cubicBezTo>
                  <a:lnTo>
                    <a:pt x="306116" y="58224"/>
                  </a:lnTo>
                  <a:lnTo>
                    <a:pt x="262403" y="58224"/>
                  </a:lnTo>
                  <a:cubicBezTo>
                    <a:pt x="262564" y="65117"/>
                    <a:pt x="264418" y="70437"/>
                    <a:pt x="267965" y="74186"/>
                  </a:cubicBezTo>
                  <a:cubicBezTo>
                    <a:pt x="271512" y="77934"/>
                    <a:pt x="276390" y="79809"/>
                    <a:pt x="282597" y="79809"/>
                  </a:cubicBezTo>
                  <a:cubicBezTo>
                    <a:pt x="289570" y="79809"/>
                    <a:pt x="295979" y="77511"/>
                    <a:pt x="301824" y="72916"/>
                  </a:cubicBezTo>
                  <a:lnTo>
                    <a:pt x="301824" y="82227"/>
                  </a:lnTo>
                  <a:cubicBezTo>
                    <a:pt x="296382" y="86177"/>
                    <a:pt x="289187" y="88152"/>
                    <a:pt x="280239" y="88152"/>
                  </a:cubicBezTo>
                  <a:cubicBezTo>
                    <a:pt x="271492" y="88152"/>
                    <a:pt x="264620" y="85341"/>
                    <a:pt x="259622" y="79718"/>
                  </a:cubicBezTo>
                  <a:cubicBezTo>
                    <a:pt x="254623" y="74095"/>
                    <a:pt x="252124" y="66185"/>
                    <a:pt x="252124" y="55987"/>
                  </a:cubicBezTo>
                  <a:cubicBezTo>
                    <a:pt x="252124" y="46353"/>
                    <a:pt x="254855" y="38503"/>
                    <a:pt x="260317" y="32437"/>
                  </a:cubicBezTo>
                  <a:cubicBezTo>
                    <a:pt x="265778" y="26371"/>
                    <a:pt x="272560" y="23338"/>
                    <a:pt x="280662" y="23338"/>
                  </a:cubicBezTo>
                  <a:close/>
                  <a:moveTo>
                    <a:pt x="38212" y="10520"/>
                  </a:moveTo>
                  <a:cubicBezTo>
                    <a:pt x="37809" y="12979"/>
                    <a:pt x="37345" y="14913"/>
                    <a:pt x="36821" y="16324"/>
                  </a:cubicBezTo>
                  <a:lnTo>
                    <a:pt x="23338" y="53266"/>
                  </a:lnTo>
                  <a:lnTo>
                    <a:pt x="53388" y="53266"/>
                  </a:lnTo>
                  <a:lnTo>
                    <a:pt x="39784" y="16324"/>
                  </a:lnTo>
                  <a:cubicBezTo>
                    <a:pt x="39340" y="15115"/>
                    <a:pt x="38897" y="13180"/>
                    <a:pt x="38454" y="10520"/>
                  </a:cubicBezTo>
                  <a:close/>
                  <a:moveTo>
                    <a:pt x="33254" y="0"/>
                  </a:moveTo>
                  <a:lnTo>
                    <a:pt x="43774" y="0"/>
                  </a:lnTo>
                  <a:lnTo>
                    <a:pt x="76865" y="85964"/>
                  </a:lnTo>
                  <a:lnTo>
                    <a:pt x="76865" y="83618"/>
                  </a:lnTo>
                  <a:lnTo>
                    <a:pt x="113505" y="33253"/>
                  </a:lnTo>
                  <a:lnTo>
                    <a:pt x="80312" y="33253"/>
                  </a:lnTo>
                  <a:lnTo>
                    <a:pt x="80312" y="24789"/>
                  </a:lnTo>
                  <a:lnTo>
                    <a:pt x="128076" y="24789"/>
                  </a:lnTo>
                  <a:lnTo>
                    <a:pt x="128076" y="27630"/>
                  </a:lnTo>
                  <a:lnTo>
                    <a:pt x="91436" y="78237"/>
                  </a:lnTo>
                  <a:lnTo>
                    <a:pt x="127713" y="78237"/>
                  </a:lnTo>
                  <a:lnTo>
                    <a:pt x="127713" y="86701"/>
                  </a:lnTo>
                  <a:lnTo>
                    <a:pt x="77149" y="86701"/>
                  </a:lnTo>
                  <a:lnTo>
                    <a:pt x="76865" y="86701"/>
                  </a:lnTo>
                  <a:lnTo>
                    <a:pt x="65903" y="86701"/>
                  </a:lnTo>
                  <a:lnTo>
                    <a:pt x="56713" y="62396"/>
                  </a:lnTo>
                  <a:lnTo>
                    <a:pt x="19952" y="62396"/>
                  </a:lnTo>
                  <a:lnTo>
                    <a:pt x="11306" y="86701"/>
                  </a:lnTo>
                  <a:lnTo>
                    <a:pt x="0" y="86701"/>
                  </a:lnTo>
                  <a:close/>
                </a:path>
              </a:pathLst>
            </a:cu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3751"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a:extLst>
              <a:ext uri="{FF2B5EF4-FFF2-40B4-BE49-F238E27FC236}">
                <a16:creationId xmlns:a16="http://schemas.microsoft.com/office/drawing/2014/main" id="{D7910920-42AD-4161-82F8-72DA91965E29}"/>
              </a:ext>
            </a:extLst>
          </p:cNvPr>
          <p:cNvSpPr/>
          <p:nvPr userDrawn="1"/>
        </p:nvSpPr>
        <p:spPr bwMode="auto">
          <a:xfrm>
            <a:off x="5648325" y="0"/>
            <a:ext cx="6543675" cy="6858000"/>
          </a:xfrm>
          <a:custGeom>
            <a:avLst/>
            <a:gdLst>
              <a:gd name="connsiteX0" fmla="*/ 0 w 6543675"/>
              <a:gd name="connsiteY0" fmla="*/ 0 h 6858000"/>
              <a:gd name="connsiteX1" fmla="*/ 6543675 w 6543675"/>
              <a:gd name="connsiteY1" fmla="*/ 0 h 6858000"/>
              <a:gd name="connsiteX2" fmla="*/ 6543675 w 6543675"/>
              <a:gd name="connsiteY2" fmla="*/ 6858000 h 6858000"/>
              <a:gd name="connsiteX3" fmla="*/ 0 w 6543675"/>
              <a:gd name="connsiteY3" fmla="*/ 6858000 h 6858000"/>
              <a:gd name="connsiteX4" fmla="*/ 0 w 6543675"/>
              <a:gd name="connsiteY4" fmla="*/ 0 h 6858000"/>
              <a:gd name="connsiteX0" fmla="*/ 2047875 w 6543675"/>
              <a:gd name="connsiteY0" fmla="*/ 85725 h 6858000"/>
              <a:gd name="connsiteX1" fmla="*/ 6543675 w 6543675"/>
              <a:gd name="connsiteY1" fmla="*/ 0 h 6858000"/>
              <a:gd name="connsiteX2" fmla="*/ 6543675 w 6543675"/>
              <a:gd name="connsiteY2" fmla="*/ 6858000 h 6858000"/>
              <a:gd name="connsiteX3" fmla="*/ 0 w 6543675"/>
              <a:gd name="connsiteY3" fmla="*/ 6858000 h 6858000"/>
              <a:gd name="connsiteX4" fmla="*/ 2047875 w 6543675"/>
              <a:gd name="connsiteY4" fmla="*/ 85725 h 6858000"/>
              <a:gd name="connsiteX0" fmla="*/ 1219200 w 6543675"/>
              <a:gd name="connsiteY0" fmla="*/ 0 h 6858000"/>
              <a:gd name="connsiteX1" fmla="*/ 6543675 w 6543675"/>
              <a:gd name="connsiteY1" fmla="*/ 0 h 6858000"/>
              <a:gd name="connsiteX2" fmla="*/ 6543675 w 6543675"/>
              <a:gd name="connsiteY2" fmla="*/ 6858000 h 6858000"/>
              <a:gd name="connsiteX3" fmla="*/ 0 w 6543675"/>
              <a:gd name="connsiteY3" fmla="*/ 6858000 h 6858000"/>
              <a:gd name="connsiteX4" fmla="*/ 1219200 w 6543675"/>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3675" h="6858000">
                <a:moveTo>
                  <a:pt x="1219200" y="0"/>
                </a:moveTo>
                <a:lnTo>
                  <a:pt x="6543675" y="0"/>
                </a:lnTo>
                <a:lnTo>
                  <a:pt x="6543675" y="6858000"/>
                </a:lnTo>
                <a:lnTo>
                  <a:pt x="0" y="6858000"/>
                </a:lnTo>
                <a:lnTo>
                  <a:pt x="1219200" y="0"/>
                </a:ln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1" name="Text Placeholder 10">
            <a:extLst>
              <a:ext uri="{FF2B5EF4-FFF2-40B4-BE49-F238E27FC236}">
                <a16:creationId xmlns:a16="http://schemas.microsoft.com/office/drawing/2014/main" id="{A3814E50-0050-42AB-A8CA-DC48E9B12D83}"/>
              </a:ext>
            </a:extLst>
          </p:cNvPr>
          <p:cNvSpPr>
            <a:spLocks noGrp="1"/>
          </p:cNvSpPr>
          <p:nvPr>
            <p:ph type="body" sz="quarter" idx="11"/>
          </p:nvPr>
        </p:nvSpPr>
        <p:spPr>
          <a:xfrm>
            <a:off x="6954838" y="2405063"/>
            <a:ext cx="4872037" cy="1667123"/>
          </a:xfrm>
        </p:spPr>
        <p:txBody>
          <a:bodyPr/>
          <a:lstStyle>
            <a:lvl1pPr>
              <a:defRPr sz="2000">
                <a:latin typeface="+mj-lt"/>
              </a:defRPr>
            </a:lvl1pPr>
            <a:lvl2pPr>
              <a:defRPr sz="1800"/>
            </a:lvl2pPr>
            <a:lvl3pPr>
              <a:spcBef>
                <a:spcPts val="1200"/>
              </a:spcBef>
              <a:spcAft>
                <a:spcPts val="0"/>
              </a:spcAft>
              <a:defRPr b="1"/>
            </a:lvl3pPr>
            <a:lvl4pPr>
              <a:spcBef>
                <a:spcPts val="0"/>
              </a:spcBef>
              <a:spcAft>
                <a:spcPts val="0"/>
              </a:spcAft>
              <a:defRPr sz="1200"/>
            </a:lvl4pPr>
            <a:lvl5pPr>
              <a:spcBef>
                <a:spcPts val="0"/>
              </a:spcBef>
              <a:spcAft>
                <a:spcPts val="0"/>
              </a:spcAft>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7140206"/>
      </p:ext>
    </p:extLst>
  </p:cSld>
  <p:clrMapOvr>
    <a:overrideClrMapping bg1="lt1" tx1="dk1" bg2="lt2" tx2="dk2" accent1="accent1" accent2="accent2" accent3="accent3" accent4="accent4" accent5="accent5" accent6="accent6" hlink="hlink" folHlink="folHlink"/>
  </p:clrMapOvr>
  <p:transition advClick="0" advTm="20000">
    <p:push dir="u"/>
  </p:transition>
</p:sldLayout>
</file>

<file path=ppt/slideLayouts/slideLayout409.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5" name="Footer Placeholder 6" hidden="1"/>
          <p:cNvSpPr txBox="1">
            <a:spLocks/>
          </p:cNvSpPr>
          <p:nvPr userDrawn="1"/>
        </p:nvSpPr>
        <p:spPr>
          <a:xfrm>
            <a:off x="10529457" y="6553200"/>
            <a:ext cx="1663691"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800">
                <a:solidFill>
                  <a:srgbClr val="666666"/>
                </a:solidFill>
              </a:rPr>
              <a:t>MICROSOFT CONFIDENTIAL</a:t>
            </a:r>
          </a:p>
        </p:txBody>
      </p:sp>
      <p:sp>
        <p:nvSpPr>
          <p:cNvPr id="3" name="Title 2">
            <a:extLst>
              <a:ext uri="{FF2B5EF4-FFF2-40B4-BE49-F238E27FC236}">
                <a16:creationId xmlns:a16="http://schemas.microsoft.com/office/drawing/2014/main" id="{E76FA948-653B-4CA7-915C-E0E626C881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26013114"/>
      </p:ext>
    </p:extLst>
  </p:cSld>
  <p:clrMapOvr>
    <a:overrideClrMapping bg1="dk1" tx1="lt1" bg2="dk2" tx2="lt2" accent1="accent1" accent2="accent2" accent3="accent3" accent4="accent4" accent5="accent5" accent6="accent6" hlink="hlink" folHlink="folHlink"/>
  </p:clrMapOvr>
  <p:transition advClick="0" advTm="20000">
    <p:push dir="u"/>
  </p:transition>
  <p:hf hdr="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364644403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410.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2" name="Title 1"/>
          <p:cNvSpPr>
            <a:spLocks noGrp="1"/>
          </p:cNvSpPr>
          <p:nvPr>
            <p:ph type="title"/>
          </p:nvPr>
        </p:nvSpPr>
        <p:spPr>
          <a:xfrm>
            <a:off x="359384" y="90604"/>
            <a:ext cx="11428379" cy="899665"/>
          </a:xfrm>
          <a:prstGeom prst="rect">
            <a:avLst/>
          </a:prstGeom>
        </p:spPr>
        <p:txBody>
          <a:bodyPr anchor="t"/>
          <a:lstStyle>
            <a:lvl1pPr>
              <a:defRPr sz="4000"/>
            </a:lvl1pPr>
          </a:lstStyle>
          <a:p>
            <a:r>
              <a:rPr lang="en-US"/>
              <a:t>Click to edit Master title style</a:t>
            </a:r>
          </a:p>
        </p:txBody>
      </p:sp>
      <p:sp>
        <p:nvSpPr>
          <p:cNvPr id="4" name="Text Placeholder 2"/>
          <p:cNvSpPr>
            <a:spLocks noGrp="1"/>
          </p:cNvSpPr>
          <p:nvPr>
            <p:ph type="body" sz="quarter" idx="11"/>
          </p:nvPr>
        </p:nvSpPr>
        <p:spPr>
          <a:xfrm>
            <a:off x="359384" y="719397"/>
            <a:ext cx="11428379" cy="596144"/>
          </a:xfrm>
          <a:prstGeom prst="rect">
            <a:avLst/>
          </a:prstGeom>
        </p:spPr>
        <p:txBody>
          <a:bodyPr vert="horz" wrap="square" lIns="91440" tIns="45720" rIns="91440" bIns="45720" rtlCol="0" anchor="t">
            <a:noAutofit/>
          </a:bodyPr>
          <a:lstStyle>
            <a:lvl1pPr marL="0" indent="0">
              <a:buFontTx/>
              <a:buNone/>
              <a:defRPr lang="en-US" sz="2600" b="0" cap="none" spc="-100" dirty="0" smtClean="0">
                <a:ln w="3175">
                  <a:noFill/>
                </a:ln>
                <a:solidFill>
                  <a:schemeClr val="accent1"/>
                </a:solidFill>
                <a:effectLst/>
                <a:latin typeface="+mj-lt"/>
                <a:cs typeface="Segoe UI" pitchFamily="34" charset="0"/>
              </a:defRPr>
            </a:lvl1pPr>
            <a:lvl2pPr>
              <a:defRPr lang="en-US" sz="1568" dirty="0" smtClean="0"/>
            </a:lvl2pPr>
            <a:lvl3pPr>
              <a:defRPr lang="en-US" sz="1568" dirty="0" smtClean="0"/>
            </a:lvl3pPr>
            <a:lvl4pPr>
              <a:defRPr lang="en-US" sz="1372" dirty="0" smtClean="0"/>
            </a:lvl4pPr>
            <a:lvl5pPr>
              <a:defRPr lang="en-US" sz="1372" dirty="0"/>
            </a:lvl5pPr>
          </a:lstStyle>
          <a:p>
            <a:pPr lvl="0">
              <a:spcBef>
                <a:spcPct val="0"/>
              </a:spcBef>
              <a:buNone/>
            </a:pPr>
            <a:r>
              <a:rPr lang="en-US"/>
              <a:t>Edit Master text styles</a:t>
            </a:r>
          </a:p>
        </p:txBody>
      </p:sp>
      <p:sp>
        <p:nvSpPr>
          <p:cNvPr id="5" name="Text Placeholder 11"/>
          <p:cNvSpPr>
            <a:spLocks noGrp="1"/>
          </p:cNvSpPr>
          <p:nvPr>
            <p:ph type="body" sz="quarter" idx="13" hasCustomPrompt="1"/>
          </p:nvPr>
        </p:nvSpPr>
        <p:spPr>
          <a:xfrm>
            <a:off x="0" y="6629400"/>
            <a:ext cx="7848600" cy="228600"/>
          </a:xfrm>
          <a:prstGeom prst="rect">
            <a:avLst/>
          </a:prstGeom>
        </p:spPr>
        <p:txBody>
          <a:bodyPr anchor="b"/>
          <a:lstStyle>
            <a:lvl1pPr marL="0" indent="0">
              <a:buNone/>
              <a:defRPr sz="800">
                <a:solidFill>
                  <a:schemeClr val="tx1">
                    <a:lumMod val="50000"/>
                  </a:schemeClr>
                </a:solidFill>
              </a:defRPr>
            </a:lvl1pPr>
          </a:lstStyle>
          <a:p>
            <a:pPr lvl="0"/>
            <a:r>
              <a:rPr lang="en-US" sz="800"/>
              <a:t>Source:</a:t>
            </a:r>
            <a:endParaRPr lang="en-US"/>
          </a:p>
        </p:txBody>
      </p:sp>
      <p:pic>
        <p:nvPicPr>
          <p:cNvPr id="6" name="Picture 5">
            <a:extLst>
              <a:ext uri="{FF2B5EF4-FFF2-40B4-BE49-F238E27FC236}">
                <a16:creationId xmlns:a16="http://schemas.microsoft.com/office/drawing/2014/main" id="{5285E481-306A-4715-9EB9-573CDBFD2FC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10226020" y="6063067"/>
            <a:ext cx="1517768" cy="323565"/>
          </a:xfrm>
          <a:prstGeom prst="rect">
            <a:avLst/>
          </a:prstGeom>
        </p:spPr>
      </p:pic>
    </p:spTree>
    <p:extLst>
      <p:ext uri="{BB962C8B-B14F-4D97-AF65-F5344CB8AC3E}">
        <p14:creationId xmlns:p14="http://schemas.microsoft.com/office/powerpoint/2010/main" val="95226424"/>
      </p:ext>
    </p:extLst>
  </p:cSld>
  <p:clrMapOvr>
    <a:masterClrMapping/>
  </p:clrMapOvr>
  <p:transition advClick="0" advTm="20000">
    <p:push dir="u"/>
  </p:transition>
</p:sldLayout>
</file>

<file path=ppt/slideLayouts/slideLayout4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0E4D0-296C-B341-A59A-8004408445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2C2206-5980-DD4F-B1E7-EC8A49D813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2D0632-D739-7A42-AC83-45E3AE77C2F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4C20F7D-9508-814A-AA63-E29616D5BA44}" type="datetimeFigureOut">
              <a:rPr kumimoji="0" lang="en-US" sz="1800" b="0" i="0" u="none" strike="noStrike" kern="1200" cap="none" spc="0" normalizeH="0" baseline="0" noProof="0" smtClean="0">
                <a:ln>
                  <a:noFill/>
                </a:ln>
                <a:solidFill>
                  <a:srgbClr val="000000"/>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6/29/2020</a:t>
            </a:fld>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11906416-B20C-3D4A-A7DB-EFD31CB55132}"/>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B6614F8A-D633-A44C-9183-C5249F93E567}"/>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4030B51-6F0E-5347-A21E-54811C2D8EB9}" type="slidenum">
              <a:rPr kumimoji="0" lang="en-US" sz="1800" b="0" i="0" u="none" strike="noStrike" kern="1200" cap="none" spc="0" normalizeH="0" baseline="0" noProof="0" smtClean="0">
                <a:ln>
                  <a:noFill/>
                </a:ln>
                <a:solidFill>
                  <a:srgbClr val="000000"/>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Tree>
    <p:extLst>
      <p:ext uri="{BB962C8B-B14F-4D97-AF65-F5344CB8AC3E}">
        <p14:creationId xmlns:p14="http://schemas.microsoft.com/office/powerpoint/2010/main" val="292167321"/>
      </p:ext>
    </p:extLst>
  </p:cSld>
  <p:clrMapOvr>
    <a:masterClrMapping/>
  </p:clrMapOvr>
  <p:transition advClick="0" advTm="20000">
    <p:push dir="u"/>
  </p:transition>
</p:sldLayout>
</file>

<file path=ppt/slideLayouts/slideLayout412.xml><?xml version="1.0" encoding="utf-8"?>
<p:sldLayout xmlns:a="http://schemas.openxmlformats.org/drawingml/2006/main" xmlns:r="http://schemas.openxmlformats.org/officeDocument/2006/relationships" xmlns:p="http://schemas.openxmlformats.org/presentationml/2006/main" preserve="1" userDrawn="1">
  <p:cSld name="1_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2" y="2532448"/>
            <a:ext cx="5874751" cy="1793104"/>
          </a:xfrm>
          <a:prstGeom prst="rect">
            <a:avLst/>
          </a:prstGeom>
          <a:noFill/>
        </p:spPr>
        <p:txBody>
          <a:bodyPr lIns="0" tIns="0" rIns="0" bIns="182880" anchor="b" anchorCtr="0"/>
          <a:lstStyle>
            <a:lvl1pPr>
              <a:defRPr sz="4705" strike="noStrike" spc="-49" baseline="0">
                <a:gradFill>
                  <a:gsLst>
                    <a:gs pos="0">
                      <a:schemeClr val="bg1"/>
                    </a:gs>
                    <a:gs pos="100000">
                      <a:schemeClr val="bg1"/>
                    </a:gs>
                  </a:gsLst>
                  <a:lin ang="5400000" scaled="1"/>
                </a:gradFill>
              </a:defRPr>
            </a:lvl1pPr>
          </a:lstStyle>
          <a:p>
            <a:r>
              <a:rPr lang="en-US"/>
              <a:t>Azure presentation title or event name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4350114"/>
            <a:ext cx="5874751" cy="724246"/>
          </a:xfrm>
          <a:prstGeom prst="rect">
            <a:avLst/>
          </a:prstGeom>
        </p:spPr>
        <p:txBody>
          <a:bodyPr/>
          <a:lstStyle>
            <a:lvl1pPr>
              <a:defRPr sz="1765">
                <a:gradFill>
                  <a:gsLst>
                    <a:gs pos="0">
                      <a:schemeClr val="bg1"/>
                    </a:gs>
                    <a:gs pos="100000">
                      <a:schemeClr val="bg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5" name="Picture 24">
            <a:extLst>
              <a:ext uri="{FF2B5EF4-FFF2-40B4-BE49-F238E27FC236}">
                <a16:creationId xmlns:a16="http://schemas.microsoft.com/office/drawing/2014/main" id="{DD6F765C-BA87-4024-A0EA-D44C275128C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1183" y="473796"/>
            <a:ext cx="1335673" cy="190278"/>
          </a:xfrm>
          <a:prstGeom prst="rect">
            <a:avLst/>
          </a:prstGeom>
        </p:spPr>
      </p:pic>
      <p:sp>
        <p:nvSpPr>
          <p:cNvPr id="28" name="Picture Placeholder 27">
            <a:extLst>
              <a:ext uri="{FF2B5EF4-FFF2-40B4-BE49-F238E27FC236}">
                <a16:creationId xmlns:a16="http://schemas.microsoft.com/office/drawing/2014/main" id="{F115ABEF-D43C-4943-82B6-BC159FC73908}"/>
              </a:ext>
            </a:extLst>
          </p:cNvPr>
          <p:cNvSpPr>
            <a:spLocks noGrp="1"/>
          </p:cNvSpPr>
          <p:nvPr>
            <p:ph type="pic" sz="quarter" idx="16"/>
          </p:nvPr>
        </p:nvSpPr>
        <p:spPr>
          <a:xfrm>
            <a:off x="6161365" y="793822"/>
            <a:ext cx="2096326" cy="1618774"/>
          </a:xfrm>
          <a:solidFill>
            <a:schemeClr val="tx2"/>
          </a:solidFill>
        </p:spPr>
        <p:txBody>
          <a:bodyPr anchor="b" anchorCtr="1">
            <a:noAutofit/>
          </a:bodyPr>
          <a:lstStyle/>
          <a:p>
            <a:endParaRPr lang="en-US"/>
          </a:p>
        </p:txBody>
      </p:sp>
      <p:sp>
        <p:nvSpPr>
          <p:cNvPr id="29" name="Picture Placeholder 27">
            <a:extLst>
              <a:ext uri="{FF2B5EF4-FFF2-40B4-BE49-F238E27FC236}">
                <a16:creationId xmlns:a16="http://schemas.microsoft.com/office/drawing/2014/main" id="{AA47FD53-1E53-4FDE-94A4-B6A5469787D2}"/>
              </a:ext>
            </a:extLst>
          </p:cNvPr>
          <p:cNvSpPr>
            <a:spLocks noGrp="1"/>
          </p:cNvSpPr>
          <p:nvPr>
            <p:ph type="pic" sz="quarter" idx="17"/>
          </p:nvPr>
        </p:nvSpPr>
        <p:spPr>
          <a:xfrm>
            <a:off x="8472758" y="793822"/>
            <a:ext cx="2096326" cy="1618774"/>
          </a:xfrm>
          <a:solidFill>
            <a:schemeClr val="tx2"/>
          </a:solidFill>
        </p:spPr>
        <p:txBody>
          <a:bodyPr anchor="b" anchorCtr="1">
            <a:noAutofit/>
          </a:bodyPr>
          <a:lstStyle/>
          <a:p>
            <a:endParaRPr lang="en-US"/>
          </a:p>
        </p:txBody>
      </p:sp>
      <p:sp>
        <p:nvSpPr>
          <p:cNvPr id="30" name="Picture Placeholder 27">
            <a:extLst>
              <a:ext uri="{FF2B5EF4-FFF2-40B4-BE49-F238E27FC236}">
                <a16:creationId xmlns:a16="http://schemas.microsoft.com/office/drawing/2014/main" id="{E251C08D-157D-49F9-81E7-B96806AE1099}"/>
              </a:ext>
            </a:extLst>
          </p:cNvPr>
          <p:cNvSpPr>
            <a:spLocks noGrp="1"/>
          </p:cNvSpPr>
          <p:nvPr>
            <p:ph type="pic" sz="quarter" idx="18"/>
          </p:nvPr>
        </p:nvSpPr>
        <p:spPr>
          <a:xfrm>
            <a:off x="7203560" y="4460417"/>
            <a:ext cx="2096326" cy="1618774"/>
          </a:xfrm>
          <a:solidFill>
            <a:schemeClr val="tx2"/>
          </a:solidFill>
        </p:spPr>
        <p:txBody>
          <a:bodyPr anchor="b" anchorCtr="1">
            <a:noAutofit/>
          </a:bodyPr>
          <a:lstStyle/>
          <a:p>
            <a:endParaRPr lang="en-US"/>
          </a:p>
        </p:txBody>
      </p:sp>
      <p:sp>
        <p:nvSpPr>
          <p:cNvPr id="31" name="Picture Placeholder 27">
            <a:extLst>
              <a:ext uri="{FF2B5EF4-FFF2-40B4-BE49-F238E27FC236}">
                <a16:creationId xmlns:a16="http://schemas.microsoft.com/office/drawing/2014/main" id="{72A7D44E-978B-43E5-9BC0-A9F9EE7738C9}"/>
              </a:ext>
            </a:extLst>
          </p:cNvPr>
          <p:cNvSpPr>
            <a:spLocks noGrp="1"/>
          </p:cNvSpPr>
          <p:nvPr>
            <p:ph type="pic" sz="quarter" idx="19"/>
          </p:nvPr>
        </p:nvSpPr>
        <p:spPr>
          <a:xfrm>
            <a:off x="9514953" y="4460417"/>
            <a:ext cx="2096326" cy="1618774"/>
          </a:xfrm>
          <a:solidFill>
            <a:schemeClr val="tx2"/>
          </a:solidFill>
        </p:spPr>
        <p:txBody>
          <a:bodyPr anchor="b" anchorCtr="1">
            <a:noAutofit/>
          </a:bodyPr>
          <a:lstStyle/>
          <a:p>
            <a:endParaRPr lang="en-US"/>
          </a:p>
        </p:txBody>
      </p:sp>
      <p:sp>
        <p:nvSpPr>
          <p:cNvPr id="32" name="Picture Placeholder 27">
            <a:extLst>
              <a:ext uri="{FF2B5EF4-FFF2-40B4-BE49-F238E27FC236}">
                <a16:creationId xmlns:a16="http://schemas.microsoft.com/office/drawing/2014/main" id="{FFC800EB-936E-4743-B0BB-27566A34C2D7}"/>
              </a:ext>
            </a:extLst>
          </p:cNvPr>
          <p:cNvSpPr>
            <a:spLocks noGrp="1"/>
          </p:cNvSpPr>
          <p:nvPr>
            <p:ph type="pic" sz="quarter" idx="20"/>
          </p:nvPr>
        </p:nvSpPr>
        <p:spPr>
          <a:xfrm>
            <a:off x="5776786" y="2611744"/>
            <a:ext cx="2096326" cy="1618774"/>
          </a:xfrm>
          <a:solidFill>
            <a:schemeClr val="tx2"/>
          </a:solidFill>
        </p:spPr>
        <p:txBody>
          <a:bodyPr anchor="b" anchorCtr="1">
            <a:noAutofit/>
          </a:bodyPr>
          <a:lstStyle/>
          <a:p>
            <a:endParaRPr lang="en-US"/>
          </a:p>
        </p:txBody>
      </p:sp>
      <p:sp>
        <p:nvSpPr>
          <p:cNvPr id="33" name="Picture Placeholder 27">
            <a:extLst>
              <a:ext uri="{FF2B5EF4-FFF2-40B4-BE49-F238E27FC236}">
                <a16:creationId xmlns:a16="http://schemas.microsoft.com/office/drawing/2014/main" id="{9F092611-3E78-46B1-BA8A-97F767E93167}"/>
              </a:ext>
            </a:extLst>
          </p:cNvPr>
          <p:cNvSpPr>
            <a:spLocks noGrp="1"/>
          </p:cNvSpPr>
          <p:nvPr>
            <p:ph type="pic" sz="quarter" idx="21"/>
          </p:nvPr>
        </p:nvSpPr>
        <p:spPr>
          <a:xfrm>
            <a:off x="8061123" y="2611744"/>
            <a:ext cx="2096326" cy="1618774"/>
          </a:xfrm>
          <a:solidFill>
            <a:schemeClr val="tx2"/>
          </a:solidFill>
        </p:spPr>
        <p:txBody>
          <a:bodyPr anchor="b" anchorCtr="1">
            <a:noAutofit/>
          </a:bodyPr>
          <a:lstStyle/>
          <a:p>
            <a:endParaRPr lang="en-US"/>
          </a:p>
        </p:txBody>
      </p:sp>
      <p:sp>
        <p:nvSpPr>
          <p:cNvPr id="34" name="Picture Placeholder 27">
            <a:extLst>
              <a:ext uri="{FF2B5EF4-FFF2-40B4-BE49-F238E27FC236}">
                <a16:creationId xmlns:a16="http://schemas.microsoft.com/office/drawing/2014/main" id="{CFCBDAA1-18C9-4D7C-B4F2-F169EEF5C655}"/>
              </a:ext>
            </a:extLst>
          </p:cNvPr>
          <p:cNvSpPr>
            <a:spLocks noGrp="1"/>
          </p:cNvSpPr>
          <p:nvPr>
            <p:ph type="pic" sz="quarter" idx="22"/>
          </p:nvPr>
        </p:nvSpPr>
        <p:spPr>
          <a:xfrm>
            <a:off x="10345460" y="2611744"/>
            <a:ext cx="2096326" cy="1618774"/>
          </a:xfrm>
          <a:solidFill>
            <a:schemeClr val="tx2"/>
          </a:solidFill>
        </p:spPr>
        <p:txBody>
          <a:bodyPr anchor="b" anchorCtr="1">
            <a:noAutofit/>
          </a:bodyPr>
          <a:lstStyle/>
          <a:p>
            <a:endParaRPr lang="en-US"/>
          </a:p>
        </p:txBody>
      </p:sp>
    </p:spTree>
    <p:extLst>
      <p:ext uri="{BB962C8B-B14F-4D97-AF65-F5344CB8AC3E}">
        <p14:creationId xmlns:p14="http://schemas.microsoft.com/office/powerpoint/2010/main" val="26630529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childTnLst>
                                </p:cTn>
                              </p:par>
                              <p:par>
                                <p:cTn id="8" presetID="42" presetClass="path" presetSubtype="0" decel="100000" fill="hold" grpId="1" nodeType="withEffect">
                                  <p:stCondLst>
                                    <p:cond delay="50"/>
                                  </p:stCondLst>
                                  <p:childTnLst>
                                    <p:animMotion origin="layout" path="M 1.17182E-6 -2.12892E-6 L 0.04353 -2.12892E-6 " pathEditMode="relative" rAng="0" ptsTypes="AA">
                                      <p:cBhvr>
                                        <p:cTn id="9" dur="750" spd="-100000" fill="hold"/>
                                        <p:tgtEl>
                                          <p:spTgt spid="28"/>
                                        </p:tgtEl>
                                        <p:attrNameLst>
                                          <p:attrName>ppt_x</p:attrName>
                                          <p:attrName>ppt_y</p:attrName>
                                        </p:attrNameLst>
                                      </p:cBhvr>
                                      <p:rCtr x="2170" y="0"/>
                                    </p:animMotion>
                                  </p:childTnLst>
                                </p:cTn>
                              </p:par>
                              <p:par>
                                <p:cTn id="10" presetID="10" presetClass="entr" presetSubtype="0" fill="hold" grpId="0" nodeType="withEffect">
                                  <p:stCondLst>
                                    <p:cond delay="15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childTnLst>
                                </p:cTn>
                              </p:par>
                              <p:par>
                                <p:cTn id="13" presetID="42" presetClass="path" presetSubtype="0" decel="100000" fill="hold" grpId="1" nodeType="withEffect">
                                  <p:stCondLst>
                                    <p:cond delay="150"/>
                                  </p:stCondLst>
                                  <p:childTnLst>
                                    <p:animMotion origin="layout" path="M 1.17182E-6 -2.12892E-6 L 0.04353 -2.12892E-6 " pathEditMode="relative" rAng="0" ptsTypes="AA">
                                      <p:cBhvr>
                                        <p:cTn id="14" dur="750" spd="-100000" fill="hold"/>
                                        <p:tgtEl>
                                          <p:spTgt spid="29"/>
                                        </p:tgtEl>
                                        <p:attrNameLst>
                                          <p:attrName>ppt_x</p:attrName>
                                          <p:attrName>ppt_y</p:attrName>
                                        </p:attrNameLst>
                                      </p:cBhvr>
                                      <p:rCtr x="2170" y="0"/>
                                    </p:animMotion>
                                  </p:childTnLst>
                                </p:cTn>
                              </p:par>
                              <p:par>
                                <p:cTn id="15" presetID="10"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750"/>
                                        <p:tgtEl>
                                          <p:spTgt spid="32"/>
                                        </p:tgtEl>
                                      </p:cBhvr>
                                    </p:animEffect>
                                  </p:childTnLst>
                                </p:cTn>
                              </p:par>
                              <p:par>
                                <p:cTn id="18" presetID="42" presetClass="path" presetSubtype="0" decel="100000" fill="hold" grpId="1" nodeType="withEffect">
                                  <p:stCondLst>
                                    <p:cond delay="0"/>
                                  </p:stCondLst>
                                  <p:childTnLst>
                                    <p:animMotion origin="layout" path="M 1.17182E-6 -2.12892E-6 L 0.04353 -2.12892E-6 " pathEditMode="relative" rAng="0" ptsTypes="AA">
                                      <p:cBhvr>
                                        <p:cTn id="19" dur="750" spd="-100000" fill="hold"/>
                                        <p:tgtEl>
                                          <p:spTgt spid="32"/>
                                        </p:tgtEl>
                                        <p:attrNameLst>
                                          <p:attrName>ppt_x</p:attrName>
                                          <p:attrName>ppt_y</p:attrName>
                                        </p:attrNameLst>
                                      </p:cBhvr>
                                      <p:rCtr x="2170" y="0"/>
                                    </p:animMotion>
                                  </p:childTnLst>
                                </p:cTn>
                              </p:par>
                              <p:par>
                                <p:cTn id="20" presetID="10" presetClass="entr" presetSubtype="0" fill="hold" grpId="0" nodeType="withEffect">
                                  <p:stCondLst>
                                    <p:cond delay="1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750"/>
                                        <p:tgtEl>
                                          <p:spTgt spid="33"/>
                                        </p:tgtEl>
                                      </p:cBhvr>
                                    </p:animEffect>
                                  </p:childTnLst>
                                </p:cTn>
                              </p:par>
                              <p:par>
                                <p:cTn id="23" presetID="42" presetClass="path" presetSubtype="0" decel="100000" fill="hold" grpId="1" nodeType="withEffect">
                                  <p:stCondLst>
                                    <p:cond delay="150"/>
                                  </p:stCondLst>
                                  <p:childTnLst>
                                    <p:animMotion origin="layout" path="M 1.17182E-6 -2.12892E-6 L 0.04353 -2.12892E-6 " pathEditMode="relative" rAng="0" ptsTypes="AA">
                                      <p:cBhvr>
                                        <p:cTn id="24" dur="750" spd="-100000" fill="hold"/>
                                        <p:tgtEl>
                                          <p:spTgt spid="33"/>
                                        </p:tgtEl>
                                        <p:attrNameLst>
                                          <p:attrName>ppt_x</p:attrName>
                                          <p:attrName>ppt_y</p:attrName>
                                        </p:attrNameLst>
                                      </p:cBhvr>
                                      <p:rCtr x="2170" y="0"/>
                                    </p:animMotion>
                                  </p:childTnLst>
                                </p:cTn>
                              </p:par>
                              <p:par>
                                <p:cTn id="25" presetID="10" presetClass="entr" presetSubtype="0" fill="hold" grpId="0" nodeType="withEffect">
                                  <p:stCondLst>
                                    <p:cond delay="25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750"/>
                                        <p:tgtEl>
                                          <p:spTgt spid="34"/>
                                        </p:tgtEl>
                                      </p:cBhvr>
                                    </p:animEffect>
                                  </p:childTnLst>
                                </p:cTn>
                              </p:par>
                              <p:par>
                                <p:cTn id="28" presetID="42" presetClass="path" presetSubtype="0" decel="100000" fill="hold" grpId="1" nodeType="withEffect">
                                  <p:stCondLst>
                                    <p:cond delay="250"/>
                                  </p:stCondLst>
                                  <p:childTnLst>
                                    <p:animMotion origin="layout" path="M 1.17182E-6 -2.12892E-6 L 0.04353 -2.12892E-6 " pathEditMode="relative" rAng="0" ptsTypes="AA">
                                      <p:cBhvr>
                                        <p:cTn id="29" dur="750" spd="-100000" fill="hold"/>
                                        <p:tgtEl>
                                          <p:spTgt spid="34"/>
                                        </p:tgtEl>
                                        <p:attrNameLst>
                                          <p:attrName>ppt_x</p:attrName>
                                          <p:attrName>ppt_y</p:attrName>
                                        </p:attrNameLst>
                                      </p:cBhvr>
                                      <p:rCtr x="2170" y="0"/>
                                    </p:animMotion>
                                  </p:childTnLst>
                                </p:cTn>
                              </p:par>
                              <p:par>
                                <p:cTn id="30" presetID="10" presetClass="entr" presetSubtype="0" fill="hold" grpId="0" nodeType="withEffect">
                                  <p:stCondLst>
                                    <p:cond delay="5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50"/>
                                        <p:tgtEl>
                                          <p:spTgt spid="30"/>
                                        </p:tgtEl>
                                      </p:cBhvr>
                                    </p:animEffect>
                                  </p:childTnLst>
                                </p:cTn>
                              </p:par>
                              <p:par>
                                <p:cTn id="33" presetID="42" presetClass="path" presetSubtype="0" decel="100000" fill="hold" grpId="1" nodeType="withEffect">
                                  <p:stCondLst>
                                    <p:cond delay="50"/>
                                  </p:stCondLst>
                                  <p:childTnLst>
                                    <p:animMotion origin="layout" path="M 1.17182E-6 -2.12892E-6 L 0.04353 -2.12892E-6 " pathEditMode="relative" rAng="0" ptsTypes="AA">
                                      <p:cBhvr>
                                        <p:cTn id="34" dur="750" spd="-100000" fill="hold"/>
                                        <p:tgtEl>
                                          <p:spTgt spid="30"/>
                                        </p:tgtEl>
                                        <p:attrNameLst>
                                          <p:attrName>ppt_x</p:attrName>
                                          <p:attrName>ppt_y</p:attrName>
                                        </p:attrNameLst>
                                      </p:cBhvr>
                                      <p:rCtr x="2170" y="0"/>
                                    </p:animMotion>
                                  </p:childTnLst>
                                </p:cTn>
                              </p:par>
                              <p:par>
                                <p:cTn id="35" presetID="10" presetClass="entr" presetSubtype="0" fill="hold" grpId="0" nodeType="withEffect">
                                  <p:stCondLst>
                                    <p:cond delay="15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750"/>
                                        <p:tgtEl>
                                          <p:spTgt spid="31"/>
                                        </p:tgtEl>
                                      </p:cBhvr>
                                    </p:animEffect>
                                  </p:childTnLst>
                                </p:cTn>
                              </p:par>
                              <p:par>
                                <p:cTn id="38" presetID="42" presetClass="path" presetSubtype="0" decel="100000" fill="hold" grpId="1" nodeType="withEffect">
                                  <p:stCondLst>
                                    <p:cond delay="150"/>
                                  </p:stCondLst>
                                  <p:childTnLst>
                                    <p:animMotion origin="layout" path="M 1.17182E-6 -2.12892E-6 L 0.04353 -2.12892E-6 " pathEditMode="relative" rAng="0" ptsTypes="AA">
                                      <p:cBhvr>
                                        <p:cTn id="39" dur="750" spd="-100000" fill="hold"/>
                                        <p:tgtEl>
                                          <p:spTgt spid="31"/>
                                        </p:tgtEl>
                                        <p:attrNameLst>
                                          <p:attrName>ppt_x</p:attrName>
                                          <p:attrName>ppt_y</p:attrName>
                                        </p:attrNameLst>
                                      </p:cBhvr>
                                      <p:rCtr x="217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Lst>
  </p:timing>
</p:sldLayout>
</file>

<file path=ppt/slideLayouts/slideLayout413.xml><?xml version="1.0" encoding="utf-8"?>
<p:sldLayout xmlns:a="http://schemas.openxmlformats.org/drawingml/2006/main" xmlns:r="http://schemas.openxmlformats.org/officeDocument/2006/relationships" xmlns:p="http://schemas.openxmlformats.org/presentationml/2006/main" preserve="1" userDrawn="1">
  <p:cSld name="Title slide 4">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83EBA8-9428-5042-A6AB-BA1563CB953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pic>
        <p:nvPicPr>
          <p:cNvPr id="5" name="Picture 4">
            <a:extLst>
              <a:ext uri="{FF2B5EF4-FFF2-40B4-BE49-F238E27FC236}">
                <a16:creationId xmlns:a16="http://schemas.microsoft.com/office/drawing/2014/main" id="{B0419340-DB0C-B34E-84FE-2AA1A19A58C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Tree>
    <p:extLst>
      <p:ext uri="{BB962C8B-B14F-4D97-AF65-F5344CB8AC3E}">
        <p14:creationId xmlns:p14="http://schemas.microsoft.com/office/powerpoint/2010/main" val="824108860"/>
      </p:ext>
    </p:extLst>
  </p:cSld>
  <p:clrMapOvr>
    <a:masterClrMapping/>
  </p:clrMapOvr>
  <p:transition>
    <p:fade/>
  </p:transition>
</p:sldLayout>
</file>

<file path=ppt/slideLayouts/slideLayout414.xml><?xml version="1.0" encoding="utf-8"?>
<p:sldLayout xmlns:a="http://schemas.openxmlformats.org/drawingml/2006/main" xmlns:r="http://schemas.openxmlformats.org/officeDocument/2006/relationships" xmlns:p="http://schemas.openxmlformats.org/presentationml/2006/main" preserve="1" userDrawn="1">
  <p:cSld name="Title Slide 5">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7" name="Picture 6">
            <a:extLst>
              <a:ext uri="{FF2B5EF4-FFF2-40B4-BE49-F238E27FC236}">
                <a16:creationId xmlns:a16="http://schemas.microsoft.com/office/drawing/2014/main" id="{F64BDF03-4137-9B4F-811A-B300BDF9B2A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286467" y="206105"/>
            <a:ext cx="5583404" cy="6409831"/>
          </a:xfrm>
          <a:prstGeom prst="rect">
            <a:avLst/>
          </a:prstGeom>
        </p:spPr>
      </p:pic>
    </p:spTree>
    <p:extLst>
      <p:ext uri="{BB962C8B-B14F-4D97-AF65-F5344CB8AC3E}">
        <p14:creationId xmlns:p14="http://schemas.microsoft.com/office/powerpoint/2010/main" val="1967429827"/>
      </p:ext>
    </p:extLst>
  </p:cSld>
  <p:clrMapOvr>
    <a:masterClrMapping/>
  </p:clrMapOvr>
  <p:transition>
    <p:fade/>
  </p:transition>
</p:sldLayout>
</file>

<file path=ppt/slideLayouts/slideLayout415.xml><?xml version="1.0" encoding="utf-8"?>
<p:sldLayout xmlns:a="http://schemas.openxmlformats.org/drawingml/2006/main" xmlns:r="http://schemas.openxmlformats.org/officeDocument/2006/relationships" xmlns:p="http://schemas.openxmlformats.org/presentationml/2006/main" preserve="1" userDrawn="1">
  <p:cSld name="Title Slide 6">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8" name="Picture 7">
            <a:extLst>
              <a:ext uri="{FF2B5EF4-FFF2-40B4-BE49-F238E27FC236}">
                <a16:creationId xmlns:a16="http://schemas.microsoft.com/office/drawing/2014/main" id="{67DB9C92-5B22-1645-98AA-DEA153351D4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45182" y="321589"/>
            <a:ext cx="5413537" cy="6214821"/>
          </a:xfrm>
          <a:prstGeom prst="rect">
            <a:avLst/>
          </a:prstGeom>
        </p:spPr>
      </p:pic>
    </p:spTree>
    <p:extLst>
      <p:ext uri="{BB962C8B-B14F-4D97-AF65-F5344CB8AC3E}">
        <p14:creationId xmlns:p14="http://schemas.microsoft.com/office/powerpoint/2010/main" val="3224504657"/>
      </p:ext>
    </p:extLst>
  </p:cSld>
  <p:clrMapOvr>
    <a:masterClrMapping/>
  </p:clrMapOvr>
  <p:transition>
    <p:fade/>
  </p:transition>
</p:sldLayout>
</file>

<file path=ppt/slideLayouts/slideLayout416.xml><?xml version="1.0" encoding="utf-8"?>
<p:sldLayout xmlns:a="http://schemas.openxmlformats.org/drawingml/2006/main" xmlns:r="http://schemas.openxmlformats.org/officeDocument/2006/relationships" xmlns:p="http://schemas.openxmlformats.org/presentationml/2006/main" preserve="1" userDrawn="1">
  <p:cSld name="1_Title Slide 6">
    <p:bg>
      <p:bgPr>
        <a:solidFill>
          <a:schemeClr val="tx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bg1"/>
                    </a:gs>
                    <a:gs pos="100000">
                      <a:schemeClr val="bg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bg1"/>
                    </a:gs>
                    <a:gs pos="100000">
                      <a:schemeClr val="bg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7" name="Picture 6">
            <a:extLst>
              <a:ext uri="{FF2B5EF4-FFF2-40B4-BE49-F238E27FC236}">
                <a16:creationId xmlns:a16="http://schemas.microsoft.com/office/drawing/2014/main" id="{F06666B8-50C7-4992-A344-31FE42F94A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1183" y="473796"/>
            <a:ext cx="1335673" cy="190278"/>
          </a:xfrm>
          <a:prstGeom prst="rect">
            <a:avLst/>
          </a:prstGeom>
        </p:spPr>
      </p:pic>
      <p:pic>
        <p:nvPicPr>
          <p:cNvPr id="9" name="Picture 8">
            <a:extLst>
              <a:ext uri="{FF2B5EF4-FFF2-40B4-BE49-F238E27FC236}">
                <a16:creationId xmlns:a16="http://schemas.microsoft.com/office/drawing/2014/main" id="{8CCD8A32-672C-450E-BF26-7AF0C2F883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260220931"/>
      </p:ext>
    </p:extLst>
  </p:cSld>
  <p:clrMapOvr>
    <a:masterClrMapping/>
  </p:clrMapOvr>
  <p:transition>
    <p:fade/>
  </p:transition>
</p:sldLayout>
</file>

<file path=ppt/slideLayouts/slideLayout417.xml><?xml version="1.0" encoding="utf-8"?>
<p:sldLayout xmlns:a="http://schemas.openxmlformats.org/drawingml/2006/main" xmlns:r="http://schemas.openxmlformats.org/officeDocument/2006/relationships" xmlns:p="http://schemas.openxmlformats.org/presentationml/2006/main" preserve="1" userDrawn="1">
  <p:cSld name="Title Slide 7">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Rectangle 6">
            <a:extLst>
              <a:ext uri="{FF2B5EF4-FFF2-40B4-BE49-F238E27FC236}">
                <a16:creationId xmlns:a16="http://schemas.microsoft.com/office/drawing/2014/main" id="{7507D490-6D76-184D-B20A-2C0F2F3DD099}"/>
              </a:ext>
            </a:extLst>
          </p:cNvPr>
          <p:cNvSpPr/>
          <p:nvPr userDrawn="1"/>
        </p:nvSpPr>
        <p:spPr bwMode="auto">
          <a:xfrm>
            <a:off x="6111901" y="0"/>
            <a:ext cx="6080099" cy="6858000"/>
          </a:xfrm>
          <a:prstGeom prst="rect">
            <a:avLst/>
          </a:prstGeom>
          <a:solidFill>
            <a:srgbClr val="0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solidFill>
                <a:schemeClr val="tx1"/>
              </a:solidFill>
              <a:ea typeface="Segoe UI" pitchFamily="34" charset="0"/>
              <a:cs typeface="Segoe UI" pitchFamily="34" charset="0"/>
            </a:endParaRPr>
          </a:p>
        </p:txBody>
      </p:sp>
      <p:pic>
        <p:nvPicPr>
          <p:cNvPr id="9" name="Picture 8">
            <a:extLst>
              <a:ext uri="{FF2B5EF4-FFF2-40B4-BE49-F238E27FC236}">
                <a16:creationId xmlns:a16="http://schemas.microsoft.com/office/drawing/2014/main" id="{04B63C3A-8B21-B940-BD1D-D9281E6DD2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65055" y="0"/>
            <a:ext cx="5973790" cy="6858000"/>
          </a:xfrm>
          <a:prstGeom prst="rect">
            <a:avLst/>
          </a:prstGeom>
        </p:spPr>
      </p:pic>
    </p:spTree>
    <p:extLst>
      <p:ext uri="{BB962C8B-B14F-4D97-AF65-F5344CB8AC3E}">
        <p14:creationId xmlns:p14="http://schemas.microsoft.com/office/powerpoint/2010/main" val="244591530"/>
      </p:ext>
    </p:extLst>
  </p:cSld>
  <p:clrMapOvr>
    <a:masterClrMapping/>
  </p:clrMapOvr>
  <p:transition>
    <p:fade/>
  </p:transition>
</p:sldLayout>
</file>

<file path=ppt/slideLayouts/slideLayout418.xml><?xml version="1.0" encoding="utf-8"?>
<p:sldLayout xmlns:a="http://schemas.openxmlformats.org/drawingml/2006/main" xmlns:r="http://schemas.openxmlformats.org/officeDocument/2006/relationships" xmlns:p="http://schemas.openxmlformats.org/presentationml/2006/main" preserve="1" userDrawn="1">
  <p:cSld name="Title Slide 8">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FF9732-E389-084D-A7F3-09AC5EED73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8681" y="472516"/>
            <a:ext cx="1335673" cy="190278"/>
          </a:xfrm>
          <a:prstGeom prst="rect">
            <a:avLst/>
          </a:prstGeom>
        </p:spPr>
      </p:pic>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705" strike="noStrike" spc="-49" baseline="0">
                <a:gradFill>
                  <a:gsLst>
                    <a:gs pos="0">
                      <a:schemeClr val="tx1"/>
                    </a:gs>
                    <a:gs pos="100000">
                      <a:schemeClr val="tx1"/>
                    </a:gs>
                  </a:gsLst>
                  <a:lin ang="5400000" scaled="1"/>
                </a:gradFill>
              </a:defRPr>
            </a:lvl1pPr>
          </a:lstStyle>
          <a:p>
            <a:r>
              <a:rPr lang="en-US"/>
              <a:t>Azure presentation</a:t>
            </a:r>
            <a:br>
              <a:rPr lang="en-US"/>
            </a:br>
            <a:r>
              <a:rPr lang="en-US"/>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24246"/>
          </a:xfrm>
          <a:prstGeom prst="rect">
            <a:avLst/>
          </a:prstGeom>
        </p:spPr>
        <p:txBody>
          <a:bodyPr/>
          <a:lstStyle>
            <a:lvl1pPr>
              <a:defRPr sz="1765">
                <a:gradFill>
                  <a:gsLst>
                    <a:gs pos="0">
                      <a:schemeClr val="tx1"/>
                    </a:gs>
                    <a:gs pos="100000">
                      <a:schemeClr val="tx1"/>
                    </a:gs>
                  </a:gsLst>
                  <a:lin ang="5400000" scaled="1"/>
                </a:gra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Rectangle 6">
            <a:extLst>
              <a:ext uri="{FF2B5EF4-FFF2-40B4-BE49-F238E27FC236}">
                <a16:creationId xmlns:a16="http://schemas.microsoft.com/office/drawing/2014/main" id="{D76228DA-C78B-F44C-94F8-7128E0B2D7A7}"/>
              </a:ext>
            </a:extLst>
          </p:cNvPr>
          <p:cNvSpPr/>
          <p:nvPr userDrawn="1"/>
        </p:nvSpPr>
        <p:spPr bwMode="auto">
          <a:xfrm>
            <a:off x="6111901" y="0"/>
            <a:ext cx="6080099" cy="6858000"/>
          </a:xfrm>
          <a:prstGeom prst="rect">
            <a:avLst/>
          </a:prstGeom>
          <a:solidFill>
            <a:srgbClr val="0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solidFill>
                <a:schemeClr val="tx1"/>
              </a:solidFill>
              <a:ea typeface="Segoe UI" pitchFamily="34" charset="0"/>
              <a:cs typeface="Segoe UI" pitchFamily="34" charset="0"/>
            </a:endParaRPr>
          </a:p>
        </p:txBody>
      </p:sp>
      <p:pic>
        <p:nvPicPr>
          <p:cNvPr id="8" name="Picture 7">
            <a:extLst>
              <a:ext uri="{FF2B5EF4-FFF2-40B4-BE49-F238E27FC236}">
                <a16:creationId xmlns:a16="http://schemas.microsoft.com/office/drawing/2014/main" id="{942E84EF-6F95-A646-8F37-FD94FE90797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spTree>
    <p:extLst>
      <p:ext uri="{BB962C8B-B14F-4D97-AF65-F5344CB8AC3E}">
        <p14:creationId xmlns:p14="http://schemas.microsoft.com/office/powerpoint/2010/main" val="4273691595"/>
      </p:ext>
    </p:extLst>
  </p:cSld>
  <p:clrMapOvr>
    <a:masterClrMapping/>
  </p:clrMapOvr>
  <p:transition>
    <p:fade/>
  </p:transition>
</p:sldLayout>
</file>

<file path=ppt/slideLayouts/slideLayout419.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strike="noStrike">
                <a:gradFill>
                  <a:gsLst>
                    <a:gs pos="0">
                      <a:schemeClr val="tx1"/>
                    </a:gs>
                    <a:gs pos="100000">
                      <a:schemeClr val="tx1"/>
                    </a:gs>
                  </a:gsLst>
                  <a:lin ang="5400000" scaled="1"/>
                </a:gradFill>
              </a:defRPr>
            </a:lvl1pPr>
          </a:lstStyle>
          <a:p>
            <a:r>
              <a:rPr lang="en-US"/>
              <a:t>Title</a:t>
            </a:r>
          </a:p>
        </p:txBody>
      </p:sp>
      <p:sp>
        <p:nvSpPr>
          <p:cNvPr id="8" name="Text Box 3">
            <a:extLst>
              <a:ext uri="{FF2B5EF4-FFF2-40B4-BE49-F238E27FC236}">
                <a16:creationId xmlns:a16="http://schemas.microsoft.com/office/drawing/2014/main" id="{3F1DAFF6-F27C-B74D-96EC-43A1B70AA064}"/>
              </a:ext>
            </a:extLst>
          </p:cNvPr>
          <p:cNvSpPr txBox="1">
            <a:spLocks noChangeArrowheads="1"/>
          </p:cNvSpPr>
          <p:nvPr userDrawn="1"/>
        </p:nvSpPr>
        <p:spPr bwMode="blackWhite">
          <a:xfrm>
            <a:off x="454169" y="6455175"/>
            <a:ext cx="11306469" cy="211083"/>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310441091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E6124-EB8E-4862-BF34-6C2C521148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7357B1-89AE-4E8D-8250-EEBAF9A12A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14A1ED-B4A4-4B9A-9BC0-34E2243E5287}"/>
              </a:ext>
            </a:extLst>
          </p:cNvPr>
          <p:cNvSpPr>
            <a:spLocks noGrp="1"/>
          </p:cNvSpPr>
          <p:nvPr>
            <p:ph type="dt" sz="half" idx="10"/>
          </p:nvPr>
        </p:nvSpPr>
        <p:spPr/>
        <p:txBody>
          <a:bodyPr/>
          <a:lstStyle/>
          <a:p>
            <a:fld id="{D28C6E75-881E-4DC7-9FA2-33D3ECEC0713}" type="datetimeFigureOut">
              <a:rPr lang="en-US" smtClean="0"/>
              <a:t>6/29/2020</a:t>
            </a:fld>
            <a:endParaRPr lang="en-US"/>
          </a:p>
        </p:txBody>
      </p:sp>
      <p:sp>
        <p:nvSpPr>
          <p:cNvPr id="5" name="Footer Placeholder 4">
            <a:extLst>
              <a:ext uri="{FF2B5EF4-FFF2-40B4-BE49-F238E27FC236}">
                <a16:creationId xmlns:a16="http://schemas.microsoft.com/office/drawing/2014/main" id="{72A5C611-FE9E-4FD8-B977-777A365480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BFF024-4866-445C-ADF1-1DA40B06DC48}"/>
              </a:ext>
            </a:extLst>
          </p:cNvPr>
          <p:cNvSpPr>
            <a:spLocks noGrp="1"/>
          </p:cNvSpPr>
          <p:nvPr>
            <p:ph type="sldNum" sz="quarter" idx="12"/>
          </p:nvPr>
        </p:nvSpPr>
        <p:spPr/>
        <p:txBody>
          <a:bodyPr/>
          <a:lstStyle/>
          <a:p>
            <a:fld id="{638B5533-DFDF-4A97-966C-FF9E012006AA}" type="slidenum">
              <a:rPr lang="en-US" smtClean="0"/>
              <a:t>‹#›</a:t>
            </a:fld>
            <a:endParaRPr lang="en-US"/>
          </a:p>
        </p:txBody>
      </p:sp>
    </p:spTree>
    <p:extLst>
      <p:ext uri="{BB962C8B-B14F-4D97-AF65-F5344CB8AC3E}">
        <p14:creationId xmlns:p14="http://schemas.microsoft.com/office/powerpoint/2010/main" val="3368718260"/>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userDrawn="1">
  <p:cSld name="Dark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1106999"/>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2" y="1189175"/>
            <a:ext cx="5378548" cy="2127221"/>
          </a:xfrm>
        </p:spPr>
        <p:txBody>
          <a:bodyPr wrap="square">
            <a:spAutoFit/>
          </a:bodyPr>
          <a:lstStyle>
            <a:lvl1pPr marL="0" indent="0">
              <a:spcBef>
                <a:spcPts val="1124"/>
              </a:spcBef>
              <a:buClr>
                <a:schemeClr val="tx1"/>
              </a:buClr>
              <a:buFont typeface="Wingdings" pitchFamily="2" charset="2"/>
              <a:buNone/>
              <a:defRPr sz="3308">
                <a:gradFill>
                  <a:gsLst>
                    <a:gs pos="1250">
                      <a:schemeClr val="tx2"/>
                    </a:gs>
                    <a:gs pos="99000">
                      <a:schemeClr val="tx2"/>
                    </a:gs>
                  </a:gsLst>
                  <a:lin ang="5400000" scaled="0"/>
                </a:gradFill>
              </a:defRPr>
            </a:lvl1pPr>
            <a:lvl2pPr marL="0" indent="0">
              <a:buNone/>
              <a:defRPr sz="1838"/>
            </a:lvl2pPr>
            <a:lvl3pPr marL="212967" indent="0">
              <a:buNone/>
              <a:tabLst/>
              <a:defRPr sz="1838"/>
            </a:lvl3pPr>
            <a:lvl4pPr marL="423018" indent="0">
              <a:buNone/>
              <a:defRPr/>
            </a:lvl4pPr>
            <a:lvl5pPr marL="630151"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5"/>
            <a:ext cx="5378548" cy="2127221"/>
          </a:xfrm>
        </p:spPr>
        <p:txBody>
          <a:bodyPr wrap="square">
            <a:spAutoFit/>
          </a:bodyPr>
          <a:lstStyle>
            <a:lvl1pPr marL="0" indent="0">
              <a:spcBef>
                <a:spcPts val="1124"/>
              </a:spcBef>
              <a:buClr>
                <a:schemeClr val="tx1"/>
              </a:buClr>
              <a:buFont typeface="Wingdings" pitchFamily="2" charset="2"/>
              <a:buNone/>
              <a:defRPr sz="3308">
                <a:gradFill>
                  <a:gsLst>
                    <a:gs pos="1250">
                      <a:schemeClr val="tx2"/>
                    </a:gs>
                    <a:gs pos="99000">
                      <a:schemeClr val="tx2"/>
                    </a:gs>
                  </a:gsLst>
                  <a:lin ang="5400000" scaled="0"/>
                </a:gradFill>
              </a:defRPr>
            </a:lvl1pPr>
            <a:lvl2pPr marL="0" indent="0">
              <a:buNone/>
              <a:defRPr sz="1838"/>
            </a:lvl2pPr>
            <a:lvl3pPr marL="212967" indent="0">
              <a:buNone/>
              <a:tabLst/>
              <a:defRPr sz="1838"/>
            </a:lvl3pPr>
            <a:lvl4pPr marL="423018" indent="0">
              <a:buNone/>
              <a:defRPr/>
            </a:lvl4pPr>
            <a:lvl5pPr marL="630151"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7"/>
          <p:cNvSpPr txBox="1"/>
          <p:nvPr userDrawn="1"/>
        </p:nvSpPr>
        <p:spPr bwMode="white">
          <a:xfrm>
            <a:off x="4435674" y="6571862"/>
            <a:ext cx="3320654" cy="148502"/>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840167">
              <a:defRPr/>
            </a:pPr>
            <a:r>
              <a:rPr lang="en-US" sz="965" spc="138">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020809374"/>
      </p:ext>
    </p:extLst>
  </p:cSld>
  <p:clrMapOvr>
    <a:masterClrMapping/>
  </p:clrMapOvr>
  <p:transition>
    <p:fade/>
  </p:transition>
</p:sldLayout>
</file>

<file path=ppt/slideLayouts/slideLayout422.xml><?xml version="1.0" encoding="utf-8"?>
<p:sldLayout xmlns:a="http://schemas.openxmlformats.org/drawingml/2006/main" xmlns:r="http://schemas.openxmlformats.org/officeDocument/2006/relationships" xmlns:p="http://schemas.openxmlformats.org/presentationml/2006/main"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40" y="1189179"/>
            <a:ext cx="11653523" cy="1418315"/>
          </a:xfrm>
        </p:spPr>
        <p:txBody>
          <a:bodyPr>
            <a:spAutoFit/>
          </a:bodyPr>
          <a:lstStyle>
            <a:lvl1pPr>
              <a:defRPr>
                <a:gradFill>
                  <a:gsLst>
                    <a:gs pos="1250">
                      <a:schemeClr val="tx2"/>
                    </a:gs>
                    <a:gs pos="99000">
                      <a:schemeClr val="tx2"/>
                    </a:gs>
                  </a:gsLst>
                  <a:lin ang="5400000" scaled="0"/>
                </a:gra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
        <p:nvSpPr>
          <p:cNvPr id="5" name="TextBox 7"/>
          <p:cNvSpPr txBox="1"/>
          <p:nvPr userDrawn="1"/>
        </p:nvSpPr>
        <p:spPr bwMode="white">
          <a:xfrm>
            <a:off x="4435674" y="6571862"/>
            <a:ext cx="3320654" cy="148502"/>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840167">
              <a:defRPr/>
            </a:pPr>
            <a:r>
              <a:rPr lang="en-US" sz="965" spc="138">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7438295"/>
      </p:ext>
    </p:extLst>
  </p:cSld>
  <p:clrMapOvr>
    <a:masterClrMapping/>
  </p:clrMapOvr>
  <p:transition>
    <p:fade/>
  </p:transition>
</p:sldLayout>
</file>

<file path=ppt/slideLayouts/slideLayout423.xml><?xml version="1.0" encoding="utf-8"?>
<p:sldLayout xmlns:a="http://schemas.openxmlformats.org/drawingml/2006/main" xmlns:r="http://schemas.openxmlformats.org/officeDocument/2006/relationships" xmlns:p="http://schemas.openxmlformats.org/presentationml/2006/main"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2" y="1189177"/>
            <a:ext cx="5378548" cy="2183802"/>
          </a:xfrm>
        </p:spPr>
        <p:txBody>
          <a:bodyPr wrap="square">
            <a:spAutoFit/>
          </a:bodyPr>
          <a:lstStyle>
            <a:lvl1pPr marL="264021" indent="-264021">
              <a:spcBef>
                <a:spcPts val="1124"/>
              </a:spcBef>
              <a:buClr>
                <a:schemeClr val="tx2"/>
              </a:buClr>
              <a:buFont typeface="Arial" pitchFamily="34" charset="0"/>
              <a:buChar char="•"/>
              <a:defRPr sz="3308">
                <a:gradFill>
                  <a:gsLst>
                    <a:gs pos="1250">
                      <a:schemeClr val="tx2"/>
                    </a:gs>
                    <a:gs pos="99000">
                      <a:schemeClr val="tx2"/>
                    </a:gs>
                  </a:gsLst>
                  <a:lin ang="5400000" scaled="0"/>
                </a:gradFill>
              </a:defRPr>
            </a:lvl1pPr>
            <a:lvl2pPr marL="488064" indent="-214272">
              <a:defRPr sz="2206"/>
            </a:lvl2pPr>
            <a:lvl3pPr marL="642817" indent="-154752">
              <a:tabLst/>
              <a:defRPr sz="1838"/>
            </a:lvl3pPr>
            <a:lvl4pPr marL="809473" indent="-166656">
              <a:defRPr/>
            </a:lvl4pPr>
            <a:lvl5pPr marL="964225" indent="-154752">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7"/>
            <a:ext cx="5378548" cy="2183802"/>
          </a:xfrm>
        </p:spPr>
        <p:txBody>
          <a:bodyPr wrap="square">
            <a:spAutoFit/>
          </a:bodyPr>
          <a:lstStyle>
            <a:lvl1pPr marL="264021" indent="-264021">
              <a:spcBef>
                <a:spcPts val="1124"/>
              </a:spcBef>
              <a:buClr>
                <a:schemeClr val="tx2"/>
              </a:buClr>
              <a:buFont typeface="Arial" pitchFamily="34" charset="0"/>
              <a:buChar char="•"/>
              <a:defRPr sz="3308">
                <a:gradFill>
                  <a:gsLst>
                    <a:gs pos="1250">
                      <a:schemeClr val="tx2"/>
                    </a:gs>
                    <a:gs pos="99000">
                      <a:schemeClr val="tx2"/>
                    </a:gs>
                  </a:gsLst>
                  <a:lin ang="5400000" scaled="0"/>
                </a:gradFill>
              </a:defRPr>
            </a:lvl1pPr>
            <a:lvl2pPr marL="488064" indent="-214272">
              <a:defRPr sz="2206"/>
            </a:lvl2pPr>
            <a:lvl3pPr marL="642817" indent="-154752">
              <a:tabLst/>
              <a:defRPr sz="1838"/>
            </a:lvl3pPr>
            <a:lvl4pPr marL="809473" indent="-166656">
              <a:defRPr/>
            </a:lvl4pPr>
            <a:lvl5pPr marL="964225" indent="-154752">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7"/>
          <p:cNvSpPr txBox="1"/>
          <p:nvPr userDrawn="1"/>
        </p:nvSpPr>
        <p:spPr bwMode="white">
          <a:xfrm>
            <a:off x="4435674" y="6571862"/>
            <a:ext cx="3320654" cy="148502"/>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840167">
              <a:defRPr/>
            </a:pPr>
            <a:r>
              <a:rPr lang="en-US" sz="965" spc="138">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386036021"/>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le Slide 1">
    <p:bg>
      <p:bgPr>
        <a:solidFill>
          <a:schemeClr val="bg2"/>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4113C26-A8A0-4F58-A696-C6742A57B2AB}"/>
              </a:ext>
            </a:extLst>
          </p:cNvPr>
          <p:cNvSpPr>
            <a:spLocks noGrp="1"/>
          </p:cNvSpPr>
          <p:nvPr>
            <p:ph type="title" hasCustomPrompt="1"/>
          </p:nvPr>
        </p:nvSpPr>
        <p:spPr>
          <a:xfrm>
            <a:off x="406789" y="3190344"/>
            <a:ext cx="9630389" cy="1632755"/>
          </a:xfrm>
          <a:noFill/>
        </p:spPr>
        <p:txBody>
          <a:bodyPr lIns="0" tIns="0" rIns="0" bIns="182880" anchor="b" anchorCtr="0"/>
          <a:lstStyle>
            <a:lvl1pPr>
              <a:defRPr sz="4705" strike="noStrike" spc="-49" baseline="0">
                <a:solidFill>
                  <a:schemeClr val="tx2"/>
                </a:solidFill>
              </a:defRPr>
            </a:lvl1pPr>
          </a:lstStyle>
          <a:p>
            <a:r>
              <a:rPr lang="en-US"/>
              <a:t>Microsoft </a:t>
            </a:r>
            <a:r>
              <a:rPr lang="en-US" err="1"/>
              <a:t>IoT</a:t>
            </a:r>
            <a:br>
              <a:rPr lang="en-US"/>
            </a:br>
            <a:r>
              <a:rPr lang="en-US"/>
              <a:t>title or event name</a:t>
            </a:r>
          </a:p>
        </p:txBody>
      </p:sp>
      <p:sp>
        <p:nvSpPr>
          <p:cNvPr id="11" name="Text Placeholder 10">
            <a:extLst>
              <a:ext uri="{FF2B5EF4-FFF2-40B4-BE49-F238E27FC236}">
                <a16:creationId xmlns:a16="http://schemas.microsoft.com/office/drawing/2014/main" id="{A85F1894-96E2-48F0-A169-FCB4C6B3E9F6}"/>
              </a:ext>
            </a:extLst>
          </p:cNvPr>
          <p:cNvSpPr>
            <a:spLocks noGrp="1"/>
          </p:cNvSpPr>
          <p:nvPr>
            <p:ph type="body" sz="quarter" idx="15" hasCustomPrompt="1"/>
          </p:nvPr>
        </p:nvSpPr>
        <p:spPr>
          <a:xfrm>
            <a:off x="464841" y="4847660"/>
            <a:ext cx="9602819" cy="597536"/>
          </a:xfrm>
        </p:spPr>
        <p:txBody>
          <a:bodyPr/>
          <a:lstStyle>
            <a:lvl1pPr>
              <a:defRPr sz="1765"/>
            </a:lvl1pPr>
            <a:lvl2pPr>
              <a:defRPr sz="1765"/>
            </a:lvl2pPr>
            <a:lvl3pPr>
              <a:defRPr sz="1372"/>
            </a:lvl3pPr>
            <a:lvl4pPr>
              <a:defRPr sz="1372"/>
            </a:lvl4pPr>
            <a:lvl5pPr>
              <a:defRPr sz="1029"/>
            </a:lvl5pPr>
          </a:lstStyle>
          <a:p>
            <a:pPr lvl="0"/>
            <a:r>
              <a:rPr lang="en-US"/>
              <a:t>Author name</a:t>
            </a:r>
          </a:p>
          <a:p>
            <a:pPr lvl="1"/>
            <a:r>
              <a:rPr lang="en-US"/>
              <a:t>Date</a:t>
            </a:r>
          </a:p>
        </p:txBody>
      </p:sp>
      <p:pic>
        <p:nvPicPr>
          <p:cNvPr id="2" name="Picture 1">
            <a:extLst>
              <a:ext uri="{FF2B5EF4-FFF2-40B4-BE49-F238E27FC236}">
                <a16:creationId xmlns:a16="http://schemas.microsoft.com/office/drawing/2014/main" id="{7B7211F8-4DBB-F148-9213-1CD906B157A9}"/>
              </a:ext>
            </a:extLst>
          </p:cNvPr>
          <p:cNvPicPr>
            <a:picLocks noChangeAspect="1"/>
          </p:cNvPicPr>
          <p:nvPr userDrawn="1"/>
        </p:nvPicPr>
        <p:blipFill>
          <a:blip r:embed="rId2"/>
          <a:stretch>
            <a:fillRect/>
          </a:stretch>
        </p:blipFill>
        <p:spPr>
          <a:xfrm>
            <a:off x="406789" y="406526"/>
            <a:ext cx="958677" cy="211686"/>
          </a:xfrm>
          <a:prstGeom prst="rect">
            <a:avLst/>
          </a:prstGeom>
        </p:spPr>
      </p:pic>
    </p:spTree>
    <p:extLst>
      <p:ext uri="{BB962C8B-B14F-4D97-AF65-F5344CB8AC3E}">
        <p14:creationId xmlns:p14="http://schemas.microsoft.com/office/powerpoint/2010/main" val="27350603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ext option 4">
    <p:spTree>
      <p:nvGrpSpPr>
        <p:cNvPr id="1" name=""/>
        <p:cNvGrpSpPr/>
        <p:nvPr/>
      </p:nvGrpSpPr>
      <p:grpSpPr>
        <a:xfrm>
          <a:off x="0" y="0"/>
          <a:ext cx="0" cy="0"/>
          <a:chOff x="0" y="0"/>
          <a:chExt cx="0" cy="0"/>
        </a:xfrm>
      </p:grpSpPr>
      <p:sp>
        <p:nvSpPr>
          <p:cNvPr id="24" name="Content Placeholder 15"/>
          <p:cNvSpPr>
            <a:spLocks noGrp="1"/>
          </p:cNvSpPr>
          <p:nvPr>
            <p:ph sz="quarter" idx="25" hasCustomPrompt="1"/>
          </p:nvPr>
        </p:nvSpPr>
        <p:spPr>
          <a:xfrm>
            <a:off x="455995" y="2158886"/>
            <a:ext cx="1693247" cy="895855"/>
          </a:xfrm>
        </p:spPr>
        <p:txBody>
          <a:bodyPr>
            <a:noAutofit/>
          </a:bodyPr>
          <a:lstStyle>
            <a:lvl1pPr marL="0" indent="0">
              <a:buNone/>
              <a:defRPr sz="1961"/>
            </a:lvl1pPr>
          </a:lstStyle>
          <a:p>
            <a:pPr lvl="0"/>
            <a:r>
              <a:rPr lang="en-US"/>
              <a:t>Picture</a:t>
            </a:r>
          </a:p>
        </p:txBody>
      </p:sp>
      <p:sp>
        <p:nvSpPr>
          <p:cNvPr id="2" name="Title 1"/>
          <p:cNvSpPr>
            <a:spLocks noGrp="1"/>
          </p:cNvSpPr>
          <p:nvPr>
            <p:ph type="title" hasCustomPrompt="1"/>
          </p:nvPr>
        </p:nvSpPr>
        <p:spPr>
          <a:xfrm>
            <a:off x="455995" y="620428"/>
            <a:ext cx="11306469" cy="403137"/>
          </a:xfrm>
        </p:spPr>
        <p:txBody>
          <a:bodyPr wrap="square" lIns="0" tIns="0" rIns="0" bIns="0">
            <a:spAutoFit/>
          </a:bodyPr>
          <a:lstStyle>
            <a:lvl1pPr>
              <a:lnSpc>
                <a:spcPts val="3137"/>
              </a:lnSpc>
              <a:defRPr sz="2745">
                <a:solidFill>
                  <a:schemeClr val="tx1"/>
                </a:solidFill>
              </a:defRPr>
            </a:lvl1pPr>
          </a:lstStyle>
          <a:p>
            <a:r>
              <a:rPr lang="en-US"/>
              <a:t>Text option 4: Six columns (numbered list)</a:t>
            </a:r>
          </a:p>
        </p:txBody>
      </p:sp>
      <p:sp>
        <p:nvSpPr>
          <p:cNvPr id="5" name="Text Placeholder 4"/>
          <p:cNvSpPr>
            <a:spLocks noGrp="1"/>
          </p:cNvSpPr>
          <p:nvPr>
            <p:ph type="body" sz="quarter" idx="11" hasCustomPrompt="1"/>
          </p:nvPr>
        </p:nvSpPr>
        <p:spPr>
          <a:xfrm>
            <a:off x="455995" y="3167818"/>
            <a:ext cx="1693247" cy="2778790"/>
          </a:xfrm>
        </p:spPr>
        <p:txBody>
          <a:bodyPr lIns="0" tIns="0" rIns="0" bIns="0"/>
          <a:lstStyle>
            <a:lvl1pPr marL="0" indent="0">
              <a:lnSpc>
                <a:spcPts val="1765"/>
              </a:lnSpc>
              <a:spcBef>
                <a:spcPts val="882"/>
              </a:spcBef>
              <a:buNone/>
              <a:defRPr lang="en-US" sz="1372"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4" name="Text Placeholder 4"/>
          <p:cNvSpPr>
            <a:spLocks noGrp="1"/>
          </p:cNvSpPr>
          <p:nvPr>
            <p:ph type="body" sz="quarter" idx="15" hasCustomPrompt="1"/>
          </p:nvPr>
        </p:nvSpPr>
        <p:spPr>
          <a:xfrm>
            <a:off x="2378328" y="3167818"/>
            <a:ext cx="1693247" cy="2803460"/>
          </a:xfr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0" kern="1200" spc="0" baseline="0" dirty="0" smtClean="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6" name="Text Placeholder 4"/>
          <p:cNvSpPr>
            <a:spLocks noGrp="1"/>
          </p:cNvSpPr>
          <p:nvPr>
            <p:ph type="body" sz="quarter" idx="17" hasCustomPrompt="1"/>
          </p:nvPr>
        </p:nvSpPr>
        <p:spPr>
          <a:xfrm>
            <a:off x="4300662" y="3167818"/>
            <a:ext cx="1693247" cy="2803460"/>
          </a:xfr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8" name="Text Placeholder 4"/>
          <p:cNvSpPr>
            <a:spLocks noGrp="1"/>
          </p:cNvSpPr>
          <p:nvPr>
            <p:ph type="body" sz="quarter" idx="19" hasCustomPrompt="1"/>
          </p:nvPr>
        </p:nvSpPr>
        <p:spPr>
          <a:xfrm>
            <a:off x="6222995" y="3167818"/>
            <a:ext cx="1693247" cy="2803460"/>
          </a:xfr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0" kern="1200" spc="0" baseline="0" dirty="0" smtClean="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0" name="Text Placeholder 4"/>
          <p:cNvSpPr>
            <a:spLocks noGrp="1"/>
          </p:cNvSpPr>
          <p:nvPr>
            <p:ph type="body" sz="quarter" idx="21" hasCustomPrompt="1"/>
          </p:nvPr>
        </p:nvSpPr>
        <p:spPr>
          <a:xfrm>
            <a:off x="8145328" y="3167818"/>
            <a:ext cx="1693247" cy="2803460"/>
          </a:xfr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2" name="Text Placeholder 4"/>
          <p:cNvSpPr>
            <a:spLocks noGrp="1"/>
          </p:cNvSpPr>
          <p:nvPr>
            <p:ph type="body" sz="quarter" idx="23" hasCustomPrompt="1"/>
          </p:nvPr>
        </p:nvSpPr>
        <p:spPr>
          <a:xfrm>
            <a:off x="10067660" y="3167818"/>
            <a:ext cx="1693247" cy="2803460"/>
          </a:xfrm>
        </p:spPr>
        <p:txBody>
          <a:bodyPr lIns="0" tIns="0" rIns="0" bIns="0"/>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372"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chemeClr val="tx1"/>
                </a:solidFill>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pPr>
            <a:r>
              <a:rPr lang="en-US"/>
              <a:t>Paragraph title Segoe </a:t>
            </a:r>
            <a:r>
              <a:rPr lang="en-US" err="1"/>
              <a:t>Semibold</a:t>
            </a:r>
            <a:r>
              <a:rPr lang="en-US"/>
              <a:t>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5" name="Content Placeholder 15"/>
          <p:cNvSpPr>
            <a:spLocks noGrp="1"/>
          </p:cNvSpPr>
          <p:nvPr>
            <p:ph sz="quarter" idx="26" hasCustomPrompt="1"/>
          </p:nvPr>
        </p:nvSpPr>
        <p:spPr>
          <a:xfrm>
            <a:off x="2378328" y="2158886"/>
            <a:ext cx="1693247" cy="895855"/>
          </a:xfrm>
        </p:spPr>
        <p:txBody>
          <a:bodyPr>
            <a:noAutofit/>
          </a:bodyPr>
          <a:lstStyle>
            <a:lvl1pPr marL="0" indent="0">
              <a:buNone/>
              <a:defRPr sz="1961"/>
            </a:lvl1pPr>
          </a:lstStyle>
          <a:p>
            <a:pPr lvl="0"/>
            <a:r>
              <a:rPr lang="en-US"/>
              <a:t>Picture</a:t>
            </a:r>
          </a:p>
        </p:txBody>
      </p:sp>
      <p:sp>
        <p:nvSpPr>
          <p:cNvPr id="26" name="Content Placeholder 15"/>
          <p:cNvSpPr>
            <a:spLocks noGrp="1"/>
          </p:cNvSpPr>
          <p:nvPr>
            <p:ph sz="quarter" idx="27" hasCustomPrompt="1"/>
          </p:nvPr>
        </p:nvSpPr>
        <p:spPr>
          <a:xfrm>
            <a:off x="4300662" y="2158886"/>
            <a:ext cx="1693247" cy="895855"/>
          </a:xfrm>
        </p:spPr>
        <p:txBody>
          <a:bodyPr>
            <a:noAutofit/>
          </a:bodyPr>
          <a:lstStyle>
            <a:lvl1pPr marL="0" indent="0">
              <a:buNone/>
              <a:defRPr sz="1961"/>
            </a:lvl1pPr>
          </a:lstStyle>
          <a:p>
            <a:pPr lvl="0"/>
            <a:r>
              <a:rPr lang="en-US"/>
              <a:t>Picture</a:t>
            </a:r>
          </a:p>
        </p:txBody>
      </p:sp>
      <p:sp>
        <p:nvSpPr>
          <p:cNvPr id="27" name="Content Placeholder 15"/>
          <p:cNvSpPr>
            <a:spLocks noGrp="1"/>
          </p:cNvSpPr>
          <p:nvPr>
            <p:ph sz="quarter" idx="28" hasCustomPrompt="1"/>
          </p:nvPr>
        </p:nvSpPr>
        <p:spPr>
          <a:xfrm>
            <a:off x="6222995" y="2158886"/>
            <a:ext cx="1693247" cy="895855"/>
          </a:xfrm>
        </p:spPr>
        <p:txBody>
          <a:bodyPr>
            <a:noAutofit/>
          </a:bodyPr>
          <a:lstStyle>
            <a:lvl1pPr marL="0" indent="0">
              <a:buNone/>
              <a:defRPr sz="1961"/>
            </a:lvl1pPr>
          </a:lstStyle>
          <a:p>
            <a:pPr lvl="0"/>
            <a:r>
              <a:rPr lang="en-US"/>
              <a:t>Picture</a:t>
            </a:r>
          </a:p>
        </p:txBody>
      </p:sp>
      <p:sp>
        <p:nvSpPr>
          <p:cNvPr id="28" name="Content Placeholder 15"/>
          <p:cNvSpPr>
            <a:spLocks noGrp="1"/>
          </p:cNvSpPr>
          <p:nvPr>
            <p:ph sz="quarter" idx="29" hasCustomPrompt="1"/>
          </p:nvPr>
        </p:nvSpPr>
        <p:spPr>
          <a:xfrm>
            <a:off x="8145328" y="2158886"/>
            <a:ext cx="1693247" cy="895855"/>
          </a:xfrm>
        </p:spPr>
        <p:txBody>
          <a:bodyPr>
            <a:noAutofit/>
          </a:bodyPr>
          <a:lstStyle>
            <a:lvl1pPr marL="0" indent="0">
              <a:buNone/>
              <a:defRPr sz="1961"/>
            </a:lvl1pPr>
          </a:lstStyle>
          <a:p>
            <a:pPr lvl="0"/>
            <a:r>
              <a:rPr lang="en-US"/>
              <a:t>Picture</a:t>
            </a:r>
          </a:p>
        </p:txBody>
      </p:sp>
      <p:sp>
        <p:nvSpPr>
          <p:cNvPr id="29" name="Content Placeholder 15"/>
          <p:cNvSpPr>
            <a:spLocks noGrp="1"/>
          </p:cNvSpPr>
          <p:nvPr>
            <p:ph sz="quarter" idx="30" hasCustomPrompt="1"/>
          </p:nvPr>
        </p:nvSpPr>
        <p:spPr>
          <a:xfrm>
            <a:off x="10067660" y="2158886"/>
            <a:ext cx="1693247" cy="895855"/>
          </a:xfrm>
        </p:spPr>
        <p:txBody>
          <a:bodyPr>
            <a:noAutofit/>
          </a:bodyPr>
          <a:lstStyle>
            <a:lvl1pPr marL="0" indent="0">
              <a:buNone/>
              <a:defRPr sz="1961"/>
            </a:lvl1pPr>
          </a:lstStyle>
          <a:p>
            <a:pPr lvl="0"/>
            <a:r>
              <a:rPr lang="en-US"/>
              <a:t>Picture</a:t>
            </a:r>
          </a:p>
        </p:txBody>
      </p:sp>
      <p:sp>
        <p:nvSpPr>
          <p:cNvPr id="4" name="Text Placeholder 3">
            <a:extLst>
              <a:ext uri="{FF2B5EF4-FFF2-40B4-BE49-F238E27FC236}">
                <a16:creationId xmlns:a16="http://schemas.microsoft.com/office/drawing/2014/main" id="{44FF16C0-0541-41AD-98F7-A469609E8DC6}"/>
              </a:ext>
            </a:extLst>
          </p:cNvPr>
          <p:cNvSpPr>
            <a:spLocks noGrp="1"/>
          </p:cNvSpPr>
          <p:nvPr>
            <p:ph type="body" sz="quarter" idx="31" hasCustomPrompt="1"/>
          </p:nvPr>
        </p:nvSpPr>
        <p:spPr>
          <a:xfrm>
            <a:off x="455995" y="2025026"/>
            <a:ext cx="256787" cy="258381"/>
          </a:xfr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1.</a:t>
            </a:r>
          </a:p>
        </p:txBody>
      </p:sp>
      <p:sp>
        <p:nvSpPr>
          <p:cNvPr id="37" name="Text Placeholder 3">
            <a:extLst>
              <a:ext uri="{FF2B5EF4-FFF2-40B4-BE49-F238E27FC236}">
                <a16:creationId xmlns:a16="http://schemas.microsoft.com/office/drawing/2014/main" id="{95171A5B-905D-4832-B11A-13594619F33F}"/>
              </a:ext>
            </a:extLst>
          </p:cNvPr>
          <p:cNvSpPr>
            <a:spLocks noGrp="1"/>
          </p:cNvSpPr>
          <p:nvPr>
            <p:ph type="body" sz="quarter" idx="32" hasCustomPrompt="1"/>
          </p:nvPr>
        </p:nvSpPr>
        <p:spPr>
          <a:xfrm>
            <a:off x="2379573" y="2025026"/>
            <a:ext cx="256787" cy="258381"/>
          </a:xfr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2.</a:t>
            </a:r>
          </a:p>
        </p:txBody>
      </p:sp>
      <p:sp>
        <p:nvSpPr>
          <p:cNvPr id="38" name="Text Placeholder 3">
            <a:extLst>
              <a:ext uri="{FF2B5EF4-FFF2-40B4-BE49-F238E27FC236}">
                <a16:creationId xmlns:a16="http://schemas.microsoft.com/office/drawing/2014/main" id="{DDBE933A-166C-4934-8425-2A89AAA211E9}"/>
              </a:ext>
            </a:extLst>
          </p:cNvPr>
          <p:cNvSpPr>
            <a:spLocks noGrp="1"/>
          </p:cNvSpPr>
          <p:nvPr>
            <p:ph type="body" sz="quarter" idx="33" hasCustomPrompt="1"/>
          </p:nvPr>
        </p:nvSpPr>
        <p:spPr>
          <a:xfrm>
            <a:off x="4303151" y="2025026"/>
            <a:ext cx="256787" cy="258381"/>
          </a:xfr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3.</a:t>
            </a:r>
          </a:p>
        </p:txBody>
      </p:sp>
      <p:sp>
        <p:nvSpPr>
          <p:cNvPr id="39" name="Text Placeholder 3">
            <a:extLst>
              <a:ext uri="{FF2B5EF4-FFF2-40B4-BE49-F238E27FC236}">
                <a16:creationId xmlns:a16="http://schemas.microsoft.com/office/drawing/2014/main" id="{171069D2-CF68-4D89-9134-20A61AFA10DD}"/>
              </a:ext>
            </a:extLst>
          </p:cNvPr>
          <p:cNvSpPr>
            <a:spLocks noGrp="1"/>
          </p:cNvSpPr>
          <p:nvPr>
            <p:ph type="body" sz="quarter" idx="34" hasCustomPrompt="1"/>
          </p:nvPr>
        </p:nvSpPr>
        <p:spPr>
          <a:xfrm>
            <a:off x="6229842" y="2025026"/>
            <a:ext cx="256787" cy="258381"/>
          </a:xfr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4.</a:t>
            </a:r>
          </a:p>
        </p:txBody>
      </p:sp>
      <p:sp>
        <p:nvSpPr>
          <p:cNvPr id="40" name="Text Placeholder 3">
            <a:extLst>
              <a:ext uri="{FF2B5EF4-FFF2-40B4-BE49-F238E27FC236}">
                <a16:creationId xmlns:a16="http://schemas.microsoft.com/office/drawing/2014/main" id="{77858A5B-7408-41FF-9369-C0F9B773A308}"/>
              </a:ext>
            </a:extLst>
          </p:cNvPr>
          <p:cNvSpPr>
            <a:spLocks noGrp="1"/>
          </p:cNvSpPr>
          <p:nvPr>
            <p:ph type="body" sz="quarter" idx="35" hasCustomPrompt="1"/>
          </p:nvPr>
        </p:nvSpPr>
        <p:spPr>
          <a:xfrm>
            <a:off x="8139413" y="2025026"/>
            <a:ext cx="256787" cy="258381"/>
          </a:xfr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5.</a:t>
            </a:r>
          </a:p>
        </p:txBody>
      </p:sp>
      <p:sp>
        <p:nvSpPr>
          <p:cNvPr id="41" name="Text Placeholder 3">
            <a:extLst>
              <a:ext uri="{FF2B5EF4-FFF2-40B4-BE49-F238E27FC236}">
                <a16:creationId xmlns:a16="http://schemas.microsoft.com/office/drawing/2014/main" id="{AF637A76-D1E1-49A2-AF33-3521BBC721C4}"/>
              </a:ext>
            </a:extLst>
          </p:cNvPr>
          <p:cNvSpPr>
            <a:spLocks noGrp="1"/>
          </p:cNvSpPr>
          <p:nvPr>
            <p:ph type="body" sz="quarter" idx="36" hasCustomPrompt="1"/>
          </p:nvPr>
        </p:nvSpPr>
        <p:spPr>
          <a:xfrm>
            <a:off x="10067660" y="2025026"/>
            <a:ext cx="256787" cy="258381"/>
          </a:xfrm>
        </p:spPr>
        <p:txBody>
          <a:bodyPr tIns="0" bIns="0"/>
          <a:lstStyle>
            <a:lvl1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1pPr>
            <a:lvl2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2pPr>
            <a:lvl3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3pPr>
            <a:lvl4pPr marL="0" algn="l" defTabSz="914102" rtl="0" eaLnBrk="1" fontAlgn="base" latinLnBrk="0" hangingPunct="1">
              <a:lnSpc>
                <a:spcPts val="2353"/>
              </a:lnSpc>
              <a:spcBef>
                <a:spcPct val="0"/>
              </a:spcBef>
              <a:spcAft>
                <a:spcPct val="0"/>
              </a:spcAft>
              <a:defRPr lang="en-US" sz="980" kern="1200" dirty="0" smtClean="0">
                <a:solidFill>
                  <a:schemeClr val="tx1"/>
                </a:solidFill>
                <a:latin typeface="+mj-lt"/>
                <a:ea typeface="Segoe UI" pitchFamily="34" charset="0"/>
                <a:cs typeface="Segoe UI" pitchFamily="34" charset="0"/>
              </a:defRPr>
            </a:lvl4pPr>
            <a:lvl5pPr marL="0" algn="l" defTabSz="914102" rtl="0" eaLnBrk="1" fontAlgn="base" latinLnBrk="0" hangingPunct="1">
              <a:lnSpc>
                <a:spcPts val="2353"/>
              </a:lnSpc>
              <a:spcBef>
                <a:spcPct val="0"/>
              </a:spcBef>
              <a:spcAft>
                <a:spcPct val="0"/>
              </a:spcAft>
              <a:defRPr lang="en-US" sz="980" kern="1200" dirty="0">
                <a:solidFill>
                  <a:schemeClr val="tx1"/>
                </a:solidFill>
                <a:latin typeface="+mj-lt"/>
                <a:ea typeface="Segoe UI" pitchFamily="34" charset="0"/>
                <a:cs typeface="Segoe UI" pitchFamily="34" charset="0"/>
              </a:defRPr>
            </a:lvl5pPr>
          </a:lstStyle>
          <a:p>
            <a:pPr lvl="0"/>
            <a:r>
              <a:rPr lang="en-US"/>
              <a:t>6.</a:t>
            </a:r>
          </a:p>
        </p:txBody>
      </p:sp>
      <p:sp>
        <p:nvSpPr>
          <p:cNvPr id="23" name="Footer Placeholder 14">
            <a:extLst>
              <a:ext uri="{FF2B5EF4-FFF2-40B4-BE49-F238E27FC236}">
                <a16:creationId xmlns:a16="http://schemas.microsoft.com/office/drawing/2014/main" id="{CDC19876-13E5-1847-AE6E-14EA37A9CEDD}"/>
              </a:ext>
            </a:extLst>
          </p:cNvPr>
          <p:cNvSpPr>
            <a:spLocks noGrp="1"/>
          </p:cNvSpPr>
          <p:nvPr>
            <p:ph type="ftr" sz="quarter" idx="3"/>
          </p:nvPr>
        </p:nvSpPr>
        <p:spPr>
          <a:xfrm>
            <a:off x="361838" y="6450194"/>
            <a:ext cx="11586711" cy="118296"/>
          </a:xfrm>
          <a:prstGeom prst="rect">
            <a:avLst/>
          </a:prstGeom>
        </p:spPr>
        <p:txBody>
          <a:bodyPr vert="horz" lIns="91440" tIns="45720" rIns="91440" bIns="45720" numCol="2" rtlCol="0" anchor="ctr"/>
          <a:lstStyle>
            <a:lvl1pPr algn="l">
              <a:defRPr sz="686">
                <a:solidFill>
                  <a:schemeClr val="tx1">
                    <a:tint val="75000"/>
                  </a:schemeClr>
                </a:solidFill>
              </a:defRPr>
            </a:lvl1pPr>
          </a:lstStyle>
          <a:p>
            <a:r>
              <a:rPr lang="en-US">
                <a:solidFill>
                  <a:schemeClr val="bg1">
                    <a:lumMod val="65000"/>
                  </a:schemeClr>
                </a:solidFill>
              </a:rPr>
              <a:t>© Microsoft Corporation                                                                                  								                                Azure </a:t>
            </a:r>
          </a:p>
        </p:txBody>
      </p:sp>
    </p:spTree>
    <p:extLst>
      <p:ext uri="{BB962C8B-B14F-4D97-AF65-F5344CB8AC3E}">
        <p14:creationId xmlns:p14="http://schemas.microsoft.com/office/powerpoint/2010/main" val="277668924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Video slide 2">
    <p:bg>
      <p:bgPr>
        <a:solidFill>
          <a:srgbClr val="E4E9EA"/>
        </a:solidFill>
        <a:effectLst/>
      </p:bgPr>
    </p:bg>
    <p:spTree>
      <p:nvGrpSpPr>
        <p:cNvPr id="1" name=""/>
        <p:cNvGrpSpPr/>
        <p:nvPr/>
      </p:nvGrpSpPr>
      <p:grpSpPr>
        <a:xfrm>
          <a:off x="0" y="0"/>
          <a:ext cx="0" cy="0"/>
          <a:chOff x="0" y="0"/>
          <a:chExt cx="0" cy="0"/>
        </a:xfrm>
      </p:grpSpPr>
      <p:pic>
        <p:nvPicPr>
          <p:cNvPr id="4" name="Picture 3" descr="A picture containing sky, wall, person&#10;&#10;Description generated with high confidence">
            <a:extLst>
              <a:ext uri="{FF2B5EF4-FFF2-40B4-BE49-F238E27FC236}">
                <a16:creationId xmlns:a16="http://schemas.microsoft.com/office/drawing/2014/main" id="{648EAC78-A455-4AA5-AB5A-226A35CBD8F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1"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Video</a:t>
            </a:r>
          </a:p>
        </p:txBody>
      </p:sp>
    </p:spTree>
    <p:extLst>
      <p:ext uri="{BB962C8B-B14F-4D97-AF65-F5344CB8AC3E}">
        <p14:creationId xmlns:p14="http://schemas.microsoft.com/office/powerpoint/2010/main" val="4652477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1">
          <p15:clr>
            <a:srgbClr val="5ACBF0"/>
          </p15:clr>
        </p15:guide>
        <p15:guide id="3" orient="horz" pos="1914">
          <p15:clr>
            <a:srgbClr val="5ACBF0"/>
          </p15:clr>
        </p15:guide>
        <p15:guide id="4" orient="horz" pos="2505">
          <p15:clr>
            <a:srgbClr val="5ACBF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Title_bod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0"/>
          </p:nvPr>
        </p:nvSpPr>
        <p:spPr>
          <a:xfrm>
            <a:off x="412750" y="1188720"/>
            <a:ext cx="11310326" cy="46799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31878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Bullet_Title only">
    <p:spTree>
      <p:nvGrpSpPr>
        <p:cNvPr id="1" name=""/>
        <p:cNvGrpSpPr/>
        <p:nvPr/>
      </p:nvGrpSpPr>
      <p:grpSpPr>
        <a:xfrm>
          <a:off x="0" y="0"/>
          <a:ext cx="0" cy="0"/>
          <a:chOff x="0" y="0"/>
          <a:chExt cx="0" cy="0"/>
        </a:xfrm>
      </p:grpSpPr>
      <p:sp>
        <p:nvSpPr>
          <p:cNvPr id="3" name="Title Placeholder 5"/>
          <p:cNvSpPr>
            <a:spLocks noGrp="1"/>
          </p:cNvSpPr>
          <p:nvPr>
            <p:ph type="title"/>
          </p:nvPr>
        </p:nvSpPr>
        <p:spPr bwMode="auto">
          <a:xfrm>
            <a:off x="583688" y="455085"/>
            <a:ext cx="11127317" cy="975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defRPr sz="3733">
                <a:solidFill>
                  <a:schemeClr val="tx2"/>
                </a:solidFill>
              </a:defRPr>
            </a:lvl1pPr>
          </a:lstStyle>
          <a:p>
            <a:pPr lvl="0"/>
            <a:r>
              <a:rPr lang="en-GB"/>
              <a:t>Click to edit Master title style</a:t>
            </a:r>
          </a:p>
        </p:txBody>
      </p:sp>
    </p:spTree>
    <p:extLst>
      <p:ext uri="{BB962C8B-B14F-4D97-AF65-F5344CB8AC3E}">
        <p14:creationId xmlns:p14="http://schemas.microsoft.com/office/powerpoint/2010/main" val="39777830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Title Slide Ligh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949" y="687823"/>
            <a:ext cx="10240454" cy="2418915"/>
          </a:xfrm>
        </p:spPr>
        <p:txBody>
          <a:bodyPr anchor="b" anchorCtr="0"/>
          <a:lstStyle>
            <a:lvl1pPr>
              <a:defRPr sz="7200" spc="-150" baseline="0">
                <a:solidFill>
                  <a:schemeClr val="tx2"/>
                </a:solidFill>
              </a:defRPr>
            </a:lvl1pPr>
          </a:lstStyle>
          <a:p>
            <a:r>
              <a:rPr lang="en-US"/>
              <a:t>CLICK TO EDIT TITLE STYLE</a:t>
            </a:r>
          </a:p>
        </p:txBody>
      </p:sp>
      <p:sp>
        <p:nvSpPr>
          <p:cNvPr id="5" name="Text Placeholder 4"/>
          <p:cNvSpPr>
            <a:spLocks noGrp="1"/>
          </p:cNvSpPr>
          <p:nvPr>
            <p:ph type="body" sz="quarter" idx="12" hasCustomPrompt="1"/>
          </p:nvPr>
        </p:nvSpPr>
        <p:spPr>
          <a:xfrm>
            <a:off x="978949" y="3425825"/>
            <a:ext cx="10240454" cy="1664490"/>
          </a:xfrm>
        </p:spPr>
        <p:txBody>
          <a:bodyPr>
            <a:noAutofit/>
          </a:bodyPr>
          <a:lstStyle>
            <a:lvl1pPr marL="0" indent="0">
              <a:spcBef>
                <a:spcPts val="2400"/>
              </a:spcBef>
              <a:buNone/>
              <a:defRPr spc="-70" baseline="0">
                <a:solidFill>
                  <a:schemeClr val="tx2"/>
                </a:solidFill>
                <a:latin typeface="+mj-lt"/>
              </a:defRPr>
            </a:lvl1pPr>
          </a:lstStyle>
          <a:p>
            <a:pPr lvl="0"/>
            <a:r>
              <a:rPr lang="en-US"/>
              <a:t>Speaker Title</a:t>
            </a:r>
          </a:p>
        </p:txBody>
      </p:sp>
      <p:sp>
        <p:nvSpPr>
          <p:cNvPr id="9" name="Date Placeholder 3"/>
          <p:cNvSpPr txBox="1">
            <a:spLocks/>
          </p:cNvSpPr>
          <p:nvPr/>
        </p:nvSpPr>
        <p:spPr>
          <a:xfrm>
            <a:off x="914037" y="6165904"/>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lumMod val="65000"/>
                  </a:srgbClr>
                </a:solidFill>
                <a:effectLst/>
                <a:uLnTx/>
                <a:uFillTx/>
                <a:latin typeface="Segoe UI"/>
                <a:ea typeface="+mn-ea"/>
                <a:cs typeface="+mn-cs"/>
              </a:rPr>
              <a:t>Microsoft Confidential, For Internal Use Only</a:t>
            </a:r>
          </a:p>
        </p:txBody>
      </p:sp>
      <p:grpSp>
        <p:nvGrpSpPr>
          <p:cNvPr id="10" name="Group 9"/>
          <p:cNvGrpSpPr/>
          <p:nvPr userDrawn="1"/>
        </p:nvGrpSpPr>
        <p:grpSpPr>
          <a:xfrm>
            <a:off x="9171987" y="5108389"/>
            <a:ext cx="2671567" cy="1332614"/>
            <a:chOff x="9169594" y="5071065"/>
            <a:chExt cx="2670869" cy="1332614"/>
          </a:xfrm>
        </p:grpSpPr>
        <p:sp>
          <p:nvSpPr>
            <p:cNvPr id="11" name="TextBox 10"/>
            <p:cNvSpPr txBox="1"/>
            <p:nvPr/>
          </p:nvSpPr>
          <p:spPr>
            <a:xfrm>
              <a:off x="9169594" y="6157458"/>
              <a:ext cx="2652212"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40" normalizeH="0" baseline="0" noProof="0">
                  <a:ln>
                    <a:noFill/>
                  </a:ln>
                  <a:solidFill>
                    <a:srgbClr val="0072C6"/>
                  </a:solidFill>
                  <a:effectLst/>
                  <a:uLnTx/>
                  <a:uFillTx/>
                  <a:latin typeface="Segoe" panose="020B0502040504020203" pitchFamily="34" charset="0"/>
                  <a:ea typeface="+mn-ea"/>
                  <a:cs typeface="+mn-cs"/>
                </a:rPr>
                <a:t>Applications and Services Group</a:t>
              </a:r>
            </a:p>
          </p:txBody>
        </p:sp>
        <p:sp>
          <p:nvSpPr>
            <p:cNvPr id="12" name="TextBox 11"/>
            <p:cNvSpPr txBox="1"/>
            <p:nvPr/>
          </p:nvSpPr>
          <p:spPr>
            <a:xfrm>
              <a:off x="9372567" y="5071065"/>
              <a:ext cx="2467896"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300" normalizeH="0" baseline="0" noProof="0">
                  <a:ln>
                    <a:noFill/>
                  </a:ln>
                  <a:solidFill>
                    <a:srgbClr val="0072C6"/>
                  </a:solidFill>
                  <a:effectLst/>
                  <a:uLnTx/>
                  <a:uFillTx/>
                  <a:latin typeface="Century Gothic" panose="020B0502020202020204" pitchFamily="34" charset="0"/>
                  <a:ea typeface="+mn-ea"/>
                  <a:cs typeface="+mn-cs"/>
                </a:rPr>
                <a:t>ASG</a:t>
              </a:r>
            </a:p>
          </p:txBody>
        </p:sp>
      </p:grpSp>
    </p:spTree>
    <p:extLst>
      <p:ext uri="{BB962C8B-B14F-4D97-AF65-F5344CB8AC3E}">
        <p14:creationId xmlns:p14="http://schemas.microsoft.com/office/powerpoint/2010/main" val="7574918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Title Slide Dark">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949" y="687823"/>
            <a:ext cx="10240454" cy="2418915"/>
          </a:xfrm>
        </p:spPr>
        <p:txBody>
          <a:bodyPr anchor="b" anchorCtr="0"/>
          <a:lstStyle>
            <a:lvl1pPr>
              <a:defRPr sz="7200" spc="-150" baseline="0">
                <a:solidFill>
                  <a:schemeClr val="bg1"/>
                </a:solidFill>
              </a:defRPr>
            </a:lvl1pPr>
          </a:lstStyle>
          <a:p>
            <a:r>
              <a:rPr lang="en-US"/>
              <a:t>CLICK TO EDIT TITLE STYLE</a:t>
            </a:r>
          </a:p>
        </p:txBody>
      </p:sp>
      <p:sp>
        <p:nvSpPr>
          <p:cNvPr id="5" name="Text Placeholder 4"/>
          <p:cNvSpPr>
            <a:spLocks noGrp="1"/>
          </p:cNvSpPr>
          <p:nvPr>
            <p:ph type="body" sz="quarter" idx="12" hasCustomPrompt="1"/>
          </p:nvPr>
        </p:nvSpPr>
        <p:spPr>
          <a:xfrm>
            <a:off x="978949" y="3425825"/>
            <a:ext cx="10240454" cy="1664490"/>
          </a:xfrm>
        </p:spPr>
        <p:txBody>
          <a:bodyPr>
            <a:noAutofit/>
          </a:bodyPr>
          <a:lstStyle>
            <a:lvl1pPr marL="0" indent="0">
              <a:spcBef>
                <a:spcPts val="2400"/>
              </a:spcBef>
              <a:buNone/>
              <a:defRPr spc="-70" baseline="0">
                <a:solidFill>
                  <a:schemeClr val="bg1"/>
                </a:solidFill>
                <a:latin typeface="+mj-lt"/>
              </a:defRPr>
            </a:lvl1pPr>
          </a:lstStyle>
          <a:p>
            <a:pPr lvl="0"/>
            <a:r>
              <a:rPr lang="en-US"/>
              <a:t>Speaker Title</a:t>
            </a:r>
          </a:p>
        </p:txBody>
      </p:sp>
      <p:sp>
        <p:nvSpPr>
          <p:cNvPr id="9" name="Date Placeholder 3"/>
          <p:cNvSpPr txBox="1">
            <a:spLocks/>
          </p:cNvSpPr>
          <p:nvPr/>
        </p:nvSpPr>
        <p:spPr>
          <a:xfrm>
            <a:off x="914037" y="6165904"/>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alpha val="75000"/>
                  </a:srgbClr>
                </a:solidFill>
                <a:effectLst/>
                <a:uLnTx/>
                <a:uFillTx/>
                <a:latin typeface="Segoe UI"/>
                <a:ea typeface="+mn-ea"/>
                <a:cs typeface="+mn-cs"/>
              </a:rPr>
              <a:t>Microsoft Confidential, For Internal Use Only</a:t>
            </a:r>
          </a:p>
        </p:txBody>
      </p:sp>
      <p:grpSp>
        <p:nvGrpSpPr>
          <p:cNvPr id="8" name="Group 7"/>
          <p:cNvGrpSpPr/>
          <p:nvPr userDrawn="1"/>
        </p:nvGrpSpPr>
        <p:grpSpPr>
          <a:xfrm>
            <a:off x="9179939" y="5155737"/>
            <a:ext cx="2652905" cy="1370162"/>
            <a:chOff x="9177543" y="5118412"/>
            <a:chExt cx="2652212" cy="1370162"/>
          </a:xfrm>
        </p:grpSpPr>
        <p:sp>
          <p:nvSpPr>
            <p:cNvPr id="10" name="TextBox 9"/>
            <p:cNvSpPr txBox="1"/>
            <p:nvPr/>
          </p:nvSpPr>
          <p:spPr>
            <a:xfrm>
              <a:off x="9177543" y="6165409"/>
              <a:ext cx="2652212" cy="323165"/>
            </a:xfrm>
            <a:prstGeom prst="rect">
              <a:avLst/>
            </a:prstGeom>
            <a:noFill/>
          </p:spPr>
          <p:txBody>
            <a:bodyPr wrap="square" rtlCol="0">
              <a:spAutoFit/>
            </a:bodyPr>
            <a:lstStyle/>
            <a:p>
              <a:pPr marL="0" marR="0" lvl="0" indent="0" algn="ctr" defTabSz="914225" rtl="0" eaLnBrk="1" fontAlgn="auto" latinLnBrk="0" hangingPunct="1">
                <a:lnSpc>
                  <a:spcPct val="100000"/>
                </a:lnSpc>
                <a:spcBef>
                  <a:spcPts val="0"/>
                </a:spcBef>
                <a:spcAft>
                  <a:spcPts val="0"/>
                </a:spcAft>
                <a:buClrTx/>
                <a:buSzTx/>
                <a:buFontTx/>
                <a:buNone/>
                <a:tabLst/>
                <a:defRPr/>
              </a:pPr>
              <a:r>
                <a:rPr kumimoji="0" lang="en-US" sz="1430" b="0" i="0" u="none" strike="noStrike" kern="1200" cap="none" spc="0" normalizeH="0" baseline="0" noProof="0">
                  <a:ln>
                    <a:noFill/>
                  </a:ln>
                  <a:solidFill>
                    <a:srgbClr val="FFFFFF">
                      <a:alpha val="90000"/>
                    </a:srgbClr>
                  </a:solidFill>
                  <a:effectLst/>
                  <a:uLnTx/>
                  <a:uFillTx/>
                  <a:latin typeface="Segoe" panose="020B0502040504020203" pitchFamily="34" charset="0"/>
                  <a:ea typeface="+mn-ea"/>
                  <a:cs typeface="+mn-cs"/>
                </a:rPr>
                <a:t>Cloud &amp; Enterprise</a:t>
              </a:r>
            </a:p>
          </p:txBody>
        </p:sp>
        <p:sp>
          <p:nvSpPr>
            <p:cNvPr id="11" name="TextBox 10"/>
            <p:cNvSpPr txBox="1"/>
            <p:nvPr/>
          </p:nvSpPr>
          <p:spPr>
            <a:xfrm>
              <a:off x="9523176" y="5118412"/>
              <a:ext cx="1925494" cy="1107996"/>
            </a:xfrm>
            <a:prstGeom prst="rect">
              <a:avLst/>
            </a:prstGeom>
            <a:noFill/>
          </p:spPr>
          <p:txBody>
            <a:bodyPr wrap="square" rtlCol="0">
              <a:spAutoFit/>
            </a:bodyPr>
            <a:lstStyle/>
            <a:p>
              <a:pPr marL="0" marR="0" lvl="0" indent="0" algn="ctr" defTabSz="914225"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300" normalizeH="0" baseline="0" noProof="0">
                  <a:ln>
                    <a:noFill/>
                  </a:ln>
                  <a:solidFill>
                    <a:srgbClr val="FFFFFF"/>
                  </a:solidFill>
                  <a:effectLst/>
                  <a:uLnTx/>
                  <a:uFillTx/>
                  <a:latin typeface="Century Gothic" panose="020B0502020202020204" pitchFamily="34" charset="0"/>
                  <a:ea typeface="+mn-ea"/>
                  <a:cs typeface="+mn-cs"/>
                </a:rPr>
                <a:t>C&amp;E</a:t>
              </a:r>
            </a:p>
          </p:txBody>
        </p:sp>
      </p:gr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49517" y="4731690"/>
            <a:ext cx="1909442" cy="702375"/>
          </a:xfrm>
          <a:prstGeom prst="rect">
            <a:avLst/>
          </a:prstGeom>
        </p:spPr>
      </p:pic>
    </p:spTree>
    <p:extLst>
      <p:ext uri="{BB962C8B-B14F-4D97-AF65-F5344CB8AC3E}">
        <p14:creationId xmlns:p14="http://schemas.microsoft.com/office/powerpoint/2010/main" val="1581752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F32B4-5247-4E8A-98EE-DC79C94E4B94}"/>
              </a:ext>
            </a:extLst>
          </p:cNvPr>
          <p:cNvSpPr>
            <a:spLocks noGrp="1"/>
          </p:cNvSpPr>
          <p:nvPr>
            <p:ph type="title"/>
          </p:nvPr>
        </p:nvSpPr>
        <p:spPr>
          <a:xfrm>
            <a:off x="839788" y="365126"/>
            <a:ext cx="10515600" cy="303212"/>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A39F88-5F8D-4F44-ACC7-D39502E3D251}"/>
              </a:ext>
            </a:extLst>
          </p:cNvPr>
          <p:cNvSpPr>
            <a:spLocks noGrp="1"/>
          </p:cNvSpPr>
          <p:nvPr>
            <p:ph type="body" idx="1"/>
          </p:nvPr>
        </p:nvSpPr>
        <p:spPr>
          <a:xfrm>
            <a:off x="839788" y="1036930"/>
            <a:ext cx="5157787" cy="823912"/>
          </a:xfrm>
        </p:spPr>
        <p:txBody>
          <a:bodyPr anchor="b"/>
          <a:lstStyle>
            <a:lvl1pPr marL="0" indent="0">
              <a:buNone/>
              <a:defRPr sz="2400" b="0">
                <a:latin typeface="Segoe UI Semibold" panose="020B0702040204020203" pitchFamily="34" charset="0"/>
                <a:cs typeface="Segoe UI Semibold" panose="020B07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6EE720-A2A6-4B1B-89B5-9824F9EFA671}"/>
              </a:ext>
            </a:extLst>
          </p:cNvPr>
          <p:cNvSpPr>
            <a:spLocks noGrp="1"/>
          </p:cNvSpPr>
          <p:nvPr>
            <p:ph sz="half" idx="2"/>
          </p:nvPr>
        </p:nvSpPr>
        <p:spPr>
          <a:xfrm>
            <a:off x="839788" y="1989859"/>
            <a:ext cx="5157787" cy="419980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FF7F5D7-8D89-478C-8849-DDA4D8D0A3DB}"/>
              </a:ext>
            </a:extLst>
          </p:cNvPr>
          <p:cNvSpPr>
            <a:spLocks noGrp="1"/>
          </p:cNvSpPr>
          <p:nvPr>
            <p:ph type="body" sz="quarter" idx="3"/>
          </p:nvPr>
        </p:nvSpPr>
        <p:spPr>
          <a:xfrm>
            <a:off x="6172200" y="1036930"/>
            <a:ext cx="5183188" cy="823912"/>
          </a:xfrm>
        </p:spPr>
        <p:txBody>
          <a:bodyPr anchor="b"/>
          <a:lstStyle>
            <a:lvl1pPr marL="0" indent="0">
              <a:buNone/>
              <a:defRPr sz="2400" b="0">
                <a:latin typeface="Segoe UI Semibold" panose="020B0702040204020203" pitchFamily="34" charset="0"/>
                <a:cs typeface="Segoe UI Semibold" panose="020B07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B409F6-ABB1-4F12-9C60-3402FBC434B5}"/>
              </a:ext>
            </a:extLst>
          </p:cNvPr>
          <p:cNvSpPr>
            <a:spLocks noGrp="1"/>
          </p:cNvSpPr>
          <p:nvPr>
            <p:ph sz="quarter" idx="4"/>
          </p:nvPr>
        </p:nvSpPr>
        <p:spPr>
          <a:xfrm>
            <a:off x="6172200" y="1989859"/>
            <a:ext cx="5183188" cy="419980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659691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Divider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1288473"/>
            <a:ext cx="11151917" cy="4281056"/>
          </a:xfrm>
        </p:spPr>
        <p:txBody>
          <a:bodyPr anchor="ctr" anchorCtr="0"/>
          <a:lstStyle>
            <a:lvl1pPr>
              <a:defRPr sz="8800" spc="-300" baseline="0">
                <a:gradFill>
                  <a:gsLst>
                    <a:gs pos="100000">
                      <a:schemeClr val="bg1"/>
                    </a:gs>
                    <a:gs pos="0">
                      <a:schemeClr val="bg1"/>
                    </a:gs>
                  </a:gsLst>
                  <a:lin ang="5400000" scaled="0"/>
                </a:gradFill>
              </a:defRPr>
            </a:lvl1pPr>
          </a:lstStyle>
          <a:p>
            <a:r>
              <a:rPr lang="en-US"/>
              <a:t>CLICK TO EDIT TITLE STYLE</a:t>
            </a:r>
          </a:p>
        </p:txBody>
      </p:sp>
    </p:spTree>
    <p:extLst>
      <p:ext uri="{BB962C8B-B14F-4D97-AF65-F5344CB8AC3E}">
        <p14:creationId xmlns:p14="http://schemas.microsoft.com/office/powerpoint/2010/main" val="140660883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amp; Content w/Bullets">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519248" y="1447800"/>
            <a:ext cx="11151917" cy="4360863"/>
          </a:xfrm>
        </p:spPr>
        <p:txBody>
          <a:bodyPr/>
          <a:lstStyle>
            <a:lvl1pPr marL="0" indent="0">
              <a:spcBef>
                <a:spcPts val="1200"/>
              </a:spcBef>
              <a:buSzPct val="90000"/>
              <a:buNone/>
              <a:defRPr lang="en-US" sz="32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vl2pPr marL="233363" indent="-233363">
              <a:spcBef>
                <a:spcPts val="600"/>
              </a:spcBef>
              <a:buSzPct val="100000"/>
              <a:buFont typeface="Arial" panose="020B0604020202020204" pitchFamily="34" charset="0"/>
              <a:buChar char="•"/>
              <a:defRPr baseline="0"/>
            </a:lvl2pPr>
            <a:lvl3pPr marL="461963" indent="-225425">
              <a:spcBef>
                <a:spcPts val="600"/>
              </a:spcBef>
              <a:buSzPct val="75000"/>
              <a:buFont typeface="Courier New" panose="02070309020205020404" pitchFamily="49" charset="0"/>
              <a:buChar char="o"/>
              <a:tabLst>
                <a:tab pos="461963" algn="l"/>
              </a:tabLst>
              <a:defRPr baseline="0"/>
            </a:lvl3pPr>
            <a:lvl4pPr marL="684213" indent="-231775">
              <a:spcBef>
                <a:spcPts val="600"/>
              </a:spcBef>
              <a:buFont typeface="Wingdings" panose="05000000000000000000" pitchFamily="2" charset="2"/>
              <a:buChar char="§"/>
              <a:defRPr baseline="0"/>
            </a:lvl4pPr>
            <a:lvl5pPr marL="914400" indent="-225425">
              <a:spcBef>
                <a:spcPts val="600"/>
              </a:spcBef>
              <a:tabLst/>
              <a:defRPr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hasCustomPrompt="1"/>
          </p:nvPr>
        </p:nvSpPr>
        <p:spPr/>
        <p:txBody>
          <a:bodyPr/>
          <a:lstStyle/>
          <a:p>
            <a:r>
              <a:rPr lang="en-US"/>
              <a:t>CLICK TO EDIT MASTER TITLE STYLE</a:t>
            </a:r>
          </a:p>
        </p:txBody>
      </p:sp>
    </p:spTree>
    <p:extLst>
      <p:ext uri="{BB962C8B-B14F-4D97-AF65-F5344CB8AC3E}">
        <p14:creationId xmlns:p14="http://schemas.microsoft.com/office/powerpoint/2010/main" val="4143557510"/>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Title &amp; Content,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248" y="1447799"/>
            <a:ext cx="11151917" cy="4163292"/>
          </a:xfrm>
          <a:prstGeom prst="rect">
            <a:avLst/>
          </a:prstGeom>
        </p:spPr>
        <p:txBody>
          <a:bodyPr/>
          <a:lstStyle>
            <a:lvl1pPr marL="0" indent="0">
              <a:spcBef>
                <a:spcPts val="2400"/>
              </a:spcBef>
              <a:buNone/>
              <a:defRPr sz="4000">
                <a:solidFill>
                  <a:schemeClr val="accent1"/>
                </a:solidFill>
                <a:latin typeface="+mj-lt"/>
              </a:defRPr>
            </a:lvl1pPr>
            <a:lvl2pPr marL="0" indent="0">
              <a:buNone/>
              <a:defRPr sz="2000">
                <a:gradFill>
                  <a:gsLst>
                    <a:gs pos="100000">
                      <a:schemeClr val="bg2"/>
                    </a:gs>
                    <a:gs pos="0">
                      <a:schemeClr val="bg2"/>
                    </a:gs>
                  </a:gsLst>
                  <a:lin ang="5400000" scaled="0"/>
                </a:gradFill>
              </a:defRPr>
            </a:lvl2pPr>
            <a:lvl3pPr marL="231775" indent="0">
              <a:buNone/>
              <a:defRPr sz="2000">
                <a:gradFill>
                  <a:gsLst>
                    <a:gs pos="100000">
                      <a:schemeClr val="bg2"/>
                    </a:gs>
                    <a:gs pos="0">
                      <a:schemeClr val="bg2"/>
                    </a:gs>
                  </a:gsLst>
                  <a:lin ang="5400000" scaled="0"/>
                </a:gradFill>
              </a:defRPr>
            </a:lvl3pPr>
            <a:lvl4pPr marL="457200" indent="0">
              <a:buNone/>
              <a:defRPr sz="2000">
                <a:gradFill>
                  <a:gsLst>
                    <a:gs pos="100000">
                      <a:schemeClr val="bg2"/>
                    </a:gs>
                    <a:gs pos="0">
                      <a:schemeClr val="bg2"/>
                    </a:gs>
                  </a:gsLst>
                  <a:lin ang="5400000" scaled="0"/>
                </a:gradFill>
              </a:defRPr>
            </a:lvl4pPr>
            <a:lvl5pPr marL="693738" indent="0">
              <a:buNone/>
              <a:defRPr sz="2000">
                <a:gradFill>
                  <a:gsLst>
                    <a:gs pos="100000">
                      <a:schemeClr val="bg2"/>
                    </a:gs>
                    <a:gs pos="0">
                      <a:schemeClr val="bg2"/>
                    </a:gs>
                  </a:gsLst>
                  <a:lin ang="5400000" scaled="0"/>
                </a:gra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p:txBody>
          <a:bodyPr/>
          <a:lstStyle>
            <a:lvl1pPr>
              <a:defRPr>
                <a:solidFill>
                  <a:schemeClr val="tx1">
                    <a:lumMod val="65000"/>
                    <a:lumOff val="35000"/>
                  </a:schemeClr>
                </a:solidFill>
              </a:defRPr>
            </a:lvl1pPr>
          </a:lstStyle>
          <a:p>
            <a:r>
              <a:rPr lang="en-US"/>
              <a:t>CLICK TO EDIT MASTER TITLE STYLE</a:t>
            </a:r>
          </a:p>
        </p:txBody>
      </p:sp>
    </p:spTree>
    <p:extLst>
      <p:ext uri="{BB962C8B-B14F-4D97-AF65-F5344CB8AC3E}">
        <p14:creationId xmlns:p14="http://schemas.microsoft.com/office/powerpoint/2010/main" val="3020245409"/>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amp; 2-Content, no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65000"/>
                    <a:lumOff val="35000"/>
                  </a:schemeClr>
                </a:solidFill>
              </a:defRPr>
            </a:lvl1pPr>
          </a:lstStyle>
          <a:p>
            <a:r>
              <a:rPr lang="en-US"/>
              <a:t>CLICK TO EDIT MASTER TITLE STYLE</a:t>
            </a:r>
          </a:p>
        </p:txBody>
      </p:sp>
      <p:sp>
        <p:nvSpPr>
          <p:cNvPr id="6" name="Text Placeholder 5"/>
          <p:cNvSpPr>
            <a:spLocks noGrp="1"/>
          </p:cNvSpPr>
          <p:nvPr>
            <p:ph type="body" sz="quarter" idx="11"/>
          </p:nvPr>
        </p:nvSpPr>
        <p:spPr>
          <a:xfrm>
            <a:off x="520836" y="1447801"/>
            <a:ext cx="5396365" cy="4443845"/>
          </a:xfrm>
        </p:spPr>
        <p:txBody>
          <a:bodyPr/>
          <a:lstStyle>
            <a:lvl1pPr marL="0" indent="0">
              <a:spcBef>
                <a:spcPts val="1200"/>
              </a:spcBef>
              <a:buNone/>
              <a:defRPr sz="3600">
                <a:gradFill>
                  <a:gsLst>
                    <a:gs pos="1000">
                      <a:schemeClr val="bg2"/>
                    </a:gs>
                    <a:gs pos="98000">
                      <a:schemeClr val="bg2"/>
                    </a:gs>
                  </a:gsLst>
                  <a:lin ang="5400000" scaled="0"/>
                </a:gradFill>
                <a:latin typeface="+mj-lt"/>
              </a:defRPr>
            </a:lvl1pPr>
            <a:lvl2pPr marL="0" indent="0">
              <a:buNone/>
              <a:defRPr sz="2000">
                <a:gradFill>
                  <a:gsLst>
                    <a:gs pos="1000">
                      <a:schemeClr val="bg2"/>
                    </a:gs>
                    <a:gs pos="98000">
                      <a:schemeClr val="bg2"/>
                    </a:gs>
                  </a:gsLst>
                  <a:lin ang="5400000" scaled="0"/>
                </a:gradFill>
              </a:defRPr>
            </a:lvl2pPr>
            <a:lvl3pPr marL="233363" indent="0">
              <a:buNone/>
              <a:defRPr sz="2000">
                <a:gradFill>
                  <a:gsLst>
                    <a:gs pos="1000">
                      <a:schemeClr val="bg2"/>
                    </a:gs>
                    <a:gs pos="98000">
                      <a:schemeClr val="bg2"/>
                    </a:gs>
                  </a:gsLst>
                  <a:lin ang="5400000" scaled="0"/>
                </a:gradFill>
              </a:defRPr>
            </a:lvl3pPr>
            <a:lvl4pPr marL="457200" indent="0">
              <a:buNone/>
              <a:defRPr sz="2000">
                <a:gradFill>
                  <a:gsLst>
                    <a:gs pos="1000">
                      <a:schemeClr val="bg2"/>
                    </a:gs>
                    <a:gs pos="98000">
                      <a:schemeClr val="bg2"/>
                    </a:gs>
                  </a:gsLst>
                  <a:lin ang="5400000" scaled="0"/>
                </a:gradFill>
              </a:defRPr>
            </a:lvl4pPr>
            <a:lvl5pPr marL="693738" indent="0">
              <a:buNone/>
              <a:defRPr sz="2000">
                <a:gradFill>
                  <a:gsLst>
                    <a:gs pos="1000">
                      <a:schemeClr val="bg2"/>
                    </a:gs>
                    <a:gs pos="98000">
                      <a:schemeClr val="bg2"/>
                    </a:gs>
                  </a:gsLst>
                  <a:lin ang="5400000" scaled="0"/>
                </a:gra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8"/>
          <p:cNvSpPr>
            <a:spLocks noGrp="1"/>
          </p:cNvSpPr>
          <p:nvPr>
            <p:ph type="body" sz="quarter" idx="12"/>
          </p:nvPr>
        </p:nvSpPr>
        <p:spPr>
          <a:xfrm>
            <a:off x="6279563" y="1447801"/>
            <a:ext cx="5396365" cy="4443845"/>
          </a:xfrm>
        </p:spPr>
        <p:txBody>
          <a:bodyPr/>
          <a:lstStyle>
            <a:lvl1pPr marL="0" indent="0">
              <a:spcBef>
                <a:spcPts val="1200"/>
              </a:spcBef>
              <a:buNone/>
              <a:defRPr lang="en-US" sz="3600" kern="1200" spc="-70" baseline="0" dirty="0" smtClean="0">
                <a:gradFill>
                  <a:gsLst>
                    <a:gs pos="1000">
                      <a:schemeClr val="bg2"/>
                    </a:gs>
                    <a:gs pos="98000">
                      <a:schemeClr val="bg2"/>
                    </a:gs>
                  </a:gsLst>
                  <a:lin ang="5400000" scaled="0"/>
                </a:gradFill>
                <a:latin typeface="+mj-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gradFill>
                  <a:gsLst>
                    <a:gs pos="1000">
                      <a:schemeClr val="bg2"/>
                    </a:gs>
                    <a:gs pos="98000">
                      <a:schemeClr val="bg2"/>
                    </a:gs>
                  </a:gsLst>
                  <a:lin ang="5400000" scaled="0"/>
                </a:gra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Fifth level</a:t>
            </a:r>
          </a:p>
        </p:txBody>
      </p:sp>
    </p:spTree>
    <p:extLst>
      <p:ext uri="{BB962C8B-B14F-4D97-AF65-F5344CB8AC3E}">
        <p14:creationId xmlns:p14="http://schemas.microsoft.com/office/powerpoint/2010/main" val="2125504955"/>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ontent &amp; Lis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65000"/>
                    <a:lumOff val="35000"/>
                  </a:schemeClr>
                </a:solidFill>
              </a:defRPr>
            </a:lvl1pPr>
          </a:lstStyle>
          <a:p>
            <a:r>
              <a:rPr lang="en-US"/>
              <a:t>CLICK TO EDIT MASTER TITLE STYLE</a:t>
            </a:r>
          </a:p>
        </p:txBody>
      </p:sp>
      <p:sp>
        <p:nvSpPr>
          <p:cNvPr id="9" name="Text Placeholder 8"/>
          <p:cNvSpPr>
            <a:spLocks noGrp="1"/>
          </p:cNvSpPr>
          <p:nvPr>
            <p:ph type="body" sz="quarter" idx="12"/>
          </p:nvPr>
        </p:nvSpPr>
        <p:spPr>
          <a:xfrm>
            <a:off x="5049565" y="1533525"/>
            <a:ext cx="6626364" cy="3924300"/>
          </a:xfrm>
        </p:spPr>
        <p:txBody>
          <a:bodyPr/>
          <a:lstStyle>
            <a:lvl1pPr marL="0" indent="0">
              <a:spcBef>
                <a:spcPts val="1200"/>
              </a:spcBef>
              <a:buNone/>
              <a:defRPr lang="en-US" sz="3600" kern="1200" spc="-70" baseline="0" dirty="0" smtClean="0">
                <a:gradFill>
                  <a:gsLst>
                    <a:gs pos="1000">
                      <a:schemeClr val="bg2"/>
                    </a:gs>
                    <a:gs pos="98000">
                      <a:schemeClr val="bg2"/>
                    </a:gs>
                  </a:gsLst>
                  <a:lin ang="5400000" scaled="0"/>
                </a:gradFill>
                <a:latin typeface="+mj-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000">
                      <a:schemeClr val="bg2"/>
                    </a:gs>
                    <a:gs pos="98000">
                      <a:schemeClr val="bg2"/>
                    </a:gs>
                  </a:gsLst>
                  <a:lin ang="5400000" scaled="0"/>
                </a:gra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gradFill>
                  <a:gsLst>
                    <a:gs pos="1000">
                      <a:schemeClr val="bg2"/>
                    </a:gs>
                    <a:gs pos="98000">
                      <a:schemeClr val="bg2"/>
                    </a:gs>
                  </a:gsLst>
                  <a:lin ang="5400000" scaled="0"/>
                </a:gra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a:t>Click to edit Master text styles</a:t>
            </a:r>
          </a:p>
        </p:txBody>
      </p:sp>
      <p:sp>
        <p:nvSpPr>
          <p:cNvPr id="4" name="Content Placeholder 3"/>
          <p:cNvSpPr>
            <a:spLocks noGrp="1"/>
          </p:cNvSpPr>
          <p:nvPr>
            <p:ph sz="quarter" idx="14"/>
          </p:nvPr>
        </p:nvSpPr>
        <p:spPr>
          <a:xfrm>
            <a:off x="519248" y="1533525"/>
            <a:ext cx="4368350" cy="3924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86493336"/>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amp; 2-Content w/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65000"/>
                    <a:lumOff val="35000"/>
                  </a:schemeClr>
                </a:solidFill>
              </a:defRPr>
            </a:lvl1pPr>
          </a:lstStyle>
          <a:p>
            <a:r>
              <a:rPr lang="en-US"/>
              <a:t>CLICK TO EDIT MASTER TITLE STYLE</a:t>
            </a:r>
          </a:p>
        </p:txBody>
      </p:sp>
      <p:sp>
        <p:nvSpPr>
          <p:cNvPr id="4" name="Text Placeholder 3"/>
          <p:cNvSpPr>
            <a:spLocks noGrp="1"/>
          </p:cNvSpPr>
          <p:nvPr>
            <p:ph type="body" sz="quarter" idx="10"/>
          </p:nvPr>
        </p:nvSpPr>
        <p:spPr>
          <a:xfrm>
            <a:off x="520836" y="1447800"/>
            <a:ext cx="5396365" cy="4305300"/>
          </a:xfrm>
        </p:spPr>
        <p:txBody>
          <a:bodyPr>
            <a:noAutofit/>
          </a:bodyPr>
          <a:lstStyle>
            <a:lvl1pPr marL="292100" indent="-292100">
              <a:spcBef>
                <a:spcPts val="1200"/>
              </a:spcBef>
              <a:buClr>
                <a:schemeClr val="bg2"/>
              </a:buClr>
              <a:buSzPct val="100000"/>
              <a:buFont typeface="Wingdings" pitchFamily="2" charset="2"/>
              <a:buChar char=""/>
              <a:defRPr lang="en-US" sz="3600" kern="1200" spc="-70" baseline="0" dirty="0" smtClean="0">
                <a:gradFill>
                  <a:gsLst>
                    <a:gs pos="1250">
                      <a:schemeClr val="bg2"/>
                    </a:gs>
                    <a:gs pos="100000">
                      <a:schemeClr val="bg2"/>
                    </a:gs>
                  </a:gsLst>
                  <a:lin ang="5400000" scaled="0"/>
                </a:gradFill>
                <a:latin typeface="+mj-lt"/>
                <a:ea typeface="+mn-ea"/>
                <a:cs typeface="+mn-cs"/>
              </a:defRPr>
            </a:lvl1pPr>
            <a:lvl2pPr marL="520700" indent="-228600">
              <a:defRPr sz="2000"/>
            </a:lvl2pPr>
            <a:lvl3pPr marL="685800" indent="-165100">
              <a:tabLst/>
              <a:defRPr sz="2000"/>
            </a:lvl3pPr>
            <a:lvl4pPr marL="863600" indent="-177800">
              <a:defRPr/>
            </a:lvl4pPr>
            <a:lvl5pPr marL="1028700" indent="-165100">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p:cNvSpPr>
            <a:spLocks noGrp="1"/>
          </p:cNvSpPr>
          <p:nvPr>
            <p:ph type="body" sz="quarter" idx="11"/>
          </p:nvPr>
        </p:nvSpPr>
        <p:spPr>
          <a:xfrm>
            <a:off x="6279563" y="1447800"/>
            <a:ext cx="5396365" cy="4305300"/>
          </a:xfrm>
        </p:spPr>
        <p:txBody>
          <a:bodyPr>
            <a:noAutofit/>
          </a:bodyPr>
          <a:lstStyle>
            <a:lvl1pPr marL="339725" indent="-339725">
              <a:spcBef>
                <a:spcPts val="1200"/>
              </a:spcBef>
              <a:buClr>
                <a:schemeClr val="bg2"/>
              </a:buClr>
              <a:buFont typeface="Arial" pitchFamily="34" charset="0"/>
              <a:buChar char="•"/>
              <a:defRPr lang="en-US" sz="3600" kern="1200" spc="-70" baseline="0" dirty="0" smtClean="0">
                <a:gradFill>
                  <a:gsLst>
                    <a:gs pos="1250">
                      <a:schemeClr val="bg2"/>
                    </a:gs>
                    <a:gs pos="100000">
                      <a:schemeClr val="bg2"/>
                    </a:gs>
                  </a:gsLst>
                  <a:lin ang="5400000" scaled="0"/>
                </a:gradFill>
                <a:latin typeface="+mj-lt"/>
                <a:ea typeface="+mn-ea"/>
                <a:cs typeface="+mn-cs"/>
              </a:defRPr>
            </a:lvl1pPr>
            <a:lvl2pPr marL="635000" indent="-342900">
              <a:defRPr lang="en-US" sz="2000" kern="1200" spc="0" baseline="0" dirty="0" smtClean="0">
                <a:gradFill>
                  <a:gsLst>
                    <a:gs pos="1250">
                      <a:schemeClr val="bg2"/>
                    </a:gs>
                    <a:gs pos="100000">
                      <a:schemeClr val="bg2"/>
                    </a:gs>
                  </a:gsLst>
                  <a:lin ang="5400000" scaled="0"/>
                </a:gradFill>
                <a:latin typeface="+mn-lt"/>
                <a:ea typeface="+mn-ea"/>
                <a:cs typeface="+mn-cs"/>
              </a:defRPr>
            </a:lvl2pPr>
            <a:lvl3pPr marL="635000" indent="-342900">
              <a:defRPr lang="en-US" sz="2000" kern="1200" spc="0" baseline="0" dirty="0" smtClean="0">
                <a:gradFill>
                  <a:gsLst>
                    <a:gs pos="1250">
                      <a:schemeClr val="bg2"/>
                    </a:gs>
                    <a:gs pos="100000">
                      <a:schemeClr val="bg2"/>
                    </a:gs>
                  </a:gsLst>
                  <a:lin ang="5400000" scaled="0"/>
                </a:gradFill>
                <a:latin typeface="+mn-lt"/>
                <a:ea typeface="+mn-ea"/>
                <a:cs typeface="+mn-cs"/>
              </a:defRPr>
            </a:lvl3pPr>
            <a:lvl4pPr marL="1028700" indent="-342900">
              <a:defRPr lang="en-US" sz="2000" kern="1200" spc="0" baseline="0" dirty="0" smtClean="0">
                <a:gradFill>
                  <a:gsLst>
                    <a:gs pos="1250">
                      <a:schemeClr val="bg2"/>
                    </a:gs>
                    <a:gs pos="100000">
                      <a:schemeClr val="bg2"/>
                    </a:gs>
                  </a:gsLst>
                  <a:lin ang="5400000" scaled="0"/>
                </a:gradFill>
                <a:latin typeface="+mn-lt"/>
                <a:ea typeface="+mn-ea"/>
                <a:cs typeface="+mn-cs"/>
              </a:defRPr>
            </a:lvl4pPr>
            <a:lvl5pPr marL="1206500" indent="-342900">
              <a:defRPr lang="en-US" sz="2000" kern="1200" spc="0" baseline="0" dirty="0">
                <a:gradFill>
                  <a:gsLst>
                    <a:gs pos="1250">
                      <a:schemeClr val="bg2"/>
                    </a:gs>
                    <a:gs pos="100000">
                      <a:schemeClr val="bg2"/>
                    </a:gs>
                  </a:gsLst>
                  <a:lin ang="5400000" scaled="0"/>
                </a:gradFill>
                <a:latin typeface="+mn-lt"/>
                <a:ea typeface="+mn-ea"/>
                <a:cs typeface="+mn-cs"/>
              </a:defRPr>
            </a:lvl5pPr>
            <a:lvl6pPr marL="1028700" indent="-342900">
              <a:defRPr/>
            </a:lvl6pPr>
          </a:lstStyle>
          <a:p>
            <a:pPr marL="292100" marR="0" lvl="0"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Click to edit Master text styles</a:t>
            </a:r>
          </a:p>
          <a:p>
            <a:pPr marL="292100" marR="0" lvl="1"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Second level</a:t>
            </a:r>
          </a:p>
          <a:p>
            <a:pPr marL="292100" marR="0" lvl="2"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Third level</a:t>
            </a:r>
          </a:p>
          <a:p>
            <a:pPr marL="292100" marR="0" lvl="3"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Fourth level</a:t>
            </a:r>
          </a:p>
          <a:p>
            <a:pPr marL="292100" marR="0" lvl="4"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Fifth level</a:t>
            </a:r>
          </a:p>
        </p:txBody>
      </p:sp>
    </p:spTree>
    <p:extLst>
      <p:ext uri="{BB962C8B-B14F-4D97-AF65-F5344CB8AC3E}">
        <p14:creationId xmlns:p14="http://schemas.microsoft.com/office/powerpoint/2010/main" val="634837379"/>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2Title &amp; 2-Content w/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333375"/>
            <a:ext cx="5397954" cy="821658"/>
          </a:xfrm>
        </p:spPr>
        <p:txBody>
          <a:bodyPr anchor="ctr"/>
          <a:lstStyle>
            <a:lvl1pPr>
              <a:defRPr sz="3600">
                <a:solidFill>
                  <a:schemeClr val="tx1">
                    <a:lumMod val="65000"/>
                    <a:lumOff val="35000"/>
                  </a:schemeClr>
                </a:solidFill>
              </a:defRPr>
            </a:lvl1pPr>
          </a:lstStyle>
          <a:p>
            <a:r>
              <a:rPr lang="en-US"/>
              <a:t>CLICK TO EDIT MASTER TITLE STYLE</a:t>
            </a:r>
          </a:p>
        </p:txBody>
      </p:sp>
      <p:sp>
        <p:nvSpPr>
          <p:cNvPr id="4" name="Text Placeholder 3"/>
          <p:cNvSpPr>
            <a:spLocks noGrp="1"/>
          </p:cNvSpPr>
          <p:nvPr>
            <p:ph type="body" sz="quarter" idx="10"/>
          </p:nvPr>
        </p:nvSpPr>
        <p:spPr>
          <a:xfrm>
            <a:off x="517660" y="1155034"/>
            <a:ext cx="5396365" cy="4598067"/>
          </a:xfrm>
        </p:spPr>
        <p:txBody>
          <a:bodyPr>
            <a:noAutofit/>
          </a:bodyPr>
          <a:lstStyle>
            <a:lvl1pPr marL="292100" indent="-292100">
              <a:spcBef>
                <a:spcPts val="1200"/>
              </a:spcBef>
              <a:buClr>
                <a:schemeClr val="bg2"/>
              </a:buClr>
              <a:buSzPct val="100000"/>
              <a:buFont typeface="Wingdings" pitchFamily="2" charset="2"/>
              <a:buChar char=""/>
              <a:defRPr lang="en-US" sz="2200" kern="1200" spc="-70" baseline="0" dirty="0" smtClean="0">
                <a:gradFill>
                  <a:gsLst>
                    <a:gs pos="1250">
                      <a:schemeClr val="bg2"/>
                    </a:gs>
                    <a:gs pos="100000">
                      <a:schemeClr val="bg2"/>
                    </a:gs>
                  </a:gsLst>
                  <a:lin ang="5400000" scaled="0"/>
                </a:gradFill>
                <a:latin typeface="+mn-lt"/>
                <a:ea typeface="+mn-ea"/>
                <a:cs typeface="+mn-cs"/>
              </a:defRPr>
            </a:lvl1pPr>
            <a:lvl2pPr marL="520700" indent="-228600">
              <a:defRPr sz="1800"/>
            </a:lvl2pPr>
            <a:lvl3pPr marL="685800" indent="-165100">
              <a:tabLst/>
              <a:defRPr sz="1800"/>
            </a:lvl3pPr>
            <a:lvl4pPr marL="863600" indent="-177800">
              <a:defRPr sz="1800"/>
            </a:lvl4pPr>
            <a:lvl5pPr marL="1028700" indent="-165100">
              <a:tabLst/>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p:cNvSpPr>
            <a:spLocks noGrp="1"/>
          </p:cNvSpPr>
          <p:nvPr>
            <p:ph type="body" sz="quarter" idx="11"/>
          </p:nvPr>
        </p:nvSpPr>
        <p:spPr>
          <a:xfrm>
            <a:off x="6279563" y="1155034"/>
            <a:ext cx="5396365" cy="4598067"/>
          </a:xfrm>
        </p:spPr>
        <p:txBody>
          <a:bodyPr>
            <a:noAutofit/>
          </a:bodyPr>
          <a:lstStyle>
            <a:lvl1pPr marL="339725" indent="-339725">
              <a:spcBef>
                <a:spcPts val="1200"/>
              </a:spcBef>
              <a:buClr>
                <a:schemeClr val="bg2"/>
              </a:buClr>
              <a:buFont typeface="Arial" pitchFamily="34" charset="0"/>
              <a:buChar char="•"/>
              <a:defRPr lang="en-US" sz="2200" kern="1200" spc="-70" baseline="0" dirty="0" smtClean="0">
                <a:gradFill>
                  <a:gsLst>
                    <a:gs pos="1250">
                      <a:schemeClr val="bg2"/>
                    </a:gs>
                    <a:gs pos="100000">
                      <a:schemeClr val="bg2"/>
                    </a:gs>
                  </a:gsLst>
                  <a:lin ang="5400000" scaled="0"/>
                </a:gradFill>
                <a:latin typeface="+mn-lt"/>
                <a:ea typeface="+mn-ea"/>
                <a:cs typeface="+mn-cs"/>
              </a:defRPr>
            </a:lvl1pPr>
            <a:lvl2pPr marL="635000" indent="-342900">
              <a:defRPr lang="en-US" sz="1800" kern="1200" spc="0" baseline="0" dirty="0" smtClean="0">
                <a:gradFill>
                  <a:gsLst>
                    <a:gs pos="1250">
                      <a:schemeClr val="bg2"/>
                    </a:gs>
                    <a:gs pos="100000">
                      <a:schemeClr val="bg2"/>
                    </a:gs>
                  </a:gsLst>
                  <a:lin ang="5400000" scaled="0"/>
                </a:gradFill>
                <a:latin typeface="+mn-lt"/>
                <a:ea typeface="+mn-ea"/>
                <a:cs typeface="+mn-cs"/>
              </a:defRPr>
            </a:lvl2pPr>
            <a:lvl3pPr marL="635000" indent="-342900">
              <a:defRPr lang="en-US" sz="1800" kern="1200" spc="0" baseline="0" dirty="0" smtClean="0">
                <a:gradFill>
                  <a:gsLst>
                    <a:gs pos="1250">
                      <a:schemeClr val="bg2"/>
                    </a:gs>
                    <a:gs pos="100000">
                      <a:schemeClr val="bg2"/>
                    </a:gs>
                  </a:gsLst>
                  <a:lin ang="5400000" scaled="0"/>
                </a:gradFill>
                <a:latin typeface="+mn-lt"/>
                <a:ea typeface="+mn-ea"/>
                <a:cs typeface="+mn-cs"/>
              </a:defRPr>
            </a:lvl3pPr>
            <a:lvl4pPr marL="1028700" indent="-342900">
              <a:defRPr lang="en-US" sz="1800" kern="1200" spc="0" baseline="0" dirty="0" smtClean="0">
                <a:gradFill>
                  <a:gsLst>
                    <a:gs pos="1250">
                      <a:schemeClr val="bg2"/>
                    </a:gs>
                    <a:gs pos="100000">
                      <a:schemeClr val="bg2"/>
                    </a:gs>
                  </a:gsLst>
                  <a:lin ang="5400000" scaled="0"/>
                </a:gradFill>
                <a:latin typeface="+mn-lt"/>
                <a:ea typeface="+mn-ea"/>
                <a:cs typeface="+mn-cs"/>
              </a:defRPr>
            </a:lvl4pPr>
            <a:lvl5pPr marL="1206500" indent="-342900">
              <a:defRPr lang="en-US" sz="1800" kern="1200" spc="0" baseline="0" dirty="0">
                <a:gradFill>
                  <a:gsLst>
                    <a:gs pos="1250">
                      <a:schemeClr val="bg2"/>
                    </a:gs>
                    <a:gs pos="100000">
                      <a:schemeClr val="bg2"/>
                    </a:gs>
                  </a:gsLst>
                  <a:lin ang="5400000" scaled="0"/>
                </a:gradFill>
                <a:latin typeface="+mn-lt"/>
                <a:ea typeface="+mn-ea"/>
                <a:cs typeface="+mn-cs"/>
              </a:defRPr>
            </a:lvl5pPr>
            <a:lvl6pPr marL="1028700" indent="-342900">
              <a:defRPr/>
            </a:lvl6pPr>
          </a:lstStyle>
          <a:p>
            <a:pPr marL="292100" marR="0" lvl="0"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Click to edit Master text styles</a:t>
            </a:r>
          </a:p>
          <a:p>
            <a:pPr marL="292100" marR="0" lvl="1"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Second level</a:t>
            </a:r>
          </a:p>
          <a:p>
            <a:pPr marL="292100" marR="0" lvl="2"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Third level</a:t>
            </a:r>
          </a:p>
          <a:p>
            <a:pPr marL="292100" marR="0" lvl="3"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Fourth level</a:t>
            </a:r>
          </a:p>
          <a:p>
            <a:pPr marL="292100" marR="0" lvl="4" indent="-292100" algn="l" defTabSz="914363"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a:t>Fifth level</a:t>
            </a:r>
          </a:p>
        </p:txBody>
      </p:sp>
      <p:sp>
        <p:nvSpPr>
          <p:cNvPr id="5" name="Text Placeholder 4"/>
          <p:cNvSpPr>
            <a:spLocks noGrp="1"/>
          </p:cNvSpPr>
          <p:nvPr>
            <p:ph type="body" sz="quarter" idx="13" hasCustomPrompt="1"/>
          </p:nvPr>
        </p:nvSpPr>
        <p:spPr>
          <a:xfrm>
            <a:off x="6280199" y="333375"/>
            <a:ext cx="5395730" cy="821659"/>
          </a:xfrm>
        </p:spPr>
        <p:txBody>
          <a:bodyPr anchor="ctr"/>
          <a:lstStyle>
            <a:lvl1pPr marL="0" indent="0">
              <a:buFontTx/>
              <a:buNone/>
              <a:defRPr lang="en-US" sz="3600" b="0" kern="1200" cap="none" spc="-100" baseline="0" dirty="0">
                <a:ln w="3175">
                  <a:noFill/>
                </a:ln>
                <a:solidFill>
                  <a:schemeClr val="tx1">
                    <a:lumMod val="65000"/>
                    <a:lumOff val="35000"/>
                  </a:schemeClr>
                </a:solidFill>
                <a:effectLst/>
                <a:latin typeface="+mj-lt"/>
                <a:ea typeface="+mn-ea"/>
                <a:cs typeface="Arial" charset="0"/>
              </a:defRPr>
            </a:lvl1pPr>
          </a:lstStyle>
          <a:p>
            <a:pPr lvl="0"/>
            <a:r>
              <a:rPr lang="en-US"/>
              <a:t>CLICK TO EDIT MASTER TEXT STYLES</a:t>
            </a:r>
          </a:p>
        </p:txBody>
      </p:sp>
    </p:spTree>
    <p:extLst>
      <p:ext uri="{BB962C8B-B14F-4D97-AF65-F5344CB8AC3E}">
        <p14:creationId xmlns:p14="http://schemas.microsoft.com/office/powerpoint/2010/main" val="988367138"/>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Large &amp; Small Content 2">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20836" y="1681905"/>
            <a:ext cx="4747862" cy="2404321"/>
          </a:xfrm>
          <a:prstGeom prst="rect">
            <a:avLst/>
          </a:prstGeom>
        </p:spPr>
        <p:txBody>
          <a:bodyPr>
            <a:noAutofit/>
          </a:bodyPr>
          <a:lstStyle>
            <a:lvl1pPr marL="0" indent="0">
              <a:buNone/>
              <a:defRPr sz="4000" b="0" cap="none" baseline="0">
                <a:gradFill>
                  <a:gsLst>
                    <a:gs pos="100000">
                      <a:schemeClr val="tx2"/>
                    </a:gs>
                    <a:gs pos="0">
                      <a:schemeClr val="tx2"/>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5706962" y="1681904"/>
            <a:ext cx="5968968" cy="3823546"/>
          </a:xfrm>
          <a:prstGeom prst="rect">
            <a:avLst/>
          </a:prstGeom>
        </p:spPr>
        <p:txBody>
          <a:bodyPr>
            <a:noAutofit/>
          </a:bodyPr>
          <a:lstStyle>
            <a:lvl1pPr marL="0" indent="0">
              <a:spcBef>
                <a:spcPts val="1200"/>
              </a:spcBef>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a:t>Click to edit Master text styles</a:t>
            </a:r>
          </a:p>
        </p:txBody>
      </p:sp>
      <p:sp>
        <p:nvSpPr>
          <p:cNvPr id="12" name="Title 11"/>
          <p:cNvSpPr>
            <a:spLocks noGrp="1"/>
          </p:cNvSpPr>
          <p:nvPr>
            <p:ph type="title" hasCustomPrompt="1"/>
          </p:nvPr>
        </p:nvSpPr>
        <p:spPr/>
        <p:txBody>
          <a:bodyPr>
            <a:noAutofit/>
          </a:bodyPr>
          <a:lstStyle>
            <a:lvl1pPr>
              <a:defRPr/>
            </a:lvl1pPr>
          </a:lstStyle>
          <a:p>
            <a:r>
              <a:rPr lang="en-US"/>
              <a:t>CLICK TO EDIT MASTER TITLE STYLE</a:t>
            </a:r>
          </a:p>
        </p:txBody>
      </p:sp>
    </p:spTree>
    <p:extLst>
      <p:ext uri="{BB962C8B-B14F-4D97-AF65-F5344CB8AC3E}">
        <p14:creationId xmlns:p14="http://schemas.microsoft.com/office/powerpoint/2010/main" val="317493495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Gemini 1 &amp; 2 Thinkin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228601"/>
            <a:ext cx="11151917" cy="726743"/>
          </a:xfrm>
        </p:spPr>
        <p:txBody>
          <a:bodyPr>
            <a:normAutofit/>
          </a:bodyPr>
          <a:lstStyle/>
          <a:p>
            <a:r>
              <a:rPr lang="en-US"/>
              <a:t>CLICK TO EDIT MASTER TITLE STYLE</a:t>
            </a:r>
          </a:p>
        </p:txBody>
      </p:sp>
      <p:sp>
        <p:nvSpPr>
          <p:cNvPr id="5" name="TextBox 4"/>
          <p:cNvSpPr txBox="1"/>
          <p:nvPr/>
        </p:nvSpPr>
        <p:spPr>
          <a:xfrm>
            <a:off x="6221339" y="2404400"/>
            <a:ext cx="5452527" cy="369332"/>
          </a:xfrm>
          <a:prstGeom prst="rect">
            <a:avLst/>
          </a:prstGeom>
          <a:solidFill>
            <a:schemeClr val="tx2"/>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rPr>
              <a:t>Office Gemini2</a:t>
            </a:r>
          </a:p>
        </p:txBody>
      </p:sp>
      <p:sp>
        <p:nvSpPr>
          <p:cNvPr id="7" name="TextBox 6"/>
          <p:cNvSpPr txBox="1"/>
          <p:nvPr/>
        </p:nvSpPr>
        <p:spPr>
          <a:xfrm>
            <a:off x="519383" y="2404400"/>
            <a:ext cx="5452527" cy="369332"/>
          </a:xfrm>
          <a:prstGeom prst="rect">
            <a:avLst/>
          </a:prstGeom>
          <a:solidFill>
            <a:schemeClr val="tx2"/>
          </a:solidFill>
          <a:ln>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mn-cs"/>
              </a:rPr>
              <a:t>Office Gemini1</a:t>
            </a:r>
          </a:p>
        </p:txBody>
      </p:sp>
      <p:sp>
        <p:nvSpPr>
          <p:cNvPr id="9" name="Text Placeholder 8"/>
          <p:cNvSpPr>
            <a:spLocks noGrp="1"/>
          </p:cNvSpPr>
          <p:nvPr>
            <p:ph type="body" sz="quarter" idx="11"/>
          </p:nvPr>
        </p:nvSpPr>
        <p:spPr>
          <a:xfrm>
            <a:off x="519248" y="2760663"/>
            <a:ext cx="5451244" cy="2138362"/>
          </a:xfrm>
          <a:ln>
            <a:solidFill>
              <a:schemeClr val="tx2"/>
            </a:solidFill>
          </a:ln>
        </p:spPr>
        <p:txBody>
          <a:bodyPr lIns="91440" tIns="91440" rIns="91440" bIns="91440"/>
          <a:lstStyle>
            <a:lvl1pPr marL="0" indent="0">
              <a:spcBef>
                <a:spcPts val="540"/>
              </a:spcBef>
              <a:buClr>
                <a:schemeClr val="tx1">
                  <a:lumMod val="50000"/>
                  <a:lumOff val="50000"/>
                </a:schemeClr>
              </a:buClr>
              <a:buSzPct val="85000"/>
              <a:buFont typeface="Arial" panose="020B0604020202020204" pitchFamily="34" charset="0"/>
              <a:buNone/>
              <a:defRPr sz="1800">
                <a:solidFill>
                  <a:schemeClr val="tx1">
                    <a:lumMod val="50000"/>
                    <a:lumOff val="50000"/>
                  </a:schemeClr>
                </a:solidFill>
                <a:latin typeface="+mn-lt"/>
              </a:defRPr>
            </a:lvl1pPr>
            <a:lvl2pPr marL="384048" indent="-182880">
              <a:spcBef>
                <a:spcPts val="200"/>
              </a:spcBef>
              <a:buClr>
                <a:schemeClr val="tx1">
                  <a:lumMod val="50000"/>
                  <a:lumOff val="50000"/>
                </a:schemeClr>
              </a:buClr>
              <a:buSzPct val="85000"/>
              <a:buFont typeface="Arial" panose="020B0604020202020204" pitchFamily="34" charset="0"/>
              <a:buChar char="•"/>
              <a:defRPr sz="1600">
                <a:solidFill>
                  <a:schemeClr val="tx1">
                    <a:lumMod val="50000"/>
                    <a:lumOff val="50000"/>
                  </a:schemeClr>
                </a:solidFill>
                <a:latin typeface="+mn-lt"/>
              </a:defRPr>
            </a:lvl2pPr>
            <a:lvl3pPr marL="594360"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3pPr>
            <a:lvl4pPr marL="804672"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4pPr>
            <a:lvl5pPr marL="1005840"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8"/>
          <p:cNvSpPr>
            <a:spLocks noGrp="1"/>
          </p:cNvSpPr>
          <p:nvPr>
            <p:ph type="body" sz="quarter" idx="12"/>
          </p:nvPr>
        </p:nvSpPr>
        <p:spPr>
          <a:xfrm>
            <a:off x="6219921" y="2760663"/>
            <a:ext cx="5451244" cy="2138362"/>
          </a:xfrm>
          <a:ln>
            <a:solidFill>
              <a:schemeClr val="tx2"/>
            </a:solidFill>
          </a:ln>
        </p:spPr>
        <p:txBody>
          <a:bodyPr lIns="91440" tIns="91440" rIns="91440" bIns="91440"/>
          <a:lstStyle>
            <a:lvl1pPr marL="0" indent="0">
              <a:buClr>
                <a:schemeClr val="tx1">
                  <a:lumMod val="50000"/>
                  <a:lumOff val="50000"/>
                </a:schemeClr>
              </a:buClr>
              <a:buSzPct val="85000"/>
              <a:buFont typeface="Arial" panose="020B0604020202020204" pitchFamily="34" charset="0"/>
              <a:buNone/>
              <a:defRPr sz="1800">
                <a:solidFill>
                  <a:schemeClr val="tx1">
                    <a:lumMod val="50000"/>
                    <a:lumOff val="50000"/>
                  </a:schemeClr>
                </a:solidFill>
                <a:latin typeface="+mn-lt"/>
              </a:defRPr>
            </a:lvl1pPr>
            <a:lvl2pPr marL="384048" indent="-182880">
              <a:spcBef>
                <a:spcPts val="200"/>
              </a:spcBef>
              <a:buClr>
                <a:schemeClr val="tx1">
                  <a:lumMod val="50000"/>
                  <a:lumOff val="50000"/>
                </a:schemeClr>
              </a:buClr>
              <a:buSzPct val="85000"/>
              <a:buFont typeface="Arial" panose="020B0604020202020204" pitchFamily="34" charset="0"/>
              <a:buChar char="•"/>
              <a:defRPr sz="1600">
                <a:solidFill>
                  <a:schemeClr val="tx1">
                    <a:lumMod val="50000"/>
                    <a:lumOff val="50000"/>
                  </a:schemeClr>
                </a:solidFill>
                <a:latin typeface="+mn-lt"/>
              </a:defRPr>
            </a:lvl2pPr>
            <a:lvl3pPr marL="594360"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3pPr>
            <a:lvl4pPr marL="804672"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4pPr>
            <a:lvl5pPr marL="1005840" indent="-182880">
              <a:buClr>
                <a:schemeClr val="tx1">
                  <a:lumMod val="50000"/>
                  <a:lumOff val="50000"/>
                </a:schemeClr>
              </a:buClr>
              <a:buSzPct val="85000"/>
              <a:buFont typeface="Arial" panose="020B0604020202020204" pitchFamily="34" charset="0"/>
              <a:buChar char="•"/>
              <a:defRPr sz="1400">
                <a:solidFill>
                  <a:schemeClr val="tx1">
                    <a:lumMod val="50000"/>
                    <a:lumOff val="50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2"/>
          <p:cNvSpPr>
            <a:spLocks noGrp="1"/>
          </p:cNvSpPr>
          <p:nvPr>
            <p:ph type="body" sz="quarter" idx="13"/>
          </p:nvPr>
        </p:nvSpPr>
        <p:spPr>
          <a:xfrm>
            <a:off x="519248" y="1065213"/>
            <a:ext cx="11151916" cy="1316285"/>
          </a:xfrm>
        </p:spPr>
        <p:txBody>
          <a:bodyPr/>
          <a:lstStyle>
            <a:lvl1pPr marL="0" indent="0">
              <a:buNone/>
              <a:defRPr sz="2800">
                <a:solidFill>
                  <a:schemeClr val="tx2"/>
                </a:solidFill>
              </a:defRPr>
            </a:lvl1pPr>
            <a:lvl2pPr marL="0" indent="-182880">
              <a:spcBef>
                <a:spcPts val="200"/>
              </a:spcBef>
              <a:spcAft>
                <a:spcPts val="200"/>
              </a:spcAft>
              <a:defRPr sz="1800">
                <a:solidFill>
                  <a:schemeClr val="tx1">
                    <a:lumMod val="50000"/>
                    <a:lumOff val="50000"/>
                  </a:schemeClr>
                </a:solidFill>
              </a:defRPr>
            </a:lvl2pPr>
            <a:lvl3pPr marL="365760" indent="-182880">
              <a:spcBef>
                <a:spcPts val="200"/>
              </a:spcBef>
              <a:spcAft>
                <a:spcPts val="200"/>
              </a:spcAft>
              <a:defRPr lang="en-US" sz="1600" kern="1200" spc="0" baseline="0" dirty="0" smtClean="0">
                <a:solidFill>
                  <a:schemeClr val="tx1">
                    <a:lumMod val="50000"/>
                    <a:lumOff val="50000"/>
                  </a:schemeClr>
                </a:solidFill>
                <a:latin typeface="+mn-lt"/>
                <a:ea typeface="+mn-ea"/>
                <a:cs typeface="+mn-cs"/>
              </a:defRPr>
            </a:lvl3pPr>
            <a:lvl4pPr marL="548640" indent="-182880">
              <a:spcBef>
                <a:spcPts val="200"/>
              </a:spcBef>
              <a:spcAft>
                <a:spcPts val="200"/>
              </a:spcAft>
              <a:defRPr lang="en-US" sz="1400" kern="1200" spc="0" baseline="0" dirty="0" smtClean="0">
                <a:solidFill>
                  <a:schemeClr val="tx1">
                    <a:lumMod val="50000"/>
                    <a:lumOff val="50000"/>
                  </a:schemeClr>
                </a:solidFill>
                <a:latin typeface="+mn-lt"/>
                <a:ea typeface="+mn-ea"/>
                <a:cs typeface="+mn-cs"/>
              </a:defRPr>
            </a:lvl4pPr>
            <a:lvl5pPr marL="731520" indent="-182880">
              <a:spcBef>
                <a:spcPts val="200"/>
              </a:spcBef>
              <a:spcAft>
                <a:spcPts val="200"/>
              </a:spcAft>
              <a:defRPr lang="en-US" sz="1400" kern="1200" spc="0" baseline="0" dirty="0" smtClean="0">
                <a:solidFill>
                  <a:schemeClr val="tx1">
                    <a:lumMod val="50000"/>
                    <a:lumOff val="50000"/>
                  </a:schemeClr>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4"/>
          </p:nvPr>
        </p:nvSpPr>
        <p:spPr>
          <a:xfrm>
            <a:off x="519248" y="4953961"/>
            <a:ext cx="11151916" cy="1316285"/>
          </a:xfrm>
        </p:spPr>
        <p:txBody>
          <a:bodyPr/>
          <a:lstStyle>
            <a:lvl1pPr marL="0" indent="0">
              <a:buNone/>
              <a:defRPr sz="2800">
                <a:solidFill>
                  <a:schemeClr val="tx2"/>
                </a:solidFill>
              </a:defRPr>
            </a:lvl1pPr>
            <a:lvl2pPr marL="0" indent="-182880">
              <a:spcBef>
                <a:spcPts val="200"/>
              </a:spcBef>
              <a:spcAft>
                <a:spcPts val="200"/>
              </a:spcAft>
              <a:defRPr sz="1800">
                <a:solidFill>
                  <a:schemeClr val="tx1">
                    <a:lumMod val="50000"/>
                    <a:lumOff val="50000"/>
                  </a:schemeClr>
                </a:solidFill>
              </a:defRPr>
            </a:lvl2pPr>
            <a:lvl3pPr marL="365760" indent="-182880">
              <a:spcBef>
                <a:spcPts val="200"/>
              </a:spcBef>
              <a:spcAft>
                <a:spcPts val="200"/>
              </a:spcAft>
              <a:defRPr lang="en-US" sz="1600" kern="1200" spc="0" baseline="0" dirty="0" smtClean="0">
                <a:solidFill>
                  <a:schemeClr val="tx1">
                    <a:lumMod val="50000"/>
                    <a:lumOff val="50000"/>
                  </a:schemeClr>
                </a:solidFill>
                <a:latin typeface="+mn-lt"/>
                <a:ea typeface="+mn-ea"/>
                <a:cs typeface="+mn-cs"/>
              </a:defRPr>
            </a:lvl3pPr>
            <a:lvl4pPr marL="548640" indent="-182880">
              <a:spcBef>
                <a:spcPts val="200"/>
              </a:spcBef>
              <a:spcAft>
                <a:spcPts val="200"/>
              </a:spcAft>
              <a:defRPr lang="en-US" sz="1400" kern="1200" spc="0" baseline="0" dirty="0" smtClean="0">
                <a:solidFill>
                  <a:schemeClr val="tx1">
                    <a:lumMod val="50000"/>
                    <a:lumOff val="50000"/>
                  </a:schemeClr>
                </a:solidFill>
                <a:latin typeface="+mn-lt"/>
                <a:ea typeface="+mn-ea"/>
                <a:cs typeface="+mn-cs"/>
              </a:defRPr>
            </a:lvl4pPr>
            <a:lvl5pPr marL="731520" indent="-182880">
              <a:spcBef>
                <a:spcPts val="200"/>
              </a:spcBef>
              <a:spcAft>
                <a:spcPts val="200"/>
              </a:spcAft>
              <a:defRPr lang="en-US" sz="1400" kern="1200" spc="0" baseline="0" dirty="0" smtClean="0">
                <a:solidFill>
                  <a:schemeClr val="tx1">
                    <a:lumMod val="50000"/>
                    <a:lumOff val="50000"/>
                  </a:schemeClr>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53007148"/>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Color Block Header on Left &amp; Text on Right ">
    <p:spTree>
      <p:nvGrpSpPr>
        <p:cNvPr id="1" name=""/>
        <p:cNvGrpSpPr/>
        <p:nvPr/>
      </p:nvGrpSpPr>
      <p:grpSpPr>
        <a:xfrm>
          <a:off x="0" y="0"/>
          <a:ext cx="0" cy="0"/>
          <a:chOff x="0" y="0"/>
          <a:chExt cx="0" cy="0"/>
        </a:xfrm>
      </p:grpSpPr>
      <p:sp>
        <p:nvSpPr>
          <p:cNvPr id="2" name="Rectangle 1"/>
          <p:cNvSpPr/>
          <p:nvPr/>
        </p:nvSpPr>
        <p:spPr bwMode="white">
          <a:xfrm>
            <a:off x="-9528" y="0"/>
            <a:ext cx="4573191"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 name="Text Placeholder 2"/>
          <p:cNvSpPr>
            <a:spLocks noGrp="1"/>
          </p:cNvSpPr>
          <p:nvPr>
            <p:ph type="body" idx="1" hasCustomPrompt="1"/>
          </p:nvPr>
        </p:nvSpPr>
        <p:spPr>
          <a:xfrm>
            <a:off x="520836" y="1028702"/>
            <a:ext cx="3647006" cy="4800598"/>
          </a:xfrm>
          <a:prstGeom prst="rect">
            <a:avLst/>
          </a:prstGeom>
        </p:spPr>
        <p:txBody>
          <a:bodyPr anchor="ct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4834186" y="1028701"/>
            <a:ext cx="6837845" cy="4842164"/>
          </a:xfrm>
          <a:prstGeom prst="rect">
            <a:avLst/>
          </a:prstGeom>
        </p:spPr>
        <p:txBody>
          <a:bodyPr anchor="ctr">
            <a:noAutofit/>
          </a:bodyPr>
          <a:lstStyle>
            <a:lvl1pPr marL="0" indent="0">
              <a:spcBef>
                <a:spcPts val="1200"/>
              </a:spcBef>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a:t>Click to edit Master text styles</a:t>
            </a:r>
          </a:p>
        </p:txBody>
      </p:sp>
      <p:sp>
        <p:nvSpPr>
          <p:cNvPr id="10" name="Date Placeholder 3"/>
          <p:cNvSpPr txBox="1">
            <a:spLocks/>
          </p:cNvSpPr>
          <p:nvPr/>
        </p:nvSpPr>
        <p:spPr>
          <a:xfrm>
            <a:off x="402682" y="6399557"/>
            <a:ext cx="3496538" cy="29074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lumMod val="95000"/>
                    <a:alpha val="85000"/>
                  </a:srgbClr>
                </a:solidFill>
                <a:effectLst/>
                <a:uLnTx/>
                <a:uFillTx/>
                <a:latin typeface="Segoe UI"/>
                <a:ea typeface="+mn-ea"/>
                <a:cs typeface="+mn-cs"/>
              </a:rPr>
              <a:t>Microsoft Confidential, For Internal Use Only</a:t>
            </a:r>
          </a:p>
        </p:txBody>
      </p:sp>
    </p:spTree>
    <p:extLst>
      <p:ext uri="{BB962C8B-B14F-4D97-AF65-F5344CB8AC3E}">
        <p14:creationId xmlns:p14="http://schemas.microsoft.com/office/powerpoint/2010/main" val="1569339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E0151-22C7-44A2-955A-0227E812C56D}"/>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6232928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1_Color Block Header on Left &amp; Text on Right ">
    <p:spTree>
      <p:nvGrpSpPr>
        <p:cNvPr id="1" name=""/>
        <p:cNvGrpSpPr/>
        <p:nvPr/>
      </p:nvGrpSpPr>
      <p:grpSpPr>
        <a:xfrm>
          <a:off x="0" y="0"/>
          <a:ext cx="0" cy="0"/>
          <a:chOff x="0" y="0"/>
          <a:chExt cx="0" cy="0"/>
        </a:xfrm>
      </p:grpSpPr>
      <p:sp>
        <p:nvSpPr>
          <p:cNvPr id="2" name="Rectangle 1"/>
          <p:cNvSpPr/>
          <p:nvPr/>
        </p:nvSpPr>
        <p:spPr bwMode="white">
          <a:xfrm>
            <a:off x="7618809" y="0"/>
            <a:ext cx="4573191"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 name="Text Placeholder 2"/>
          <p:cNvSpPr>
            <a:spLocks noGrp="1"/>
          </p:cNvSpPr>
          <p:nvPr>
            <p:ph type="body" idx="1" hasCustomPrompt="1"/>
          </p:nvPr>
        </p:nvSpPr>
        <p:spPr>
          <a:xfrm>
            <a:off x="8031481" y="1028702"/>
            <a:ext cx="3647006" cy="4800598"/>
          </a:xfrm>
          <a:prstGeom prst="rect">
            <a:avLst/>
          </a:prstGeom>
        </p:spPr>
        <p:txBody>
          <a:bodyPr anchor="ct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456886" y="987136"/>
            <a:ext cx="6837845" cy="4842164"/>
          </a:xfrm>
          <a:prstGeom prst="rect">
            <a:avLst/>
          </a:prstGeom>
        </p:spPr>
        <p:txBody>
          <a:bodyPr anchor="ctr">
            <a:noAutofit/>
          </a:bodyPr>
          <a:lstStyle>
            <a:lvl1pPr marL="0" indent="0">
              <a:spcBef>
                <a:spcPts val="1200"/>
              </a:spcBef>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a:t>Click to edit Master text styles</a:t>
            </a:r>
          </a:p>
        </p:txBody>
      </p:sp>
      <p:sp>
        <p:nvSpPr>
          <p:cNvPr id="11" name="Date Placeholder 3"/>
          <p:cNvSpPr txBox="1">
            <a:spLocks/>
          </p:cNvSpPr>
          <p:nvPr/>
        </p:nvSpPr>
        <p:spPr>
          <a:xfrm>
            <a:off x="309378" y="6399557"/>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white">
                    <a:lumMod val="65000"/>
                  </a:prstClr>
                </a:solidFill>
                <a:effectLst/>
                <a:uLnTx/>
                <a:uFillTx/>
                <a:latin typeface="Segoe UI"/>
                <a:ea typeface="+mn-ea"/>
                <a:cs typeface="+mn-cs"/>
              </a:rPr>
              <a:t>Microsoft Confidential, For Internal Use Only</a:t>
            </a:r>
          </a:p>
        </p:txBody>
      </p:sp>
    </p:spTree>
    <p:extLst>
      <p:ext uri="{BB962C8B-B14F-4D97-AF65-F5344CB8AC3E}">
        <p14:creationId xmlns:p14="http://schemas.microsoft.com/office/powerpoint/2010/main" val="397821360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Photo and Color Block">
    <p:spTree>
      <p:nvGrpSpPr>
        <p:cNvPr id="1" name=""/>
        <p:cNvGrpSpPr/>
        <p:nvPr/>
      </p:nvGrpSpPr>
      <p:grpSpPr>
        <a:xfrm>
          <a:off x="0" y="0"/>
          <a:ext cx="0" cy="0"/>
          <a:chOff x="0" y="0"/>
          <a:chExt cx="0" cy="0"/>
        </a:xfrm>
      </p:grpSpPr>
      <p:sp>
        <p:nvSpPr>
          <p:cNvPr id="2" name="Rectangle 1"/>
          <p:cNvSpPr/>
          <p:nvPr/>
        </p:nvSpPr>
        <p:spPr bwMode="white">
          <a:xfrm>
            <a:off x="7618809" y="0"/>
            <a:ext cx="4573191"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 name="Text Placeholder 2"/>
          <p:cNvSpPr>
            <a:spLocks noGrp="1"/>
          </p:cNvSpPr>
          <p:nvPr>
            <p:ph type="body" idx="1" hasCustomPrompt="1"/>
          </p:nvPr>
        </p:nvSpPr>
        <p:spPr>
          <a:xfrm>
            <a:off x="8031481" y="1028702"/>
            <a:ext cx="3647006" cy="4800598"/>
          </a:xfrm>
          <a:prstGeom prst="rect">
            <a:avLst/>
          </a:prstGeom>
        </p:spPr>
        <p:txBody>
          <a:bodyPr anchor="ct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Slide Number Placeholder 3"/>
          <p:cNvSpPr>
            <a:spLocks noGrp="1"/>
          </p:cNvSpPr>
          <p:nvPr>
            <p:ph type="sldNum" sz="quarter" idx="10"/>
          </p:nvPr>
        </p:nvSpPr>
        <p:spPr>
          <a:xfrm>
            <a:off x="456886" y="6325181"/>
            <a:ext cx="572083" cy="365125"/>
          </a:xfrm>
          <a:prstGeom prst="rect">
            <a:avLst/>
          </a:prstGeom>
        </p:spPr>
        <p:txBody>
          <a:bodyPr/>
          <a:lstStyle>
            <a:lvl1pPr>
              <a:defRPr>
                <a:solidFill>
                  <a:schemeClr val="bg1">
                    <a:lumMod val="6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D7B719F-3EA9-4550-90C7-92B42ECC35D3}" type="slidenum">
              <a:rPr kumimoji="0" lang="en-US" sz="1800" b="0" i="0" u="none" strike="noStrike" kern="1200" cap="none" spc="0" normalizeH="0" baseline="0" noProof="0" smtClean="0">
                <a:ln>
                  <a:noFill/>
                </a:ln>
                <a:solidFill>
                  <a:srgbClr val="FFFFFF">
                    <a:lumMod val="6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srgbClr val="FFFFFF">
                  <a:lumMod val="65000"/>
                </a:srgbClr>
              </a:solidFill>
              <a:effectLst/>
              <a:uLnTx/>
              <a:uFillTx/>
              <a:latin typeface="Segoe UI"/>
              <a:ea typeface="+mn-ea"/>
              <a:cs typeface="+mn-cs"/>
            </a:endParaRPr>
          </a:p>
        </p:txBody>
      </p:sp>
      <p:sp>
        <p:nvSpPr>
          <p:cNvPr id="11" name="Date Placeholder 3"/>
          <p:cNvSpPr txBox="1">
            <a:spLocks/>
          </p:cNvSpPr>
          <p:nvPr/>
        </p:nvSpPr>
        <p:spPr>
          <a:xfrm>
            <a:off x="971851" y="6399557"/>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white">
                    <a:lumMod val="65000"/>
                  </a:prstClr>
                </a:solidFill>
                <a:effectLst/>
                <a:uLnTx/>
                <a:uFillTx/>
                <a:latin typeface="Segoe UI"/>
                <a:ea typeface="+mn-ea"/>
                <a:cs typeface="+mn-cs"/>
              </a:rPr>
              <a:t>Microsoft Office Division   |  Microsoft Confidential, For Internal Use Only</a:t>
            </a:r>
          </a:p>
        </p:txBody>
      </p:sp>
      <p:sp>
        <p:nvSpPr>
          <p:cNvPr id="10" name="Picture Placeholder 9"/>
          <p:cNvSpPr>
            <a:spLocks noGrp="1"/>
          </p:cNvSpPr>
          <p:nvPr>
            <p:ph type="pic" sz="quarter" idx="11"/>
          </p:nvPr>
        </p:nvSpPr>
        <p:spPr>
          <a:xfrm>
            <a:off x="1" y="0"/>
            <a:ext cx="7618809" cy="6858000"/>
          </a:xfrm>
          <a:solidFill>
            <a:schemeClr val="bg1">
              <a:lumMod val="75000"/>
            </a:schemeClr>
          </a:solidFill>
        </p:spPr>
        <p:txBody>
          <a:bodyPr anchor="ctr"/>
          <a:lstStyle>
            <a:lvl1pPr marL="0" indent="0" algn="l">
              <a:buNone/>
              <a:defRPr/>
            </a:lvl1pPr>
          </a:lstStyle>
          <a:p>
            <a:r>
              <a:rPr lang="en-US"/>
              <a:t>Click icon to add picture</a:t>
            </a:r>
          </a:p>
        </p:txBody>
      </p:sp>
    </p:spTree>
    <p:extLst>
      <p:ext uri="{BB962C8B-B14F-4D97-AF65-F5344CB8AC3E}">
        <p14:creationId xmlns:p14="http://schemas.microsoft.com/office/powerpoint/2010/main" val="261988849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6886" y="5418668"/>
            <a:ext cx="10973115" cy="845654"/>
          </a:xfrm>
        </p:spPr>
        <p:txBody>
          <a:bodyPr anchor="ctr">
            <a:normAutofit/>
          </a:bodyPr>
          <a:lstStyle>
            <a:lvl1pPr>
              <a:defRPr sz="3199" b="0">
                <a:solidFill>
                  <a:srgbClr val="FFFFFF"/>
                </a:solidFill>
              </a:defRPr>
            </a:lvl1pPr>
          </a:lstStyle>
          <a:p>
            <a:r>
              <a:rPr lang="en-US"/>
              <a:t>CLICK TO EDIT MASTER TITLE STYLE</a:t>
            </a:r>
          </a:p>
        </p:txBody>
      </p:sp>
      <p:sp>
        <p:nvSpPr>
          <p:cNvPr id="6" name="Picture Placeholder 5"/>
          <p:cNvSpPr>
            <a:spLocks noGrp="1"/>
          </p:cNvSpPr>
          <p:nvPr>
            <p:ph type="pic" sz="quarter" idx="13"/>
          </p:nvPr>
        </p:nvSpPr>
        <p:spPr>
          <a:xfrm>
            <a:off x="3222" y="0"/>
            <a:ext cx="12192000" cy="5307106"/>
          </a:xfrm>
          <a:solidFill>
            <a:schemeClr val="bg1">
              <a:lumMod val="75000"/>
            </a:schemeClr>
          </a:solidFill>
        </p:spPr>
        <p:txBody>
          <a:bodyPr anchor="t"/>
          <a:lstStyle>
            <a:lvl1pPr marL="0" indent="0" algn="ctr">
              <a:buNone/>
              <a:defRPr/>
            </a:lvl1pPr>
          </a:lstStyle>
          <a:p>
            <a:r>
              <a:rPr lang="en-US"/>
              <a:t>Click icon to add picture</a:t>
            </a:r>
          </a:p>
        </p:txBody>
      </p:sp>
      <p:sp>
        <p:nvSpPr>
          <p:cNvPr id="18" name="Date Placeholder 3"/>
          <p:cNvSpPr txBox="1">
            <a:spLocks/>
          </p:cNvSpPr>
          <p:nvPr/>
        </p:nvSpPr>
        <p:spPr>
          <a:xfrm>
            <a:off x="365362" y="6375884"/>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FFFF">
                    <a:lumMod val="95000"/>
                    <a:alpha val="85000"/>
                  </a:srgbClr>
                </a:solidFill>
                <a:effectLst/>
                <a:uLnTx/>
                <a:uFillTx/>
                <a:latin typeface="Segoe UI"/>
                <a:ea typeface="+mn-ea"/>
                <a:cs typeface="+mn-cs"/>
              </a:rPr>
              <a:t>Microsoft Confidential, For Internal Use Only</a:t>
            </a:r>
          </a:p>
        </p:txBody>
      </p:sp>
    </p:spTree>
    <p:extLst>
      <p:ext uri="{BB962C8B-B14F-4D97-AF65-F5344CB8AC3E}">
        <p14:creationId xmlns:p14="http://schemas.microsoft.com/office/powerpoint/2010/main" val="2657106003"/>
      </p:ext>
    </p:extLst>
  </p:cSld>
  <p:clrMapOvr>
    <a:overrideClrMapping bg1="lt1" tx1="dk1" bg2="lt2" tx2="dk2" accent1="accent1" accent2="accent2" accent3="accent3" accent4="accent4" accent5="accent5" accent6="accent6" hlink="hlink" folHlink="folHlink"/>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250">
                      <a:schemeClr val="tx2"/>
                    </a:gs>
                    <a:gs pos="100000">
                      <a:schemeClr val="tx2"/>
                    </a:gs>
                  </a:gsLst>
                  <a:lin ang="5400000" scaled="0"/>
                </a:gradFill>
              </a:defRPr>
            </a:lvl1pPr>
          </a:lstStyle>
          <a:p>
            <a:r>
              <a:rPr lang="en-US"/>
              <a:t>CLICK TO EDIT MASTER TITLE STYLE</a:t>
            </a:r>
          </a:p>
        </p:txBody>
      </p:sp>
    </p:spTree>
    <p:extLst>
      <p:ext uri="{BB962C8B-B14F-4D97-AF65-F5344CB8AC3E}">
        <p14:creationId xmlns:p14="http://schemas.microsoft.com/office/powerpoint/2010/main" val="410189943"/>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5479399"/>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sp>
        <p:nvSpPr>
          <p:cNvPr id="2" name="Rectangle 1"/>
          <p:cNvSpPr/>
          <p:nvPr userDrawn="1"/>
        </p:nvSpPr>
        <p:spPr bwMode="auto">
          <a:xfrm>
            <a:off x="438539" y="6391469"/>
            <a:ext cx="2202024" cy="27058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3853139585"/>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Rectangle 2"/>
          <p:cNvSpPr/>
          <p:nvPr userDrawn="1"/>
        </p:nvSpPr>
        <p:spPr bwMode="auto">
          <a:xfrm>
            <a:off x="0" y="0"/>
            <a:ext cx="6868372" cy="685800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a:gradFill>
                <a:gsLst>
                  <a:gs pos="0">
                    <a:srgbClr val="FFFFFF"/>
                  </a:gs>
                  <a:gs pos="100000">
                    <a:srgbClr val="FFFFFF"/>
                  </a:gs>
                </a:gsLst>
                <a:lin ang="5400000" scaled="0"/>
              </a:gradFill>
              <a:ea typeface="Segoe UI" pitchFamily="34" charset="0"/>
              <a:cs typeface="Segoe UI" pitchFamily="34" charset="0"/>
            </a:endParaRPr>
          </a:p>
        </p:txBody>
      </p:sp>
      <p:sp>
        <p:nvSpPr>
          <p:cNvPr id="4" name="Isosceles Triangle 3"/>
          <p:cNvSpPr/>
          <p:nvPr userDrawn="1"/>
        </p:nvSpPr>
        <p:spPr bwMode="auto">
          <a:xfrm rot="16200000">
            <a:off x="6240722" y="3177305"/>
            <a:ext cx="847493" cy="434898"/>
          </a:xfrm>
          <a:prstGeom prst="triangl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a:gradFill>
                <a:gsLst>
                  <a:gs pos="0">
                    <a:srgbClr val="FFFFFF"/>
                  </a:gs>
                  <a:gs pos="100000">
                    <a:srgbClr val="FFFFFF"/>
                  </a:gs>
                </a:gsLst>
                <a:lin ang="5400000" scaled="0"/>
              </a:gradFill>
              <a:ea typeface="Segoe UI" pitchFamily="34" charset="0"/>
              <a:cs typeface="Segoe UI" pitchFamily="34" charset="0"/>
            </a:endParaRPr>
          </a:p>
        </p:txBody>
      </p:sp>
      <p:sp>
        <p:nvSpPr>
          <p:cNvPr id="5" name="Title 4"/>
          <p:cNvSpPr>
            <a:spLocks noGrp="1"/>
          </p:cNvSpPr>
          <p:nvPr>
            <p:ph type="title" hasCustomPrompt="1"/>
          </p:nvPr>
        </p:nvSpPr>
        <p:spPr>
          <a:xfrm>
            <a:off x="7324164" y="378199"/>
            <a:ext cx="4410635" cy="616883"/>
          </a:xfrm>
        </p:spPr>
        <p:txBody>
          <a:bodyPr/>
          <a:lstStyle>
            <a:lvl1pPr>
              <a:defRPr sz="4000"/>
            </a:lvl1pPr>
          </a:lstStyle>
          <a:p>
            <a:r>
              <a:rPr lang="en-US"/>
              <a:t>CLICK TO EDIT MASTER TITLE STYLE</a:t>
            </a:r>
          </a:p>
        </p:txBody>
      </p:sp>
      <p:cxnSp>
        <p:nvCxnSpPr>
          <p:cNvPr id="7" name="Straight Connector 6"/>
          <p:cNvCxnSpPr/>
          <p:nvPr userDrawn="1"/>
        </p:nvCxnSpPr>
        <p:spPr>
          <a:xfrm flipV="1">
            <a:off x="7324165" y="995082"/>
            <a:ext cx="4410635" cy="0"/>
          </a:xfrm>
          <a:prstGeom prst="line">
            <a:avLst/>
          </a:prstGeom>
          <a:ln w="12700">
            <a:solidFill>
              <a:schemeClr val="tx1">
                <a:lumMod val="65000"/>
                <a:lumOff val="3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 name="Group 5"/>
          <p:cNvGrpSpPr/>
          <p:nvPr userDrawn="1"/>
        </p:nvGrpSpPr>
        <p:grpSpPr>
          <a:xfrm>
            <a:off x="813878" y="1508264"/>
            <a:ext cx="2123600" cy="1823484"/>
            <a:chOff x="2404403" y="578817"/>
            <a:chExt cx="2123600" cy="1823484"/>
          </a:xfrm>
        </p:grpSpPr>
        <p:cxnSp>
          <p:nvCxnSpPr>
            <p:cNvPr id="8" name="Straight Connector 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userDrawn="1"/>
        </p:nvGrpSpPr>
        <p:grpSpPr>
          <a:xfrm>
            <a:off x="2392565" y="2413540"/>
            <a:ext cx="2123600" cy="1823484"/>
            <a:chOff x="2404403" y="578817"/>
            <a:chExt cx="2123600" cy="1823484"/>
          </a:xfrm>
        </p:grpSpPr>
        <p:cxnSp>
          <p:nvCxnSpPr>
            <p:cNvPr id="18" name="Straight Connector 1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userDrawn="1"/>
        </p:nvGrpSpPr>
        <p:grpSpPr>
          <a:xfrm>
            <a:off x="3971252" y="3318816"/>
            <a:ext cx="2123600" cy="1823484"/>
            <a:chOff x="2404403" y="578817"/>
            <a:chExt cx="2123600" cy="1823484"/>
          </a:xfrm>
        </p:grpSpPr>
        <p:cxnSp>
          <p:nvCxnSpPr>
            <p:cNvPr id="28" name="Straight Connector 2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userDrawn="1"/>
        </p:nvGrpSpPr>
        <p:grpSpPr>
          <a:xfrm>
            <a:off x="2379639" y="4233147"/>
            <a:ext cx="2123600" cy="1823484"/>
            <a:chOff x="2404403" y="578817"/>
            <a:chExt cx="2123600" cy="1823484"/>
          </a:xfrm>
        </p:grpSpPr>
        <p:cxnSp>
          <p:nvCxnSpPr>
            <p:cNvPr id="38" name="Straight Connector 3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userDrawn="1"/>
        </p:nvGrpSpPr>
        <p:grpSpPr>
          <a:xfrm>
            <a:off x="796071" y="3325455"/>
            <a:ext cx="2123600" cy="1823484"/>
            <a:chOff x="2404403" y="578817"/>
            <a:chExt cx="2123600" cy="1823484"/>
          </a:xfrm>
        </p:grpSpPr>
        <p:cxnSp>
          <p:nvCxnSpPr>
            <p:cNvPr id="48" name="Straight Connector 4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userDrawn="1"/>
        </p:nvGrpSpPr>
        <p:grpSpPr>
          <a:xfrm>
            <a:off x="2407967" y="599580"/>
            <a:ext cx="2123600" cy="1823484"/>
            <a:chOff x="2404403" y="578817"/>
            <a:chExt cx="2123600" cy="1823484"/>
          </a:xfrm>
        </p:grpSpPr>
        <p:cxnSp>
          <p:nvCxnSpPr>
            <p:cNvPr id="58" name="Straight Connector 5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67" name="Group 66"/>
          <p:cNvGrpSpPr/>
          <p:nvPr userDrawn="1"/>
        </p:nvGrpSpPr>
        <p:grpSpPr>
          <a:xfrm>
            <a:off x="3990483" y="1501972"/>
            <a:ext cx="2123600" cy="1823484"/>
            <a:chOff x="2404403" y="578817"/>
            <a:chExt cx="2123600" cy="1823484"/>
          </a:xfrm>
        </p:grpSpPr>
        <p:cxnSp>
          <p:nvCxnSpPr>
            <p:cNvPr id="68" name="Straight Connector 67"/>
            <p:cNvCxnSpPr>
              <a:cxnSpLocks/>
            </p:cNvCxnSpPr>
            <p:nvPr/>
          </p:nvCxnSpPr>
          <p:spPr>
            <a:xfrm>
              <a:off x="2938566" y="578819"/>
              <a:ext cx="1059624"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cxnSpLocks/>
            </p:cNvCxnSpPr>
            <p:nvPr/>
          </p:nvCxnSpPr>
          <p:spPr>
            <a:xfrm>
              <a:off x="2411048" y="1493150"/>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cxnSpLocks/>
            </p:cNvCxnSpPr>
            <p:nvPr/>
          </p:nvCxnSpPr>
          <p:spPr>
            <a:xfrm flipV="1">
              <a:off x="2408527" y="578818"/>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cxnSpLocks/>
            </p:cNvCxnSpPr>
            <p:nvPr/>
          </p:nvCxnSpPr>
          <p:spPr>
            <a:xfrm flipV="1">
              <a:off x="3465217" y="578817"/>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cxnSpLocks/>
            </p:cNvCxnSpPr>
            <p:nvPr/>
          </p:nvCxnSpPr>
          <p:spPr>
            <a:xfrm flipH="1" flipV="1">
              <a:off x="3995463" y="578817"/>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p:cNvCxnSpPr>
            <p:nvPr/>
          </p:nvCxnSpPr>
          <p:spPr>
            <a:xfrm flipH="1" flipV="1">
              <a:off x="3458615"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cxnSpLocks/>
            </p:cNvCxnSpPr>
            <p:nvPr/>
          </p:nvCxnSpPr>
          <p:spPr>
            <a:xfrm flipH="1" flipV="1">
              <a:off x="2404403" y="1487968"/>
              <a:ext cx="532540"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cxnSpLocks/>
            </p:cNvCxnSpPr>
            <p:nvPr/>
          </p:nvCxnSpPr>
          <p:spPr>
            <a:xfrm>
              <a:off x="2935404" y="2395835"/>
              <a:ext cx="1048713" cy="0"/>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cxnSpLocks/>
            </p:cNvCxnSpPr>
            <p:nvPr/>
          </p:nvCxnSpPr>
          <p:spPr>
            <a:xfrm flipV="1">
              <a:off x="3985266" y="1487325"/>
              <a:ext cx="532973" cy="914333"/>
            </a:xfrm>
            <a:prstGeom prst="line">
              <a:avLst/>
            </a:prstGeom>
            <a:ln>
              <a:solidFill>
                <a:schemeClr val="bg1">
                  <a:lumMod val="9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85690312"/>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1381126"/>
            <a:ext cx="11151917" cy="2905125"/>
          </a:xfrm>
        </p:spPr>
        <p:txBody>
          <a:bodyPr anchor="b"/>
          <a:lstStyle>
            <a:lvl1pPr>
              <a:defRPr sz="6400"/>
            </a:lvl1pPr>
          </a:lstStyle>
          <a:p>
            <a:r>
              <a:rPr lang="en-US"/>
              <a:t>CLICK TO EDIT MASTER TITLE STYLE</a:t>
            </a:r>
          </a:p>
        </p:txBody>
      </p:sp>
      <p:sp>
        <p:nvSpPr>
          <p:cNvPr id="5" name="Text Placeholder 4"/>
          <p:cNvSpPr>
            <a:spLocks noGrp="1"/>
          </p:cNvSpPr>
          <p:nvPr>
            <p:ph type="body" sz="quarter" idx="11" hasCustomPrompt="1"/>
          </p:nvPr>
        </p:nvSpPr>
        <p:spPr>
          <a:xfrm>
            <a:off x="519248" y="4343401"/>
            <a:ext cx="8198398" cy="581025"/>
          </a:xfrm>
        </p:spPr>
        <p:txBody>
          <a:bodyPr/>
          <a:lstStyle>
            <a:lvl1pPr marL="0" indent="0">
              <a:buNone/>
              <a:defRPr sz="3200" baseline="0"/>
            </a:lvl1pPr>
          </a:lstStyle>
          <a:p>
            <a:pPr lvl="0"/>
            <a:r>
              <a:rPr lang="en-US"/>
              <a:t>- Quote Author </a:t>
            </a:r>
          </a:p>
        </p:txBody>
      </p:sp>
    </p:spTree>
    <p:extLst>
      <p:ext uri="{BB962C8B-B14F-4D97-AF65-F5344CB8AC3E}">
        <p14:creationId xmlns:p14="http://schemas.microsoft.com/office/powerpoint/2010/main" val="1073429442"/>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Appendix ">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63" y="685800"/>
            <a:ext cx="10426875" cy="2423160"/>
          </a:xfrm>
        </p:spPr>
        <p:txBody>
          <a:bodyPr anchor="b"/>
          <a:lstStyle>
            <a:lvl1pPr>
              <a:defRPr sz="7200">
                <a:solidFill>
                  <a:schemeClr val="bg1"/>
                </a:solidFill>
              </a:defRPr>
            </a:lvl1pPr>
          </a:lstStyle>
          <a:p>
            <a:r>
              <a:rPr lang="en-US"/>
              <a:t>CLICK TO EDIT MASTER TITLE STYLE</a:t>
            </a:r>
          </a:p>
        </p:txBody>
      </p:sp>
      <p:sp>
        <p:nvSpPr>
          <p:cNvPr id="7" name="Date Placeholder 3"/>
          <p:cNvSpPr txBox="1">
            <a:spLocks/>
          </p:cNvSpPr>
          <p:nvPr/>
        </p:nvSpPr>
        <p:spPr>
          <a:xfrm>
            <a:off x="971851" y="6399557"/>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FFFF">
                    <a:lumMod val="95000"/>
                    <a:alpha val="85000"/>
                  </a:srgbClr>
                </a:solidFill>
                <a:effectLst/>
                <a:uLnTx/>
                <a:uFillTx/>
                <a:latin typeface="Segoe UI"/>
                <a:ea typeface="+mn-ea"/>
                <a:cs typeface="+mn-cs"/>
              </a:rPr>
              <a:t>Microsoft Confidential, For Internal Use Only</a:t>
            </a:r>
          </a:p>
        </p:txBody>
      </p:sp>
    </p:spTree>
    <p:extLst>
      <p:ext uri="{BB962C8B-B14F-4D97-AF65-F5344CB8AC3E}">
        <p14:creationId xmlns:p14="http://schemas.microsoft.com/office/powerpoint/2010/main" val="3051610516"/>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2C39644-7A8E-4C1E-B1CD-11C216EEBFDB}" type="datetime4">
              <a:rPr kumimoji="0" lang="en-US" sz="1800" b="0" i="0" u="none" strike="noStrike" kern="1200" cap="none" spc="0" normalizeH="0" baseline="0" noProof="0" smtClean="0">
                <a:ln>
                  <a:noFill/>
                </a:ln>
                <a:solidFill>
                  <a:srgbClr val="000000"/>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June 29, 2020</a:t>
            </a:fld>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8" name="Content Placeholder 7"/>
          <p:cNvSpPr>
            <a:spLocks noGrp="1"/>
          </p:cNvSpPr>
          <p:nvPr>
            <p:ph sz="quarter" idx="13"/>
          </p:nvPr>
        </p:nvSpPr>
        <p:spPr>
          <a:xfrm>
            <a:off x="609600" y="1219200"/>
            <a:ext cx="1097280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6326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04935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cSld name="Title and Text">
    <p:spTree>
      <p:nvGrpSpPr>
        <p:cNvPr id="1" name=""/>
        <p:cNvGrpSpPr/>
        <p:nvPr/>
      </p:nvGrpSpPr>
      <p:grpSpPr>
        <a:xfrm>
          <a:off x="0" y="0"/>
          <a:ext cx="0" cy="0"/>
          <a:chOff x="0" y="0"/>
          <a:chExt cx="0" cy="0"/>
        </a:xfrm>
      </p:grpSpPr>
      <p:sp>
        <p:nvSpPr>
          <p:cNvPr id="17" name="Text Placeholder 16"/>
          <p:cNvSpPr>
            <a:spLocks noGrp="1"/>
          </p:cNvSpPr>
          <p:nvPr>
            <p:ph type="body" sz="quarter" idx="21" hasCustomPrompt="1"/>
          </p:nvPr>
        </p:nvSpPr>
        <p:spPr>
          <a:xfrm>
            <a:off x="609600" y="2326218"/>
            <a:ext cx="10972800" cy="3674533"/>
          </a:xfrm>
        </p:spPr>
        <p:txBody>
          <a:bodyPr/>
          <a:lstStyle>
            <a:lvl2pPr marL="766214" indent="-152396">
              <a:defRPr/>
            </a:lvl2pPr>
            <a:lvl3pPr marL="1371566" indent="-152396">
              <a:defRPr/>
            </a:lvl3pPr>
            <a:lvl4pPr marL="1985384" indent="-152396">
              <a:defRPr/>
            </a:lvl4pPr>
            <a:lvl5pPr marL="2590735" indent="-152396">
              <a:defRPr/>
            </a:lvl5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11" name="Title 10"/>
          <p:cNvSpPr>
            <a:spLocks noGrp="1"/>
          </p:cNvSpPr>
          <p:nvPr>
            <p:ph type="title" hasCustomPrompt="1"/>
          </p:nvPr>
        </p:nvSpPr>
        <p:spPr>
          <a:xfrm>
            <a:off x="609600" y="535940"/>
            <a:ext cx="10972800" cy="517065"/>
          </a:xfrm>
        </p:spPr>
        <p:txBody>
          <a:bodyPr/>
          <a:lstStyle/>
          <a:p>
            <a:r>
              <a:rPr lang="en-US"/>
              <a:t>Click to edit title</a:t>
            </a:r>
          </a:p>
        </p:txBody>
      </p:sp>
      <p:sp>
        <p:nvSpPr>
          <p:cNvPr id="12" name="Text Placeholder 13"/>
          <p:cNvSpPr>
            <a:spLocks noGrp="1"/>
          </p:cNvSpPr>
          <p:nvPr>
            <p:ph type="body" sz="quarter" idx="17" hasCustomPrompt="1"/>
          </p:nvPr>
        </p:nvSpPr>
        <p:spPr>
          <a:xfrm>
            <a:off x="609600" y="1079501"/>
            <a:ext cx="10972800" cy="309033"/>
          </a:xfrm>
        </p:spPr>
        <p:txBody>
          <a:bodyPr/>
          <a:lstStyle>
            <a:lvl1pPr marL="0" indent="0">
              <a:buNone/>
              <a:defRPr sz="1600">
                <a:solidFill>
                  <a:schemeClr val="tx1"/>
                </a:solidFill>
              </a:defRPr>
            </a:lvl1pPr>
            <a:lvl2pPr marL="232828" indent="0">
              <a:buNone/>
              <a:defRPr sz="1600">
                <a:solidFill>
                  <a:schemeClr val="tx1"/>
                </a:solidFill>
              </a:defRPr>
            </a:lvl2pPr>
            <a:lvl3pPr marL="457189" indent="0">
              <a:buNone/>
              <a:defRPr sz="1600">
                <a:solidFill>
                  <a:schemeClr val="tx1"/>
                </a:solidFill>
              </a:defRPr>
            </a:lvl3pPr>
            <a:lvl4pPr marL="690016" indent="0">
              <a:buNone/>
              <a:defRPr sz="1600">
                <a:solidFill>
                  <a:schemeClr val="tx1"/>
                </a:solidFill>
              </a:defRPr>
            </a:lvl4pPr>
            <a:lvl5pPr marL="914377" indent="0">
              <a:buNone/>
              <a:defRPr sz="1600">
                <a:solidFill>
                  <a:schemeClr val="tx1"/>
                </a:solidFill>
              </a:defRPr>
            </a:lvl5pPr>
          </a:lstStyle>
          <a:p>
            <a:pPr lvl="0"/>
            <a:r>
              <a:rPr lang="en-US"/>
              <a:t>Click to edit text</a:t>
            </a:r>
          </a:p>
        </p:txBody>
      </p:sp>
    </p:spTree>
    <p:extLst>
      <p:ext uri="{BB962C8B-B14F-4D97-AF65-F5344CB8AC3E}">
        <p14:creationId xmlns:p14="http://schemas.microsoft.com/office/powerpoint/2010/main" val="1593977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with Background Image">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lstStyle/>
          <a:p>
            <a:endParaRPr lang="en-US"/>
          </a:p>
        </p:txBody>
      </p:sp>
      <p:sp>
        <p:nvSpPr>
          <p:cNvPr id="2" name="Title 1"/>
          <p:cNvSpPr>
            <a:spLocks noGrp="1"/>
          </p:cNvSpPr>
          <p:nvPr>
            <p:ph type="title"/>
          </p:nvPr>
        </p:nvSpPr>
        <p:spPr/>
        <p:txBody>
          <a:bodyPr/>
          <a:lstStyle>
            <a:lvl1pPr>
              <a:defRPr cap="all" baseline="0"/>
            </a:lvl1pPr>
          </a:lstStyle>
          <a:p>
            <a:r>
              <a:rPr lang="en-US"/>
              <a:t>Click to edit Master title style</a:t>
            </a:r>
          </a:p>
        </p:txBody>
      </p:sp>
      <p:sp>
        <p:nvSpPr>
          <p:cNvPr id="4"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1777106858"/>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Body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cap="all" baseline="0"/>
            </a:lvl1pPr>
          </a:lstStyle>
          <a:p>
            <a:r>
              <a:rPr lang="en-US"/>
              <a:t>CLICK TO EDIT MASTER TITLE STYLE</a:t>
            </a:r>
          </a:p>
        </p:txBody>
      </p:sp>
      <p:sp>
        <p:nvSpPr>
          <p:cNvPr id="8" name="Content Placeholder 7"/>
          <p:cNvSpPr>
            <a:spLocks noGrp="1"/>
          </p:cNvSpPr>
          <p:nvPr>
            <p:ph sz="quarter" idx="10"/>
          </p:nvPr>
        </p:nvSpPr>
        <p:spPr>
          <a:xfrm>
            <a:off x="600234" y="2210939"/>
            <a:ext cx="5256184" cy="4148588"/>
          </a:xfrm>
        </p:spPr>
        <p:txBody>
          <a:bodyPr>
            <a:normAutofit/>
          </a:bodyPr>
          <a:lstStyle>
            <a:lvl1pPr>
              <a:defRPr sz="1600">
                <a:latin typeface="Segoe UI" pitchFamily="34" charset="0"/>
                <a:ea typeface="Segoe UI" pitchFamily="34" charset="0"/>
                <a:cs typeface="Segoe UI" pitchFamily="34" charset="0"/>
              </a:defRPr>
            </a:lvl1pPr>
          </a:lstStyle>
          <a:p>
            <a:pPr lvl="0"/>
            <a:r>
              <a:rPr lang="en-US"/>
              <a:t>Click to edit Master text styles</a:t>
            </a:r>
          </a:p>
        </p:txBody>
      </p:sp>
      <p:sp>
        <p:nvSpPr>
          <p:cNvPr id="9" name="Content Placeholder 7"/>
          <p:cNvSpPr>
            <a:spLocks noGrp="1"/>
          </p:cNvSpPr>
          <p:nvPr>
            <p:ph sz="quarter" idx="11"/>
          </p:nvPr>
        </p:nvSpPr>
        <p:spPr>
          <a:xfrm>
            <a:off x="6322410" y="2183642"/>
            <a:ext cx="5256184" cy="4175883"/>
          </a:xfrm>
        </p:spPr>
        <p:txBody>
          <a:bodyPr>
            <a:normAutofit/>
          </a:bodyPr>
          <a:lstStyle>
            <a:lvl1pPr>
              <a:defRPr sz="1600">
                <a:latin typeface="Segoe UI" pitchFamily="34" charset="0"/>
                <a:ea typeface="Segoe UI" pitchFamily="34" charset="0"/>
                <a:cs typeface="Segoe UI" pitchFamily="34" charset="0"/>
              </a:defRPr>
            </a:lvl1pPr>
          </a:lstStyle>
          <a:p>
            <a:pPr lvl="0"/>
            <a:r>
              <a:rPr lang="en-US"/>
              <a:t>Click to edit Master text styles</a:t>
            </a:r>
          </a:p>
        </p:txBody>
      </p:sp>
      <p:sp>
        <p:nvSpPr>
          <p:cNvPr id="5"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3431592538"/>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12192000" cy="6858000"/>
          </a:xfrm>
        </p:spPr>
        <p:txBody>
          <a:bodyPr/>
          <a:lstStyle/>
          <a:p>
            <a:endParaRPr lang="en-US"/>
          </a:p>
        </p:txBody>
      </p:sp>
      <p:sp>
        <p:nvSpPr>
          <p:cNvPr id="2" name="Title 1"/>
          <p:cNvSpPr>
            <a:spLocks noGrp="1"/>
          </p:cNvSpPr>
          <p:nvPr>
            <p:ph type="title" hasCustomPrompt="1"/>
          </p:nvPr>
        </p:nvSpPr>
        <p:spPr/>
        <p:txBody>
          <a:bodyPr/>
          <a:lstStyle>
            <a:lvl1pPr>
              <a:defRPr cap="all" baseline="0">
                <a:solidFill>
                  <a:schemeClr val="bg1"/>
                </a:solidFill>
              </a:defRPr>
            </a:lvl1pPr>
          </a:lstStyle>
          <a:p>
            <a:r>
              <a:rPr lang="en-US"/>
              <a:t>CLICK TO EDIT MASTER TITLE STYLE</a:t>
            </a:r>
          </a:p>
        </p:txBody>
      </p:sp>
      <p:sp>
        <p:nvSpPr>
          <p:cNvPr id="10" name="Content Placeholder 9"/>
          <p:cNvSpPr>
            <a:spLocks noGrp="1"/>
          </p:cNvSpPr>
          <p:nvPr>
            <p:ph sz="quarter" idx="11"/>
          </p:nvPr>
        </p:nvSpPr>
        <p:spPr>
          <a:xfrm>
            <a:off x="614523" y="4148919"/>
            <a:ext cx="10975658" cy="2211104"/>
          </a:xfrm>
        </p:spPr>
        <p:txBody>
          <a:bodyPr>
            <a:noAutofit/>
          </a:bodyPr>
          <a:lstStyle>
            <a:lvl1pPr>
              <a:defRPr sz="2400">
                <a:solidFill>
                  <a:schemeClr val="bg1"/>
                </a:solidFill>
                <a:latin typeface="Segoe UI" pitchFamily="34" charset="0"/>
                <a:ea typeface="Segoe UI" pitchFamily="34" charset="0"/>
                <a:cs typeface="Segoe UI" pitchFamily="34" charset="0"/>
              </a:defRPr>
            </a:lvl1pPr>
            <a:lvl2pPr>
              <a:defRPr sz="2400">
                <a:solidFill>
                  <a:schemeClr val="bg1"/>
                </a:solidFill>
                <a:latin typeface="Segoe UI" pitchFamily="34" charset="0"/>
                <a:ea typeface="Segoe UI" pitchFamily="34" charset="0"/>
                <a:cs typeface="Segoe UI" pitchFamily="34" charset="0"/>
              </a:defRPr>
            </a:lvl2pPr>
            <a:lvl3pPr>
              <a:defRPr sz="2400">
                <a:solidFill>
                  <a:schemeClr val="bg1"/>
                </a:solidFill>
                <a:latin typeface="Segoe UI" pitchFamily="34" charset="0"/>
                <a:ea typeface="Segoe UI" pitchFamily="34" charset="0"/>
                <a:cs typeface="Segoe UI" pitchFamily="34" charset="0"/>
              </a:defRPr>
            </a:lvl3pPr>
            <a:lvl4pPr>
              <a:defRPr sz="2400">
                <a:solidFill>
                  <a:schemeClr val="bg1"/>
                </a:solidFill>
                <a:latin typeface="Segoe UI" pitchFamily="34" charset="0"/>
                <a:ea typeface="Segoe UI" pitchFamily="34" charset="0"/>
                <a:cs typeface="Segoe UI" pitchFamily="34" charset="0"/>
              </a:defRPr>
            </a:lvl4pPr>
            <a:lvl5pPr>
              <a:defRPr sz="2400">
                <a:solidFill>
                  <a:schemeClr val="bg1"/>
                </a:solidFill>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1146334879"/>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able 2">
    <p:spTree>
      <p:nvGrpSpPr>
        <p:cNvPr id="1" name=""/>
        <p:cNvGrpSpPr/>
        <p:nvPr/>
      </p:nvGrpSpPr>
      <p:grpSpPr>
        <a:xfrm>
          <a:off x="0" y="0"/>
          <a:ext cx="0" cy="0"/>
          <a:chOff x="0" y="0"/>
          <a:chExt cx="0" cy="0"/>
        </a:xfrm>
      </p:grpSpPr>
      <p:sp>
        <p:nvSpPr>
          <p:cNvPr id="10" name="Content Placeholder 9"/>
          <p:cNvSpPr>
            <a:spLocks noGrp="1"/>
          </p:cNvSpPr>
          <p:nvPr>
            <p:ph sz="quarter" idx="11"/>
          </p:nvPr>
        </p:nvSpPr>
        <p:spPr>
          <a:xfrm>
            <a:off x="614523" y="4448175"/>
            <a:ext cx="10975658" cy="1920240"/>
          </a:xfrm>
        </p:spPr>
        <p:txBody>
          <a:bodyPr>
            <a:noAutofit/>
          </a:bodyPr>
          <a:lstStyle>
            <a:lvl1pPr>
              <a:defRPr sz="2400">
                <a:solidFill>
                  <a:schemeClr val="bg1"/>
                </a:solidFill>
                <a:latin typeface="Segoe UI" pitchFamily="34" charset="0"/>
                <a:ea typeface="Segoe UI" pitchFamily="34" charset="0"/>
                <a:cs typeface="Segoe UI" pitchFamily="34" charset="0"/>
              </a:defRPr>
            </a:lvl1pPr>
            <a:lvl2pPr>
              <a:defRPr sz="2400">
                <a:solidFill>
                  <a:schemeClr val="bg1"/>
                </a:solidFill>
                <a:latin typeface="Segoe UI" pitchFamily="34" charset="0"/>
                <a:ea typeface="Segoe UI" pitchFamily="34" charset="0"/>
                <a:cs typeface="Segoe UI" pitchFamily="34" charset="0"/>
              </a:defRPr>
            </a:lvl2pPr>
            <a:lvl3pPr>
              <a:defRPr sz="2400">
                <a:solidFill>
                  <a:schemeClr val="bg1"/>
                </a:solidFill>
                <a:latin typeface="Segoe UI" pitchFamily="34" charset="0"/>
                <a:ea typeface="Segoe UI" pitchFamily="34" charset="0"/>
                <a:cs typeface="Segoe UI" pitchFamily="34" charset="0"/>
              </a:defRPr>
            </a:lvl3pPr>
            <a:lvl4pPr>
              <a:defRPr sz="2400">
                <a:solidFill>
                  <a:schemeClr val="bg1"/>
                </a:solidFill>
                <a:latin typeface="Segoe UI" pitchFamily="34" charset="0"/>
                <a:ea typeface="Segoe UI" pitchFamily="34" charset="0"/>
                <a:cs typeface="Segoe UI" pitchFamily="34" charset="0"/>
              </a:defRPr>
            </a:lvl4pPr>
            <a:lvl5pPr>
              <a:defRPr sz="2400">
                <a:solidFill>
                  <a:schemeClr val="bg1"/>
                </a:solidFill>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
        <p:nvSpPr>
          <p:cNvPr id="12" name="Content Placeholder 9"/>
          <p:cNvSpPr>
            <a:spLocks noGrp="1"/>
          </p:cNvSpPr>
          <p:nvPr>
            <p:ph sz="quarter" idx="12"/>
          </p:nvPr>
        </p:nvSpPr>
        <p:spPr>
          <a:xfrm>
            <a:off x="614523" y="2447924"/>
            <a:ext cx="10975658" cy="1920240"/>
          </a:xfrm>
        </p:spPr>
        <p:txBody>
          <a:bodyPr>
            <a:noAutofit/>
          </a:bodyPr>
          <a:lstStyle>
            <a:lvl1pPr>
              <a:defRPr sz="2400">
                <a:solidFill>
                  <a:schemeClr val="bg1"/>
                </a:solidFill>
                <a:latin typeface="Segoe UI" pitchFamily="34" charset="0"/>
                <a:ea typeface="Segoe UI" pitchFamily="34" charset="0"/>
                <a:cs typeface="Segoe UI" pitchFamily="34" charset="0"/>
              </a:defRPr>
            </a:lvl1pPr>
            <a:lvl2pPr>
              <a:defRPr sz="2400">
                <a:solidFill>
                  <a:schemeClr val="bg1"/>
                </a:solidFill>
                <a:latin typeface="Segoe UI" pitchFamily="34" charset="0"/>
                <a:ea typeface="Segoe UI" pitchFamily="34" charset="0"/>
                <a:cs typeface="Segoe UI" pitchFamily="34" charset="0"/>
              </a:defRPr>
            </a:lvl2pPr>
            <a:lvl3pPr>
              <a:defRPr sz="2400">
                <a:solidFill>
                  <a:schemeClr val="bg1"/>
                </a:solidFill>
                <a:latin typeface="Segoe UI" pitchFamily="34" charset="0"/>
                <a:ea typeface="Segoe UI" pitchFamily="34" charset="0"/>
                <a:cs typeface="Segoe UI" pitchFamily="34" charset="0"/>
              </a:defRPr>
            </a:lvl3pPr>
            <a:lvl4pPr>
              <a:defRPr sz="2400">
                <a:solidFill>
                  <a:schemeClr val="bg1"/>
                </a:solidFill>
                <a:latin typeface="Segoe UI" pitchFamily="34" charset="0"/>
                <a:ea typeface="Segoe UI" pitchFamily="34" charset="0"/>
                <a:cs typeface="Segoe UI" pitchFamily="34" charset="0"/>
              </a:defRPr>
            </a:lvl4pPr>
            <a:lvl5pPr>
              <a:defRPr sz="2400">
                <a:solidFill>
                  <a:schemeClr val="bg1"/>
                </a:solidFill>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9"/>
          <p:cNvSpPr>
            <a:spLocks noGrp="1"/>
          </p:cNvSpPr>
          <p:nvPr>
            <p:ph sz="quarter" idx="13"/>
          </p:nvPr>
        </p:nvSpPr>
        <p:spPr>
          <a:xfrm>
            <a:off x="614523" y="447675"/>
            <a:ext cx="10975658" cy="1920240"/>
          </a:xfrm>
        </p:spPr>
        <p:txBody>
          <a:bodyPr>
            <a:noAutofit/>
          </a:bodyPr>
          <a:lstStyle>
            <a:lvl1pPr>
              <a:defRPr sz="2400">
                <a:solidFill>
                  <a:schemeClr val="bg1"/>
                </a:solidFill>
                <a:latin typeface="Segoe UI" pitchFamily="34" charset="0"/>
                <a:ea typeface="Segoe UI" pitchFamily="34" charset="0"/>
                <a:cs typeface="Segoe UI" pitchFamily="34" charset="0"/>
              </a:defRPr>
            </a:lvl1pPr>
            <a:lvl2pPr>
              <a:defRPr sz="2400">
                <a:solidFill>
                  <a:schemeClr val="bg1"/>
                </a:solidFill>
                <a:latin typeface="Segoe UI" pitchFamily="34" charset="0"/>
                <a:ea typeface="Segoe UI" pitchFamily="34" charset="0"/>
                <a:cs typeface="Segoe UI" pitchFamily="34" charset="0"/>
              </a:defRPr>
            </a:lvl2pPr>
            <a:lvl3pPr>
              <a:defRPr sz="2400">
                <a:solidFill>
                  <a:schemeClr val="bg1"/>
                </a:solidFill>
                <a:latin typeface="Segoe UI" pitchFamily="34" charset="0"/>
                <a:ea typeface="Segoe UI" pitchFamily="34" charset="0"/>
                <a:cs typeface="Segoe UI" pitchFamily="34" charset="0"/>
              </a:defRPr>
            </a:lvl3pPr>
            <a:lvl4pPr>
              <a:defRPr sz="2400">
                <a:solidFill>
                  <a:schemeClr val="bg1"/>
                </a:solidFill>
                <a:latin typeface="Segoe UI" pitchFamily="34" charset="0"/>
                <a:ea typeface="Segoe UI" pitchFamily="34" charset="0"/>
                <a:cs typeface="Segoe UI" pitchFamily="34" charset="0"/>
              </a:defRPr>
            </a:lvl4pPr>
            <a:lvl5pPr>
              <a:defRPr sz="2400">
                <a:solidFill>
                  <a:schemeClr val="bg1"/>
                </a:solidFill>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27940569"/>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Picture Placeholder 7"/>
          <p:cNvSpPr>
            <a:spLocks noGrp="1"/>
          </p:cNvSpPr>
          <p:nvPr>
            <p:ph type="pic" sz="quarter" idx="11"/>
          </p:nvPr>
        </p:nvSpPr>
        <p:spPr>
          <a:xfrm>
            <a:off x="1" y="0"/>
            <a:ext cx="12192000" cy="6858000"/>
          </a:xfrm>
        </p:spPr>
        <p:txBody>
          <a:bodyPr/>
          <a:lstStyle/>
          <a:p>
            <a:endParaRPr lang="en-US"/>
          </a:p>
        </p:txBody>
      </p:sp>
      <p:sp>
        <p:nvSpPr>
          <p:cNvPr id="2" name="Title 1"/>
          <p:cNvSpPr>
            <a:spLocks noGrp="1"/>
          </p:cNvSpPr>
          <p:nvPr>
            <p:ph type="title" hasCustomPrompt="1"/>
          </p:nvPr>
        </p:nvSpPr>
        <p:spPr>
          <a:xfrm>
            <a:off x="6097429" y="2130734"/>
            <a:ext cx="5656355" cy="1458627"/>
          </a:xfrm>
        </p:spPr>
        <p:txBody>
          <a:bodyPr anchor="t"/>
          <a:lstStyle>
            <a:lvl1pPr>
              <a:defRPr cap="all" baseline="0">
                <a:solidFill>
                  <a:schemeClr val="bg1"/>
                </a:solidFill>
              </a:defRPr>
            </a:lvl1pPr>
          </a:lstStyle>
          <a:p>
            <a:r>
              <a:rPr lang="en-US"/>
              <a:t>CLICK TO EDIT MASTER TITLE STYLE</a:t>
            </a:r>
          </a:p>
        </p:txBody>
      </p:sp>
      <p:sp>
        <p:nvSpPr>
          <p:cNvPr id="4" name="Content Placeholder 3"/>
          <p:cNvSpPr>
            <a:spLocks noGrp="1"/>
          </p:cNvSpPr>
          <p:nvPr>
            <p:ph sz="half" idx="2"/>
          </p:nvPr>
        </p:nvSpPr>
        <p:spPr>
          <a:xfrm>
            <a:off x="609600" y="2174875"/>
            <a:ext cx="5386917" cy="3951288"/>
          </a:xfrm>
        </p:spPr>
        <p:txBody>
          <a:bodyPr/>
          <a:lstStyle>
            <a:lvl1pPr>
              <a:defRPr sz="24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0"/>
          </p:nvPr>
        </p:nvSpPr>
        <p:spPr>
          <a:xfrm>
            <a:off x="6088062" y="3698878"/>
            <a:ext cx="5679967" cy="2428875"/>
          </a:xfrm>
        </p:spPr>
        <p:txBody>
          <a:bodyPr/>
          <a:lstStyle>
            <a:lvl1pPr>
              <a:defRPr>
                <a:solidFill>
                  <a:schemeClr val="bg1"/>
                </a:solidFill>
                <a:latin typeface="Segoe UI" pitchFamily="34" charset="0"/>
                <a:ea typeface="Segoe UI" pitchFamily="34" charset="0"/>
                <a:cs typeface="Segoe UI" pitchFamily="34" charset="0"/>
              </a:defRPr>
            </a:lvl1pPr>
          </a:lstStyle>
          <a:p>
            <a:pPr lvl="0"/>
            <a:r>
              <a:rPr lang="en-US"/>
              <a:t>Click to edit Master text styles</a:t>
            </a:r>
          </a:p>
        </p:txBody>
      </p:sp>
      <p:sp>
        <p:nvSpPr>
          <p:cNvPr id="6"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2361157642"/>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ket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baseline="0"/>
            </a:lvl1pPr>
          </a:lstStyle>
          <a:p>
            <a:r>
              <a:rPr lang="en-US"/>
              <a:t>Click to edit Master title style</a:t>
            </a:r>
          </a:p>
        </p:txBody>
      </p:sp>
      <p:sp>
        <p:nvSpPr>
          <p:cNvPr id="3"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
        <p:nvSpPr>
          <p:cNvPr id="5" name="Picture Placeholder 4"/>
          <p:cNvSpPr>
            <a:spLocks noGrp="1"/>
          </p:cNvSpPr>
          <p:nvPr>
            <p:ph type="pic" sz="quarter" idx="10"/>
          </p:nvPr>
        </p:nvSpPr>
        <p:spPr>
          <a:xfrm>
            <a:off x="628814" y="1857378"/>
            <a:ext cx="6821676" cy="4333875"/>
          </a:xfrm>
        </p:spPr>
        <p:txBody>
          <a:bodyPr/>
          <a:lstStyle/>
          <a:p>
            <a:endParaRPr lang="en-US"/>
          </a:p>
        </p:txBody>
      </p:sp>
      <p:sp>
        <p:nvSpPr>
          <p:cNvPr id="7" name="Text Placeholder 6"/>
          <p:cNvSpPr>
            <a:spLocks noGrp="1"/>
          </p:cNvSpPr>
          <p:nvPr>
            <p:ph type="body" sz="quarter" idx="11"/>
          </p:nvPr>
        </p:nvSpPr>
        <p:spPr>
          <a:xfrm>
            <a:off x="7660095" y="1847854"/>
            <a:ext cx="3925322" cy="4333875"/>
          </a:xfrm>
        </p:spPr>
        <p:txBody>
          <a:bodyPr>
            <a:normAutofit/>
          </a:bodyPr>
          <a:lstStyle>
            <a:lvl1pPr>
              <a:defRPr sz="1600">
                <a:latin typeface="Segoe UI" pitchFamily="34" charset="0"/>
                <a:ea typeface="Segoe UI" pitchFamily="34" charset="0"/>
                <a:cs typeface="Segoe UI" pitchFamily="34" charset="0"/>
              </a:defRPr>
            </a:lvl1pPr>
            <a:lvl2pPr>
              <a:defRPr sz="1600">
                <a:latin typeface="Segoe UI" pitchFamily="34" charset="0"/>
                <a:ea typeface="Segoe UI" pitchFamily="34" charset="0"/>
                <a:cs typeface="Segoe UI" pitchFamily="34" charset="0"/>
              </a:defRPr>
            </a:lvl2pPr>
            <a:lvl3pPr>
              <a:defRPr sz="1600">
                <a:latin typeface="Segoe UI" pitchFamily="34" charset="0"/>
                <a:ea typeface="Segoe UI" pitchFamily="34" charset="0"/>
                <a:cs typeface="Segoe UI" pitchFamily="34" charset="0"/>
              </a:defRPr>
            </a:lvl3pPr>
            <a:lvl4pPr>
              <a:defRPr sz="1600">
                <a:latin typeface="Segoe UI" pitchFamily="34" charset="0"/>
                <a:ea typeface="Segoe UI" pitchFamily="34" charset="0"/>
                <a:cs typeface="Segoe UI" pitchFamily="34" charset="0"/>
              </a:defRPr>
            </a:lvl4pPr>
            <a:lvl5pPr>
              <a:defRPr sz="1600">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4857934"/>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Moodboar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0"/>
            <a:ext cx="3045745" cy="6858000"/>
          </a:xfrm>
        </p:spPr>
        <p:txBody>
          <a:bodyPr/>
          <a:lstStyle/>
          <a:p>
            <a:endParaRPr lang="en-US"/>
          </a:p>
        </p:txBody>
      </p:sp>
      <p:sp>
        <p:nvSpPr>
          <p:cNvPr id="8" name="Picture Placeholder 4"/>
          <p:cNvSpPr>
            <a:spLocks noGrp="1"/>
          </p:cNvSpPr>
          <p:nvPr>
            <p:ph type="pic" sz="quarter" idx="11"/>
          </p:nvPr>
        </p:nvSpPr>
        <p:spPr>
          <a:xfrm>
            <a:off x="3048754" y="0"/>
            <a:ext cx="3045745" cy="6858000"/>
          </a:xfrm>
        </p:spPr>
        <p:txBody>
          <a:bodyPr/>
          <a:lstStyle/>
          <a:p>
            <a:endParaRPr lang="en-US"/>
          </a:p>
        </p:txBody>
      </p:sp>
      <p:sp>
        <p:nvSpPr>
          <p:cNvPr id="9" name="Picture Placeholder 4"/>
          <p:cNvSpPr>
            <a:spLocks noGrp="1"/>
          </p:cNvSpPr>
          <p:nvPr>
            <p:ph type="pic" sz="quarter" idx="12"/>
          </p:nvPr>
        </p:nvSpPr>
        <p:spPr>
          <a:xfrm>
            <a:off x="6097506" y="0"/>
            <a:ext cx="3045745" cy="6858000"/>
          </a:xfrm>
        </p:spPr>
        <p:txBody>
          <a:bodyPr/>
          <a:lstStyle/>
          <a:p>
            <a:endParaRPr lang="en-US"/>
          </a:p>
        </p:txBody>
      </p:sp>
      <p:sp>
        <p:nvSpPr>
          <p:cNvPr id="10" name="Picture Placeholder 4"/>
          <p:cNvSpPr>
            <a:spLocks noGrp="1"/>
          </p:cNvSpPr>
          <p:nvPr>
            <p:ph type="pic" sz="quarter" idx="13"/>
          </p:nvPr>
        </p:nvSpPr>
        <p:spPr>
          <a:xfrm>
            <a:off x="9146258" y="0"/>
            <a:ext cx="3045745" cy="6858000"/>
          </a:xfrm>
        </p:spPr>
        <p:txBody>
          <a:bodyPr/>
          <a:lstStyle/>
          <a:p>
            <a:endParaRPr lang="en-US"/>
          </a:p>
        </p:txBody>
      </p:sp>
      <p:sp>
        <p:nvSpPr>
          <p:cNvPr id="4"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1247683216"/>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oodboard Tiles">
    <p:spTree>
      <p:nvGrpSpPr>
        <p:cNvPr id="1" name=""/>
        <p:cNvGrpSpPr/>
        <p:nvPr/>
      </p:nvGrpSpPr>
      <p:grpSpPr>
        <a:xfrm>
          <a:off x="0" y="0"/>
          <a:ext cx="0" cy="0"/>
          <a:chOff x="0" y="0"/>
          <a:chExt cx="0" cy="0"/>
        </a:xfrm>
      </p:grpSpPr>
      <p:sp>
        <p:nvSpPr>
          <p:cNvPr id="4"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
        <p:nvSpPr>
          <p:cNvPr id="6" name="Picture Placeholder 5"/>
          <p:cNvSpPr>
            <a:spLocks noGrp="1"/>
          </p:cNvSpPr>
          <p:nvPr>
            <p:ph type="pic" sz="quarter" idx="10"/>
          </p:nvPr>
        </p:nvSpPr>
        <p:spPr>
          <a:xfrm>
            <a:off x="0" y="0"/>
            <a:ext cx="1463421" cy="1463040"/>
          </a:xfrm>
        </p:spPr>
        <p:txBody>
          <a:bodyPr/>
          <a:lstStyle/>
          <a:p>
            <a:endParaRPr lang="en-US"/>
          </a:p>
        </p:txBody>
      </p:sp>
      <p:sp>
        <p:nvSpPr>
          <p:cNvPr id="11" name="Picture Placeholder 5"/>
          <p:cNvSpPr>
            <a:spLocks noGrp="1"/>
          </p:cNvSpPr>
          <p:nvPr>
            <p:ph type="pic" sz="quarter" idx="11"/>
          </p:nvPr>
        </p:nvSpPr>
        <p:spPr>
          <a:xfrm>
            <a:off x="1524813" y="0"/>
            <a:ext cx="1463421" cy="1463040"/>
          </a:xfrm>
        </p:spPr>
        <p:txBody>
          <a:bodyPr/>
          <a:lstStyle/>
          <a:p>
            <a:endParaRPr lang="en-US"/>
          </a:p>
        </p:txBody>
      </p:sp>
      <p:sp>
        <p:nvSpPr>
          <p:cNvPr id="12" name="Picture Placeholder 5"/>
          <p:cNvSpPr>
            <a:spLocks noGrp="1"/>
          </p:cNvSpPr>
          <p:nvPr>
            <p:ph type="pic" sz="quarter" idx="12"/>
          </p:nvPr>
        </p:nvSpPr>
        <p:spPr>
          <a:xfrm>
            <a:off x="3049628" y="0"/>
            <a:ext cx="2990867" cy="1463040"/>
          </a:xfrm>
        </p:spPr>
        <p:txBody>
          <a:bodyPr/>
          <a:lstStyle/>
          <a:p>
            <a:endParaRPr lang="en-US"/>
          </a:p>
        </p:txBody>
      </p:sp>
      <p:sp>
        <p:nvSpPr>
          <p:cNvPr id="14" name="Picture Placeholder 5"/>
          <p:cNvSpPr>
            <a:spLocks noGrp="1"/>
          </p:cNvSpPr>
          <p:nvPr>
            <p:ph type="pic" sz="quarter" idx="14"/>
          </p:nvPr>
        </p:nvSpPr>
        <p:spPr>
          <a:xfrm>
            <a:off x="6099256" y="0"/>
            <a:ext cx="2990867" cy="1463040"/>
          </a:xfrm>
        </p:spPr>
        <p:txBody>
          <a:bodyPr/>
          <a:lstStyle/>
          <a:p>
            <a:endParaRPr lang="en-US"/>
          </a:p>
        </p:txBody>
      </p:sp>
      <p:sp>
        <p:nvSpPr>
          <p:cNvPr id="16" name="Picture Placeholder 5"/>
          <p:cNvSpPr>
            <a:spLocks noGrp="1"/>
          </p:cNvSpPr>
          <p:nvPr>
            <p:ph type="pic" sz="quarter" idx="16"/>
          </p:nvPr>
        </p:nvSpPr>
        <p:spPr>
          <a:xfrm>
            <a:off x="9148883" y="0"/>
            <a:ext cx="2990867" cy="1463040"/>
          </a:xfrm>
        </p:spPr>
        <p:txBody>
          <a:bodyPr/>
          <a:lstStyle/>
          <a:p>
            <a:endParaRPr lang="en-US"/>
          </a:p>
        </p:txBody>
      </p:sp>
      <p:sp>
        <p:nvSpPr>
          <p:cNvPr id="26" name="Picture Placeholder 5"/>
          <p:cNvSpPr>
            <a:spLocks noGrp="1"/>
          </p:cNvSpPr>
          <p:nvPr>
            <p:ph type="pic" sz="quarter" idx="18"/>
          </p:nvPr>
        </p:nvSpPr>
        <p:spPr>
          <a:xfrm>
            <a:off x="0" y="1524000"/>
            <a:ext cx="2990867" cy="2990088"/>
          </a:xfrm>
        </p:spPr>
        <p:txBody>
          <a:bodyPr/>
          <a:lstStyle/>
          <a:p>
            <a:endParaRPr lang="en-US"/>
          </a:p>
        </p:txBody>
      </p:sp>
      <p:sp>
        <p:nvSpPr>
          <p:cNvPr id="28" name="Picture Placeholder 5"/>
          <p:cNvSpPr>
            <a:spLocks noGrp="1"/>
          </p:cNvSpPr>
          <p:nvPr>
            <p:ph type="pic" sz="quarter" idx="20"/>
          </p:nvPr>
        </p:nvSpPr>
        <p:spPr>
          <a:xfrm>
            <a:off x="3059156" y="1524000"/>
            <a:ext cx="2990867" cy="2990088"/>
          </a:xfrm>
        </p:spPr>
        <p:txBody>
          <a:bodyPr/>
          <a:lstStyle/>
          <a:p>
            <a:endParaRPr lang="en-US"/>
          </a:p>
        </p:txBody>
      </p:sp>
      <p:sp>
        <p:nvSpPr>
          <p:cNvPr id="30" name="Picture Placeholder 5"/>
          <p:cNvSpPr>
            <a:spLocks noGrp="1"/>
          </p:cNvSpPr>
          <p:nvPr>
            <p:ph type="pic" sz="quarter" idx="22"/>
          </p:nvPr>
        </p:nvSpPr>
        <p:spPr>
          <a:xfrm>
            <a:off x="6099256" y="1524000"/>
            <a:ext cx="2990867" cy="1463040"/>
          </a:xfrm>
        </p:spPr>
        <p:txBody>
          <a:bodyPr/>
          <a:lstStyle/>
          <a:p>
            <a:endParaRPr lang="en-US"/>
          </a:p>
        </p:txBody>
      </p:sp>
      <p:sp>
        <p:nvSpPr>
          <p:cNvPr id="32" name="Picture Placeholder 5"/>
          <p:cNvSpPr>
            <a:spLocks noGrp="1"/>
          </p:cNvSpPr>
          <p:nvPr>
            <p:ph type="pic" sz="quarter" idx="24"/>
          </p:nvPr>
        </p:nvSpPr>
        <p:spPr>
          <a:xfrm>
            <a:off x="9148885" y="1524000"/>
            <a:ext cx="1463421" cy="1463040"/>
          </a:xfrm>
        </p:spPr>
        <p:txBody>
          <a:bodyPr/>
          <a:lstStyle/>
          <a:p>
            <a:endParaRPr lang="en-US"/>
          </a:p>
        </p:txBody>
      </p:sp>
      <p:sp>
        <p:nvSpPr>
          <p:cNvPr id="33" name="Picture Placeholder 5"/>
          <p:cNvSpPr>
            <a:spLocks noGrp="1"/>
          </p:cNvSpPr>
          <p:nvPr>
            <p:ph type="pic" sz="quarter" idx="25"/>
          </p:nvPr>
        </p:nvSpPr>
        <p:spPr>
          <a:xfrm>
            <a:off x="10673701" y="1524000"/>
            <a:ext cx="1463421" cy="1463040"/>
          </a:xfrm>
        </p:spPr>
        <p:txBody>
          <a:bodyPr/>
          <a:lstStyle/>
          <a:p>
            <a:endParaRPr lang="en-US"/>
          </a:p>
        </p:txBody>
      </p:sp>
      <p:sp>
        <p:nvSpPr>
          <p:cNvPr id="38" name="Picture Placeholder 5"/>
          <p:cNvSpPr>
            <a:spLocks noGrp="1"/>
          </p:cNvSpPr>
          <p:nvPr>
            <p:ph type="pic" sz="quarter" idx="30"/>
          </p:nvPr>
        </p:nvSpPr>
        <p:spPr>
          <a:xfrm>
            <a:off x="6099256" y="3048000"/>
            <a:ext cx="1463421" cy="1463040"/>
          </a:xfrm>
        </p:spPr>
        <p:txBody>
          <a:bodyPr/>
          <a:lstStyle/>
          <a:p>
            <a:endParaRPr lang="en-US"/>
          </a:p>
        </p:txBody>
      </p:sp>
      <p:sp>
        <p:nvSpPr>
          <p:cNvPr id="39" name="Picture Placeholder 5"/>
          <p:cNvSpPr>
            <a:spLocks noGrp="1"/>
          </p:cNvSpPr>
          <p:nvPr>
            <p:ph type="pic" sz="quarter" idx="31"/>
          </p:nvPr>
        </p:nvSpPr>
        <p:spPr>
          <a:xfrm>
            <a:off x="7624070" y="3048000"/>
            <a:ext cx="1463421" cy="1463040"/>
          </a:xfrm>
        </p:spPr>
        <p:txBody>
          <a:bodyPr/>
          <a:lstStyle/>
          <a:p>
            <a:endParaRPr lang="en-US"/>
          </a:p>
        </p:txBody>
      </p:sp>
      <p:sp>
        <p:nvSpPr>
          <p:cNvPr id="40" name="Picture Placeholder 5"/>
          <p:cNvSpPr>
            <a:spLocks noGrp="1"/>
          </p:cNvSpPr>
          <p:nvPr>
            <p:ph type="pic" sz="quarter" idx="32"/>
          </p:nvPr>
        </p:nvSpPr>
        <p:spPr>
          <a:xfrm>
            <a:off x="9148883" y="3048000"/>
            <a:ext cx="2990867" cy="2990088"/>
          </a:xfrm>
        </p:spPr>
        <p:txBody>
          <a:bodyPr/>
          <a:lstStyle/>
          <a:p>
            <a:endParaRPr lang="en-US"/>
          </a:p>
        </p:txBody>
      </p:sp>
      <p:sp>
        <p:nvSpPr>
          <p:cNvPr id="42" name="Picture Placeholder 5"/>
          <p:cNvSpPr>
            <a:spLocks noGrp="1"/>
          </p:cNvSpPr>
          <p:nvPr>
            <p:ph type="pic" sz="quarter" idx="34"/>
          </p:nvPr>
        </p:nvSpPr>
        <p:spPr>
          <a:xfrm>
            <a:off x="0" y="4562475"/>
            <a:ext cx="2990867" cy="1463040"/>
          </a:xfrm>
        </p:spPr>
        <p:txBody>
          <a:bodyPr/>
          <a:lstStyle/>
          <a:p>
            <a:endParaRPr lang="en-US"/>
          </a:p>
        </p:txBody>
      </p:sp>
      <p:sp>
        <p:nvSpPr>
          <p:cNvPr id="44" name="Picture Placeholder 5"/>
          <p:cNvSpPr>
            <a:spLocks noGrp="1"/>
          </p:cNvSpPr>
          <p:nvPr>
            <p:ph type="pic" sz="quarter" idx="36"/>
          </p:nvPr>
        </p:nvSpPr>
        <p:spPr>
          <a:xfrm>
            <a:off x="3049628" y="4562475"/>
            <a:ext cx="2990867" cy="1463040"/>
          </a:xfrm>
        </p:spPr>
        <p:txBody>
          <a:bodyPr/>
          <a:lstStyle/>
          <a:p>
            <a:endParaRPr lang="en-US"/>
          </a:p>
        </p:txBody>
      </p:sp>
      <p:sp>
        <p:nvSpPr>
          <p:cNvPr id="46" name="Picture Placeholder 5"/>
          <p:cNvSpPr>
            <a:spLocks noGrp="1"/>
          </p:cNvSpPr>
          <p:nvPr>
            <p:ph type="pic" sz="quarter" idx="38"/>
          </p:nvPr>
        </p:nvSpPr>
        <p:spPr>
          <a:xfrm>
            <a:off x="6099256" y="4562475"/>
            <a:ext cx="2990867" cy="1463040"/>
          </a:xfrm>
        </p:spPr>
        <p:txBody>
          <a:bodyPr/>
          <a:lstStyle/>
          <a:p>
            <a:endParaRPr lang="en-US"/>
          </a:p>
        </p:txBody>
      </p:sp>
      <p:sp>
        <p:nvSpPr>
          <p:cNvPr id="50" name="Picture Placeholder 5"/>
          <p:cNvSpPr>
            <a:spLocks noGrp="1"/>
          </p:cNvSpPr>
          <p:nvPr>
            <p:ph type="pic" sz="quarter" idx="42"/>
          </p:nvPr>
        </p:nvSpPr>
        <p:spPr>
          <a:xfrm>
            <a:off x="0" y="6079999"/>
            <a:ext cx="2990867" cy="1463040"/>
          </a:xfrm>
        </p:spPr>
        <p:txBody>
          <a:bodyPr/>
          <a:lstStyle/>
          <a:p>
            <a:endParaRPr lang="en-US"/>
          </a:p>
        </p:txBody>
      </p:sp>
      <p:sp>
        <p:nvSpPr>
          <p:cNvPr id="52" name="Picture Placeholder 5"/>
          <p:cNvSpPr>
            <a:spLocks noGrp="1"/>
          </p:cNvSpPr>
          <p:nvPr>
            <p:ph type="pic" sz="quarter" idx="44"/>
          </p:nvPr>
        </p:nvSpPr>
        <p:spPr>
          <a:xfrm>
            <a:off x="3049628" y="6079999"/>
            <a:ext cx="2990867" cy="1463040"/>
          </a:xfrm>
        </p:spPr>
        <p:txBody>
          <a:bodyPr/>
          <a:lstStyle/>
          <a:p>
            <a:endParaRPr lang="en-US"/>
          </a:p>
        </p:txBody>
      </p:sp>
      <p:sp>
        <p:nvSpPr>
          <p:cNvPr id="54" name="Picture Placeholder 5"/>
          <p:cNvSpPr>
            <a:spLocks noGrp="1"/>
          </p:cNvSpPr>
          <p:nvPr>
            <p:ph type="pic" sz="quarter" idx="46"/>
          </p:nvPr>
        </p:nvSpPr>
        <p:spPr>
          <a:xfrm>
            <a:off x="6099256" y="6079999"/>
            <a:ext cx="2990867" cy="1463040"/>
          </a:xfrm>
        </p:spPr>
        <p:txBody>
          <a:bodyPr/>
          <a:lstStyle/>
          <a:p>
            <a:endParaRPr lang="en-US"/>
          </a:p>
        </p:txBody>
      </p:sp>
      <p:sp>
        <p:nvSpPr>
          <p:cNvPr id="56" name="Picture Placeholder 5"/>
          <p:cNvSpPr>
            <a:spLocks noGrp="1"/>
          </p:cNvSpPr>
          <p:nvPr>
            <p:ph type="pic" sz="quarter" idx="48"/>
          </p:nvPr>
        </p:nvSpPr>
        <p:spPr>
          <a:xfrm>
            <a:off x="9148883" y="6079999"/>
            <a:ext cx="2990867" cy="1463040"/>
          </a:xfrm>
        </p:spPr>
        <p:txBody>
          <a:bodyPr/>
          <a:lstStyle/>
          <a:p>
            <a:endParaRPr lang="en-US"/>
          </a:p>
        </p:txBody>
      </p:sp>
    </p:spTree>
    <p:extLst>
      <p:ext uri="{BB962C8B-B14F-4D97-AF65-F5344CB8AC3E}">
        <p14:creationId xmlns:p14="http://schemas.microsoft.com/office/powerpoint/2010/main" val="1125009177"/>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Exampl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1" cy="1143000"/>
          </a:xfrm>
        </p:spPr>
        <p:txBody>
          <a:bodyPr/>
          <a:lstStyle>
            <a:lvl1pPr>
              <a:defRPr cap="all" baseline="0"/>
            </a:lvl1pPr>
          </a:lstStyle>
          <a:p>
            <a:r>
              <a:rPr lang="en-US"/>
              <a:t>Click to edit Master title style</a:t>
            </a:r>
          </a:p>
        </p:txBody>
      </p:sp>
      <p:sp>
        <p:nvSpPr>
          <p:cNvPr id="18" name="Content Placeholder 16"/>
          <p:cNvSpPr>
            <a:spLocks noGrp="1"/>
          </p:cNvSpPr>
          <p:nvPr>
            <p:ph sz="quarter" idx="11"/>
          </p:nvPr>
        </p:nvSpPr>
        <p:spPr>
          <a:xfrm>
            <a:off x="3354005" y="2047672"/>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16"/>
          <p:cNvSpPr>
            <a:spLocks noGrp="1"/>
          </p:cNvSpPr>
          <p:nvPr>
            <p:ph sz="quarter" idx="12"/>
          </p:nvPr>
        </p:nvSpPr>
        <p:spPr>
          <a:xfrm>
            <a:off x="6094128" y="2047672"/>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Content Placeholder 16"/>
          <p:cNvSpPr>
            <a:spLocks noGrp="1"/>
          </p:cNvSpPr>
          <p:nvPr>
            <p:ph sz="quarter" idx="13"/>
          </p:nvPr>
        </p:nvSpPr>
        <p:spPr>
          <a:xfrm>
            <a:off x="8834250" y="2047672"/>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Content Placeholder 16"/>
          <p:cNvSpPr>
            <a:spLocks noGrp="1"/>
          </p:cNvSpPr>
          <p:nvPr>
            <p:ph sz="quarter" idx="14"/>
          </p:nvPr>
        </p:nvSpPr>
        <p:spPr>
          <a:xfrm>
            <a:off x="616158" y="4165349"/>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16"/>
          <p:cNvSpPr>
            <a:spLocks noGrp="1"/>
          </p:cNvSpPr>
          <p:nvPr>
            <p:ph sz="quarter" idx="15"/>
          </p:nvPr>
        </p:nvSpPr>
        <p:spPr>
          <a:xfrm>
            <a:off x="3356281" y="4165349"/>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Content Placeholder 16"/>
          <p:cNvSpPr>
            <a:spLocks noGrp="1"/>
          </p:cNvSpPr>
          <p:nvPr>
            <p:ph sz="quarter" idx="16"/>
          </p:nvPr>
        </p:nvSpPr>
        <p:spPr>
          <a:xfrm>
            <a:off x="6096403" y="4165349"/>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Content Placeholder 16"/>
          <p:cNvSpPr>
            <a:spLocks noGrp="1"/>
          </p:cNvSpPr>
          <p:nvPr>
            <p:ph sz="quarter" idx="17"/>
          </p:nvPr>
        </p:nvSpPr>
        <p:spPr>
          <a:xfrm>
            <a:off x="8836527" y="4165349"/>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16"/>
          <p:cNvSpPr>
            <a:spLocks noGrp="1"/>
          </p:cNvSpPr>
          <p:nvPr>
            <p:ph sz="quarter" idx="18"/>
          </p:nvPr>
        </p:nvSpPr>
        <p:spPr>
          <a:xfrm>
            <a:off x="610091" y="2047672"/>
            <a:ext cx="2743915" cy="2103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29452551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EAD47-5605-4628-835D-DE62AC02A6E1}"/>
              </a:ext>
            </a:extLst>
          </p:cNvPr>
          <p:cNvSpPr>
            <a:spLocks noGrp="1"/>
          </p:cNvSpPr>
          <p:nvPr>
            <p:ph type="title"/>
          </p:nvPr>
        </p:nvSpPr>
        <p:spPr>
          <a:xfrm>
            <a:off x="839788" y="457200"/>
            <a:ext cx="10515600" cy="488373"/>
          </a:xfrm>
        </p:spPr>
        <p:txBody>
          <a:bodyPr anchor="b"/>
          <a:lstStyle>
            <a:lvl1pPr>
              <a:defRPr sz="3200"/>
            </a:lvl1pPr>
          </a:lstStyle>
          <a:p>
            <a:r>
              <a:rPr lang="en-US"/>
              <a:t>Click to edit Master</a:t>
            </a:r>
          </a:p>
        </p:txBody>
      </p:sp>
      <p:sp>
        <p:nvSpPr>
          <p:cNvPr id="3" name="Content Placeholder 2">
            <a:extLst>
              <a:ext uri="{FF2B5EF4-FFF2-40B4-BE49-F238E27FC236}">
                <a16:creationId xmlns:a16="http://schemas.microsoft.com/office/drawing/2014/main" id="{8E89F213-741F-420E-A036-B0C8FBF55E59}"/>
              </a:ext>
            </a:extLst>
          </p:cNvPr>
          <p:cNvSpPr>
            <a:spLocks noGrp="1"/>
          </p:cNvSpPr>
          <p:nvPr>
            <p:ph idx="1"/>
          </p:nvPr>
        </p:nvSpPr>
        <p:spPr>
          <a:xfrm>
            <a:off x="5183188" y="987425"/>
            <a:ext cx="6172200" cy="5506893"/>
          </a:xfrm>
        </p:spPr>
        <p:txBody>
          <a:bodyPr/>
          <a:lstStyle>
            <a:lvl1pPr>
              <a:lnSpc>
                <a:spcPct val="100000"/>
              </a:lnSpc>
              <a:defRPr sz="3200"/>
            </a:lvl1pPr>
            <a:lvl2pPr>
              <a:lnSpc>
                <a:spcPct val="100000"/>
              </a:lnSpc>
              <a:defRPr sz="2800"/>
            </a:lvl2pPr>
            <a:lvl3pPr>
              <a:lnSpc>
                <a:spcPct val="100000"/>
              </a:lnSpc>
              <a:defRPr sz="2400"/>
            </a:lvl3pPr>
            <a:lvl4pPr>
              <a:lnSpc>
                <a:spcPct val="100000"/>
              </a:lnSpc>
              <a:defRPr sz="2000"/>
            </a:lvl4pPr>
            <a:lvl5pPr>
              <a:lnSpc>
                <a:spcPct val="100000"/>
              </a:lnSpc>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EFD12B9-223D-40CE-80C4-83C925F6340D}"/>
              </a:ext>
            </a:extLst>
          </p:cNvPr>
          <p:cNvSpPr>
            <a:spLocks noGrp="1"/>
          </p:cNvSpPr>
          <p:nvPr>
            <p:ph type="body" sz="half" idx="2"/>
          </p:nvPr>
        </p:nvSpPr>
        <p:spPr>
          <a:xfrm>
            <a:off x="839788" y="987425"/>
            <a:ext cx="3932237" cy="55158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03894846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1" cy="1143000"/>
          </a:xfrm>
        </p:spPr>
        <p:txBody>
          <a:bodyPr/>
          <a:lstStyle>
            <a:lvl1pPr>
              <a:defRPr cap="all" baseline="0"/>
            </a:lvl1pPr>
          </a:lstStyle>
          <a:p>
            <a:r>
              <a:rPr lang="en-US"/>
              <a:t>Click to edit Master title style</a:t>
            </a:r>
          </a:p>
        </p:txBody>
      </p:sp>
      <p:sp>
        <p:nvSpPr>
          <p:cNvPr id="12" name="Text Placeholder 11"/>
          <p:cNvSpPr>
            <a:spLocks noGrp="1"/>
          </p:cNvSpPr>
          <p:nvPr>
            <p:ph type="body" sz="quarter" idx="13"/>
          </p:nvPr>
        </p:nvSpPr>
        <p:spPr>
          <a:xfrm>
            <a:off x="600234" y="4176374"/>
            <a:ext cx="3426717" cy="1733551"/>
          </a:xfrm>
        </p:spPr>
        <p:txBody>
          <a:bodyPr>
            <a:normAutofit/>
          </a:bodyPr>
          <a:lstStyle>
            <a:lvl1pPr>
              <a:defRPr sz="1600">
                <a:latin typeface="Segoe UI" pitchFamily="34" charset="0"/>
                <a:ea typeface="Segoe UI" pitchFamily="34" charset="0"/>
                <a:cs typeface="Segoe UI" pitchFamily="34" charset="0"/>
              </a:defRPr>
            </a:lvl1pPr>
            <a:lvl2pPr>
              <a:defRPr sz="1600">
                <a:latin typeface="Segoe UI" pitchFamily="34" charset="0"/>
                <a:ea typeface="Segoe UI" pitchFamily="34" charset="0"/>
                <a:cs typeface="Segoe UI" pitchFamily="34" charset="0"/>
              </a:defRPr>
            </a:lvl2pPr>
            <a:lvl3pPr>
              <a:defRPr sz="1600">
                <a:latin typeface="Segoe UI" pitchFamily="34" charset="0"/>
                <a:ea typeface="Segoe UI" pitchFamily="34" charset="0"/>
                <a:cs typeface="Segoe UI" pitchFamily="34" charset="0"/>
              </a:defRPr>
            </a:lvl3pPr>
            <a:lvl4pPr>
              <a:defRPr sz="1600">
                <a:latin typeface="Segoe UI" pitchFamily="34" charset="0"/>
                <a:ea typeface="Segoe UI" pitchFamily="34" charset="0"/>
                <a:cs typeface="Segoe UI" pitchFamily="34" charset="0"/>
              </a:defRPr>
            </a:lvl4pPr>
            <a:lvl5pPr>
              <a:defRPr sz="1600">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1"/>
          <p:cNvSpPr>
            <a:spLocks noGrp="1"/>
          </p:cNvSpPr>
          <p:nvPr>
            <p:ph type="body" sz="quarter" idx="14"/>
          </p:nvPr>
        </p:nvSpPr>
        <p:spPr>
          <a:xfrm>
            <a:off x="4377958" y="4176374"/>
            <a:ext cx="3426717" cy="1733551"/>
          </a:xfrm>
        </p:spPr>
        <p:txBody>
          <a:bodyPr>
            <a:normAutofit/>
          </a:bodyPr>
          <a:lstStyle>
            <a:lvl1pPr>
              <a:defRPr sz="1600">
                <a:latin typeface="Segoe UI" pitchFamily="34" charset="0"/>
                <a:ea typeface="Segoe UI" pitchFamily="34" charset="0"/>
                <a:cs typeface="Segoe UI" pitchFamily="34" charset="0"/>
              </a:defRPr>
            </a:lvl1pPr>
            <a:lvl2pPr>
              <a:defRPr sz="1600">
                <a:latin typeface="Segoe UI" pitchFamily="34" charset="0"/>
                <a:ea typeface="Segoe UI" pitchFamily="34" charset="0"/>
                <a:cs typeface="Segoe UI" pitchFamily="34" charset="0"/>
              </a:defRPr>
            </a:lvl2pPr>
            <a:lvl3pPr>
              <a:defRPr sz="1600">
                <a:latin typeface="Segoe UI" pitchFamily="34" charset="0"/>
                <a:ea typeface="Segoe UI" pitchFamily="34" charset="0"/>
                <a:cs typeface="Segoe UI" pitchFamily="34" charset="0"/>
              </a:defRPr>
            </a:lvl3pPr>
            <a:lvl4pPr>
              <a:defRPr sz="1600">
                <a:latin typeface="Segoe UI" pitchFamily="34" charset="0"/>
                <a:ea typeface="Segoe UI" pitchFamily="34" charset="0"/>
                <a:cs typeface="Segoe UI" pitchFamily="34" charset="0"/>
              </a:defRPr>
            </a:lvl4pPr>
            <a:lvl5pPr>
              <a:defRPr sz="1600">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1"/>
          <p:cNvSpPr>
            <a:spLocks noGrp="1"/>
          </p:cNvSpPr>
          <p:nvPr>
            <p:ph type="body" sz="quarter" idx="15"/>
          </p:nvPr>
        </p:nvSpPr>
        <p:spPr>
          <a:xfrm>
            <a:off x="8155685" y="4176374"/>
            <a:ext cx="3426717" cy="1733551"/>
          </a:xfrm>
        </p:spPr>
        <p:txBody>
          <a:bodyPr>
            <a:normAutofit/>
          </a:bodyPr>
          <a:lstStyle>
            <a:lvl1pPr>
              <a:defRPr sz="1600">
                <a:latin typeface="Segoe UI" pitchFamily="34" charset="0"/>
                <a:ea typeface="Segoe UI" pitchFamily="34" charset="0"/>
                <a:cs typeface="Segoe UI" pitchFamily="34" charset="0"/>
              </a:defRPr>
            </a:lvl1pPr>
            <a:lvl2pPr>
              <a:defRPr sz="1600">
                <a:latin typeface="Segoe UI" pitchFamily="34" charset="0"/>
                <a:ea typeface="Segoe UI" pitchFamily="34" charset="0"/>
                <a:cs typeface="Segoe UI" pitchFamily="34" charset="0"/>
              </a:defRPr>
            </a:lvl2pPr>
            <a:lvl3pPr>
              <a:defRPr sz="1600">
                <a:latin typeface="Segoe UI" pitchFamily="34" charset="0"/>
                <a:ea typeface="Segoe UI" pitchFamily="34" charset="0"/>
                <a:cs typeface="Segoe UI" pitchFamily="34" charset="0"/>
              </a:defRPr>
            </a:lvl3pPr>
            <a:lvl4pPr>
              <a:defRPr sz="1600">
                <a:latin typeface="Segoe UI" pitchFamily="34" charset="0"/>
                <a:ea typeface="Segoe UI" pitchFamily="34" charset="0"/>
                <a:cs typeface="Segoe UI" pitchFamily="34" charset="0"/>
              </a:defRPr>
            </a:lvl4pPr>
            <a:lvl5pPr>
              <a:defRPr sz="1600">
                <a:latin typeface="Segoe UI" pitchFamily="34" charset="0"/>
                <a:ea typeface="Segoe UI" pitchFamily="34" charset="0"/>
                <a:cs typeface="Segoe U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
        <p:nvSpPr>
          <p:cNvPr id="4" name="Picture Placeholder 3"/>
          <p:cNvSpPr>
            <a:spLocks noGrp="1"/>
          </p:cNvSpPr>
          <p:nvPr>
            <p:ph type="pic" sz="quarter" idx="16"/>
          </p:nvPr>
        </p:nvSpPr>
        <p:spPr>
          <a:xfrm>
            <a:off x="619285" y="1990726"/>
            <a:ext cx="3429893" cy="2047875"/>
          </a:xfrm>
        </p:spPr>
        <p:txBody>
          <a:bodyPr/>
          <a:lstStyle/>
          <a:p>
            <a:endParaRPr lang="en-US"/>
          </a:p>
        </p:txBody>
      </p:sp>
      <p:sp>
        <p:nvSpPr>
          <p:cNvPr id="16" name="Picture Placeholder 3"/>
          <p:cNvSpPr>
            <a:spLocks noGrp="1"/>
          </p:cNvSpPr>
          <p:nvPr>
            <p:ph type="pic" sz="quarter" idx="17"/>
          </p:nvPr>
        </p:nvSpPr>
        <p:spPr>
          <a:xfrm>
            <a:off x="4385896" y="1990726"/>
            <a:ext cx="3429893" cy="2047875"/>
          </a:xfrm>
        </p:spPr>
        <p:txBody>
          <a:bodyPr/>
          <a:lstStyle/>
          <a:p>
            <a:endParaRPr lang="en-US"/>
          </a:p>
        </p:txBody>
      </p:sp>
      <p:sp>
        <p:nvSpPr>
          <p:cNvPr id="17" name="Picture Placeholder 3"/>
          <p:cNvSpPr>
            <a:spLocks noGrp="1"/>
          </p:cNvSpPr>
          <p:nvPr>
            <p:ph type="pic" sz="quarter" idx="18"/>
          </p:nvPr>
        </p:nvSpPr>
        <p:spPr>
          <a:xfrm>
            <a:off x="8152507" y="1990726"/>
            <a:ext cx="3429893" cy="2047875"/>
          </a:xfrm>
        </p:spPr>
        <p:txBody>
          <a:bodyPr/>
          <a:lstStyle/>
          <a:p>
            <a:endParaRPr lang="en-US"/>
          </a:p>
        </p:txBody>
      </p:sp>
    </p:spTree>
    <p:extLst>
      <p:ext uri="{BB962C8B-B14F-4D97-AF65-F5344CB8AC3E}">
        <p14:creationId xmlns:p14="http://schemas.microsoft.com/office/powerpoint/2010/main" val="3444903050"/>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1" y="0"/>
            <a:ext cx="12192000" cy="6858000"/>
          </a:xfrm>
        </p:spPr>
        <p:txBody>
          <a:bodyPr/>
          <a:lstStyle/>
          <a:p>
            <a:endParaRPr lang="en-US"/>
          </a:p>
        </p:txBody>
      </p:sp>
      <p:sp>
        <p:nvSpPr>
          <p:cNvPr id="2" name="Title 1"/>
          <p:cNvSpPr>
            <a:spLocks noGrp="1"/>
          </p:cNvSpPr>
          <p:nvPr>
            <p:ph type="title"/>
          </p:nvPr>
        </p:nvSpPr>
        <p:spPr/>
        <p:txBody>
          <a:bodyPr/>
          <a:lstStyle>
            <a:lvl1pPr>
              <a:defRPr cap="all" baseline="0"/>
            </a:lvl1pPr>
          </a:lstStyle>
          <a:p>
            <a:r>
              <a:rPr lang="en-US"/>
              <a:t>Click to edit Master title style</a:t>
            </a:r>
          </a:p>
        </p:txBody>
      </p:sp>
      <p:sp>
        <p:nvSpPr>
          <p:cNvPr id="7" name="Table Placeholder 6"/>
          <p:cNvSpPr>
            <a:spLocks noGrp="1"/>
          </p:cNvSpPr>
          <p:nvPr>
            <p:ph type="tbl" sz="quarter" idx="13"/>
          </p:nvPr>
        </p:nvSpPr>
        <p:spPr>
          <a:xfrm>
            <a:off x="614523" y="1528763"/>
            <a:ext cx="10975658" cy="4749800"/>
          </a:xfrm>
        </p:spPr>
        <p:txBody>
          <a:bodyPr/>
          <a:lstStyle/>
          <a:p>
            <a:endParaRPr lang="en-US"/>
          </a:p>
        </p:txBody>
      </p:sp>
      <p:sp>
        <p:nvSpPr>
          <p:cNvPr id="5"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3780492980"/>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Slide Number Placeholder 9"/>
          <p:cNvSpPr>
            <a:spLocks noGrp="1"/>
          </p:cNvSpPr>
          <p:nvPr>
            <p:ph type="sldNum" sz="quarter" idx="4"/>
          </p:nvPr>
        </p:nvSpPr>
        <p:spPr>
          <a:xfrm>
            <a:off x="10994714" y="6370641"/>
            <a:ext cx="587528" cy="365125"/>
          </a:xfrm>
          <a:prstGeom prst="rect">
            <a:avLst/>
          </a:prstGeom>
        </p:spPr>
        <p:txBody>
          <a:bodyPr vert="horz" lIns="91396" tIns="45699" rIns="91396" bIns="45699" rtlCol="0" anchor="ctr"/>
          <a:lstStyle>
            <a:lvl1pPr algn="r">
              <a:defRPr sz="900" b="1">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DAC6253-AF2C-475B-8D4B-FD70243B6157}" type="slidenum">
              <a:rPr kumimoji="0" lang="en-US" sz="900" b="1" i="0" u="none" strike="noStrike" kern="1200" cap="none" spc="0" normalizeH="0" baseline="0" noProof="0" smtClean="0">
                <a:ln>
                  <a:noFill/>
                </a:ln>
                <a:solidFill>
                  <a:prstClr val="black">
                    <a:tint val="75000"/>
                  </a:prst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1" i="0" u="none" strike="noStrike" kern="1200" cap="none" spc="0" normalizeH="0" baseline="0" noProof="0">
              <a:ln>
                <a:noFill/>
              </a:ln>
              <a:solidFill>
                <a:prstClr val="black">
                  <a:tint val="75000"/>
                </a:prstClr>
              </a:solidFill>
              <a:effectLst/>
              <a:uLnTx/>
              <a:uFillTx/>
              <a:latin typeface="Segoe UI"/>
              <a:ea typeface="+mn-ea"/>
              <a:cs typeface="+mn-cs"/>
            </a:endParaRPr>
          </a:p>
        </p:txBody>
      </p:sp>
    </p:spTree>
    <p:extLst>
      <p:ext uri="{BB962C8B-B14F-4D97-AF65-F5344CB8AC3E}">
        <p14:creationId xmlns:p14="http://schemas.microsoft.com/office/powerpoint/2010/main" val="388977503"/>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itle &amp; Content w/Bullets">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519248" y="1447800"/>
            <a:ext cx="11151917" cy="4360863"/>
          </a:xfrm>
        </p:spPr>
        <p:txBody>
          <a:bodyPr/>
          <a:lstStyle>
            <a:lvl1pPr marL="0" indent="0">
              <a:spcBef>
                <a:spcPts val="1200"/>
              </a:spcBef>
              <a:buSzPct val="90000"/>
              <a:buNone/>
              <a:defRPr lang="en-US" sz="32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vl2pPr marL="233363" indent="-233363">
              <a:spcBef>
                <a:spcPts val="600"/>
              </a:spcBef>
              <a:buSzPct val="100000"/>
              <a:buFont typeface="Arial" panose="020B0604020202020204" pitchFamily="34" charset="0"/>
              <a:buChar char="•"/>
              <a:defRPr baseline="0"/>
            </a:lvl2pPr>
            <a:lvl3pPr marL="461963" indent="-225425">
              <a:spcBef>
                <a:spcPts val="600"/>
              </a:spcBef>
              <a:buSzPct val="75000"/>
              <a:buFont typeface="Courier New" panose="02070309020205020404" pitchFamily="49" charset="0"/>
              <a:buChar char="o"/>
              <a:tabLst>
                <a:tab pos="461963" algn="l"/>
              </a:tabLst>
              <a:defRPr baseline="0"/>
            </a:lvl3pPr>
            <a:lvl4pPr marL="684213" indent="-231775">
              <a:spcBef>
                <a:spcPts val="600"/>
              </a:spcBef>
              <a:buFont typeface="Wingdings" panose="05000000000000000000" pitchFamily="2" charset="2"/>
              <a:buChar char="§"/>
              <a:defRPr baseline="0"/>
            </a:lvl4pPr>
            <a:lvl5pPr marL="914400" indent="-225425">
              <a:spcBef>
                <a:spcPts val="600"/>
              </a:spcBef>
              <a:tabLst/>
              <a:defRPr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hasCustomPrompt="1"/>
          </p:nvPr>
        </p:nvSpPr>
        <p:spPr/>
        <p:txBody>
          <a:bodyPr/>
          <a:lstStyle/>
          <a:p>
            <a:r>
              <a:rPr lang="en-US"/>
              <a:t>CLICK TO EDIT MASTER TITLE STYLE</a:t>
            </a:r>
          </a:p>
        </p:txBody>
      </p:sp>
    </p:spTree>
    <p:extLst>
      <p:ext uri="{BB962C8B-B14F-4D97-AF65-F5344CB8AC3E}">
        <p14:creationId xmlns:p14="http://schemas.microsoft.com/office/powerpoint/2010/main" val="2472534890"/>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_Title &amp; Content,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248" y="1447799"/>
            <a:ext cx="11151917" cy="4163292"/>
          </a:xfrm>
          <a:prstGeom prst="rect">
            <a:avLst/>
          </a:prstGeom>
        </p:spPr>
        <p:txBody>
          <a:bodyPr/>
          <a:lstStyle>
            <a:lvl1pPr marL="0" indent="0">
              <a:spcBef>
                <a:spcPts val="2400"/>
              </a:spcBef>
              <a:buNone/>
              <a:defRPr sz="4000">
                <a:solidFill>
                  <a:schemeClr val="accent1"/>
                </a:solidFill>
                <a:latin typeface="+mj-lt"/>
              </a:defRPr>
            </a:lvl1pPr>
            <a:lvl2pPr marL="0" indent="0">
              <a:buNone/>
              <a:defRPr sz="2000">
                <a:gradFill>
                  <a:gsLst>
                    <a:gs pos="100000">
                      <a:schemeClr val="bg2"/>
                    </a:gs>
                    <a:gs pos="0">
                      <a:schemeClr val="bg2"/>
                    </a:gs>
                  </a:gsLst>
                  <a:lin ang="5400000" scaled="0"/>
                </a:gradFill>
              </a:defRPr>
            </a:lvl2pPr>
            <a:lvl3pPr marL="231775" indent="0">
              <a:buNone/>
              <a:defRPr sz="2000">
                <a:gradFill>
                  <a:gsLst>
                    <a:gs pos="100000">
                      <a:schemeClr val="bg2"/>
                    </a:gs>
                    <a:gs pos="0">
                      <a:schemeClr val="bg2"/>
                    </a:gs>
                  </a:gsLst>
                  <a:lin ang="5400000" scaled="0"/>
                </a:gradFill>
              </a:defRPr>
            </a:lvl3pPr>
            <a:lvl4pPr marL="457200" indent="0">
              <a:buNone/>
              <a:defRPr sz="2000">
                <a:gradFill>
                  <a:gsLst>
                    <a:gs pos="100000">
                      <a:schemeClr val="bg2"/>
                    </a:gs>
                    <a:gs pos="0">
                      <a:schemeClr val="bg2"/>
                    </a:gs>
                  </a:gsLst>
                  <a:lin ang="5400000" scaled="0"/>
                </a:gradFill>
              </a:defRPr>
            </a:lvl4pPr>
            <a:lvl5pPr marL="693738" indent="0">
              <a:buNone/>
              <a:defRPr sz="2000">
                <a:gradFill>
                  <a:gsLst>
                    <a:gs pos="100000">
                      <a:schemeClr val="bg2"/>
                    </a:gs>
                    <a:gs pos="0">
                      <a:schemeClr val="bg2"/>
                    </a:gs>
                  </a:gsLst>
                  <a:lin ang="5400000" scaled="0"/>
                </a:gra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p:txBody>
          <a:bodyPr/>
          <a:lstStyle>
            <a:lvl1pPr>
              <a:defRPr>
                <a:solidFill>
                  <a:schemeClr val="tx1">
                    <a:lumMod val="65000"/>
                    <a:lumOff val="35000"/>
                  </a:schemeClr>
                </a:solidFill>
              </a:defRPr>
            </a:lvl1pPr>
          </a:lstStyle>
          <a:p>
            <a:r>
              <a:rPr lang="en-US"/>
              <a:t>CLICK TO EDIT MASTER TITLE STYLE</a:t>
            </a:r>
          </a:p>
        </p:txBody>
      </p:sp>
    </p:spTree>
    <p:extLst>
      <p:ext uri="{BB962C8B-B14F-4D97-AF65-F5344CB8AC3E}">
        <p14:creationId xmlns:p14="http://schemas.microsoft.com/office/powerpoint/2010/main" val="3936851124"/>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65000"/>
                    <a:lumOff val="35000"/>
                  </a:schemeClr>
                </a:solidFill>
              </a:defRPr>
            </a:lvl1pPr>
          </a:lstStyle>
          <a:p>
            <a:r>
              <a:rPr lang="en-US"/>
              <a:t>CLICK TO EDIT MASTER TITLE STYLE</a:t>
            </a:r>
          </a:p>
        </p:txBody>
      </p:sp>
    </p:spTree>
    <p:extLst>
      <p:ext uri="{BB962C8B-B14F-4D97-AF65-F5344CB8AC3E}">
        <p14:creationId xmlns:p14="http://schemas.microsoft.com/office/powerpoint/2010/main" val="2051348153"/>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3525471"/>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sp>
        <p:nvSpPr>
          <p:cNvPr id="2" name="Rectangle 1"/>
          <p:cNvSpPr/>
          <p:nvPr userDrawn="1"/>
        </p:nvSpPr>
        <p:spPr bwMode="auto">
          <a:xfrm>
            <a:off x="438539" y="6391469"/>
            <a:ext cx="2202024" cy="27058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2635549474"/>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26424" y="1120573"/>
            <a:ext cx="11339774" cy="1106487"/>
          </a:xfrm>
        </p:spPr>
        <p:txBody>
          <a:bodyPr wrap="square" lIns="0" tIns="0" rIns="0" bIns="0">
            <a:spAutoFit/>
          </a:bodyPr>
          <a:lstStyle>
            <a:lvl1pPr marL="0" marR="0" indent="0" algn="l" defTabSz="914367" rtl="0" eaLnBrk="1" fontAlgn="auto" latinLnBrk="0" hangingPunct="1">
              <a:lnSpc>
                <a:spcPct val="100000"/>
              </a:lnSpc>
              <a:spcBef>
                <a:spcPts val="0"/>
              </a:spcBef>
              <a:spcAft>
                <a:spcPts val="1372"/>
              </a:spcAft>
              <a:buClrTx/>
              <a:buSzPct val="90000"/>
              <a:buFont typeface="Wingdings" panose="05000000000000000000" pitchFamily="2" charset="2"/>
              <a:buNone/>
              <a:tabLst/>
              <a:defRPr lang="en-US" sz="1765" b="1" i="0" kern="1200" spc="0" baseline="0" dirty="0">
                <a:solidFill>
                  <a:srgbClr val="000000"/>
                </a:solidFill>
                <a:latin typeface="+mn-lt"/>
                <a:ea typeface="+mn-ea"/>
                <a:cs typeface="+mn-cs"/>
              </a:defRPr>
            </a:lvl1pPr>
            <a:lvl2pPr marL="0" indent="0">
              <a:lnSpc>
                <a:spcPct val="100000"/>
              </a:lnSpc>
              <a:spcBef>
                <a:spcPts val="0"/>
              </a:spcBef>
              <a:spcAft>
                <a:spcPts val="1372"/>
              </a:spcAft>
              <a:buNone/>
              <a:defRPr sz="1765">
                <a:solidFill>
                  <a:srgbClr val="000000"/>
                </a:solidFill>
              </a:defRPr>
            </a:lvl2pPr>
            <a:lvl3pPr marL="0" indent="0">
              <a:lnSpc>
                <a:spcPct val="100000"/>
              </a:lnSpc>
              <a:spcBef>
                <a:spcPts val="0"/>
              </a:spcBef>
              <a:spcAft>
                <a:spcPts val="1372"/>
              </a:spcAft>
              <a:buNone/>
              <a:defRPr sz="1372">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a:t>
            </a:r>
            <a:r>
              <a:rPr lang="en-US" err="1"/>
              <a:t>Semibold</a:t>
            </a:r>
            <a:r>
              <a:rPr lang="en-US"/>
              <a:t> 18pt</a:t>
            </a:r>
          </a:p>
          <a:p>
            <a:pPr lvl="1"/>
            <a:r>
              <a:rPr lang="en-US"/>
              <a:t>Second level Segoe UI 18pt</a:t>
            </a:r>
          </a:p>
          <a:p>
            <a:pPr lvl="2"/>
            <a:r>
              <a:rPr lang="en-US"/>
              <a:t>Third level Segoe UI 14pt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222583"/>
            <a:ext cx="11336039" cy="739343"/>
          </a:xfrm>
          <a:prstGeom prst="rect">
            <a:avLst/>
          </a:prstGeom>
        </p:spPr>
        <p:txBody>
          <a:bodyPr vert="horz" wrap="square" lIns="0" tIns="164592" rIns="0" bIns="0" rtlCol="0" anchor="t">
            <a:noAutofit/>
          </a:bodyPr>
          <a:lstStyle>
            <a:lvl1pPr>
              <a:defRPr>
                <a:solidFill>
                  <a:schemeClr val="tx2"/>
                </a:solidFill>
              </a:defRPr>
            </a:lvl1pPr>
          </a:lstStyle>
          <a:p>
            <a:r>
              <a:rPr lang="en-US"/>
              <a:t>Heading Segoe UI </a:t>
            </a:r>
            <a:r>
              <a:rPr lang="en-US" err="1"/>
              <a:t>Semibold</a:t>
            </a:r>
            <a:r>
              <a:rPr lang="en-US"/>
              <a:t> 36pt</a:t>
            </a:r>
          </a:p>
        </p:txBody>
      </p:sp>
      <p:sp>
        <p:nvSpPr>
          <p:cNvPr id="8" name="TextBox 7">
            <a:extLst>
              <a:ext uri="{FF2B5EF4-FFF2-40B4-BE49-F238E27FC236}">
                <a16:creationId xmlns:a16="http://schemas.microsoft.com/office/drawing/2014/main" id="{23054922-7BB2-4879-9591-0FC564128406}"/>
              </a:ext>
            </a:extLst>
          </p:cNvPr>
          <p:cNvSpPr txBox="1"/>
          <p:nvPr userDrawn="1"/>
        </p:nvSpPr>
        <p:spPr>
          <a:xfrm>
            <a:off x="436378" y="6431031"/>
            <a:ext cx="964896" cy="95058"/>
          </a:xfrm>
          <a:prstGeom prst="rect">
            <a:avLst/>
          </a:prstGeom>
          <a:noFill/>
        </p:spPr>
        <p:txBody>
          <a:bodyPr wrap="none" lIns="0" tIns="0" rIns="0" bIns="0" rtlCol="0">
            <a:spAutoFit/>
          </a:bodyPr>
          <a:lstStyle/>
          <a:p>
            <a:pPr>
              <a:lnSpc>
                <a:spcPct val="90000"/>
              </a:lnSpc>
              <a:spcAft>
                <a:spcPts val="588"/>
              </a:spcAft>
            </a:pPr>
            <a:r>
              <a:rPr lang="en-US" sz="686">
                <a:solidFill>
                  <a:schemeClr val="bg1">
                    <a:lumMod val="65000"/>
                  </a:schemeClr>
                </a:solidFill>
              </a:rPr>
              <a:t>© Microsoft Corporation</a:t>
            </a:r>
            <a:endParaRPr lang="en-US" sz="784">
              <a:solidFill>
                <a:schemeClr val="bg1">
                  <a:lumMod val="65000"/>
                </a:schemeClr>
              </a:solidFill>
            </a:endParaRPr>
          </a:p>
        </p:txBody>
      </p:sp>
    </p:spTree>
    <p:extLst>
      <p:ext uri="{BB962C8B-B14F-4D97-AF65-F5344CB8AC3E}">
        <p14:creationId xmlns:p14="http://schemas.microsoft.com/office/powerpoint/2010/main" val="2752992397"/>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Title Slide 1">
    <p:bg>
      <p:bgPr>
        <a:solidFill>
          <a:schemeClr val="accent1"/>
        </a:solidFill>
        <a:effectLst/>
      </p:bgPr>
    </p:bg>
    <p:spTree>
      <p:nvGrpSpPr>
        <p:cNvPr id="1" name=""/>
        <p:cNvGrpSpPr/>
        <p:nvPr/>
      </p:nvGrpSpPr>
      <p:grpSpPr>
        <a:xfrm>
          <a:off x="0" y="0"/>
          <a:ext cx="0" cy="0"/>
          <a:chOff x="0" y="0"/>
          <a:chExt cx="0" cy="0"/>
        </a:xfrm>
      </p:grpSpPr>
      <p:pic>
        <p:nvPicPr>
          <p:cNvPr id="3" name="Picture 2" descr="A picture containing sitting, looking, black, small&#10;&#10;Description automatically generated">
            <a:extLst>
              <a:ext uri="{FF2B5EF4-FFF2-40B4-BE49-F238E27FC236}">
                <a16:creationId xmlns:a16="http://schemas.microsoft.com/office/drawing/2014/main" id="{15AAC7D9-E9FA-49B1-AE04-82C0A8B83A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203313" cy="6858000"/>
          </a:xfrm>
          <a:prstGeom prst="rect">
            <a:avLst/>
          </a:prstGeom>
        </p:spPr>
      </p:pic>
    </p:spTree>
    <p:extLst>
      <p:ext uri="{BB962C8B-B14F-4D97-AF65-F5344CB8AC3E}">
        <p14:creationId xmlns:p14="http://schemas.microsoft.com/office/powerpoint/2010/main" val="64191115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6E0E6-366C-4055-8DEA-0FB16674B8A3}"/>
              </a:ext>
            </a:extLst>
          </p:cNvPr>
          <p:cNvSpPr>
            <a:spLocks noGrp="1"/>
          </p:cNvSpPr>
          <p:nvPr>
            <p:ph type="title"/>
          </p:nvPr>
        </p:nvSpPr>
        <p:spPr>
          <a:xfrm>
            <a:off x="839788" y="457200"/>
            <a:ext cx="10514012" cy="462395"/>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4C328C5-C101-4FF8-8454-57E5006F5F28}"/>
              </a:ext>
            </a:extLst>
          </p:cNvPr>
          <p:cNvSpPr>
            <a:spLocks noGrp="1"/>
          </p:cNvSpPr>
          <p:nvPr>
            <p:ph type="pic" idx="1"/>
          </p:nvPr>
        </p:nvSpPr>
        <p:spPr>
          <a:xfrm>
            <a:off x="5183188" y="987425"/>
            <a:ext cx="6172200" cy="548091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7FB0C5C-28FD-41AA-BA68-859269602C0E}"/>
              </a:ext>
            </a:extLst>
          </p:cNvPr>
          <p:cNvSpPr>
            <a:spLocks noGrp="1"/>
          </p:cNvSpPr>
          <p:nvPr>
            <p:ph type="body" sz="half" idx="2"/>
          </p:nvPr>
        </p:nvSpPr>
        <p:spPr>
          <a:xfrm>
            <a:off x="839788" y="995363"/>
            <a:ext cx="3932237" cy="548091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79120053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Dark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3697494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hasCustomPrompt="1"/>
          </p:nvPr>
        </p:nvSpPr>
        <p:spPr/>
        <p:txBody>
          <a:bodyPr/>
          <a:lstStyle/>
          <a:p>
            <a:r>
              <a:rPr lang="en-US"/>
              <a:t>CLICK TO EDIT MASTER TITLE STYLE</a:t>
            </a:r>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70220874"/>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2_Title Only">
    <p:bg>
      <p:bgPr>
        <a:solidFill>
          <a:srgbClr val="F2F2F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9240" y="354826"/>
            <a:ext cx="11655840" cy="899665"/>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1975969535"/>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CAAAD-4972-40DD-BDCE-14BDDA2FE19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77DF5D1-DEE4-4A78-844D-8BF764FAB1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FD010F7-3D7F-4DB1-B58D-A68ED58C62ED}"/>
              </a:ext>
            </a:extLst>
          </p:cNvPr>
          <p:cNvSpPr>
            <a:spLocks noGrp="1"/>
          </p:cNvSpPr>
          <p:nvPr>
            <p:ph type="dt" sz="half" idx="10"/>
          </p:nvPr>
        </p:nvSpPr>
        <p:spPr/>
        <p:txBody>
          <a:bodyPr/>
          <a:lstStyle/>
          <a:p>
            <a:fld id="{73A474A3-60F7-4A7D-9BAD-407DFDFA33CF}" type="datetime1">
              <a:rPr lang="en-US" smtClean="0"/>
              <a:t>6/29/2020</a:t>
            </a:fld>
            <a:endParaRPr lang="en-US"/>
          </a:p>
        </p:txBody>
      </p:sp>
      <p:sp>
        <p:nvSpPr>
          <p:cNvPr id="5" name="Footer Placeholder 4">
            <a:extLst>
              <a:ext uri="{FF2B5EF4-FFF2-40B4-BE49-F238E27FC236}">
                <a16:creationId xmlns:a16="http://schemas.microsoft.com/office/drawing/2014/main" id="{D75F5F65-4BD4-48B4-BC47-456916830E65}"/>
              </a:ext>
            </a:extLst>
          </p:cNvPr>
          <p:cNvSpPr>
            <a:spLocks noGrp="1"/>
          </p:cNvSpPr>
          <p:nvPr>
            <p:ph type="ftr" sz="quarter" idx="11"/>
          </p:nvPr>
        </p:nvSpPr>
        <p:spPr/>
        <p:txBody>
          <a:bodyPr/>
          <a:lstStyle/>
          <a:p>
            <a:r>
              <a:rPr lang="en-US"/>
              <a:t>Microsoft Confidential – Provided under NDA – DRAFT – All contents subject to change</a:t>
            </a:r>
          </a:p>
        </p:txBody>
      </p:sp>
      <p:sp>
        <p:nvSpPr>
          <p:cNvPr id="6" name="Slide Number Placeholder 5">
            <a:extLst>
              <a:ext uri="{FF2B5EF4-FFF2-40B4-BE49-F238E27FC236}">
                <a16:creationId xmlns:a16="http://schemas.microsoft.com/office/drawing/2014/main" id="{FC943DE5-6015-4812-8115-8A922C2A5719}"/>
              </a:ext>
            </a:extLst>
          </p:cNvPr>
          <p:cNvSpPr>
            <a:spLocks noGrp="1"/>
          </p:cNvSpPr>
          <p:nvPr>
            <p:ph type="sldNum" sz="quarter" idx="12"/>
          </p:nvPr>
        </p:nvSpPr>
        <p:spPr/>
        <p:txBody>
          <a:bodyPr/>
          <a:lstStyle/>
          <a:p>
            <a:fld id="{A9556883-2B4E-4D31-B92A-74365AA5A0C2}" type="slidenum">
              <a:rPr lang="en-US" smtClean="0"/>
              <a:t>‹#›</a:t>
            </a:fld>
            <a:endParaRPr lang="en-US"/>
          </a:p>
        </p:txBody>
      </p:sp>
    </p:spTree>
    <p:extLst>
      <p:ext uri="{BB962C8B-B14F-4D97-AF65-F5344CB8AC3E}">
        <p14:creationId xmlns:p14="http://schemas.microsoft.com/office/powerpoint/2010/main" val="143419087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8793F-4EEE-4154-B550-4A4E54C111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6C4B51-A86A-4EC3-8CE6-0E560627FA1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54D78D-DBE0-41A1-9485-3A45C1FEAB46}"/>
              </a:ext>
            </a:extLst>
          </p:cNvPr>
          <p:cNvSpPr>
            <a:spLocks noGrp="1"/>
          </p:cNvSpPr>
          <p:nvPr>
            <p:ph type="dt" sz="half" idx="10"/>
          </p:nvPr>
        </p:nvSpPr>
        <p:spPr/>
        <p:txBody>
          <a:bodyPr/>
          <a:lstStyle/>
          <a:p>
            <a:fld id="{E8412B32-0F3C-4434-AB5F-9421AE2C688E}" type="datetime1">
              <a:rPr lang="en-US" smtClean="0"/>
              <a:t>6/29/2020</a:t>
            </a:fld>
            <a:endParaRPr lang="en-US"/>
          </a:p>
        </p:txBody>
      </p:sp>
      <p:sp>
        <p:nvSpPr>
          <p:cNvPr id="5" name="Footer Placeholder 4">
            <a:extLst>
              <a:ext uri="{FF2B5EF4-FFF2-40B4-BE49-F238E27FC236}">
                <a16:creationId xmlns:a16="http://schemas.microsoft.com/office/drawing/2014/main" id="{1F524D2F-3304-49F2-96DB-F5A9FE7F5016}"/>
              </a:ext>
            </a:extLst>
          </p:cNvPr>
          <p:cNvSpPr>
            <a:spLocks noGrp="1"/>
          </p:cNvSpPr>
          <p:nvPr>
            <p:ph type="ftr" sz="quarter" idx="11"/>
          </p:nvPr>
        </p:nvSpPr>
        <p:spPr>
          <a:xfrm>
            <a:off x="4038600" y="6356350"/>
            <a:ext cx="4114800" cy="365125"/>
          </a:xfrm>
        </p:spPr>
        <p:txBody>
          <a:bodyPr/>
          <a:lstStyle/>
          <a:p>
            <a:r>
              <a:rPr lang="en-US"/>
              <a:t>Microsoft Confidential – Provided under NDA – DRAFT – All contents subject to change</a:t>
            </a:r>
          </a:p>
        </p:txBody>
      </p:sp>
      <p:sp>
        <p:nvSpPr>
          <p:cNvPr id="6" name="Slide Number Placeholder 5">
            <a:extLst>
              <a:ext uri="{FF2B5EF4-FFF2-40B4-BE49-F238E27FC236}">
                <a16:creationId xmlns:a16="http://schemas.microsoft.com/office/drawing/2014/main" id="{286285E7-7058-4F3E-A3AC-FBDD00C4B914}"/>
              </a:ext>
            </a:extLst>
          </p:cNvPr>
          <p:cNvSpPr>
            <a:spLocks noGrp="1"/>
          </p:cNvSpPr>
          <p:nvPr>
            <p:ph type="sldNum" sz="quarter" idx="12"/>
          </p:nvPr>
        </p:nvSpPr>
        <p:spPr/>
        <p:txBody>
          <a:bodyPr/>
          <a:lstStyle/>
          <a:p>
            <a:fld id="{A9556883-2B4E-4D31-B92A-74365AA5A0C2}" type="slidenum">
              <a:rPr lang="en-US" smtClean="0"/>
              <a:t>‹#›</a:t>
            </a:fld>
            <a:endParaRPr lang="en-US"/>
          </a:p>
        </p:txBody>
      </p:sp>
    </p:spTree>
    <p:extLst>
      <p:ext uri="{BB962C8B-B14F-4D97-AF65-F5344CB8AC3E}">
        <p14:creationId xmlns:p14="http://schemas.microsoft.com/office/powerpoint/2010/main" val="294029977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68540-3D11-4B38-AF8C-5DD91A058E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8E9702C-9667-427E-B431-64ECADBE48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B5B3435-D5A8-4EBC-ADA7-5EC4AE94E748}"/>
              </a:ext>
            </a:extLst>
          </p:cNvPr>
          <p:cNvSpPr>
            <a:spLocks noGrp="1"/>
          </p:cNvSpPr>
          <p:nvPr>
            <p:ph type="dt" sz="half" idx="10"/>
          </p:nvPr>
        </p:nvSpPr>
        <p:spPr/>
        <p:txBody>
          <a:bodyPr/>
          <a:lstStyle/>
          <a:p>
            <a:fld id="{7956E3F0-384A-43D0-AD50-D9CC0CDE6060}" type="datetime1">
              <a:rPr lang="en-US" smtClean="0"/>
              <a:t>6/29/2020</a:t>
            </a:fld>
            <a:endParaRPr lang="en-US"/>
          </a:p>
        </p:txBody>
      </p:sp>
      <p:sp>
        <p:nvSpPr>
          <p:cNvPr id="5" name="Footer Placeholder 4">
            <a:extLst>
              <a:ext uri="{FF2B5EF4-FFF2-40B4-BE49-F238E27FC236}">
                <a16:creationId xmlns:a16="http://schemas.microsoft.com/office/drawing/2014/main" id="{681D9F08-D79A-412E-9F90-C41E3FD16200}"/>
              </a:ext>
            </a:extLst>
          </p:cNvPr>
          <p:cNvSpPr>
            <a:spLocks noGrp="1"/>
          </p:cNvSpPr>
          <p:nvPr>
            <p:ph type="ftr" sz="quarter" idx="11"/>
          </p:nvPr>
        </p:nvSpPr>
        <p:spPr/>
        <p:txBody>
          <a:bodyPr/>
          <a:lstStyle/>
          <a:p>
            <a:r>
              <a:rPr lang="en-US"/>
              <a:t>Microsoft Confidential – Provided under NDA – DRAFT – All contents subject to change</a:t>
            </a:r>
          </a:p>
        </p:txBody>
      </p:sp>
      <p:sp>
        <p:nvSpPr>
          <p:cNvPr id="6" name="Slide Number Placeholder 5">
            <a:extLst>
              <a:ext uri="{FF2B5EF4-FFF2-40B4-BE49-F238E27FC236}">
                <a16:creationId xmlns:a16="http://schemas.microsoft.com/office/drawing/2014/main" id="{9E85A09A-3B70-4CDB-BD32-26C3F3D58651}"/>
              </a:ext>
            </a:extLst>
          </p:cNvPr>
          <p:cNvSpPr>
            <a:spLocks noGrp="1"/>
          </p:cNvSpPr>
          <p:nvPr>
            <p:ph type="sldNum" sz="quarter" idx="12"/>
          </p:nvPr>
        </p:nvSpPr>
        <p:spPr/>
        <p:txBody>
          <a:bodyPr/>
          <a:lstStyle/>
          <a:p>
            <a:fld id="{A9556883-2B4E-4D31-B92A-74365AA5A0C2}" type="slidenum">
              <a:rPr lang="en-US" smtClean="0"/>
              <a:t>‹#›</a:t>
            </a:fld>
            <a:endParaRPr lang="en-US"/>
          </a:p>
        </p:txBody>
      </p:sp>
    </p:spTree>
    <p:extLst>
      <p:ext uri="{BB962C8B-B14F-4D97-AF65-F5344CB8AC3E}">
        <p14:creationId xmlns:p14="http://schemas.microsoft.com/office/powerpoint/2010/main" val="304851200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F28BB-C333-42E8-A634-1E825DE98C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4EB588-F42C-4065-81C4-4ED42E55E6F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E491BB-A1FE-4DE9-B049-59F2ED23949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C2BE451-5365-478F-8FC0-DE0B8E3F97FD}"/>
              </a:ext>
            </a:extLst>
          </p:cNvPr>
          <p:cNvSpPr>
            <a:spLocks noGrp="1"/>
          </p:cNvSpPr>
          <p:nvPr>
            <p:ph type="dt" sz="half" idx="10"/>
          </p:nvPr>
        </p:nvSpPr>
        <p:spPr/>
        <p:txBody>
          <a:bodyPr/>
          <a:lstStyle/>
          <a:p>
            <a:fld id="{5F9AF334-AEE8-4894-B3AD-20D646985CB1}" type="datetime1">
              <a:rPr lang="en-US" smtClean="0"/>
              <a:t>6/29/2020</a:t>
            </a:fld>
            <a:endParaRPr lang="en-US"/>
          </a:p>
        </p:txBody>
      </p:sp>
      <p:sp>
        <p:nvSpPr>
          <p:cNvPr id="6" name="Footer Placeholder 5">
            <a:extLst>
              <a:ext uri="{FF2B5EF4-FFF2-40B4-BE49-F238E27FC236}">
                <a16:creationId xmlns:a16="http://schemas.microsoft.com/office/drawing/2014/main" id="{ADEB746B-22BD-4A99-89AE-0950463E6807}"/>
              </a:ext>
            </a:extLst>
          </p:cNvPr>
          <p:cNvSpPr>
            <a:spLocks noGrp="1"/>
          </p:cNvSpPr>
          <p:nvPr>
            <p:ph type="ftr" sz="quarter" idx="11"/>
          </p:nvPr>
        </p:nvSpPr>
        <p:spPr/>
        <p:txBody>
          <a:bodyPr/>
          <a:lstStyle/>
          <a:p>
            <a:r>
              <a:rPr lang="en-US"/>
              <a:t>Microsoft Confidential – Provided under NDA – DRAFT – All contents subject to change</a:t>
            </a:r>
          </a:p>
        </p:txBody>
      </p:sp>
      <p:sp>
        <p:nvSpPr>
          <p:cNvPr id="7" name="Slide Number Placeholder 6">
            <a:extLst>
              <a:ext uri="{FF2B5EF4-FFF2-40B4-BE49-F238E27FC236}">
                <a16:creationId xmlns:a16="http://schemas.microsoft.com/office/drawing/2014/main" id="{F1A10584-18D2-4ED1-8AA5-F14EE09F4C83}"/>
              </a:ext>
            </a:extLst>
          </p:cNvPr>
          <p:cNvSpPr>
            <a:spLocks noGrp="1"/>
          </p:cNvSpPr>
          <p:nvPr>
            <p:ph type="sldNum" sz="quarter" idx="12"/>
          </p:nvPr>
        </p:nvSpPr>
        <p:spPr/>
        <p:txBody>
          <a:bodyPr/>
          <a:lstStyle/>
          <a:p>
            <a:fld id="{A9556883-2B4E-4D31-B92A-74365AA5A0C2}" type="slidenum">
              <a:rPr lang="en-US" smtClean="0"/>
              <a:t>‹#›</a:t>
            </a:fld>
            <a:endParaRPr lang="en-US"/>
          </a:p>
        </p:txBody>
      </p:sp>
    </p:spTree>
    <p:extLst>
      <p:ext uri="{BB962C8B-B14F-4D97-AF65-F5344CB8AC3E}">
        <p14:creationId xmlns:p14="http://schemas.microsoft.com/office/powerpoint/2010/main" val="337863387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C03F6-41B3-48C3-A4DD-C2E2027D360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5B1EC0-26E9-4C64-AD99-2C71921701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5049569-96B0-44FA-A051-019B6773B43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5354EF1-D42D-44C2-9B96-4610BFF571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453CC6C-1CAA-44B0-845F-758BA309F99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65BF0F4-BF80-4D7D-A0E6-0EF14E1571CB}"/>
              </a:ext>
            </a:extLst>
          </p:cNvPr>
          <p:cNvSpPr>
            <a:spLocks noGrp="1"/>
          </p:cNvSpPr>
          <p:nvPr>
            <p:ph type="dt" sz="half" idx="10"/>
          </p:nvPr>
        </p:nvSpPr>
        <p:spPr/>
        <p:txBody>
          <a:bodyPr/>
          <a:lstStyle/>
          <a:p>
            <a:fld id="{FC755F82-2BDA-4CBD-8EDA-9303F9A407D4}" type="datetime1">
              <a:rPr lang="en-US" smtClean="0"/>
              <a:t>6/29/2020</a:t>
            </a:fld>
            <a:endParaRPr lang="en-US"/>
          </a:p>
        </p:txBody>
      </p:sp>
      <p:sp>
        <p:nvSpPr>
          <p:cNvPr id="8" name="Footer Placeholder 7">
            <a:extLst>
              <a:ext uri="{FF2B5EF4-FFF2-40B4-BE49-F238E27FC236}">
                <a16:creationId xmlns:a16="http://schemas.microsoft.com/office/drawing/2014/main" id="{87131DA0-C222-4CB8-B148-B8038CC2F3EF}"/>
              </a:ext>
            </a:extLst>
          </p:cNvPr>
          <p:cNvSpPr>
            <a:spLocks noGrp="1"/>
          </p:cNvSpPr>
          <p:nvPr>
            <p:ph type="ftr" sz="quarter" idx="11"/>
          </p:nvPr>
        </p:nvSpPr>
        <p:spPr/>
        <p:txBody>
          <a:bodyPr/>
          <a:lstStyle/>
          <a:p>
            <a:r>
              <a:rPr lang="en-US"/>
              <a:t>Microsoft Confidential – Provided under NDA – DRAFT – All contents subject to change</a:t>
            </a:r>
          </a:p>
        </p:txBody>
      </p:sp>
      <p:sp>
        <p:nvSpPr>
          <p:cNvPr id="9" name="Slide Number Placeholder 8">
            <a:extLst>
              <a:ext uri="{FF2B5EF4-FFF2-40B4-BE49-F238E27FC236}">
                <a16:creationId xmlns:a16="http://schemas.microsoft.com/office/drawing/2014/main" id="{AE8D7A42-B7B8-40EC-BD5D-CCE422F94DDA}"/>
              </a:ext>
            </a:extLst>
          </p:cNvPr>
          <p:cNvSpPr>
            <a:spLocks noGrp="1"/>
          </p:cNvSpPr>
          <p:nvPr>
            <p:ph type="sldNum" sz="quarter" idx="12"/>
          </p:nvPr>
        </p:nvSpPr>
        <p:spPr/>
        <p:txBody>
          <a:bodyPr/>
          <a:lstStyle/>
          <a:p>
            <a:fld id="{A9556883-2B4E-4D31-B92A-74365AA5A0C2}" type="slidenum">
              <a:rPr lang="en-US" smtClean="0"/>
              <a:t>‹#›</a:t>
            </a:fld>
            <a:endParaRPr lang="en-US"/>
          </a:p>
        </p:txBody>
      </p:sp>
    </p:spTree>
    <p:extLst>
      <p:ext uri="{BB962C8B-B14F-4D97-AF65-F5344CB8AC3E}">
        <p14:creationId xmlns:p14="http://schemas.microsoft.com/office/powerpoint/2010/main" val="416840435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6AAF0-969B-40B5-B735-CAED8B95AA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EA0C543-BDCC-46A4-B884-BF6D2F22CB64}"/>
              </a:ext>
            </a:extLst>
          </p:cNvPr>
          <p:cNvSpPr>
            <a:spLocks noGrp="1"/>
          </p:cNvSpPr>
          <p:nvPr>
            <p:ph type="dt" sz="half" idx="10"/>
          </p:nvPr>
        </p:nvSpPr>
        <p:spPr/>
        <p:txBody>
          <a:bodyPr/>
          <a:lstStyle/>
          <a:p>
            <a:fld id="{6422CFE3-A65E-4C66-9059-81230FB21D7F}" type="datetime1">
              <a:rPr lang="en-US" smtClean="0"/>
              <a:t>6/29/2020</a:t>
            </a:fld>
            <a:endParaRPr lang="en-US"/>
          </a:p>
        </p:txBody>
      </p:sp>
      <p:sp>
        <p:nvSpPr>
          <p:cNvPr id="4" name="Footer Placeholder 3">
            <a:extLst>
              <a:ext uri="{FF2B5EF4-FFF2-40B4-BE49-F238E27FC236}">
                <a16:creationId xmlns:a16="http://schemas.microsoft.com/office/drawing/2014/main" id="{E4CCBAB7-228C-4763-978D-FA1D37F490FC}"/>
              </a:ext>
            </a:extLst>
          </p:cNvPr>
          <p:cNvSpPr>
            <a:spLocks noGrp="1"/>
          </p:cNvSpPr>
          <p:nvPr>
            <p:ph type="ftr" sz="quarter" idx="11"/>
          </p:nvPr>
        </p:nvSpPr>
        <p:spPr/>
        <p:txBody>
          <a:bodyPr/>
          <a:lstStyle/>
          <a:p>
            <a:r>
              <a:rPr lang="en-US"/>
              <a:t>Microsoft Confidential – Provided under NDA – DRAFT – All contents subject to change</a:t>
            </a:r>
          </a:p>
        </p:txBody>
      </p:sp>
      <p:sp>
        <p:nvSpPr>
          <p:cNvPr id="5" name="Slide Number Placeholder 4">
            <a:extLst>
              <a:ext uri="{FF2B5EF4-FFF2-40B4-BE49-F238E27FC236}">
                <a16:creationId xmlns:a16="http://schemas.microsoft.com/office/drawing/2014/main" id="{AD433F02-F0A3-49F6-B6B8-68EE3F99B743}"/>
              </a:ext>
            </a:extLst>
          </p:cNvPr>
          <p:cNvSpPr>
            <a:spLocks noGrp="1"/>
          </p:cNvSpPr>
          <p:nvPr>
            <p:ph type="sldNum" sz="quarter" idx="12"/>
          </p:nvPr>
        </p:nvSpPr>
        <p:spPr/>
        <p:txBody>
          <a:bodyPr/>
          <a:lstStyle/>
          <a:p>
            <a:fld id="{A9556883-2B4E-4D31-B92A-74365AA5A0C2}" type="slidenum">
              <a:rPr lang="en-US" smtClean="0"/>
              <a:t>‹#›</a:t>
            </a:fld>
            <a:endParaRPr lang="en-US"/>
          </a:p>
        </p:txBody>
      </p:sp>
    </p:spTree>
    <p:extLst>
      <p:ext uri="{BB962C8B-B14F-4D97-AF65-F5344CB8AC3E}">
        <p14:creationId xmlns:p14="http://schemas.microsoft.com/office/powerpoint/2010/main" val="230947225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33635E-F248-4DF1-9FE2-D4F9D031A18A}"/>
              </a:ext>
            </a:extLst>
          </p:cNvPr>
          <p:cNvSpPr>
            <a:spLocks noGrp="1"/>
          </p:cNvSpPr>
          <p:nvPr>
            <p:ph type="dt" sz="half" idx="10"/>
          </p:nvPr>
        </p:nvSpPr>
        <p:spPr/>
        <p:txBody>
          <a:bodyPr/>
          <a:lstStyle/>
          <a:p>
            <a:fld id="{83D142A7-DDB8-4E62-A4B7-AC6E300615A5}" type="datetime1">
              <a:rPr lang="en-US" smtClean="0"/>
              <a:t>6/29/2020</a:t>
            </a:fld>
            <a:endParaRPr lang="en-US"/>
          </a:p>
        </p:txBody>
      </p:sp>
      <p:sp>
        <p:nvSpPr>
          <p:cNvPr id="3" name="Footer Placeholder 2">
            <a:extLst>
              <a:ext uri="{FF2B5EF4-FFF2-40B4-BE49-F238E27FC236}">
                <a16:creationId xmlns:a16="http://schemas.microsoft.com/office/drawing/2014/main" id="{203A2195-C092-492E-BF4F-AAB8DCCD731C}"/>
              </a:ext>
            </a:extLst>
          </p:cNvPr>
          <p:cNvSpPr>
            <a:spLocks noGrp="1"/>
          </p:cNvSpPr>
          <p:nvPr>
            <p:ph type="ftr" sz="quarter" idx="11"/>
          </p:nvPr>
        </p:nvSpPr>
        <p:spPr/>
        <p:txBody>
          <a:bodyPr/>
          <a:lstStyle/>
          <a:p>
            <a:r>
              <a:rPr lang="en-US"/>
              <a:t>Microsoft Confidential – Provided under NDA – DRAFT – All contents subject to change</a:t>
            </a:r>
          </a:p>
        </p:txBody>
      </p:sp>
      <p:sp>
        <p:nvSpPr>
          <p:cNvPr id="4" name="Slide Number Placeholder 3">
            <a:extLst>
              <a:ext uri="{FF2B5EF4-FFF2-40B4-BE49-F238E27FC236}">
                <a16:creationId xmlns:a16="http://schemas.microsoft.com/office/drawing/2014/main" id="{1FDDB8B6-A713-4AA7-B0A5-EA454B415DFC}"/>
              </a:ext>
            </a:extLst>
          </p:cNvPr>
          <p:cNvSpPr>
            <a:spLocks noGrp="1"/>
          </p:cNvSpPr>
          <p:nvPr>
            <p:ph type="sldNum" sz="quarter" idx="12"/>
          </p:nvPr>
        </p:nvSpPr>
        <p:spPr/>
        <p:txBody>
          <a:bodyPr/>
          <a:lstStyle/>
          <a:p>
            <a:fld id="{A9556883-2B4E-4D31-B92A-74365AA5A0C2}" type="slidenum">
              <a:rPr lang="en-US" smtClean="0"/>
              <a:t>‹#›</a:t>
            </a:fld>
            <a:endParaRPr lang="en-US"/>
          </a:p>
        </p:txBody>
      </p:sp>
    </p:spTree>
    <p:extLst>
      <p:ext uri="{BB962C8B-B14F-4D97-AF65-F5344CB8AC3E}">
        <p14:creationId xmlns:p14="http://schemas.microsoft.com/office/powerpoint/2010/main" val="1154375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13" Type="http://schemas.openxmlformats.org/officeDocument/2006/relationships/slideLayout" Target="../slideLayouts/slideLayout260.xml"/><Relationship Id="rId18" Type="http://schemas.openxmlformats.org/officeDocument/2006/relationships/slideLayout" Target="../slideLayouts/slideLayout265.xml"/><Relationship Id="rId26" Type="http://schemas.openxmlformats.org/officeDocument/2006/relationships/slideLayout" Target="../slideLayouts/slideLayout273.xml"/><Relationship Id="rId39" Type="http://schemas.openxmlformats.org/officeDocument/2006/relationships/slideLayout" Target="../slideLayouts/slideLayout286.xml"/><Relationship Id="rId21" Type="http://schemas.openxmlformats.org/officeDocument/2006/relationships/slideLayout" Target="../slideLayouts/slideLayout268.xml"/><Relationship Id="rId34" Type="http://schemas.openxmlformats.org/officeDocument/2006/relationships/slideLayout" Target="../slideLayouts/slideLayout281.xml"/><Relationship Id="rId42" Type="http://schemas.openxmlformats.org/officeDocument/2006/relationships/slideLayout" Target="../slideLayouts/slideLayout289.xml"/><Relationship Id="rId47" Type="http://schemas.openxmlformats.org/officeDocument/2006/relationships/slideLayout" Target="../slideLayouts/slideLayout294.xml"/><Relationship Id="rId50" Type="http://schemas.openxmlformats.org/officeDocument/2006/relationships/slideLayout" Target="../slideLayouts/slideLayout297.xml"/><Relationship Id="rId55" Type="http://schemas.openxmlformats.org/officeDocument/2006/relationships/slideLayout" Target="../slideLayouts/slideLayout302.xml"/><Relationship Id="rId7" Type="http://schemas.openxmlformats.org/officeDocument/2006/relationships/slideLayout" Target="../slideLayouts/slideLayout254.xml"/><Relationship Id="rId2" Type="http://schemas.openxmlformats.org/officeDocument/2006/relationships/slideLayout" Target="../slideLayouts/slideLayout249.xml"/><Relationship Id="rId16" Type="http://schemas.openxmlformats.org/officeDocument/2006/relationships/slideLayout" Target="../slideLayouts/slideLayout263.xml"/><Relationship Id="rId29" Type="http://schemas.openxmlformats.org/officeDocument/2006/relationships/slideLayout" Target="../slideLayouts/slideLayout276.xml"/><Relationship Id="rId11" Type="http://schemas.openxmlformats.org/officeDocument/2006/relationships/slideLayout" Target="../slideLayouts/slideLayout258.xml"/><Relationship Id="rId24" Type="http://schemas.openxmlformats.org/officeDocument/2006/relationships/slideLayout" Target="../slideLayouts/slideLayout271.xml"/><Relationship Id="rId32" Type="http://schemas.openxmlformats.org/officeDocument/2006/relationships/slideLayout" Target="../slideLayouts/slideLayout279.xml"/><Relationship Id="rId37" Type="http://schemas.openxmlformats.org/officeDocument/2006/relationships/slideLayout" Target="../slideLayouts/slideLayout284.xml"/><Relationship Id="rId40" Type="http://schemas.openxmlformats.org/officeDocument/2006/relationships/slideLayout" Target="../slideLayouts/slideLayout287.xml"/><Relationship Id="rId45" Type="http://schemas.openxmlformats.org/officeDocument/2006/relationships/slideLayout" Target="../slideLayouts/slideLayout292.xml"/><Relationship Id="rId53" Type="http://schemas.openxmlformats.org/officeDocument/2006/relationships/slideLayout" Target="../slideLayouts/slideLayout300.xml"/><Relationship Id="rId58" Type="http://schemas.openxmlformats.org/officeDocument/2006/relationships/slideLayout" Target="../slideLayouts/slideLayout305.xml"/><Relationship Id="rId5" Type="http://schemas.openxmlformats.org/officeDocument/2006/relationships/slideLayout" Target="../slideLayouts/slideLayout252.xml"/><Relationship Id="rId61" Type="http://schemas.openxmlformats.org/officeDocument/2006/relationships/image" Target="../media/image2.emf"/><Relationship Id="rId19" Type="http://schemas.openxmlformats.org/officeDocument/2006/relationships/slideLayout" Target="../slideLayouts/slideLayout266.xml"/><Relationship Id="rId14" Type="http://schemas.openxmlformats.org/officeDocument/2006/relationships/slideLayout" Target="../slideLayouts/slideLayout261.xml"/><Relationship Id="rId22" Type="http://schemas.openxmlformats.org/officeDocument/2006/relationships/slideLayout" Target="../slideLayouts/slideLayout269.xml"/><Relationship Id="rId27" Type="http://schemas.openxmlformats.org/officeDocument/2006/relationships/slideLayout" Target="../slideLayouts/slideLayout274.xml"/><Relationship Id="rId30" Type="http://schemas.openxmlformats.org/officeDocument/2006/relationships/slideLayout" Target="../slideLayouts/slideLayout277.xml"/><Relationship Id="rId35" Type="http://schemas.openxmlformats.org/officeDocument/2006/relationships/slideLayout" Target="../slideLayouts/slideLayout282.xml"/><Relationship Id="rId43" Type="http://schemas.openxmlformats.org/officeDocument/2006/relationships/slideLayout" Target="../slideLayouts/slideLayout290.xml"/><Relationship Id="rId48" Type="http://schemas.openxmlformats.org/officeDocument/2006/relationships/slideLayout" Target="../slideLayouts/slideLayout295.xml"/><Relationship Id="rId56" Type="http://schemas.openxmlformats.org/officeDocument/2006/relationships/slideLayout" Target="../slideLayouts/slideLayout303.xml"/><Relationship Id="rId8" Type="http://schemas.openxmlformats.org/officeDocument/2006/relationships/slideLayout" Target="../slideLayouts/slideLayout255.xml"/><Relationship Id="rId51" Type="http://schemas.openxmlformats.org/officeDocument/2006/relationships/slideLayout" Target="../slideLayouts/slideLayout298.xml"/><Relationship Id="rId3" Type="http://schemas.openxmlformats.org/officeDocument/2006/relationships/slideLayout" Target="../slideLayouts/slideLayout250.xml"/><Relationship Id="rId12" Type="http://schemas.openxmlformats.org/officeDocument/2006/relationships/slideLayout" Target="../slideLayouts/slideLayout259.xml"/><Relationship Id="rId17" Type="http://schemas.openxmlformats.org/officeDocument/2006/relationships/slideLayout" Target="../slideLayouts/slideLayout264.xml"/><Relationship Id="rId25" Type="http://schemas.openxmlformats.org/officeDocument/2006/relationships/slideLayout" Target="../slideLayouts/slideLayout272.xml"/><Relationship Id="rId33" Type="http://schemas.openxmlformats.org/officeDocument/2006/relationships/slideLayout" Target="../slideLayouts/slideLayout280.xml"/><Relationship Id="rId38" Type="http://schemas.openxmlformats.org/officeDocument/2006/relationships/slideLayout" Target="../slideLayouts/slideLayout285.xml"/><Relationship Id="rId46" Type="http://schemas.openxmlformats.org/officeDocument/2006/relationships/slideLayout" Target="../slideLayouts/slideLayout293.xml"/><Relationship Id="rId59" Type="http://schemas.openxmlformats.org/officeDocument/2006/relationships/slideLayout" Target="../slideLayouts/slideLayout306.xml"/><Relationship Id="rId20" Type="http://schemas.openxmlformats.org/officeDocument/2006/relationships/slideLayout" Target="../slideLayouts/slideLayout267.xml"/><Relationship Id="rId41" Type="http://schemas.openxmlformats.org/officeDocument/2006/relationships/slideLayout" Target="../slideLayouts/slideLayout288.xml"/><Relationship Id="rId54" Type="http://schemas.openxmlformats.org/officeDocument/2006/relationships/slideLayout" Target="../slideLayouts/slideLayout301.xml"/><Relationship Id="rId1" Type="http://schemas.openxmlformats.org/officeDocument/2006/relationships/slideLayout" Target="../slideLayouts/slideLayout248.xml"/><Relationship Id="rId6" Type="http://schemas.openxmlformats.org/officeDocument/2006/relationships/slideLayout" Target="../slideLayouts/slideLayout253.xml"/><Relationship Id="rId15" Type="http://schemas.openxmlformats.org/officeDocument/2006/relationships/slideLayout" Target="../slideLayouts/slideLayout262.xml"/><Relationship Id="rId23" Type="http://schemas.openxmlformats.org/officeDocument/2006/relationships/slideLayout" Target="../slideLayouts/slideLayout270.xml"/><Relationship Id="rId28" Type="http://schemas.openxmlformats.org/officeDocument/2006/relationships/slideLayout" Target="../slideLayouts/slideLayout275.xml"/><Relationship Id="rId36" Type="http://schemas.openxmlformats.org/officeDocument/2006/relationships/slideLayout" Target="../slideLayouts/slideLayout283.xml"/><Relationship Id="rId49" Type="http://schemas.openxmlformats.org/officeDocument/2006/relationships/slideLayout" Target="../slideLayouts/slideLayout296.xml"/><Relationship Id="rId57" Type="http://schemas.openxmlformats.org/officeDocument/2006/relationships/slideLayout" Target="../slideLayouts/slideLayout304.xml"/><Relationship Id="rId10" Type="http://schemas.openxmlformats.org/officeDocument/2006/relationships/slideLayout" Target="../slideLayouts/slideLayout257.xml"/><Relationship Id="rId31" Type="http://schemas.openxmlformats.org/officeDocument/2006/relationships/slideLayout" Target="../slideLayouts/slideLayout278.xml"/><Relationship Id="rId44" Type="http://schemas.openxmlformats.org/officeDocument/2006/relationships/slideLayout" Target="../slideLayouts/slideLayout291.xml"/><Relationship Id="rId52" Type="http://schemas.openxmlformats.org/officeDocument/2006/relationships/slideLayout" Target="../slideLayouts/slideLayout299.xml"/><Relationship Id="rId60" Type="http://schemas.openxmlformats.org/officeDocument/2006/relationships/theme" Target="../theme/theme10.xml"/><Relationship Id="rId4" Type="http://schemas.openxmlformats.org/officeDocument/2006/relationships/slideLayout" Target="../slideLayouts/slideLayout251.xml"/><Relationship Id="rId9" Type="http://schemas.openxmlformats.org/officeDocument/2006/relationships/slideLayout" Target="../slideLayouts/slideLayout256.xml"/></Relationships>
</file>

<file path=ppt/slideMasters/_rels/slideMaster11.xml.rels><?xml version="1.0" encoding="UTF-8" standalone="yes"?>
<Relationships xmlns="http://schemas.openxmlformats.org/package/2006/relationships"><Relationship Id="rId13" Type="http://schemas.openxmlformats.org/officeDocument/2006/relationships/slideLayout" Target="../slideLayouts/slideLayout319.xml"/><Relationship Id="rId18" Type="http://schemas.openxmlformats.org/officeDocument/2006/relationships/slideLayout" Target="../slideLayouts/slideLayout324.xml"/><Relationship Id="rId26" Type="http://schemas.openxmlformats.org/officeDocument/2006/relationships/slideLayout" Target="../slideLayouts/slideLayout332.xml"/><Relationship Id="rId39" Type="http://schemas.openxmlformats.org/officeDocument/2006/relationships/slideLayout" Target="../slideLayouts/slideLayout345.xml"/><Relationship Id="rId21" Type="http://schemas.openxmlformats.org/officeDocument/2006/relationships/slideLayout" Target="../slideLayouts/slideLayout327.xml"/><Relationship Id="rId34" Type="http://schemas.openxmlformats.org/officeDocument/2006/relationships/slideLayout" Target="../slideLayouts/slideLayout340.xml"/><Relationship Id="rId42" Type="http://schemas.openxmlformats.org/officeDocument/2006/relationships/slideLayout" Target="../slideLayouts/slideLayout348.xml"/><Relationship Id="rId47" Type="http://schemas.openxmlformats.org/officeDocument/2006/relationships/slideLayout" Target="../slideLayouts/slideLayout353.xml"/><Relationship Id="rId50" Type="http://schemas.openxmlformats.org/officeDocument/2006/relationships/theme" Target="../theme/theme11.xml"/><Relationship Id="rId7" Type="http://schemas.openxmlformats.org/officeDocument/2006/relationships/slideLayout" Target="../slideLayouts/slideLayout313.xml"/><Relationship Id="rId2" Type="http://schemas.openxmlformats.org/officeDocument/2006/relationships/slideLayout" Target="../slideLayouts/slideLayout308.xml"/><Relationship Id="rId16" Type="http://schemas.openxmlformats.org/officeDocument/2006/relationships/slideLayout" Target="../slideLayouts/slideLayout322.xml"/><Relationship Id="rId29" Type="http://schemas.openxmlformats.org/officeDocument/2006/relationships/slideLayout" Target="../slideLayouts/slideLayout335.xml"/><Relationship Id="rId11" Type="http://schemas.openxmlformats.org/officeDocument/2006/relationships/slideLayout" Target="../slideLayouts/slideLayout317.xml"/><Relationship Id="rId24" Type="http://schemas.openxmlformats.org/officeDocument/2006/relationships/slideLayout" Target="../slideLayouts/slideLayout330.xml"/><Relationship Id="rId32" Type="http://schemas.openxmlformats.org/officeDocument/2006/relationships/slideLayout" Target="../slideLayouts/slideLayout338.xml"/><Relationship Id="rId37" Type="http://schemas.openxmlformats.org/officeDocument/2006/relationships/slideLayout" Target="../slideLayouts/slideLayout343.xml"/><Relationship Id="rId40" Type="http://schemas.openxmlformats.org/officeDocument/2006/relationships/slideLayout" Target="../slideLayouts/slideLayout346.xml"/><Relationship Id="rId45" Type="http://schemas.openxmlformats.org/officeDocument/2006/relationships/slideLayout" Target="../slideLayouts/slideLayout351.xml"/><Relationship Id="rId5" Type="http://schemas.openxmlformats.org/officeDocument/2006/relationships/slideLayout" Target="../slideLayouts/slideLayout311.xml"/><Relationship Id="rId15" Type="http://schemas.openxmlformats.org/officeDocument/2006/relationships/slideLayout" Target="../slideLayouts/slideLayout321.xml"/><Relationship Id="rId23" Type="http://schemas.openxmlformats.org/officeDocument/2006/relationships/slideLayout" Target="../slideLayouts/slideLayout329.xml"/><Relationship Id="rId28" Type="http://schemas.openxmlformats.org/officeDocument/2006/relationships/slideLayout" Target="../slideLayouts/slideLayout334.xml"/><Relationship Id="rId36" Type="http://schemas.openxmlformats.org/officeDocument/2006/relationships/slideLayout" Target="../slideLayouts/slideLayout342.xml"/><Relationship Id="rId49" Type="http://schemas.openxmlformats.org/officeDocument/2006/relationships/slideLayout" Target="../slideLayouts/slideLayout355.xml"/><Relationship Id="rId10" Type="http://schemas.openxmlformats.org/officeDocument/2006/relationships/slideLayout" Target="../slideLayouts/slideLayout316.xml"/><Relationship Id="rId19" Type="http://schemas.openxmlformats.org/officeDocument/2006/relationships/slideLayout" Target="../slideLayouts/slideLayout325.xml"/><Relationship Id="rId31" Type="http://schemas.openxmlformats.org/officeDocument/2006/relationships/slideLayout" Target="../slideLayouts/slideLayout337.xml"/><Relationship Id="rId44" Type="http://schemas.openxmlformats.org/officeDocument/2006/relationships/slideLayout" Target="../slideLayouts/slideLayout350.xml"/><Relationship Id="rId4" Type="http://schemas.openxmlformats.org/officeDocument/2006/relationships/slideLayout" Target="../slideLayouts/slideLayout310.xml"/><Relationship Id="rId9" Type="http://schemas.openxmlformats.org/officeDocument/2006/relationships/slideLayout" Target="../slideLayouts/slideLayout315.xml"/><Relationship Id="rId14" Type="http://schemas.openxmlformats.org/officeDocument/2006/relationships/slideLayout" Target="../slideLayouts/slideLayout320.xml"/><Relationship Id="rId22" Type="http://schemas.openxmlformats.org/officeDocument/2006/relationships/slideLayout" Target="../slideLayouts/slideLayout328.xml"/><Relationship Id="rId27" Type="http://schemas.openxmlformats.org/officeDocument/2006/relationships/slideLayout" Target="../slideLayouts/slideLayout333.xml"/><Relationship Id="rId30" Type="http://schemas.openxmlformats.org/officeDocument/2006/relationships/slideLayout" Target="../slideLayouts/slideLayout336.xml"/><Relationship Id="rId35" Type="http://schemas.openxmlformats.org/officeDocument/2006/relationships/slideLayout" Target="../slideLayouts/slideLayout341.xml"/><Relationship Id="rId43" Type="http://schemas.openxmlformats.org/officeDocument/2006/relationships/slideLayout" Target="../slideLayouts/slideLayout349.xml"/><Relationship Id="rId48" Type="http://schemas.openxmlformats.org/officeDocument/2006/relationships/slideLayout" Target="../slideLayouts/slideLayout354.xml"/><Relationship Id="rId8" Type="http://schemas.openxmlformats.org/officeDocument/2006/relationships/slideLayout" Target="../slideLayouts/slideLayout314.xml"/><Relationship Id="rId51" Type="http://schemas.openxmlformats.org/officeDocument/2006/relationships/image" Target="../media/image2.emf"/><Relationship Id="rId3" Type="http://schemas.openxmlformats.org/officeDocument/2006/relationships/slideLayout" Target="../slideLayouts/slideLayout309.xml"/><Relationship Id="rId12" Type="http://schemas.openxmlformats.org/officeDocument/2006/relationships/slideLayout" Target="../slideLayouts/slideLayout318.xml"/><Relationship Id="rId17" Type="http://schemas.openxmlformats.org/officeDocument/2006/relationships/slideLayout" Target="../slideLayouts/slideLayout323.xml"/><Relationship Id="rId25" Type="http://schemas.openxmlformats.org/officeDocument/2006/relationships/slideLayout" Target="../slideLayouts/slideLayout331.xml"/><Relationship Id="rId33" Type="http://schemas.openxmlformats.org/officeDocument/2006/relationships/slideLayout" Target="../slideLayouts/slideLayout339.xml"/><Relationship Id="rId38" Type="http://schemas.openxmlformats.org/officeDocument/2006/relationships/slideLayout" Target="../slideLayouts/slideLayout344.xml"/><Relationship Id="rId46" Type="http://schemas.openxmlformats.org/officeDocument/2006/relationships/slideLayout" Target="../slideLayouts/slideLayout352.xml"/><Relationship Id="rId20" Type="http://schemas.openxmlformats.org/officeDocument/2006/relationships/slideLayout" Target="../slideLayouts/slideLayout326.xml"/><Relationship Id="rId41" Type="http://schemas.openxmlformats.org/officeDocument/2006/relationships/slideLayout" Target="../slideLayouts/slideLayout347.xml"/><Relationship Id="rId1" Type="http://schemas.openxmlformats.org/officeDocument/2006/relationships/slideLayout" Target="../slideLayouts/slideLayout307.xml"/><Relationship Id="rId6" Type="http://schemas.openxmlformats.org/officeDocument/2006/relationships/slideLayout" Target="../slideLayouts/slideLayout312.xml"/></Relationships>
</file>

<file path=ppt/slideMasters/_rels/slideMaster12.xml.rels><?xml version="1.0" encoding="UTF-8" standalone="yes"?>
<Relationships xmlns="http://schemas.openxmlformats.org/package/2006/relationships"><Relationship Id="rId13" Type="http://schemas.openxmlformats.org/officeDocument/2006/relationships/slideLayout" Target="../slideLayouts/slideLayout368.xml"/><Relationship Id="rId18" Type="http://schemas.openxmlformats.org/officeDocument/2006/relationships/slideLayout" Target="../slideLayouts/slideLayout373.xml"/><Relationship Id="rId26" Type="http://schemas.openxmlformats.org/officeDocument/2006/relationships/slideLayout" Target="../slideLayouts/slideLayout381.xml"/><Relationship Id="rId39" Type="http://schemas.openxmlformats.org/officeDocument/2006/relationships/slideLayout" Target="../slideLayouts/slideLayout394.xml"/><Relationship Id="rId21" Type="http://schemas.openxmlformats.org/officeDocument/2006/relationships/slideLayout" Target="../slideLayouts/slideLayout376.xml"/><Relationship Id="rId34" Type="http://schemas.openxmlformats.org/officeDocument/2006/relationships/slideLayout" Target="../slideLayouts/slideLayout389.xml"/><Relationship Id="rId42" Type="http://schemas.openxmlformats.org/officeDocument/2006/relationships/slideLayout" Target="../slideLayouts/slideLayout397.xml"/><Relationship Id="rId47" Type="http://schemas.openxmlformats.org/officeDocument/2006/relationships/slideLayout" Target="../slideLayouts/slideLayout402.xml"/><Relationship Id="rId50" Type="http://schemas.openxmlformats.org/officeDocument/2006/relationships/slideLayout" Target="../slideLayouts/slideLayout405.xml"/><Relationship Id="rId55" Type="http://schemas.openxmlformats.org/officeDocument/2006/relationships/slideLayout" Target="../slideLayouts/slideLayout410.xml"/><Relationship Id="rId7" Type="http://schemas.openxmlformats.org/officeDocument/2006/relationships/slideLayout" Target="../slideLayouts/slideLayout362.xml"/><Relationship Id="rId2" Type="http://schemas.openxmlformats.org/officeDocument/2006/relationships/slideLayout" Target="../slideLayouts/slideLayout357.xml"/><Relationship Id="rId16" Type="http://schemas.openxmlformats.org/officeDocument/2006/relationships/slideLayout" Target="../slideLayouts/slideLayout371.xml"/><Relationship Id="rId29" Type="http://schemas.openxmlformats.org/officeDocument/2006/relationships/slideLayout" Target="../slideLayouts/slideLayout384.xml"/><Relationship Id="rId11" Type="http://schemas.openxmlformats.org/officeDocument/2006/relationships/slideLayout" Target="../slideLayouts/slideLayout366.xml"/><Relationship Id="rId24" Type="http://schemas.openxmlformats.org/officeDocument/2006/relationships/slideLayout" Target="../slideLayouts/slideLayout379.xml"/><Relationship Id="rId32" Type="http://schemas.openxmlformats.org/officeDocument/2006/relationships/slideLayout" Target="../slideLayouts/slideLayout387.xml"/><Relationship Id="rId37" Type="http://schemas.openxmlformats.org/officeDocument/2006/relationships/slideLayout" Target="../slideLayouts/slideLayout392.xml"/><Relationship Id="rId40" Type="http://schemas.openxmlformats.org/officeDocument/2006/relationships/slideLayout" Target="../slideLayouts/slideLayout395.xml"/><Relationship Id="rId45" Type="http://schemas.openxmlformats.org/officeDocument/2006/relationships/slideLayout" Target="../slideLayouts/slideLayout400.xml"/><Relationship Id="rId53" Type="http://schemas.openxmlformats.org/officeDocument/2006/relationships/slideLayout" Target="../slideLayouts/slideLayout408.xml"/><Relationship Id="rId58" Type="http://schemas.openxmlformats.org/officeDocument/2006/relationships/image" Target="../media/image2.emf"/><Relationship Id="rId5" Type="http://schemas.openxmlformats.org/officeDocument/2006/relationships/slideLayout" Target="../slideLayouts/slideLayout360.xml"/><Relationship Id="rId19" Type="http://schemas.openxmlformats.org/officeDocument/2006/relationships/slideLayout" Target="../slideLayouts/slideLayout374.xml"/><Relationship Id="rId4" Type="http://schemas.openxmlformats.org/officeDocument/2006/relationships/slideLayout" Target="../slideLayouts/slideLayout359.xml"/><Relationship Id="rId9" Type="http://schemas.openxmlformats.org/officeDocument/2006/relationships/slideLayout" Target="../slideLayouts/slideLayout364.xml"/><Relationship Id="rId14" Type="http://schemas.openxmlformats.org/officeDocument/2006/relationships/slideLayout" Target="../slideLayouts/slideLayout369.xml"/><Relationship Id="rId22" Type="http://schemas.openxmlformats.org/officeDocument/2006/relationships/slideLayout" Target="../slideLayouts/slideLayout377.xml"/><Relationship Id="rId27" Type="http://schemas.openxmlformats.org/officeDocument/2006/relationships/slideLayout" Target="../slideLayouts/slideLayout382.xml"/><Relationship Id="rId30" Type="http://schemas.openxmlformats.org/officeDocument/2006/relationships/slideLayout" Target="../slideLayouts/slideLayout385.xml"/><Relationship Id="rId35" Type="http://schemas.openxmlformats.org/officeDocument/2006/relationships/slideLayout" Target="../slideLayouts/slideLayout390.xml"/><Relationship Id="rId43" Type="http://schemas.openxmlformats.org/officeDocument/2006/relationships/slideLayout" Target="../slideLayouts/slideLayout398.xml"/><Relationship Id="rId48" Type="http://schemas.openxmlformats.org/officeDocument/2006/relationships/slideLayout" Target="../slideLayouts/slideLayout403.xml"/><Relationship Id="rId56" Type="http://schemas.openxmlformats.org/officeDocument/2006/relationships/slideLayout" Target="../slideLayouts/slideLayout411.xml"/><Relationship Id="rId8" Type="http://schemas.openxmlformats.org/officeDocument/2006/relationships/slideLayout" Target="../slideLayouts/slideLayout363.xml"/><Relationship Id="rId51" Type="http://schemas.openxmlformats.org/officeDocument/2006/relationships/slideLayout" Target="../slideLayouts/slideLayout406.xml"/><Relationship Id="rId3" Type="http://schemas.openxmlformats.org/officeDocument/2006/relationships/slideLayout" Target="../slideLayouts/slideLayout358.xml"/><Relationship Id="rId12" Type="http://schemas.openxmlformats.org/officeDocument/2006/relationships/slideLayout" Target="../slideLayouts/slideLayout367.xml"/><Relationship Id="rId17" Type="http://schemas.openxmlformats.org/officeDocument/2006/relationships/slideLayout" Target="../slideLayouts/slideLayout372.xml"/><Relationship Id="rId25" Type="http://schemas.openxmlformats.org/officeDocument/2006/relationships/slideLayout" Target="../slideLayouts/slideLayout380.xml"/><Relationship Id="rId33" Type="http://schemas.openxmlformats.org/officeDocument/2006/relationships/slideLayout" Target="../slideLayouts/slideLayout388.xml"/><Relationship Id="rId38" Type="http://schemas.openxmlformats.org/officeDocument/2006/relationships/slideLayout" Target="../slideLayouts/slideLayout393.xml"/><Relationship Id="rId46" Type="http://schemas.openxmlformats.org/officeDocument/2006/relationships/slideLayout" Target="../slideLayouts/slideLayout401.xml"/><Relationship Id="rId20" Type="http://schemas.openxmlformats.org/officeDocument/2006/relationships/slideLayout" Target="../slideLayouts/slideLayout375.xml"/><Relationship Id="rId41" Type="http://schemas.openxmlformats.org/officeDocument/2006/relationships/slideLayout" Target="../slideLayouts/slideLayout396.xml"/><Relationship Id="rId54" Type="http://schemas.openxmlformats.org/officeDocument/2006/relationships/slideLayout" Target="../slideLayouts/slideLayout409.xml"/><Relationship Id="rId1" Type="http://schemas.openxmlformats.org/officeDocument/2006/relationships/slideLayout" Target="../slideLayouts/slideLayout356.xml"/><Relationship Id="rId6" Type="http://schemas.openxmlformats.org/officeDocument/2006/relationships/slideLayout" Target="../slideLayouts/slideLayout361.xml"/><Relationship Id="rId15" Type="http://schemas.openxmlformats.org/officeDocument/2006/relationships/slideLayout" Target="../slideLayouts/slideLayout370.xml"/><Relationship Id="rId23" Type="http://schemas.openxmlformats.org/officeDocument/2006/relationships/slideLayout" Target="../slideLayouts/slideLayout378.xml"/><Relationship Id="rId28" Type="http://schemas.openxmlformats.org/officeDocument/2006/relationships/slideLayout" Target="../slideLayouts/slideLayout383.xml"/><Relationship Id="rId36" Type="http://schemas.openxmlformats.org/officeDocument/2006/relationships/slideLayout" Target="../slideLayouts/slideLayout391.xml"/><Relationship Id="rId49" Type="http://schemas.openxmlformats.org/officeDocument/2006/relationships/slideLayout" Target="../slideLayouts/slideLayout404.xml"/><Relationship Id="rId57" Type="http://schemas.openxmlformats.org/officeDocument/2006/relationships/theme" Target="../theme/theme12.xml"/><Relationship Id="rId10" Type="http://schemas.openxmlformats.org/officeDocument/2006/relationships/slideLayout" Target="../slideLayouts/slideLayout365.xml"/><Relationship Id="rId31" Type="http://schemas.openxmlformats.org/officeDocument/2006/relationships/slideLayout" Target="../slideLayouts/slideLayout386.xml"/><Relationship Id="rId44" Type="http://schemas.openxmlformats.org/officeDocument/2006/relationships/slideLayout" Target="../slideLayouts/slideLayout399.xml"/><Relationship Id="rId52" Type="http://schemas.openxmlformats.org/officeDocument/2006/relationships/slideLayout" Target="../slideLayouts/slideLayout40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419.xml"/><Relationship Id="rId13" Type="http://schemas.openxmlformats.org/officeDocument/2006/relationships/theme" Target="../theme/theme13.xml"/><Relationship Id="rId3" Type="http://schemas.openxmlformats.org/officeDocument/2006/relationships/slideLayout" Target="../slideLayouts/slideLayout414.xml"/><Relationship Id="rId7" Type="http://schemas.openxmlformats.org/officeDocument/2006/relationships/slideLayout" Target="../slideLayouts/slideLayout418.xml"/><Relationship Id="rId12" Type="http://schemas.openxmlformats.org/officeDocument/2006/relationships/slideLayout" Target="../slideLayouts/slideLayout423.xml"/><Relationship Id="rId2" Type="http://schemas.openxmlformats.org/officeDocument/2006/relationships/slideLayout" Target="../slideLayouts/slideLayout413.xml"/><Relationship Id="rId1" Type="http://schemas.openxmlformats.org/officeDocument/2006/relationships/slideLayout" Target="../slideLayouts/slideLayout412.xml"/><Relationship Id="rId6" Type="http://schemas.openxmlformats.org/officeDocument/2006/relationships/slideLayout" Target="../slideLayouts/slideLayout417.xml"/><Relationship Id="rId11" Type="http://schemas.openxmlformats.org/officeDocument/2006/relationships/slideLayout" Target="../slideLayouts/slideLayout422.xml"/><Relationship Id="rId5" Type="http://schemas.openxmlformats.org/officeDocument/2006/relationships/slideLayout" Target="../slideLayouts/slideLayout416.xml"/><Relationship Id="rId10" Type="http://schemas.openxmlformats.org/officeDocument/2006/relationships/slideLayout" Target="../slideLayouts/slideLayout421.xml"/><Relationship Id="rId4" Type="http://schemas.openxmlformats.org/officeDocument/2006/relationships/slideLayout" Target="../slideLayouts/slideLayout415.xml"/><Relationship Id="rId9" Type="http://schemas.openxmlformats.org/officeDocument/2006/relationships/slideLayout" Target="../slideLayouts/slideLayout420.xml"/><Relationship Id="rId14" Type="http://schemas.openxmlformats.org/officeDocument/2006/relationships/image" Target="../media/image2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3.xml"/><Relationship Id="rId18" Type="http://schemas.openxmlformats.org/officeDocument/2006/relationships/slideLayout" Target="../slideLayouts/slideLayout28.xml"/><Relationship Id="rId26" Type="http://schemas.openxmlformats.org/officeDocument/2006/relationships/slideLayout" Target="../slideLayouts/slideLayout36.xml"/><Relationship Id="rId39" Type="http://schemas.openxmlformats.org/officeDocument/2006/relationships/image" Target="../media/image2.emf"/><Relationship Id="rId21" Type="http://schemas.openxmlformats.org/officeDocument/2006/relationships/slideLayout" Target="../slideLayouts/slideLayout31.xml"/><Relationship Id="rId34" Type="http://schemas.openxmlformats.org/officeDocument/2006/relationships/slideLayout" Target="../slideLayouts/slideLayout44.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slideLayout" Target="../slideLayouts/slideLayout35.xml"/><Relationship Id="rId33" Type="http://schemas.openxmlformats.org/officeDocument/2006/relationships/slideLayout" Target="../slideLayouts/slideLayout43.xml"/><Relationship Id="rId38" Type="http://schemas.openxmlformats.org/officeDocument/2006/relationships/theme" Target="../theme/theme2.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29" Type="http://schemas.openxmlformats.org/officeDocument/2006/relationships/slideLayout" Target="../slideLayouts/slideLayout39.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32" Type="http://schemas.openxmlformats.org/officeDocument/2006/relationships/slideLayout" Target="../slideLayouts/slideLayout42.xml"/><Relationship Id="rId37" Type="http://schemas.openxmlformats.org/officeDocument/2006/relationships/slideLayout" Target="../slideLayouts/slideLayout47.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28" Type="http://schemas.openxmlformats.org/officeDocument/2006/relationships/slideLayout" Target="../slideLayouts/slideLayout38.xml"/><Relationship Id="rId36" Type="http://schemas.openxmlformats.org/officeDocument/2006/relationships/slideLayout" Target="../slideLayouts/slideLayout46.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31" Type="http://schemas.openxmlformats.org/officeDocument/2006/relationships/slideLayout" Target="../slideLayouts/slideLayout41.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slideLayout" Target="../slideLayouts/slideLayout37.xml"/><Relationship Id="rId30" Type="http://schemas.openxmlformats.org/officeDocument/2006/relationships/slideLayout" Target="../slideLayouts/slideLayout40.xml"/><Relationship Id="rId35" Type="http://schemas.openxmlformats.org/officeDocument/2006/relationships/slideLayout" Target="../slideLayouts/slideLayout45.xml"/><Relationship Id="rId8" Type="http://schemas.openxmlformats.org/officeDocument/2006/relationships/slideLayout" Target="../slideLayouts/slideLayout18.xml"/><Relationship Id="rId3"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60.xml"/><Relationship Id="rId18" Type="http://schemas.openxmlformats.org/officeDocument/2006/relationships/slideLayout" Target="../slideLayouts/slideLayout65.xml"/><Relationship Id="rId26" Type="http://schemas.openxmlformats.org/officeDocument/2006/relationships/slideLayout" Target="../slideLayouts/slideLayout73.xml"/><Relationship Id="rId3" Type="http://schemas.openxmlformats.org/officeDocument/2006/relationships/slideLayout" Target="../slideLayouts/slideLayout50.xml"/><Relationship Id="rId21" Type="http://schemas.openxmlformats.org/officeDocument/2006/relationships/slideLayout" Target="../slideLayouts/slideLayout68.xml"/><Relationship Id="rId34" Type="http://schemas.openxmlformats.org/officeDocument/2006/relationships/slideLayout" Target="../slideLayouts/slideLayout81.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5" Type="http://schemas.openxmlformats.org/officeDocument/2006/relationships/slideLayout" Target="../slideLayouts/slideLayout72.xml"/><Relationship Id="rId33" Type="http://schemas.openxmlformats.org/officeDocument/2006/relationships/slideLayout" Target="../slideLayouts/slideLayout80.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slideLayout" Target="../slideLayouts/slideLayout67.xml"/><Relationship Id="rId29" Type="http://schemas.openxmlformats.org/officeDocument/2006/relationships/slideLayout" Target="../slideLayouts/slideLayout76.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24" Type="http://schemas.openxmlformats.org/officeDocument/2006/relationships/slideLayout" Target="../slideLayouts/slideLayout71.xml"/><Relationship Id="rId32" Type="http://schemas.openxmlformats.org/officeDocument/2006/relationships/slideLayout" Target="../slideLayouts/slideLayout79.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23" Type="http://schemas.openxmlformats.org/officeDocument/2006/relationships/slideLayout" Target="../slideLayouts/slideLayout70.xml"/><Relationship Id="rId28" Type="http://schemas.openxmlformats.org/officeDocument/2006/relationships/slideLayout" Target="../slideLayouts/slideLayout75.xml"/><Relationship Id="rId36" Type="http://schemas.openxmlformats.org/officeDocument/2006/relationships/theme" Target="../theme/theme3.xml"/><Relationship Id="rId10" Type="http://schemas.openxmlformats.org/officeDocument/2006/relationships/slideLayout" Target="../slideLayouts/slideLayout57.xml"/><Relationship Id="rId19" Type="http://schemas.openxmlformats.org/officeDocument/2006/relationships/slideLayout" Target="../slideLayouts/slideLayout66.xml"/><Relationship Id="rId31" Type="http://schemas.openxmlformats.org/officeDocument/2006/relationships/slideLayout" Target="../slideLayouts/slideLayout78.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 Id="rId22" Type="http://schemas.openxmlformats.org/officeDocument/2006/relationships/slideLayout" Target="../slideLayouts/slideLayout69.xml"/><Relationship Id="rId27" Type="http://schemas.openxmlformats.org/officeDocument/2006/relationships/slideLayout" Target="../slideLayouts/slideLayout74.xml"/><Relationship Id="rId30" Type="http://schemas.openxmlformats.org/officeDocument/2006/relationships/slideLayout" Target="../slideLayouts/slideLayout77.xml"/><Relationship Id="rId35" Type="http://schemas.openxmlformats.org/officeDocument/2006/relationships/slideLayout" Target="../slideLayouts/slideLayout82.xml"/><Relationship Id="rId8" Type="http://schemas.openxmlformats.org/officeDocument/2006/relationships/slideLayout" Target="../slideLayouts/slideLayout5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3" Type="http://schemas.openxmlformats.org/officeDocument/2006/relationships/slideLayout" Target="../slideLayouts/slideLayout85.xml"/><Relationship Id="rId7" Type="http://schemas.openxmlformats.org/officeDocument/2006/relationships/slideLayout" Target="../slideLayouts/slideLayout89.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theme" Target="../theme/theme4.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0.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theme" Target="../theme/theme5.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s>
</file>

<file path=ppt/slideMasters/_rels/slideMaster6.xml.rels><?xml version="1.0" encoding="UTF-8" standalone="yes"?>
<Relationships xmlns="http://schemas.openxmlformats.org/package/2006/relationships"><Relationship Id="rId13" Type="http://schemas.openxmlformats.org/officeDocument/2006/relationships/slideLayout" Target="../slideLayouts/slideLayout116.xml"/><Relationship Id="rId18" Type="http://schemas.openxmlformats.org/officeDocument/2006/relationships/slideLayout" Target="../slideLayouts/slideLayout121.xml"/><Relationship Id="rId26" Type="http://schemas.openxmlformats.org/officeDocument/2006/relationships/slideLayout" Target="../slideLayouts/slideLayout129.xml"/><Relationship Id="rId39" Type="http://schemas.openxmlformats.org/officeDocument/2006/relationships/slideLayout" Target="../slideLayouts/slideLayout142.xml"/><Relationship Id="rId21" Type="http://schemas.openxmlformats.org/officeDocument/2006/relationships/slideLayout" Target="../slideLayouts/slideLayout124.xml"/><Relationship Id="rId34" Type="http://schemas.openxmlformats.org/officeDocument/2006/relationships/slideLayout" Target="../slideLayouts/slideLayout137.xml"/><Relationship Id="rId42" Type="http://schemas.openxmlformats.org/officeDocument/2006/relationships/slideLayout" Target="../slideLayouts/slideLayout145.xml"/><Relationship Id="rId7" Type="http://schemas.openxmlformats.org/officeDocument/2006/relationships/slideLayout" Target="../slideLayouts/slideLayout110.xml"/><Relationship Id="rId2" Type="http://schemas.openxmlformats.org/officeDocument/2006/relationships/slideLayout" Target="../slideLayouts/slideLayout105.xml"/><Relationship Id="rId16" Type="http://schemas.openxmlformats.org/officeDocument/2006/relationships/slideLayout" Target="../slideLayouts/slideLayout119.xml"/><Relationship Id="rId20" Type="http://schemas.openxmlformats.org/officeDocument/2006/relationships/slideLayout" Target="../slideLayouts/slideLayout123.xml"/><Relationship Id="rId29" Type="http://schemas.openxmlformats.org/officeDocument/2006/relationships/slideLayout" Target="../slideLayouts/slideLayout132.xml"/><Relationship Id="rId41" Type="http://schemas.openxmlformats.org/officeDocument/2006/relationships/slideLayout" Target="../slideLayouts/slideLayout144.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24" Type="http://schemas.openxmlformats.org/officeDocument/2006/relationships/slideLayout" Target="../slideLayouts/slideLayout127.xml"/><Relationship Id="rId32" Type="http://schemas.openxmlformats.org/officeDocument/2006/relationships/slideLayout" Target="../slideLayouts/slideLayout135.xml"/><Relationship Id="rId37" Type="http://schemas.openxmlformats.org/officeDocument/2006/relationships/slideLayout" Target="../slideLayouts/slideLayout140.xml"/><Relationship Id="rId40" Type="http://schemas.openxmlformats.org/officeDocument/2006/relationships/slideLayout" Target="../slideLayouts/slideLayout143.xml"/><Relationship Id="rId5" Type="http://schemas.openxmlformats.org/officeDocument/2006/relationships/slideLayout" Target="../slideLayouts/slideLayout108.xml"/><Relationship Id="rId15" Type="http://schemas.openxmlformats.org/officeDocument/2006/relationships/slideLayout" Target="../slideLayouts/slideLayout118.xml"/><Relationship Id="rId23" Type="http://schemas.openxmlformats.org/officeDocument/2006/relationships/slideLayout" Target="../slideLayouts/slideLayout126.xml"/><Relationship Id="rId28" Type="http://schemas.openxmlformats.org/officeDocument/2006/relationships/slideLayout" Target="../slideLayouts/slideLayout131.xml"/><Relationship Id="rId36" Type="http://schemas.openxmlformats.org/officeDocument/2006/relationships/slideLayout" Target="../slideLayouts/slideLayout139.xml"/><Relationship Id="rId10" Type="http://schemas.openxmlformats.org/officeDocument/2006/relationships/slideLayout" Target="../slideLayouts/slideLayout113.xml"/><Relationship Id="rId19" Type="http://schemas.openxmlformats.org/officeDocument/2006/relationships/slideLayout" Target="../slideLayouts/slideLayout122.xml"/><Relationship Id="rId31" Type="http://schemas.openxmlformats.org/officeDocument/2006/relationships/slideLayout" Target="../slideLayouts/slideLayout134.xml"/><Relationship Id="rId44" Type="http://schemas.openxmlformats.org/officeDocument/2006/relationships/theme" Target="../theme/theme6.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slideLayout" Target="../slideLayouts/slideLayout117.xml"/><Relationship Id="rId22" Type="http://schemas.openxmlformats.org/officeDocument/2006/relationships/slideLayout" Target="../slideLayouts/slideLayout125.xml"/><Relationship Id="rId27" Type="http://schemas.openxmlformats.org/officeDocument/2006/relationships/slideLayout" Target="../slideLayouts/slideLayout130.xml"/><Relationship Id="rId30" Type="http://schemas.openxmlformats.org/officeDocument/2006/relationships/slideLayout" Target="../slideLayouts/slideLayout133.xml"/><Relationship Id="rId35" Type="http://schemas.openxmlformats.org/officeDocument/2006/relationships/slideLayout" Target="../slideLayouts/slideLayout138.xml"/><Relationship Id="rId43" Type="http://schemas.openxmlformats.org/officeDocument/2006/relationships/slideLayout" Target="../slideLayouts/slideLayout146.xml"/><Relationship Id="rId8" Type="http://schemas.openxmlformats.org/officeDocument/2006/relationships/slideLayout" Target="../slideLayouts/slideLayout111.xml"/><Relationship Id="rId3" Type="http://schemas.openxmlformats.org/officeDocument/2006/relationships/slideLayout" Target="../slideLayouts/slideLayout106.xml"/><Relationship Id="rId12" Type="http://schemas.openxmlformats.org/officeDocument/2006/relationships/slideLayout" Target="../slideLayouts/slideLayout115.xml"/><Relationship Id="rId17" Type="http://schemas.openxmlformats.org/officeDocument/2006/relationships/slideLayout" Target="../slideLayouts/slideLayout120.xml"/><Relationship Id="rId25" Type="http://schemas.openxmlformats.org/officeDocument/2006/relationships/slideLayout" Target="../slideLayouts/slideLayout128.xml"/><Relationship Id="rId33" Type="http://schemas.openxmlformats.org/officeDocument/2006/relationships/slideLayout" Target="../slideLayouts/slideLayout136.xml"/><Relationship Id="rId38" Type="http://schemas.openxmlformats.org/officeDocument/2006/relationships/slideLayout" Target="../slideLayouts/slideLayout14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54.xml"/><Relationship Id="rId3" Type="http://schemas.openxmlformats.org/officeDocument/2006/relationships/slideLayout" Target="../slideLayouts/slideLayout149.xml"/><Relationship Id="rId7" Type="http://schemas.openxmlformats.org/officeDocument/2006/relationships/slideLayout" Target="../slideLayouts/slideLayout153.xml"/><Relationship Id="rId12" Type="http://schemas.openxmlformats.org/officeDocument/2006/relationships/theme" Target="../theme/theme7.xml"/><Relationship Id="rId2" Type="http://schemas.openxmlformats.org/officeDocument/2006/relationships/slideLayout" Target="../slideLayouts/slideLayout148.xml"/><Relationship Id="rId1" Type="http://schemas.openxmlformats.org/officeDocument/2006/relationships/slideLayout" Target="../slideLayouts/slideLayout147.xml"/><Relationship Id="rId6" Type="http://schemas.openxmlformats.org/officeDocument/2006/relationships/slideLayout" Target="../slideLayouts/slideLayout152.xml"/><Relationship Id="rId11" Type="http://schemas.openxmlformats.org/officeDocument/2006/relationships/slideLayout" Target="../slideLayouts/slideLayout157.xml"/><Relationship Id="rId5" Type="http://schemas.openxmlformats.org/officeDocument/2006/relationships/slideLayout" Target="../slideLayouts/slideLayout151.xml"/><Relationship Id="rId10" Type="http://schemas.openxmlformats.org/officeDocument/2006/relationships/slideLayout" Target="../slideLayouts/slideLayout156.xml"/><Relationship Id="rId4" Type="http://schemas.openxmlformats.org/officeDocument/2006/relationships/slideLayout" Target="../slideLayouts/slideLayout150.xml"/><Relationship Id="rId9" Type="http://schemas.openxmlformats.org/officeDocument/2006/relationships/slideLayout" Target="../slideLayouts/slideLayout155.xml"/></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70.xml"/><Relationship Id="rId18" Type="http://schemas.openxmlformats.org/officeDocument/2006/relationships/slideLayout" Target="../slideLayouts/slideLayout175.xml"/><Relationship Id="rId26" Type="http://schemas.openxmlformats.org/officeDocument/2006/relationships/slideLayout" Target="../slideLayouts/slideLayout183.xml"/><Relationship Id="rId39" Type="http://schemas.openxmlformats.org/officeDocument/2006/relationships/slideLayout" Target="../slideLayouts/slideLayout196.xml"/><Relationship Id="rId21" Type="http://schemas.openxmlformats.org/officeDocument/2006/relationships/slideLayout" Target="../slideLayouts/slideLayout178.xml"/><Relationship Id="rId34" Type="http://schemas.openxmlformats.org/officeDocument/2006/relationships/slideLayout" Target="../slideLayouts/slideLayout191.xml"/><Relationship Id="rId42" Type="http://schemas.openxmlformats.org/officeDocument/2006/relationships/slideLayout" Target="../slideLayouts/slideLayout199.xml"/><Relationship Id="rId47" Type="http://schemas.openxmlformats.org/officeDocument/2006/relationships/slideLayout" Target="../slideLayouts/slideLayout204.xml"/><Relationship Id="rId50" Type="http://schemas.openxmlformats.org/officeDocument/2006/relationships/slideLayout" Target="../slideLayouts/slideLayout207.xml"/><Relationship Id="rId55" Type="http://schemas.openxmlformats.org/officeDocument/2006/relationships/slideLayout" Target="../slideLayouts/slideLayout212.xml"/><Relationship Id="rId63" Type="http://schemas.openxmlformats.org/officeDocument/2006/relationships/image" Target="../media/image21.png"/><Relationship Id="rId7" Type="http://schemas.openxmlformats.org/officeDocument/2006/relationships/slideLayout" Target="../slideLayouts/slideLayout164.xml"/><Relationship Id="rId2" Type="http://schemas.openxmlformats.org/officeDocument/2006/relationships/slideLayout" Target="../slideLayouts/slideLayout159.xml"/><Relationship Id="rId16" Type="http://schemas.openxmlformats.org/officeDocument/2006/relationships/slideLayout" Target="../slideLayouts/slideLayout173.xml"/><Relationship Id="rId29" Type="http://schemas.openxmlformats.org/officeDocument/2006/relationships/slideLayout" Target="../slideLayouts/slideLayout186.xml"/><Relationship Id="rId11" Type="http://schemas.openxmlformats.org/officeDocument/2006/relationships/slideLayout" Target="../slideLayouts/slideLayout168.xml"/><Relationship Id="rId24" Type="http://schemas.openxmlformats.org/officeDocument/2006/relationships/slideLayout" Target="../slideLayouts/slideLayout181.xml"/><Relationship Id="rId32" Type="http://schemas.openxmlformats.org/officeDocument/2006/relationships/slideLayout" Target="../slideLayouts/slideLayout189.xml"/><Relationship Id="rId37" Type="http://schemas.openxmlformats.org/officeDocument/2006/relationships/slideLayout" Target="../slideLayouts/slideLayout194.xml"/><Relationship Id="rId40" Type="http://schemas.openxmlformats.org/officeDocument/2006/relationships/slideLayout" Target="../slideLayouts/slideLayout197.xml"/><Relationship Id="rId45" Type="http://schemas.openxmlformats.org/officeDocument/2006/relationships/slideLayout" Target="../slideLayouts/slideLayout202.xml"/><Relationship Id="rId53" Type="http://schemas.openxmlformats.org/officeDocument/2006/relationships/slideLayout" Target="../slideLayouts/slideLayout210.xml"/><Relationship Id="rId58" Type="http://schemas.openxmlformats.org/officeDocument/2006/relationships/slideLayout" Target="../slideLayouts/slideLayout215.xml"/><Relationship Id="rId5" Type="http://schemas.openxmlformats.org/officeDocument/2006/relationships/slideLayout" Target="../slideLayouts/slideLayout162.xml"/><Relationship Id="rId61" Type="http://schemas.openxmlformats.org/officeDocument/2006/relationships/slideLayout" Target="../slideLayouts/slideLayout218.xml"/><Relationship Id="rId19" Type="http://schemas.openxmlformats.org/officeDocument/2006/relationships/slideLayout" Target="../slideLayouts/slideLayout176.xml"/><Relationship Id="rId14" Type="http://schemas.openxmlformats.org/officeDocument/2006/relationships/slideLayout" Target="../slideLayouts/slideLayout171.xml"/><Relationship Id="rId22" Type="http://schemas.openxmlformats.org/officeDocument/2006/relationships/slideLayout" Target="../slideLayouts/slideLayout179.xml"/><Relationship Id="rId27" Type="http://schemas.openxmlformats.org/officeDocument/2006/relationships/slideLayout" Target="../slideLayouts/slideLayout184.xml"/><Relationship Id="rId30" Type="http://schemas.openxmlformats.org/officeDocument/2006/relationships/slideLayout" Target="../slideLayouts/slideLayout187.xml"/><Relationship Id="rId35" Type="http://schemas.openxmlformats.org/officeDocument/2006/relationships/slideLayout" Target="../slideLayouts/slideLayout192.xml"/><Relationship Id="rId43" Type="http://schemas.openxmlformats.org/officeDocument/2006/relationships/slideLayout" Target="../slideLayouts/slideLayout200.xml"/><Relationship Id="rId48" Type="http://schemas.openxmlformats.org/officeDocument/2006/relationships/slideLayout" Target="../slideLayouts/slideLayout205.xml"/><Relationship Id="rId56" Type="http://schemas.openxmlformats.org/officeDocument/2006/relationships/slideLayout" Target="../slideLayouts/slideLayout213.xml"/><Relationship Id="rId8" Type="http://schemas.openxmlformats.org/officeDocument/2006/relationships/slideLayout" Target="../slideLayouts/slideLayout165.xml"/><Relationship Id="rId51" Type="http://schemas.openxmlformats.org/officeDocument/2006/relationships/slideLayout" Target="../slideLayouts/slideLayout208.xml"/><Relationship Id="rId3" Type="http://schemas.openxmlformats.org/officeDocument/2006/relationships/slideLayout" Target="../slideLayouts/slideLayout160.xml"/><Relationship Id="rId12" Type="http://schemas.openxmlformats.org/officeDocument/2006/relationships/slideLayout" Target="../slideLayouts/slideLayout169.xml"/><Relationship Id="rId17" Type="http://schemas.openxmlformats.org/officeDocument/2006/relationships/slideLayout" Target="../slideLayouts/slideLayout174.xml"/><Relationship Id="rId25" Type="http://schemas.openxmlformats.org/officeDocument/2006/relationships/slideLayout" Target="../slideLayouts/slideLayout182.xml"/><Relationship Id="rId33" Type="http://schemas.openxmlformats.org/officeDocument/2006/relationships/slideLayout" Target="../slideLayouts/slideLayout190.xml"/><Relationship Id="rId38" Type="http://schemas.openxmlformats.org/officeDocument/2006/relationships/slideLayout" Target="../slideLayouts/slideLayout195.xml"/><Relationship Id="rId46" Type="http://schemas.openxmlformats.org/officeDocument/2006/relationships/slideLayout" Target="../slideLayouts/slideLayout203.xml"/><Relationship Id="rId59" Type="http://schemas.openxmlformats.org/officeDocument/2006/relationships/slideLayout" Target="../slideLayouts/slideLayout216.xml"/><Relationship Id="rId20" Type="http://schemas.openxmlformats.org/officeDocument/2006/relationships/slideLayout" Target="../slideLayouts/slideLayout177.xml"/><Relationship Id="rId41" Type="http://schemas.openxmlformats.org/officeDocument/2006/relationships/slideLayout" Target="../slideLayouts/slideLayout198.xml"/><Relationship Id="rId54" Type="http://schemas.openxmlformats.org/officeDocument/2006/relationships/slideLayout" Target="../slideLayouts/slideLayout211.xml"/><Relationship Id="rId62" Type="http://schemas.openxmlformats.org/officeDocument/2006/relationships/theme" Target="../theme/theme8.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15" Type="http://schemas.openxmlformats.org/officeDocument/2006/relationships/slideLayout" Target="../slideLayouts/slideLayout172.xml"/><Relationship Id="rId23" Type="http://schemas.openxmlformats.org/officeDocument/2006/relationships/slideLayout" Target="../slideLayouts/slideLayout180.xml"/><Relationship Id="rId28" Type="http://schemas.openxmlformats.org/officeDocument/2006/relationships/slideLayout" Target="../slideLayouts/slideLayout185.xml"/><Relationship Id="rId36" Type="http://schemas.openxmlformats.org/officeDocument/2006/relationships/slideLayout" Target="../slideLayouts/slideLayout193.xml"/><Relationship Id="rId49" Type="http://schemas.openxmlformats.org/officeDocument/2006/relationships/slideLayout" Target="../slideLayouts/slideLayout206.xml"/><Relationship Id="rId57" Type="http://schemas.openxmlformats.org/officeDocument/2006/relationships/slideLayout" Target="../slideLayouts/slideLayout214.xml"/><Relationship Id="rId10" Type="http://schemas.openxmlformats.org/officeDocument/2006/relationships/slideLayout" Target="../slideLayouts/slideLayout167.xml"/><Relationship Id="rId31" Type="http://schemas.openxmlformats.org/officeDocument/2006/relationships/slideLayout" Target="../slideLayouts/slideLayout188.xml"/><Relationship Id="rId44" Type="http://schemas.openxmlformats.org/officeDocument/2006/relationships/slideLayout" Target="../slideLayouts/slideLayout201.xml"/><Relationship Id="rId52" Type="http://schemas.openxmlformats.org/officeDocument/2006/relationships/slideLayout" Target="../slideLayouts/slideLayout209.xml"/><Relationship Id="rId60" Type="http://schemas.openxmlformats.org/officeDocument/2006/relationships/slideLayout" Target="../slideLayouts/slideLayout217.xml"/><Relationship Id="rId4" Type="http://schemas.openxmlformats.org/officeDocument/2006/relationships/slideLayout" Target="../slideLayouts/slideLayout161.xml"/><Relationship Id="rId9" Type="http://schemas.openxmlformats.org/officeDocument/2006/relationships/slideLayout" Target="../slideLayouts/slideLayout16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226.xml"/><Relationship Id="rId13" Type="http://schemas.openxmlformats.org/officeDocument/2006/relationships/slideLayout" Target="../slideLayouts/slideLayout231.xml"/><Relationship Id="rId18" Type="http://schemas.openxmlformats.org/officeDocument/2006/relationships/slideLayout" Target="../slideLayouts/slideLayout236.xml"/><Relationship Id="rId26" Type="http://schemas.openxmlformats.org/officeDocument/2006/relationships/slideLayout" Target="../slideLayouts/slideLayout244.xml"/><Relationship Id="rId3" Type="http://schemas.openxmlformats.org/officeDocument/2006/relationships/slideLayout" Target="../slideLayouts/slideLayout221.xml"/><Relationship Id="rId21" Type="http://schemas.openxmlformats.org/officeDocument/2006/relationships/slideLayout" Target="../slideLayouts/slideLayout239.xml"/><Relationship Id="rId7" Type="http://schemas.openxmlformats.org/officeDocument/2006/relationships/slideLayout" Target="../slideLayouts/slideLayout225.xml"/><Relationship Id="rId12" Type="http://schemas.openxmlformats.org/officeDocument/2006/relationships/slideLayout" Target="../slideLayouts/slideLayout230.xml"/><Relationship Id="rId17" Type="http://schemas.openxmlformats.org/officeDocument/2006/relationships/slideLayout" Target="../slideLayouts/slideLayout235.xml"/><Relationship Id="rId25" Type="http://schemas.openxmlformats.org/officeDocument/2006/relationships/slideLayout" Target="../slideLayouts/slideLayout243.xml"/><Relationship Id="rId2" Type="http://schemas.openxmlformats.org/officeDocument/2006/relationships/slideLayout" Target="../slideLayouts/slideLayout220.xml"/><Relationship Id="rId16" Type="http://schemas.openxmlformats.org/officeDocument/2006/relationships/slideLayout" Target="../slideLayouts/slideLayout234.xml"/><Relationship Id="rId20" Type="http://schemas.openxmlformats.org/officeDocument/2006/relationships/slideLayout" Target="../slideLayouts/slideLayout238.xml"/><Relationship Id="rId29" Type="http://schemas.openxmlformats.org/officeDocument/2006/relationships/slideLayout" Target="../slideLayouts/slideLayout247.xml"/><Relationship Id="rId1" Type="http://schemas.openxmlformats.org/officeDocument/2006/relationships/slideLayout" Target="../slideLayouts/slideLayout219.xml"/><Relationship Id="rId6" Type="http://schemas.openxmlformats.org/officeDocument/2006/relationships/slideLayout" Target="../slideLayouts/slideLayout224.xml"/><Relationship Id="rId11" Type="http://schemas.openxmlformats.org/officeDocument/2006/relationships/slideLayout" Target="../slideLayouts/slideLayout229.xml"/><Relationship Id="rId24" Type="http://schemas.openxmlformats.org/officeDocument/2006/relationships/slideLayout" Target="../slideLayouts/slideLayout242.xml"/><Relationship Id="rId5" Type="http://schemas.openxmlformats.org/officeDocument/2006/relationships/slideLayout" Target="../slideLayouts/slideLayout223.xml"/><Relationship Id="rId15" Type="http://schemas.openxmlformats.org/officeDocument/2006/relationships/slideLayout" Target="../slideLayouts/slideLayout233.xml"/><Relationship Id="rId23" Type="http://schemas.openxmlformats.org/officeDocument/2006/relationships/slideLayout" Target="../slideLayouts/slideLayout241.xml"/><Relationship Id="rId28" Type="http://schemas.openxmlformats.org/officeDocument/2006/relationships/slideLayout" Target="../slideLayouts/slideLayout246.xml"/><Relationship Id="rId10" Type="http://schemas.openxmlformats.org/officeDocument/2006/relationships/slideLayout" Target="../slideLayouts/slideLayout228.xml"/><Relationship Id="rId19" Type="http://schemas.openxmlformats.org/officeDocument/2006/relationships/slideLayout" Target="../slideLayouts/slideLayout237.xml"/><Relationship Id="rId4" Type="http://schemas.openxmlformats.org/officeDocument/2006/relationships/slideLayout" Target="../slideLayouts/slideLayout222.xml"/><Relationship Id="rId9" Type="http://schemas.openxmlformats.org/officeDocument/2006/relationships/slideLayout" Target="../slideLayouts/slideLayout227.xml"/><Relationship Id="rId14" Type="http://schemas.openxmlformats.org/officeDocument/2006/relationships/slideLayout" Target="../slideLayouts/slideLayout232.xml"/><Relationship Id="rId22" Type="http://schemas.openxmlformats.org/officeDocument/2006/relationships/slideLayout" Target="../slideLayouts/slideLayout240.xml"/><Relationship Id="rId27" Type="http://schemas.openxmlformats.org/officeDocument/2006/relationships/slideLayout" Target="../slideLayouts/slideLayout245.xml"/><Relationship Id="rId30"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02C800-C15F-43D6-99C5-1CD2A2748851}"/>
              </a:ext>
            </a:extLst>
          </p:cNvPr>
          <p:cNvSpPr>
            <a:spLocks noGrp="1"/>
          </p:cNvSpPr>
          <p:nvPr>
            <p:ph type="title"/>
          </p:nvPr>
        </p:nvSpPr>
        <p:spPr>
          <a:xfrm>
            <a:off x="838200" y="365125"/>
            <a:ext cx="10515600" cy="39860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2785F2A-043B-4D44-8D90-B40FC041A4B6}"/>
              </a:ext>
            </a:extLst>
          </p:cNvPr>
          <p:cNvSpPr>
            <a:spLocks noGrp="1"/>
          </p:cNvSpPr>
          <p:nvPr>
            <p:ph type="body" idx="1"/>
          </p:nvPr>
        </p:nvSpPr>
        <p:spPr>
          <a:xfrm>
            <a:off x="838200" y="1137805"/>
            <a:ext cx="10515600" cy="503915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442126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5135" r:id="rId10"/>
  </p:sldLayoutIdLst>
  <p:txStyles>
    <p:titleStyle>
      <a:lvl1pPr algn="l" defTabSz="914400" rtl="0" eaLnBrk="1" latinLnBrk="0" hangingPunct="1">
        <a:lnSpc>
          <a:spcPct val="90000"/>
        </a:lnSpc>
        <a:spcBef>
          <a:spcPct val="0"/>
        </a:spcBef>
        <a:buNone/>
        <a:defRPr sz="2800" kern="1200">
          <a:solidFill>
            <a:schemeClr val="tx1"/>
          </a:solidFill>
          <a:latin typeface="Segoe UI Semibold" panose="020B0702040204020203" pitchFamily="34" charset="0"/>
          <a:ea typeface="+mj-ea"/>
          <a:cs typeface="Segoe UI Semibold" panose="020B0702040204020203" pitchFamily="34" charset="0"/>
        </a:defRPr>
      </a:lvl1pPr>
    </p:titleStyle>
    <p:bodyStyle>
      <a:lvl1pPr marL="228600" indent="-228600" algn="l" defTabSz="914400" rtl="0" eaLnBrk="1" latinLnBrk="0" hangingPunct="1">
        <a:lnSpc>
          <a:spcPct val="100000"/>
        </a:lnSpc>
        <a:spcBef>
          <a:spcPts val="1000"/>
        </a:spcBef>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50" name="Picture 49">
            <a:extLst>
              <a:ext uri="{FF2B5EF4-FFF2-40B4-BE49-F238E27FC236}">
                <a16:creationId xmlns:a16="http://schemas.microsoft.com/office/drawing/2014/main" id="{F7D1C1B0-B53E-499D-B47D-58586D6F44FC}"/>
              </a:ext>
            </a:extLst>
          </p:cNvPr>
          <p:cNvPicPr>
            <a:picLocks noChangeAspect="1"/>
          </p:cNvPicPr>
          <p:nvPr userDrawn="1"/>
        </p:nvPicPr>
        <p:blipFill rotWithShape="1">
          <a:blip r:embed="rId61"/>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3933594195"/>
      </p:ext>
    </p:extLst>
  </p:cSld>
  <p:clrMap bg1="dk1" tx1="lt1" bg2="dk2" tx2="lt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 id="2147484017" r:id="rId13"/>
    <p:sldLayoutId id="2147484018" r:id="rId14"/>
    <p:sldLayoutId id="2147484019" r:id="rId15"/>
    <p:sldLayoutId id="2147484020" r:id="rId16"/>
    <p:sldLayoutId id="2147484021" r:id="rId17"/>
    <p:sldLayoutId id="2147484022" r:id="rId18"/>
    <p:sldLayoutId id="2147484023" r:id="rId19"/>
    <p:sldLayoutId id="2147484024" r:id="rId20"/>
    <p:sldLayoutId id="2147484025" r:id="rId21"/>
    <p:sldLayoutId id="2147484026" r:id="rId22"/>
    <p:sldLayoutId id="2147484027" r:id="rId23"/>
    <p:sldLayoutId id="2147484028" r:id="rId24"/>
    <p:sldLayoutId id="2147484029" r:id="rId25"/>
    <p:sldLayoutId id="2147484030" r:id="rId26"/>
    <p:sldLayoutId id="2147484031" r:id="rId27"/>
    <p:sldLayoutId id="2147484032" r:id="rId28"/>
    <p:sldLayoutId id="2147484033" r:id="rId29"/>
    <p:sldLayoutId id="2147484034" r:id="rId30"/>
    <p:sldLayoutId id="2147484035" r:id="rId31"/>
    <p:sldLayoutId id="2147484036" r:id="rId32"/>
    <p:sldLayoutId id="2147484037" r:id="rId33"/>
    <p:sldLayoutId id="2147484038" r:id="rId34"/>
    <p:sldLayoutId id="2147484039" r:id="rId35"/>
    <p:sldLayoutId id="2147484040" r:id="rId36"/>
    <p:sldLayoutId id="2147484041" r:id="rId37"/>
    <p:sldLayoutId id="2147484042" r:id="rId38"/>
    <p:sldLayoutId id="2147484043" r:id="rId39"/>
    <p:sldLayoutId id="2147484044" r:id="rId40"/>
    <p:sldLayoutId id="2147484045" r:id="rId41"/>
    <p:sldLayoutId id="2147484046" r:id="rId42"/>
    <p:sldLayoutId id="2147484047" r:id="rId43"/>
    <p:sldLayoutId id="2147484048" r:id="rId44"/>
    <p:sldLayoutId id="2147484049" r:id="rId45"/>
    <p:sldLayoutId id="2147484050" r:id="rId46"/>
    <p:sldLayoutId id="2147484051" r:id="rId47"/>
    <p:sldLayoutId id="2147484052" r:id="rId48"/>
    <p:sldLayoutId id="2147484053" r:id="rId49"/>
    <p:sldLayoutId id="2147484054" r:id="rId50"/>
    <p:sldLayoutId id="2147484055" r:id="rId51"/>
    <p:sldLayoutId id="2147484056" r:id="rId52"/>
    <p:sldLayoutId id="2147484057" r:id="rId53"/>
    <p:sldLayoutId id="2147484058" r:id="rId54"/>
    <p:sldLayoutId id="2147484059" r:id="rId55"/>
    <p:sldLayoutId id="2147484060" r:id="rId56"/>
    <p:sldLayoutId id="2147485168" r:id="rId57"/>
    <p:sldLayoutId id="2147485169" r:id="rId58"/>
    <p:sldLayoutId id="2147485170" r:id="rId59"/>
  </p:sldLayoutIdLst>
  <p:transition advClick="0" advTm="20000">
    <p:push dir="u"/>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492443"/>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51"/>
          <a:srcRect l="762"/>
          <a:stretch/>
        </p:blipFill>
        <p:spPr>
          <a:xfrm rot="5400000">
            <a:off x="9509760" y="2843773"/>
            <a:ext cx="6858000" cy="1170455"/>
          </a:xfrm>
          <a:prstGeom prst="rect">
            <a:avLst/>
          </a:prstGeom>
        </p:spPr>
      </p:pic>
    </p:spTree>
    <p:extLst>
      <p:ext uri="{BB962C8B-B14F-4D97-AF65-F5344CB8AC3E}">
        <p14:creationId xmlns:p14="http://schemas.microsoft.com/office/powerpoint/2010/main" val="3852015802"/>
      </p:ext>
    </p:extLst>
  </p:cSld>
  <p:clrMap bg1="dk1" tx1="lt1" bg2="dk2" tx2="lt2" accent1="accent1" accent2="accent2" accent3="accent3" accent4="accent4" accent5="accent5" accent6="accent6" hlink="hlink" folHlink="folHlink"/>
  <p:sldLayoutIdLst>
    <p:sldLayoutId id="2147484936" r:id="rId1"/>
    <p:sldLayoutId id="2147484881" r:id="rId2"/>
    <p:sldLayoutId id="2147484882" r:id="rId3"/>
    <p:sldLayoutId id="2147484883" r:id="rId4"/>
    <p:sldLayoutId id="2147485064" r:id="rId5"/>
    <p:sldLayoutId id="2147485065" r:id="rId6"/>
    <p:sldLayoutId id="2147484886" r:id="rId7"/>
    <p:sldLayoutId id="2147485073" r:id="rId8"/>
    <p:sldLayoutId id="2147485105" r:id="rId9"/>
    <p:sldLayoutId id="2147485165" r:id="rId10"/>
    <p:sldLayoutId id="2147485151" r:id="rId11"/>
    <p:sldLayoutId id="2147485152" r:id="rId12"/>
    <p:sldLayoutId id="2147485074" r:id="rId13"/>
    <p:sldLayoutId id="2147485068" r:id="rId14"/>
    <p:sldLayoutId id="2147485070" r:id="rId15"/>
    <p:sldLayoutId id="2147485150" r:id="rId16"/>
    <p:sldLayoutId id="2147485166" r:id="rId17"/>
    <p:sldLayoutId id="2147485162" r:id="rId18"/>
    <p:sldLayoutId id="2147485163" r:id="rId19"/>
    <p:sldLayoutId id="2147485071" r:id="rId20"/>
    <p:sldLayoutId id="2147485072" r:id="rId21"/>
    <p:sldLayoutId id="2147485067" r:id="rId22"/>
    <p:sldLayoutId id="2147485069" r:id="rId23"/>
    <p:sldLayoutId id="2147484887" r:id="rId24"/>
    <p:sldLayoutId id="2147485167" r:id="rId25"/>
    <p:sldLayoutId id="2147484888" r:id="rId26"/>
    <p:sldLayoutId id="2147484889" r:id="rId27"/>
    <p:sldLayoutId id="2147484890" r:id="rId28"/>
    <p:sldLayoutId id="2147484928" r:id="rId29"/>
    <p:sldLayoutId id="2147484929" r:id="rId30"/>
    <p:sldLayoutId id="2147484930" r:id="rId31"/>
    <p:sldLayoutId id="2147484894" r:id="rId32"/>
    <p:sldLayoutId id="2147484895" r:id="rId33"/>
    <p:sldLayoutId id="2147484896" r:id="rId34"/>
    <p:sldLayoutId id="2147484897" r:id="rId35"/>
    <p:sldLayoutId id="2147484898" r:id="rId36"/>
    <p:sldLayoutId id="2147484933" r:id="rId37"/>
    <p:sldLayoutId id="2147484900" r:id="rId38"/>
    <p:sldLayoutId id="2147484901" r:id="rId39"/>
    <p:sldLayoutId id="2147484903" r:id="rId40"/>
    <p:sldLayoutId id="2147484904" r:id="rId41"/>
    <p:sldLayoutId id="2147484905" r:id="rId42"/>
    <p:sldLayoutId id="2147484906" r:id="rId43"/>
    <p:sldLayoutId id="2147484943" r:id="rId44"/>
    <p:sldLayoutId id="2147484944" r:id="rId45"/>
    <p:sldLayoutId id="2147484945" r:id="rId46"/>
    <p:sldLayoutId id="2147484907" r:id="rId47"/>
    <p:sldLayoutId id="2147485060" r:id="rId48"/>
    <p:sldLayoutId id="2147485061" r:id="rId49"/>
  </p:sldLayoutIdLst>
  <p:transition>
    <p:fade/>
  </p:transition>
  <p:hf sldNum="0" hdr="0" ftr="0" dt="0"/>
  <p:txStyles>
    <p:titleStyle>
      <a:lvl1pPr algn="l" defTabSz="932742" rtl="0" eaLnBrk="1" latinLnBrk="0" hangingPunct="1">
        <a:lnSpc>
          <a:spcPct val="100000"/>
        </a:lnSpc>
        <a:spcBef>
          <a:spcPct val="0"/>
        </a:spcBef>
        <a:buNone/>
        <a:defRPr lang="en-US" sz="32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50" name="Picture 49">
            <a:extLst>
              <a:ext uri="{FF2B5EF4-FFF2-40B4-BE49-F238E27FC236}">
                <a16:creationId xmlns:a16="http://schemas.microsoft.com/office/drawing/2014/main" id="{F7D1C1B0-B53E-499D-B47D-58586D6F44FC}"/>
              </a:ext>
            </a:extLst>
          </p:cNvPr>
          <p:cNvPicPr>
            <a:picLocks noChangeAspect="1"/>
          </p:cNvPicPr>
          <p:nvPr userDrawn="1"/>
        </p:nvPicPr>
        <p:blipFill rotWithShape="1">
          <a:blip r:embed="rId58"/>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3933594195"/>
      </p:ext>
    </p:extLst>
  </p:cSld>
  <p:clrMap bg1="dk1" tx1="lt1" bg2="dk2" tx2="lt2" accent1="accent1" accent2="accent2" accent3="accent3" accent4="accent4" accent5="accent5" accent6="accent6" hlink="hlink" folHlink="folHlink"/>
  <p:sldLayoutIdLst>
    <p:sldLayoutId id="2147485076" r:id="rId1"/>
    <p:sldLayoutId id="2147485077" r:id="rId2"/>
    <p:sldLayoutId id="2147485078" r:id="rId3"/>
    <p:sldLayoutId id="2147485079" r:id="rId4"/>
    <p:sldLayoutId id="2147485080" r:id="rId5"/>
    <p:sldLayoutId id="2147485081" r:id="rId6"/>
    <p:sldLayoutId id="2147485082" r:id="rId7"/>
    <p:sldLayoutId id="2147485083" r:id="rId8"/>
    <p:sldLayoutId id="2147485084" r:id="rId9"/>
    <p:sldLayoutId id="2147485085" r:id="rId10"/>
    <p:sldLayoutId id="2147485086" r:id="rId11"/>
    <p:sldLayoutId id="2147485087" r:id="rId12"/>
    <p:sldLayoutId id="2147485088" r:id="rId13"/>
    <p:sldLayoutId id="2147485089" r:id="rId14"/>
    <p:sldLayoutId id="2147485090" r:id="rId15"/>
    <p:sldLayoutId id="2147485091" r:id="rId16"/>
    <p:sldLayoutId id="2147485092" r:id="rId17"/>
    <p:sldLayoutId id="2147485093" r:id="rId18"/>
    <p:sldLayoutId id="2147485094" r:id="rId19"/>
    <p:sldLayoutId id="2147485095" r:id="rId20"/>
    <p:sldLayoutId id="2147485096" r:id="rId21"/>
    <p:sldLayoutId id="2147485097" r:id="rId22"/>
    <p:sldLayoutId id="2147485098" r:id="rId23"/>
    <p:sldLayoutId id="2147485099" r:id="rId24"/>
    <p:sldLayoutId id="2147485100" r:id="rId25"/>
    <p:sldLayoutId id="2147485101" r:id="rId26"/>
    <p:sldLayoutId id="2147485102" r:id="rId27"/>
    <p:sldLayoutId id="2147485103" r:id="rId28"/>
    <p:sldLayoutId id="2147485104" r:id="rId29"/>
    <p:sldLayoutId id="2147485164" r:id="rId30"/>
    <p:sldLayoutId id="2147485106" r:id="rId31"/>
    <p:sldLayoutId id="2147485107" r:id="rId32"/>
    <p:sldLayoutId id="2147485108" r:id="rId33"/>
    <p:sldLayoutId id="2147485109" r:id="rId34"/>
    <p:sldLayoutId id="2147485110" r:id="rId35"/>
    <p:sldLayoutId id="2147485111" r:id="rId36"/>
    <p:sldLayoutId id="2147485112" r:id="rId37"/>
    <p:sldLayoutId id="2147485113" r:id="rId38"/>
    <p:sldLayoutId id="2147485114" r:id="rId39"/>
    <p:sldLayoutId id="2147485115" r:id="rId40"/>
    <p:sldLayoutId id="2147485116" r:id="rId41"/>
    <p:sldLayoutId id="2147485117" r:id="rId42"/>
    <p:sldLayoutId id="2147485118" r:id="rId43"/>
    <p:sldLayoutId id="2147485132" r:id="rId44"/>
    <p:sldLayoutId id="2147485120" r:id="rId45"/>
    <p:sldLayoutId id="2147485133" r:id="rId46"/>
    <p:sldLayoutId id="2147485122" r:id="rId47"/>
    <p:sldLayoutId id="2147485123" r:id="rId48"/>
    <p:sldLayoutId id="2147485124" r:id="rId49"/>
    <p:sldLayoutId id="2147485125" r:id="rId50"/>
    <p:sldLayoutId id="2147485126" r:id="rId51"/>
    <p:sldLayoutId id="2147485127" r:id="rId52"/>
    <p:sldLayoutId id="2147485128" r:id="rId53"/>
    <p:sldLayoutId id="2147485129" r:id="rId54"/>
    <p:sldLayoutId id="2147485130" r:id="rId55"/>
    <p:sldLayoutId id="2147485131" r:id="rId56"/>
  </p:sldLayoutIdLst>
  <p:transition advClick="0" advTm="20000">
    <p:push dir="u"/>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5994" y="556381"/>
            <a:ext cx="11303917" cy="813819"/>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55994" y="1817559"/>
            <a:ext cx="11231768" cy="1780438"/>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B3 Segoe UI Regular 10/12</a:t>
            </a:r>
          </a:p>
        </p:txBody>
      </p:sp>
      <p:pic>
        <p:nvPicPr>
          <p:cNvPr id="7" name="Picture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rot="5400000">
            <a:off x="9432277" y="2842059"/>
            <a:ext cx="6843271" cy="1164777"/>
          </a:xfrm>
          <a:prstGeom prst="rect">
            <a:avLst/>
          </a:prstGeom>
        </p:spPr>
      </p:pic>
    </p:spTree>
    <p:extLst>
      <p:ext uri="{BB962C8B-B14F-4D97-AF65-F5344CB8AC3E}">
        <p14:creationId xmlns:p14="http://schemas.microsoft.com/office/powerpoint/2010/main" val="1500718678"/>
      </p:ext>
    </p:extLst>
  </p:cSld>
  <p:clrMap bg1="lt1" tx1="dk1" bg2="lt2" tx2="dk2" accent1="accent1" accent2="accent2" accent3="accent3" accent4="accent4" accent5="accent5" accent6="accent6" hlink="hlink" folHlink="folHlink"/>
  <p:sldLayoutIdLst>
    <p:sldLayoutId id="2147485172" r:id="rId1"/>
    <p:sldLayoutId id="2147485173" r:id="rId2"/>
    <p:sldLayoutId id="2147485174" r:id="rId3"/>
    <p:sldLayoutId id="2147485175" r:id="rId4"/>
    <p:sldLayoutId id="2147485176" r:id="rId5"/>
    <p:sldLayoutId id="2147485177" r:id="rId6"/>
    <p:sldLayoutId id="2147485178" r:id="rId7"/>
    <p:sldLayoutId id="2147485179" r:id="rId8"/>
    <p:sldLayoutId id="2147485180" r:id="rId9"/>
    <p:sldLayoutId id="2147485181" r:id="rId10"/>
    <p:sldLayoutId id="2147485182" r:id="rId11"/>
    <p:sldLayoutId id="2147485183" r:id="rId12"/>
  </p:sldLayoutIdLst>
  <p:transition>
    <p:fade/>
  </p:transition>
  <p:hf hdr="0" dt="0"/>
  <p:txStyles>
    <p:titleStyle>
      <a:lvl1pPr algn="l" defTabSz="914367" rtl="0" eaLnBrk="1" latinLnBrk="0" hangingPunct="1">
        <a:lnSpc>
          <a:spcPct val="90000"/>
        </a:lnSpc>
        <a:spcBef>
          <a:spcPct val="0"/>
        </a:spcBef>
        <a:buNone/>
        <a:defRPr lang="en-US" sz="2745" b="0" kern="1200" cap="none" spc="-49" baseline="0" dirty="0" smtClean="0">
          <a:ln w="3175">
            <a:noFill/>
          </a:ln>
          <a:gradFill>
            <a:gsLst>
              <a:gs pos="0">
                <a:schemeClr val="tx1"/>
              </a:gs>
              <a:gs pos="100000">
                <a:schemeClr val="tx1"/>
              </a:gs>
            </a:gsLst>
            <a:lin ang="5400000" scaled="1"/>
          </a:gra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1961" kern="1200" spc="0" baseline="0">
          <a:gradFill>
            <a:gsLst>
              <a:gs pos="0">
                <a:schemeClr val="tx1"/>
              </a:gs>
              <a:gs pos="100000">
                <a:schemeClr val="tx1"/>
              </a:gs>
            </a:gsLst>
            <a:lin ang="5400000" scaled="1"/>
          </a:gradFill>
          <a:latin typeface="+mn-lt"/>
          <a:ea typeface="+mn-ea"/>
          <a:cs typeface="+mn-cs"/>
        </a:defRPr>
      </a:lvl2pPr>
      <a:lvl3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1372" kern="1200" spc="0" baseline="0">
          <a:gradFill>
            <a:gsLst>
              <a:gs pos="0">
                <a:schemeClr val="tx2"/>
              </a:gs>
              <a:gs pos="100000">
                <a:schemeClr val="tx2"/>
              </a:gs>
            </a:gsLst>
            <a:lin ang="5400000" scaled="1"/>
          </a:gradFill>
          <a:latin typeface="+mj-lt"/>
          <a:ea typeface="+mn-ea"/>
          <a:cs typeface="+mn-cs"/>
        </a:defRPr>
      </a:lvl3pPr>
      <a:lvl4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1372" kern="1200" spc="0" baseline="0">
          <a:gradFill>
            <a:gsLst>
              <a:gs pos="0">
                <a:schemeClr val="tx1"/>
              </a:gs>
              <a:gs pos="100000">
                <a:schemeClr val="tx1"/>
              </a:gs>
            </a:gsLst>
            <a:lin ang="5400000" scaled="1"/>
          </a:gradFill>
          <a:latin typeface="+mn-lt"/>
          <a:ea typeface="+mn-ea"/>
          <a:cs typeface="+mn-cs"/>
        </a:defRPr>
      </a:lvl4pPr>
      <a:lvl5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980" b="1" kern="1200" spc="0" baseline="0">
          <a:gradFill>
            <a:gsLst>
              <a:gs pos="0">
                <a:schemeClr val="tx1"/>
              </a:gs>
              <a:gs pos="100000">
                <a:schemeClr val="tx1"/>
              </a:gs>
            </a:gsLst>
            <a:lin ang="5400000" scaled="1"/>
          </a:gra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0"/>
        </a:spcBef>
        <a:spcAft>
          <a:spcPts val="0"/>
        </a:spcAft>
        <a:buFont typeface="Arial" pitchFamily="34" charset="0"/>
        <a:buNone/>
        <a:defRPr sz="980" kern="1200">
          <a:gradFill>
            <a:gsLst>
              <a:gs pos="0">
                <a:schemeClr val="tx1"/>
              </a:gs>
              <a:gs pos="100000">
                <a:schemeClr val="tx1"/>
              </a:gs>
            </a:gsLst>
            <a:lin ang="5400000" scaled="1"/>
          </a:gra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p15:clr>
            <a:srgbClr val="C35EA4"/>
          </p15:clr>
        </p15:guide>
        <p15:guide id="32" pos="1528">
          <p15:clr>
            <a:srgbClr val="C35EA4"/>
          </p15:clr>
        </p15:guide>
        <p15:guide id="33" pos="2621">
          <p15:clr>
            <a:srgbClr val="C35EA4"/>
          </p15:clr>
        </p15:guide>
        <p15:guide id="34" pos="2765">
          <p15:clr>
            <a:srgbClr val="C35EA4"/>
          </p15:clr>
        </p15:guide>
        <p15:guide id="35" pos="3854">
          <p15:clr>
            <a:srgbClr val="C35EA4"/>
          </p15:clr>
        </p15:guide>
        <p15:guide id="36" pos="4003">
          <p15:clr>
            <a:srgbClr val="C35EA4"/>
          </p15:clr>
        </p15:guide>
        <p15:guide id="37" pos="5083">
          <p15:clr>
            <a:srgbClr val="C35EA4"/>
          </p15:clr>
        </p15:guide>
        <p15:guide id="38" pos="5230">
          <p15:clr>
            <a:srgbClr val="C35EA4"/>
          </p15:clr>
        </p15:guide>
        <p15:guide id="39" pos="6323">
          <p15:clr>
            <a:srgbClr val="C35EA4"/>
          </p15:clr>
        </p15:guide>
        <p15:guide id="40" pos="6469">
          <p15:clr>
            <a:srgbClr val="C35EA4"/>
          </p15:clr>
        </p15:guide>
        <p15:guide id="41" pos="269">
          <p15:clr>
            <a:srgbClr val="F26B43"/>
          </p15:clr>
        </p15:guide>
        <p15:guide id="42" pos="7565">
          <p15:clr>
            <a:srgbClr val="F26B43"/>
          </p15:clr>
        </p15:guide>
        <p15:guide id="43" orient="horz" pos="751">
          <p15:clr>
            <a:srgbClr val="5ACBF0"/>
          </p15:clr>
        </p15:guide>
        <p15:guide id="44" orient="horz" pos="1387">
          <p15:clr>
            <a:srgbClr val="5ACBF0"/>
          </p15:clr>
        </p15:guide>
        <p15:guide id="45" orient="horz" pos="605">
          <p15:clr>
            <a:srgbClr val="5ACBF0"/>
          </p15:clr>
        </p15:guide>
        <p15:guide id="46" orient="horz" pos="1514">
          <p15:clr>
            <a:srgbClr val="5ACBF0"/>
          </p15:clr>
        </p15:guide>
        <p15:guide id="47" orient="horz" pos="2130">
          <p15:clr>
            <a:srgbClr val="5ACBF0"/>
          </p15:clr>
        </p15:guide>
        <p15:guide id="48" orient="horz" pos="2299">
          <p15:clr>
            <a:srgbClr val="5ACBF0"/>
          </p15:clr>
        </p15:guide>
        <p15:guide id="49" orient="horz" pos="283">
          <p15:clr>
            <a:srgbClr val="F26B43"/>
          </p15:clr>
        </p15:guide>
        <p15:guide id="50" orient="horz" pos="4123">
          <p15:clr>
            <a:srgbClr val="F26B43"/>
          </p15:clr>
        </p15:guide>
        <p15:guide id="51" orient="horz" pos="2891">
          <p15:clr>
            <a:srgbClr val="5ACBF0"/>
          </p15:clr>
        </p15:guide>
        <p15:guide id="52" orient="horz" pos="3019">
          <p15:clr>
            <a:srgbClr val="5ACBF0"/>
          </p15:clr>
        </p15:guide>
        <p15:guide id="53" orient="horz" pos="3643">
          <p15:clr>
            <a:srgbClr val="5ACBF0"/>
          </p15:clr>
        </p15:guide>
        <p15:guide id="54" orient="horz" pos="3763">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39"/>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1656193540"/>
      </p:ext>
    </p:extLst>
  </p:cSld>
  <p:clrMap bg1="lt1" tx1="dk1" bg2="lt2" tx2="dk2" accent1="accent1" accent2="accent2" accent3="accent3" accent4="accent4" accent5="accent5" accent6="accent6" hlink="hlink" folHlink="folHlink"/>
  <p:sldLayoutIdLst>
    <p:sldLayoutId id="2147483659" r:id="rId1"/>
    <p:sldLayoutId id="2147483660" r:id="rId2"/>
    <p:sldLayoutId id="2147484061" r:id="rId3"/>
    <p:sldLayoutId id="2147484062" r:id="rId4"/>
    <p:sldLayoutId id="2147484063" r:id="rId5"/>
    <p:sldLayoutId id="2147484064" r:id="rId6"/>
    <p:sldLayoutId id="2147484065" r:id="rId7"/>
    <p:sldLayoutId id="2147484066" r:id="rId8"/>
    <p:sldLayoutId id="2147484067" r:id="rId9"/>
    <p:sldLayoutId id="2147484068" r:id="rId10"/>
    <p:sldLayoutId id="2147484069" r:id="rId11"/>
    <p:sldLayoutId id="2147484070" r:id="rId12"/>
    <p:sldLayoutId id="2147484071" r:id="rId13"/>
    <p:sldLayoutId id="2147484072" r:id="rId14"/>
    <p:sldLayoutId id="2147484073" r:id="rId15"/>
    <p:sldLayoutId id="2147484074" r:id="rId16"/>
    <p:sldLayoutId id="2147484075" r:id="rId17"/>
    <p:sldLayoutId id="2147484076" r:id="rId18"/>
    <p:sldLayoutId id="2147484077" r:id="rId19"/>
    <p:sldLayoutId id="2147484078" r:id="rId20"/>
    <p:sldLayoutId id="2147484079" r:id="rId21"/>
    <p:sldLayoutId id="2147484080" r:id="rId22"/>
    <p:sldLayoutId id="2147484081" r:id="rId23"/>
    <p:sldLayoutId id="2147484082" r:id="rId24"/>
    <p:sldLayoutId id="2147484083" r:id="rId25"/>
    <p:sldLayoutId id="2147484084" r:id="rId26"/>
    <p:sldLayoutId id="2147484085" r:id="rId27"/>
    <p:sldLayoutId id="2147484086" r:id="rId28"/>
    <p:sldLayoutId id="2147484087" r:id="rId29"/>
    <p:sldLayoutId id="2147484088" r:id="rId30"/>
    <p:sldLayoutId id="2147484089" r:id="rId31"/>
    <p:sldLayoutId id="2147484090" r:id="rId32"/>
    <p:sldLayoutId id="2147484091" r:id="rId33"/>
    <p:sldLayoutId id="2147483692" r:id="rId34"/>
    <p:sldLayoutId id="2147483693" r:id="rId35"/>
    <p:sldLayoutId id="2147483694" r:id="rId36"/>
    <p:sldLayoutId id="2147483695" r:id="rId37"/>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248" y="333374"/>
            <a:ext cx="11151917" cy="1114425"/>
          </a:xfrm>
          <a:prstGeom prst="rect">
            <a:avLst/>
          </a:prstGeom>
        </p:spPr>
        <p:txBody>
          <a:bodyPr vert="horz" wrap="square" lIns="0" tIns="0" rIns="0" bIns="0" rtlCol="0" anchor="t">
            <a:noAutofit/>
          </a:bodyPr>
          <a:lstStyle/>
          <a:p>
            <a:r>
              <a:rPr lang="en-US"/>
              <a:t>CLICK TO EDIT MASTER TITLE STYLE</a:t>
            </a:r>
          </a:p>
        </p:txBody>
      </p:sp>
      <p:sp>
        <p:nvSpPr>
          <p:cNvPr id="4" name="Text Placeholder 3"/>
          <p:cNvSpPr>
            <a:spLocks noGrp="1"/>
          </p:cNvSpPr>
          <p:nvPr>
            <p:ph type="body" idx="1"/>
          </p:nvPr>
        </p:nvSpPr>
        <p:spPr>
          <a:xfrm>
            <a:off x="520836" y="1447800"/>
            <a:ext cx="11155093" cy="4339936"/>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txBox="1">
            <a:spLocks/>
          </p:cNvSpPr>
          <p:nvPr/>
        </p:nvSpPr>
        <p:spPr>
          <a:xfrm>
            <a:off x="430675" y="6399557"/>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lumMod val="65000"/>
                  </a:prstClr>
                </a:solidFill>
                <a:effectLst/>
                <a:uLnTx/>
                <a:uFillTx/>
                <a:latin typeface="Segoe UI"/>
                <a:ea typeface="+mn-ea"/>
                <a:cs typeface="+mn-cs"/>
              </a:rPr>
              <a:t>Microsoft Confidential, For Internal Use Only</a:t>
            </a:r>
          </a:p>
        </p:txBody>
      </p:sp>
    </p:spTree>
    <p:extLst>
      <p:ext uri="{BB962C8B-B14F-4D97-AF65-F5344CB8AC3E}">
        <p14:creationId xmlns:p14="http://schemas.microsoft.com/office/powerpoint/2010/main" val="277489855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tx1">
              <a:lumMod val="65000"/>
              <a:lumOff val="35000"/>
            </a:schemeClr>
          </a:solidFill>
          <a:effectLst/>
          <a:latin typeface="+mj-lt"/>
          <a:ea typeface="+mn-ea"/>
          <a:cs typeface="Arial" charset="0"/>
        </a:defRPr>
      </a:lvl1pPr>
    </p:titleStyle>
    <p:bodyStyle>
      <a:lvl1pPr marL="320040" marR="0" indent="-320040" algn="l" defTabSz="914363" rtl="0" eaLnBrk="1" fontAlgn="auto" latinLnBrk="0" hangingPunct="1">
        <a:lnSpc>
          <a:spcPct val="90000"/>
        </a:lnSpc>
        <a:spcBef>
          <a:spcPct val="20000"/>
        </a:spcBef>
        <a:spcAft>
          <a:spcPts val="0"/>
        </a:spcAft>
        <a:buClrTx/>
        <a:buSzPct val="80000"/>
        <a:buFont typeface="Arial" pitchFamily="34" charset="0"/>
        <a:buChar char="•"/>
        <a:tabLst/>
        <a:defRPr sz="3600" kern="1200" spc="-70" baseline="0">
          <a:gradFill>
            <a:gsLst>
              <a:gs pos="1250">
                <a:schemeClr val="bg2"/>
              </a:gs>
              <a:gs pos="100000">
                <a:schemeClr val="bg2"/>
              </a:gs>
            </a:gsLst>
            <a:lin ang="5400000" scaled="0"/>
          </a:gra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bg2"/>
              </a:gs>
              <a:gs pos="100000">
                <a:schemeClr val="bg2"/>
              </a:gs>
            </a:gsLst>
            <a:lin ang="5400000" scaled="0"/>
          </a:gra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gradFill>
            <a:gsLst>
              <a:gs pos="1250">
                <a:schemeClr val="bg2"/>
              </a:gs>
              <a:gs pos="100000">
                <a:schemeClr val="bg2"/>
              </a:gs>
            </a:gsLst>
            <a:lin ang="5400000" scaled="0"/>
          </a:gra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bg2"/>
              </a:gs>
              <a:gs pos="100000">
                <a:schemeClr val="bg2"/>
              </a:gs>
            </a:gsLst>
            <a:lin ang="5400000" scaled="0"/>
          </a:gra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gradFill>
            <a:gsLst>
              <a:gs pos="1250">
                <a:schemeClr val="bg2"/>
              </a:gs>
              <a:gs pos="100000">
                <a:schemeClr val="bg2"/>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248" y="333374"/>
            <a:ext cx="11151917" cy="1114425"/>
          </a:xfrm>
          <a:prstGeom prst="rect">
            <a:avLst/>
          </a:prstGeom>
        </p:spPr>
        <p:txBody>
          <a:bodyPr vert="horz" wrap="square" lIns="0" tIns="0" rIns="0" bIns="0" rtlCol="0" anchor="t">
            <a:noAutofit/>
          </a:bodyPr>
          <a:lstStyle/>
          <a:p>
            <a:r>
              <a:rPr lang="en-US"/>
              <a:t>CLICK TO EDIT MASTER TITLE STYLE</a:t>
            </a:r>
          </a:p>
        </p:txBody>
      </p:sp>
      <p:sp>
        <p:nvSpPr>
          <p:cNvPr id="4" name="Text Placeholder 3"/>
          <p:cNvSpPr>
            <a:spLocks noGrp="1"/>
          </p:cNvSpPr>
          <p:nvPr>
            <p:ph type="body" idx="1"/>
          </p:nvPr>
        </p:nvSpPr>
        <p:spPr>
          <a:xfrm>
            <a:off x="520836" y="1447800"/>
            <a:ext cx="11155093" cy="4339936"/>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2483402"/>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4092" r:id="rId5"/>
    <p:sldLayoutId id="2147484093" r:id="rId6"/>
    <p:sldLayoutId id="2147484094" r:id="rId7"/>
    <p:sldLayoutId id="2147484095" r:id="rId8"/>
    <p:sldLayoutId id="2147484096" r:id="rId9"/>
    <p:sldLayoutId id="2147484097" r:id="rId10"/>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tx1">
              <a:lumMod val="65000"/>
              <a:lumOff val="35000"/>
            </a:schemeClr>
          </a:solidFill>
          <a:effectLst/>
          <a:latin typeface="+mj-lt"/>
          <a:ea typeface="+mn-ea"/>
          <a:cs typeface="Arial" charset="0"/>
        </a:defRPr>
      </a:lvl1pPr>
    </p:titleStyle>
    <p:bodyStyle>
      <a:lvl1pPr marL="320040" marR="0" indent="-320040" algn="l" defTabSz="914363" rtl="0" eaLnBrk="1" fontAlgn="auto" latinLnBrk="0" hangingPunct="1">
        <a:lnSpc>
          <a:spcPct val="90000"/>
        </a:lnSpc>
        <a:spcBef>
          <a:spcPct val="20000"/>
        </a:spcBef>
        <a:spcAft>
          <a:spcPts val="0"/>
        </a:spcAft>
        <a:buClrTx/>
        <a:buSzPct val="80000"/>
        <a:buFont typeface="Arial" pitchFamily="34" charset="0"/>
        <a:buChar char="•"/>
        <a:tabLst/>
        <a:defRPr sz="3600" kern="1200" spc="-70" baseline="0">
          <a:gradFill>
            <a:gsLst>
              <a:gs pos="1250">
                <a:schemeClr val="bg2"/>
              </a:gs>
              <a:gs pos="100000">
                <a:schemeClr val="bg2"/>
              </a:gs>
            </a:gsLst>
            <a:lin ang="5400000" scaled="0"/>
          </a:gra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bg2"/>
              </a:gs>
              <a:gs pos="100000">
                <a:schemeClr val="bg2"/>
              </a:gs>
            </a:gsLst>
            <a:lin ang="5400000" scaled="0"/>
          </a:gra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gradFill>
            <a:gsLst>
              <a:gs pos="1250">
                <a:schemeClr val="bg2"/>
              </a:gs>
              <a:gs pos="100000">
                <a:schemeClr val="bg2"/>
              </a:gs>
            </a:gsLst>
            <a:lin ang="5400000" scaled="0"/>
          </a:gra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bg2"/>
              </a:gs>
              <a:gs pos="100000">
                <a:schemeClr val="bg2"/>
              </a:gs>
            </a:gsLst>
            <a:lin ang="5400000" scaled="0"/>
          </a:gra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gradFill>
            <a:gsLst>
              <a:gs pos="1250">
                <a:schemeClr val="bg2"/>
              </a:gs>
              <a:gs pos="100000">
                <a:schemeClr val="bg2"/>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4C6CC2-7114-4D34-86FD-0D3C717460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42E2120-3EF6-40D4-BDB4-AC913B1229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F8796B-1F37-4ACE-BF6E-8BE221487D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4E7FD3-EB79-45F8-9CA9-1F6CFC1AE863}" type="datetime1">
              <a:rPr lang="en-US" smtClean="0"/>
              <a:t>6/29/2020</a:t>
            </a:fld>
            <a:endParaRPr lang="en-US"/>
          </a:p>
        </p:txBody>
      </p:sp>
      <p:sp>
        <p:nvSpPr>
          <p:cNvPr id="5" name="Footer Placeholder 4">
            <a:extLst>
              <a:ext uri="{FF2B5EF4-FFF2-40B4-BE49-F238E27FC236}">
                <a16:creationId xmlns:a16="http://schemas.microsoft.com/office/drawing/2014/main" id="{2D604372-D987-4DF3-834D-61CE9AEEEF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Microsoft Confidential – Provided under NDA – DRAFT – All contents subject to change</a:t>
            </a:r>
          </a:p>
        </p:txBody>
      </p:sp>
      <p:sp>
        <p:nvSpPr>
          <p:cNvPr id="6" name="Slide Number Placeholder 5">
            <a:extLst>
              <a:ext uri="{FF2B5EF4-FFF2-40B4-BE49-F238E27FC236}">
                <a16:creationId xmlns:a16="http://schemas.microsoft.com/office/drawing/2014/main" id="{0C837295-75CF-4944-9408-56BDDC09F1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556883-2B4E-4D31-B92A-74365AA5A0C2}" type="slidenum">
              <a:rPr lang="en-US" smtClean="0"/>
              <a:t>‹#›</a:t>
            </a:fld>
            <a:endParaRPr lang="en-US"/>
          </a:p>
        </p:txBody>
      </p:sp>
    </p:spTree>
    <p:extLst>
      <p:ext uri="{BB962C8B-B14F-4D97-AF65-F5344CB8AC3E}">
        <p14:creationId xmlns:p14="http://schemas.microsoft.com/office/powerpoint/2010/main" val="3655806048"/>
      </p:ext>
    </p:extLst>
  </p:cSld>
  <p:clrMap bg1="lt1" tx1="dk1" bg2="lt2" tx2="dk2" accent1="accent1" accent2="accent2" accent3="accent3" accent4="accent4" accent5="accent5" accent6="accent6" hlink="hlink" folHlink="folHlink"/>
  <p:sldLayoutIdLst>
    <p:sldLayoutId id="2147484099" r:id="rId1"/>
    <p:sldLayoutId id="2147484100" r:id="rId2"/>
    <p:sldLayoutId id="2147483748" r:id="rId3"/>
    <p:sldLayoutId id="2147483749" r:id="rId4"/>
    <p:sldLayoutId id="2147483750" r:id="rId5"/>
    <p:sldLayoutId id="2147483751" r:id="rId6"/>
    <p:sldLayoutId id="2147484101" r:id="rId7"/>
    <p:sldLayoutId id="2147484102" r:id="rId8"/>
    <p:sldLayoutId id="2147484103" r:id="rId9"/>
    <p:sldLayoutId id="2147484104" r:id="rId10"/>
    <p:sldLayoutId id="2147483756"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248" y="333374"/>
            <a:ext cx="11151917" cy="1114425"/>
          </a:xfrm>
          <a:prstGeom prst="rect">
            <a:avLst/>
          </a:prstGeom>
        </p:spPr>
        <p:txBody>
          <a:bodyPr vert="horz" wrap="square" lIns="0" tIns="0" rIns="0" bIns="0" rtlCol="0" anchor="t">
            <a:noAutofit/>
          </a:bodyPr>
          <a:lstStyle/>
          <a:p>
            <a:r>
              <a:rPr lang="en-US"/>
              <a:t>CLICK TO EDIT MASTER TITLE STYLE</a:t>
            </a:r>
          </a:p>
        </p:txBody>
      </p:sp>
      <p:sp>
        <p:nvSpPr>
          <p:cNvPr id="4" name="Text Placeholder 3"/>
          <p:cNvSpPr>
            <a:spLocks noGrp="1"/>
          </p:cNvSpPr>
          <p:nvPr>
            <p:ph type="body" idx="1"/>
          </p:nvPr>
        </p:nvSpPr>
        <p:spPr>
          <a:xfrm>
            <a:off x="520836" y="1447800"/>
            <a:ext cx="11155093" cy="4339936"/>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txBox="1">
            <a:spLocks/>
          </p:cNvSpPr>
          <p:nvPr/>
        </p:nvSpPr>
        <p:spPr>
          <a:xfrm>
            <a:off x="430675" y="6526557"/>
            <a:ext cx="5127372" cy="228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lumMod val="65000"/>
                  </a:prstClr>
                </a:solidFill>
                <a:effectLst/>
                <a:uLnTx/>
                <a:uFillTx/>
                <a:latin typeface="Segoe UI"/>
                <a:ea typeface="+mn-ea"/>
                <a:cs typeface="+mn-cs"/>
              </a:rPr>
              <a:t>Microsoft Confidential, For Internal Use Only</a:t>
            </a:r>
          </a:p>
        </p:txBody>
      </p:sp>
    </p:spTree>
    <p:extLst>
      <p:ext uri="{BB962C8B-B14F-4D97-AF65-F5344CB8AC3E}">
        <p14:creationId xmlns:p14="http://schemas.microsoft.com/office/powerpoint/2010/main" val="2857460897"/>
      </p:ext>
    </p:extLst>
  </p:cSld>
  <p:clrMap bg1="lt1" tx1="dk1" bg2="lt2" tx2="dk2" accent1="accent1" accent2="accent2" accent3="accent3" accent4="accent4" accent5="accent5" accent6="accent6" hlink="hlink" folHlink="folHlink"/>
  <p:sldLayoutIdLst>
    <p:sldLayoutId id="2147484106"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 id="2147483786" r:id="rId17"/>
    <p:sldLayoutId id="2147483787" r:id="rId18"/>
    <p:sldLayoutId id="2147483788" r:id="rId19"/>
    <p:sldLayoutId id="2147483789" r:id="rId20"/>
    <p:sldLayoutId id="2147483790" r:id="rId21"/>
    <p:sldLayoutId id="2147483791" r:id="rId22"/>
    <p:sldLayoutId id="2147483792" r:id="rId23"/>
    <p:sldLayoutId id="2147483793" r:id="rId24"/>
    <p:sldLayoutId id="2147483794" r:id="rId25"/>
    <p:sldLayoutId id="2147483795" r:id="rId26"/>
    <p:sldLayoutId id="2147483796" r:id="rId27"/>
    <p:sldLayoutId id="2147483797" r:id="rId28"/>
    <p:sldLayoutId id="2147483798" r:id="rId29"/>
    <p:sldLayoutId id="2147483799" r:id="rId30"/>
    <p:sldLayoutId id="2147483800" r:id="rId31"/>
    <p:sldLayoutId id="2147483801" r:id="rId32"/>
    <p:sldLayoutId id="2147483802" r:id="rId33"/>
    <p:sldLayoutId id="2147483803" r:id="rId34"/>
    <p:sldLayoutId id="2147483804" r:id="rId35"/>
    <p:sldLayoutId id="2147483805" r:id="rId36"/>
    <p:sldLayoutId id="2147483806" r:id="rId37"/>
    <p:sldLayoutId id="2147483807" r:id="rId38"/>
    <p:sldLayoutId id="2147483808" r:id="rId39"/>
    <p:sldLayoutId id="2147483809" r:id="rId40"/>
    <p:sldLayoutId id="2147483810" r:id="rId41"/>
    <p:sldLayoutId id="2147483811" r:id="rId42"/>
    <p:sldLayoutId id="2147483812" r:id="rId43"/>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tx1">
              <a:lumMod val="65000"/>
              <a:lumOff val="35000"/>
            </a:schemeClr>
          </a:solidFill>
          <a:effectLst/>
          <a:latin typeface="+mj-lt"/>
          <a:ea typeface="+mn-ea"/>
          <a:cs typeface="Arial" charset="0"/>
        </a:defRPr>
      </a:lvl1pPr>
    </p:titleStyle>
    <p:bodyStyle>
      <a:lvl1pPr marL="320040" marR="0" indent="-320040" algn="l" defTabSz="914363" rtl="0" eaLnBrk="1" fontAlgn="auto" latinLnBrk="0" hangingPunct="1">
        <a:lnSpc>
          <a:spcPct val="90000"/>
        </a:lnSpc>
        <a:spcBef>
          <a:spcPct val="20000"/>
        </a:spcBef>
        <a:spcAft>
          <a:spcPts val="0"/>
        </a:spcAft>
        <a:buClrTx/>
        <a:buSzPct val="80000"/>
        <a:buFont typeface="Arial" pitchFamily="34" charset="0"/>
        <a:buChar char="•"/>
        <a:tabLst/>
        <a:defRPr sz="3600" kern="1200" spc="-70" baseline="0">
          <a:gradFill>
            <a:gsLst>
              <a:gs pos="1250">
                <a:schemeClr val="bg2"/>
              </a:gs>
              <a:gs pos="100000">
                <a:schemeClr val="bg2"/>
              </a:gs>
            </a:gsLst>
            <a:lin ang="5400000" scaled="0"/>
          </a:gra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bg2"/>
              </a:gs>
              <a:gs pos="100000">
                <a:schemeClr val="bg2"/>
              </a:gs>
            </a:gsLst>
            <a:lin ang="5400000" scaled="0"/>
          </a:gra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gradFill>
            <a:gsLst>
              <a:gs pos="1250">
                <a:schemeClr val="bg2"/>
              </a:gs>
              <a:gs pos="100000">
                <a:schemeClr val="bg2"/>
              </a:gs>
            </a:gsLst>
            <a:lin ang="5400000" scaled="0"/>
          </a:gra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bg2"/>
              </a:gs>
              <a:gs pos="100000">
                <a:schemeClr val="bg2"/>
              </a:gs>
            </a:gsLst>
            <a:lin ang="5400000" scaled="0"/>
          </a:gra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gradFill>
            <a:gsLst>
              <a:gs pos="1250">
                <a:schemeClr val="bg2"/>
              </a:gs>
              <a:gs pos="100000">
                <a:schemeClr val="bg2"/>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1FEB81-E49C-4CF0-95E9-BABAA07971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FBBFD8-CFFB-4F85-AF3E-A9370A0685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BC5363-9CA5-4002-8032-D52BFACEF3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A10D40-780E-4E5A-9001-5B57FAAF3606}" type="datetimeFigureOut">
              <a:rPr lang="en-US" smtClean="0"/>
              <a:t>6/29/2020</a:t>
            </a:fld>
            <a:endParaRPr lang="en-US"/>
          </a:p>
        </p:txBody>
      </p:sp>
      <p:sp>
        <p:nvSpPr>
          <p:cNvPr id="5" name="Footer Placeholder 4">
            <a:extLst>
              <a:ext uri="{FF2B5EF4-FFF2-40B4-BE49-F238E27FC236}">
                <a16:creationId xmlns:a16="http://schemas.microsoft.com/office/drawing/2014/main" id="{7DB63058-55D5-4474-99E7-556C86CEEC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56F62A-50C2-4946-8BEC-C014E84E43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6A621B-7492-4B57-A98E-6C3E2720ED3D}" type="slidenum">
              <a:rPr lang="en-US" smtClean="0"/>
              <a:t>‹#›</a:t>
            </a:fld>
            <a:endParaRPr lang="en-US"/>
          </a:p>
        </p:txBody>
      </p:sp>
    </p:spTree>
    <p:extLst>
      <p:ext uri="{BB962C8B-B14F-4D97-AF65-F5344CB8AC3E}">
        <p14:creationId xmlns:p14="http://schemas.microsoft.com/office/powerpoint/2010/main" val="3941149320"/>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5994" y="556382"/>
            <a:ext cx="11303917" cy="813819"/>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55994" y="1817559"/>
            <a:ext cx="11231768" cy="1780438"/>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B3 Segoe UI Regular 10/12</a:t>
            </a:r>
          </a:p>
        </p:txBody>
      </p:sp>
      <p:pic>
        <p:nvPicPr>
          <p:cNvPr id="7" name="Picture 6"/>
          <p:cNvPicPr>
            <a:picLocks noChangeAspect="1"/>
          </p:cNvPicPr>
          <p:nvPr userDrawn="1"/>
        </p:nvPicPr>
        <p:blipFill>
          <a:blip r:embed="rId63" cstate="print">
            <a:extLst>
              <a:ext uri="{28A0092B-C50C-407E-A947-70E740481C1C}">
                <a14:useLocalDpi xmlns:a14="http://schemas.microsoft.com/office/drawing/2010/main" val="0"/>
              </a:ext>
            </a:extLst>
          </a:blip>
          <a:stretch>
            <a:fillRect/>
          </a:stretch>
        </p:blipFill>
        <p:spPr>
          <a:xfrm rot="5400000">
            <a:off x="9432278" y="2842060"/>
            <a:ext cx="6843271" cy="1164777"/>
          </a:xfrm>
          <a:prstGeom prst="rect">
            <a:avLst/>
          </a:prstGeom>
        </p:spPr>
      </p:pic>
    </p:spTree>
    <p:extLst>
      <p:ext uri="{BB962C8B-B14F-4D97-AF65-F5344CB8AC3E}">
        <p14:creationId xmlns:p14="http://schemas.microsoft.com/office/powerpoint/2010/main" val="894813308"/>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52" r:id="rId12"/>
    <p:sldLayoutId id="2147483753" r:id="rId13"/>
    <p:sldLayoutId id="2147483754" r:id="rId14"/>
    <p:sldLayoutId id="2147483755" r:id="rId15"/>
    <p:sldLayoutId id="2147483757" r:id="rId16"/>
    <p:sldLayoutId id="2147483758" r:id="rId17"/>
    <p:sldLayoutId id="2147483759" r:id="rId18"/>
    <p:sldLayoutId id="2147483760" r:id="rId19"/>
    <p:sldLayoutId id="2147483764" r:id="rId20"/>
    <p:sldLayoutId id="2147483765" r:id="rId21"/>
    <p:sldLayoutId id="2147483766" r:id="rId22"/>
    <p:sldLayoutId id="2147483767" r:id="rId23"/>
    <p:sldLayoutId id="2147483768" r:id="rId24"/>
    <p:sldLayoutId id="2147483769" r:id="rId25"/>
    <p:sldLayoutId id="2147483770" r:id="rId26"/>
    <p:sldLayoutId id="2147483838" r:id="rId27"/>
    <p:sldLayoutId id="2147483839" r:id="rId28"/>
    <p:sldLayoutId id="2147483840" r:id="rId29"/>
    <p:sldLayoutId id="2147483841" r:id="rId30"/>
    <p:sldLayoutId id="2147483842" r:id="rId31"/>
    <p:sldLayoutId id="2147483843" r:id="rId32"/>
    <p:sldLayoutId id="2147483844" r:id="rId33"/>
    <p:sldLayoutId id="2147483845" r:id="rId34"/>
    <p:sldLayoutId id="2147483846" r:id="rId35"/>
    <p:sldLayoutId id="2147483847" r:id="rId36"/>
    <p:sldLayoutId id="2147483848" r:id="rId37"/>
    <p:sldLayoutId id="2147483849" r:id="rId38"/>
    <p:sldLayoutId id="2147483850" r:id="rId39"/>
    <p:sldLayoutId id="2147483851" r:id="rId40"/>
    <p:sldLayoutId id="2147483852" r:id="rId41"/>
    <p:sldLayoutId id="2147483853" r:id="rId42"/>
    <p:sldLayoutId id="2147483854" r:id="rId43"/>
    <p:sldLayoutId id="2147483855" r:id="rId44"/>
    <p:sldLayoutId id="2147483856" r:id="rId45"/>
    <p:sldLayoutId id="2147483857" r:id="rId46"/>
    <p:sldLayoutId id="2147483858" r:id="rId47"/>
    <p:sldLayoutId id="2147483859" r:id="rId48"/>
    <p:sldLayoutId id="2147483860" r:id="rId49"/>
    <p:sldLayoutId id="2147483861" r:id="rId50"/>
    <p:sldLayoutId id="2147483862" r:id="rId51"/>
    <p:sldLayoutId id="2147483863" r:id="rId52"/>
    <p:sldLayoutId id="2147483864" r:id="rId53"/>
    <p:sldLayoutId id="2147483865" r:id="rId54"/>
    <p:sldLayoutId id="2147483837" r:id="rId55"/>
    <p:sldLayoutId id="2147484003" r:id="rId56"/>
    <p:sldLayoutId id="2147483866" r:id="rId57"/>
    <p:sldLayoutId id="2147483867" r:id="rId58"/>
    <p:sldLayoutId id="2147483868" r:id="rId59"/>
    <p:sldLayoutId id="2147483869" r:id="rId60"/>
    <p:sldLayoutId id="2147485184" r:id="rId61"/>
  </p:sldLayoutIdLst>
  <p:transition advClick="0" advTm="20000">
    <p:push dir="u"/>
  </p:transition>
  <p:hf hdr="0" dt="0"/>
  <p:txStyles>
    <p:titleStyle>
      <a:lvl1pPr algn="l" defTabSz="914192" rtl="0" eaLnBrk="1" latinLnBrk="0" hangingPunct="1">
        <a:lnSpc>
          <a:spcPct val="90000"/>
        </a:lnSpc>
        <a:spcBef>
          <a:spcPct val="0"/>
        </a:spcBef>
        <a:buNone/>
        <a:defRPr lang="en-US" sz="2745" b="0" kern="1200" cap="none" spc="-49" baseline="0" dirty="0" smtClean="0">
          <a:ln w="3175">
            <a:noFill/>
          </a:ln>
          <a:gradFill>
            <a:gsLst>
              <a:gs pos="0">
                <a:schemeClr val="tx1"/>
              </a:gs>
              <a:gs pos="100000">
                <a:schemeClr val="tx1"/>
              </a:gs>
            </a:gsLst>
            <a:lin ang="5400000" scaled="1"/>
          </a:gradFill>
          <a:effectLst/>
          <a:latin typeface="+mj-lt"/>
          <a:ea typeface="+mn-ea"/>
          <a:cs typeface="Segoe UI" pitchFamily="34" charset="0"/>
        </a:defRPr>
      </a:lvl1pPr>
    </p:titleStyle>
    <p:bodyStyle>
      <a:lvl1pPr marL="0" marR="0" indent="0" algn="l" defTabSz="914192"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192" rtl="0" eaLnBrk="1" fontAlgn="auto" latinLnBrk="0" hangingPunct="1">
        <a:lnSpc>
          <a:spcPct val="100000"/>
        </a:lnSpc>
        <a:spcBef>
          <a:spcPts val="0"/>
        </a:spcBef>
        <a:spcAft>
          <a:spcPts val="0"/>
        </a:spcAft>
        <a:buClrTx/>
        <a:buSzPct val="90000"/>
        <a:buFont typeface="Wingdings" panose="05000000000000000000" pitchFamily="2" charset="2"/>
        <a:buNone/>
        <a:tabLst/>
        <a:defRPr sz="1961" kern="1200" spc="0" baseline="0">
          <a:gradFill>
            <a:gsLst>
              <a:gs pos="0">
                <a:schemeClr val="tx1"/>
              </a:gs>
              <a:gs pos="100000">
                <a:schemeClr val="tx1"/>
              </a:gs>
            </a:gsLst>
            <a:lin ang="5400000" scaled="1"/>
          </a:gradFill>
          <a:latin typeface="+mn-lt"/>
          <a:ea typeface="+mn-ea"/>
          <a:cs typeface="+mn-cs"/>
        </a:defRPr>
      </a:lvl2pPr>
      <a:lvl3pPr marL="0" marR="0" indent="0" algn="l" defTabSz="914192" rtl="0" eaLnBrk="1" fontAlgn="auto" latinLnBrk="0" hangingPunct="1">
        <a:lnSpc>
          <a:spcPct val="100000"/>
        </a:lnSpc>
        <a:spcBef>
          <a:spcPts val="0"/>
        </a:spcBef>
        <a:spcAft>
          <a:spcPts val="0"/>
        </a:spcAft>
        <a:buClrTx/>
        <a:buSzPct val="90000"/>
        <a:buFont typeface="Wingdings" panose="05000000000000000000" pitchFamily="2" charset="2"/>
        <a:buNone/>
        <a:tabLst/>
        <a:defRPr sz="1371" kern="1200" spc="0" baseline="0">
          <a:gradFill>
            <a:gsLst>
              <a:gs pos="0">
                <a:schemeClr val="tx2"/>
              </a:gs>
              <a:gs pos="100000">
                <a:schemeClr val="tx2"/>
              </a:gs>
            </a:gsLst>
            <a:lin ang="5400000" scaled="1"/>
          </a:gradFill>
          <a:latin typeface="+mj-lt"/>
          <a:ea typeface="+mn-ea"/>
          <a:cs typeface="+mn-cs"/>
        </a:defRPr>
      </a:lvl3pPr>
      <a:lvl4pPr marL="0" marR="0" indent="0" algn="l" defTabSz="914192" rtl="0" eaLnBrk="1" fontAlgn="auto" latinLnBrk="0" hangingPunct="1">
        <a:lnSpc>
          <a:spcPct val="100000"/>
        </a:lnSpc>
        <a:spcBef>
          <a:spcPts val="0"/>
        </a:spcBef>
        <a:spcAft>
          <a:spcPts val="0"/>
        </a:spcAft>
        <a:buClrTx/>
        <a:buSzPct val="90000"/>
        <a:buFont typeface="Wingdings" panose="05000000000000000000" pitchFamily="2" charset="2"/>
        <a:buNone/>
        <a:tabLst/>
        <a:defRPr sz="1371" kern="1200" spc="0" baseline="0">
          <a:gradFill>
            <a:gsLst>
              <a:gs pos="0">
                <a:schemeClr val="tx1"/>
              </a:gs>
              <a:gs pos="100000">
                <a:schemeClr val="tx1"/>
              </a:gs>
            </a:gsLst>
            <a:lin ang="5400000" scaled="1"/>
          </a:gradFill>
          <a:latin typeface="+mn-lt"/>
          <a:ea typeface="+mn-ea"/>
          <a:cs typeface="+mn-cs"/>
        </a:defRPr>
      </a:lvl4pPr>
      <a:lvl5pPr marL="0" marR="0" indent="0" algn="l" defTabSz="914192" rtl="0" eaLnBrk="1" fontAlgn="auto" latinLnBrk="0" hangingPunct="1">
        <a:lnSpc>
          <a:spcPct val="100000"/>
        </a:lnSpc>
        <a:spcBef>
          <a:spcPts val="0"/>
        </a:spcBef>
        <a:spcAft>
          <a:spcPts val="0"/>
        </a:spcAft>
        <a:buClrTx/>
        <a:buSzPct val="90000"/>
        <a:buFont typeface="Wingdings" panose="05000000000000000000" pitchFamily="2" charset="2"/>
        <a:buNone/>
        <a:tabLst/>
        <a:defRPr sz="980" b="1" kern="1200" spc="0" baseline="0">
          <a:gradFill>
            <a:gsLst>
              <a:gs pos="0">
                <a:schemeClr val="tx1"/>
              </a:gs>
              <a:gs pos="100000">
                <a:schemeClr val="tx1"/>
              </a:gs>
            </a:gsLst>
            <a:lin ang="5400000" scaled="1"/>
          </a:gradFill>
          <a:latin typeface="+mn-lt"/>
          <a:ea typeface="+mn-ea"/>
          <a:cs typeface="+mn-cs"/>
        </a:defRPr>
      </a:lvl5pPr>
      <a:lvl6pPr marL="2285477" indent="0" algn="l" defTabSz="914192"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192" rtl="0" eaLnBrk="1" latinLnBrk="0" hangingPunct="1">
        <a:lnSpc>
          <a:spcPct val="100000"/>
        </a:lnSpc>
        <a:spcBef>
          <a:spcPts val="0"/>
        </a:spcBef>
        <a:spcAft>
          <a:spcPts val="0"/>
        </a:spcAft>
        <a:buFont typeface="Arial" pitchFamily="34" charset="0"/>
        <a:buNone/>
        <a:defRPr sz="980" kern="1200">
          <a:gradFill>
            <a:gsLst>
              <a:gs pos="0">
                <a:schemeClr val="tx1"/>
              </a:gs>
              <a:gs pos="100000">
                <a:schemeClr val="tx1"/>
              </a:gs>
            </a:gsLst>
            <a:lin ang="5400000" scaled="1"/>
          </a:gradFill>
          <a:latin typeface="+mn-lt"/>
          <a:ea typeface="+mn-ea"/>
          <a:cs typeface="+mn-cs"/>
        </a:defRPr>
      </a:lvl7pPr>
      <a:lvl8pPr marL="3428219"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315" indent="-228548" algn="l" defTabSz="914192"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192" rtl="0" eaLnBrk="1" latinLnBrk="0" hangingPunct="1">
        <a:defRPr sz="1765" kern="1200">
          <a:solidFill>
            <a:schemeClr val="tx1"/>
          </a:solidFill>
          <a:latin typeface="+mn-lt"/>
          <a:ea typeface="+mn-ea"/>
          <a:cs typeface="+mn-cs"/>
        </a:defRPr>
      </a:lvl1pPr>
      <a:lvl2pPr marL="457095" algn="l" defTabSz="914192" rtl="0" eaLnBrk="1" latinLnBrk="0" hangingPunct="1">
        <a:defRPr sz="1765" kern="1200">
          <a:solidFill>
            <a:schemeClr val="tx1"/>
          </a:solidFill>
          <a:latin typeface="+mn-lt"/>
          <a:ea typeface="+mn-ea"/>
          <a:cs typeface="+mn-cs"/>
        </a:defRPr>
      </a:lvl2pPr>
      <a:lvl3pPr marL="914192" algn="l" defTabSz="914192" rtl="0" eaLnBrk="1" latinLnBrk="0" hangingPunct="1">
        <a:defRPr sz="1765" kern="1200">
          <a:solidFill>
            <a:schemeClr val="tx1"/>
          </a:solidFill>
          <a:latin typeface="+mn-lt"/>
          <a:ea typeface="+mn-ea"/>
          <a:cs typeface="+mn-cs"/>
        </a:defRPr>
      </a:lvl3pPr>
      <a:lvl4pPr marL="1371287" algn="l" defTabSz="914192" rtl="0" eaLnBrk="1" latinLnBrk="0" hangingPunct="1">
        <a:defRPr sz="1765" kern="1200">
          <a:solidFill>
            <a:schemeClr val="tx1"/>
          </a:solidFill>
          <a:latin typeface="+mn-lt"/>
          <a:ea typeface="+mn-ea"/>
          <a:cs typeface="+mn-cs"/>
        </a:defRPr>
      </a:lvl4pPr>
      <a:lvl5pPr marL="1828383" algn="l" defTabSz="914192" rtl="0" eaLnBrk="1" latinLnBrk="0" hangingPunct="1">
        <a:defRPr sz="1765" kern="1200">
          <a:solidFill>
            <a:schemeClr val="tx1"/>
          </a:solidFill>
          <a:latin typeface="+mn-lt"/>
          <a:ea typeface="+mn-ea"/>
          <a:cs typeface="+mn-cs"/>
        </a:defRPr>
      </a:lvl5pPr>
      <a:lvl6pPr marL="2285479" algn="l" defTabSz="914192" rtl="0" eaLnBrk="1" latinLnBrk="0" hangingPunct="1">
        <a:defRPr sz="1765" kern="1200">
          <a:solidFill>
            <a:schemeClr val="tx1"/>
          </a:solidFill>
          <a:latin typeface="+mn-lt"/>
          <a:ea typeface="+mn-ea"/>
          <a:cs typeface="+mn-cs"/>
        </a:defRPr>
      </a:lvl6pPr>
      <a:lvl7pPr marL="2742575" algn="l" defTabSz="914192" rtl="0" eaLnBrk="1" latinLnBrk="0" hangingPunct="1">
        <a:defRPr sz="1765" kern="1200">
          <a:solidFill>
            <a:schemeClr val="tx1"/>
          </a:solidFill>
          <a:latin typeface="+mn-lt"/>
          <a:ea typeface="+mn-ea"/>
          <a:cs typeface="+mn-cs"/>
        </a:defRPr>
      </a:lvl7pPr>
      <a:lvl8pPr marL="3199670" algn="l" defTabSz="914192" rtl="0" eaLnBrk="1" latinLnBrk="0" hangingPunct="1">
        <a:defRPr sz="1765" kern="1200">
          <a:solidFill>
            <a:schemeClr val="tx1"/>
          </a:solidFill>
          <a:latin typeface="+mn-lt"/>
          <a:ea typeface="+mn-ea"/>
          <a:cs typeface="+mn-cs"/>
        </a:defRPr>
      </a:lvl8pPr>
      <a:lvl9pPr marL="3656767" algn="l" defTabSz="914192"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p15:clr>
            <a:srgbClr val="C35EA4"/>
          </p15:clr>
        </p15:guide>
        <p15:guide id="32" pos="1528">
          <p15:clr>
            <a:srgbClr val="C35EA4"/>
          </p15:clr>
        </p15:guide>
        <p15:guide id="33" pos="2621">
          <p15:clr>
            <a:srgbClr val="C35EA4"/>
          </p15:clr>
        </p15:guide>
        <p15:guide id="34" pos="2765">
          <p15:clr>
            <a:srgbClr val="C35EA4"/>
          </p15:clr>
        </p15:guide>
        <p15:guide id="35" pos="3854">
          <p15:clr>
            <a:srgbClr val="C35EA4"/>
          </p15:clr>
        </p15:guide>
        <p15:guide id="36" pos="4003">
          <p15:clr>
            <a:srgbClr val="C35EA4"/>
          </p15:clr>
        </p15:guide>
        <p15:guide id="37" pos="5083">
          <p15:clr>
            <a:srgbClr val="C35EA4"/>
          </p15:clr>
        </p15:guide>
        <p15:guide id="38" pos="5230">
          <p15:clr>
            <a:srgbClr val="C35EA4"/>
          </p15:clr>
        </p15:guide>
        <p15:guide id="39" pos="6323">
          <p15:clr>
            <a:srgbClr val="C35EA4"/>
          </p15:clr>
        </p15:guide>
        <p15:guide id="40" pos="6469">
          <p15:clr>
            <a:srgbClr val="C35EA4"/>
          </p15:clr>
        </p15:guide>
        <p15:guide id="41" pos="269">
          <p15:clr>
            <a:srgbClr val="F26B43"/>
          </p15:clr>
        </p15:guide>
        <p15:guide id="42" pos="7565">
          <p15:clr>
            <a:srgbClr val="F26B43"/>
          </p15:clr>
        </p15:guide>
        <p15:guide id="43" orient="horz" pos="751">
          <p15:clr>
            <a:srgbClr val="5ACBF0"/>
          </p15:clr>
        </p15:guide>
        <p15:guide id="44" orient="horz" pos="1387">
          <p15:clr>
            <a:srgbClr val="5ACBF0"/>
          </p15:clr>
        </p15:guide>
        <p15:guide id="45" orient="horz" pos="605">
          <p15:clr>
            <a:srgbClr val="5ACBF0"/>
          </p15:clr>
        </p15:guide>
        <p15:guide id="46" orient="horz" pos="1514">
          <p15:clr>
            <a:srgbClr val="5ACBF0"/>
          </p15:clr>
        </p15:guide>
        <p15:guide id="47" orient="horz" pos="2130">
          <p15:clr>
            <a:srgbClr val="5ACBF0"/>
          </p15:clr>
        </p15:guide>
        <p15:guide id="48" orient="horz" pos="2299">
          <p15:clr>
            <a:srgbClr val="5ACBF0"/>
          </p15:clr>
        </p15:guide>
        <p15:guide id="49" orient="horz" pos="283">
          <p15:clr>
            <a:srgbClr val="F26B43"/>
          </p15:clr>
        </p15:guide>
        <p15:guide id="50" orient="horz" pos="4123">
          <p15:clr>
            <a:srgbClr val="F26B43"/>
          </p15:clr>
        </p15:guide>
        <p15:guide id="51" orient="horz" pos="2891">
          <p15:clr>
            <a:srgbClr val="5ACBF0"/>
          </p15:clr>
        </p15:guide>
        <p15:guide id="52" orient="horz" pos="3019">
          <p15:clr>
            <a:srgbClr val="5ACBF0"/>
          </p15:clr>
        </p15:guide>
        <p15:guide id="53" orient="horz" pos="3643">
          <p15:clr>
            <a:srgbClr val="5ACBF0"/>
          </p15:clr>
        </p15:guide>
        <p15:guide id="54" orient="horz" pos="3763">
          <p15:clr>
            <a:srgbClr val="5ACBF0"/>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7" name="GRID" hidden="1">
            <a:extLst>
              <a:ext uri="{FF2B5EF4-FFF2-40B4-BE49-F238E27FC236}">
                <a16:creationId xmlns:a16="http://schemas.microsoft.com/office/drawing/2014/main" id="{32B5FFBF-552A-4973-B5B3-9EE3A765185F}"/>
              </a:ext>
            </a:extLst>
          </p:cNvPr>
          <p:cNvGrpSpPr/>
          <p:nvPr/>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2" name="Title Placeholder 1"/>
          <p:cNvSpPr>
            <a:spLocks noGrp="1"/>
          </p:cNvSpPr>
          <p:nvPr>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64 square" hidden="1">
            <a:extLst>
              <a:ext uri="{FF2B5EF4-FFF2-40B4-BE49-F238E27FC236}">
                <a16:creationId xmlns:a16="http://schemas.microsoft.com/office/drawing/2014/main" id="{90E0CE0A-15D7-405F-8DFA-B7F5AF47B03C}"/>
              </a:ext>
            </a:extLst>
          </p:cNvPr>
          <p:cNvSpPr/>
          <p:nvPr/>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397454065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90" r:id="rId28"/>
    <p:sldLayoutId id="2147483691" r:id="rId29"/>
  </p:sldLayoutIdLst>
  <p:transition>
    <p:fade/>
  </p:transition>
  <p:txStyles>
    <p:titleStyle>
      <a:lvl1pPr algn="ctr" defTabSz="932742" rtl="0" eaLnBrk="1" latinLnBrk="0" hangingPunct="1">
        <a:lnSpc>
          <a:spcPct val="100000"/>
        </a:lnSpc>
        <a:spcBef>
          <a:spcPct val="0"/>
        </a:spcBef>
        <a:buNone/>
        <a:defRPr lang="en-US" sz="3600" b="1"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71.jpeg"/><Relationship Id="rId7" Type="http://schemas.openxmlformats.org/officeDocument/2006/relationships/image" Target="../media/image75.jpeg"/><Relationship Id="rId2" Type="http://schemas.openxmlformats.org/officeDocument/2006/relationships/notesSlide" Target="../notesSlides/notesSlide1.xml"/><Relationship Id="rId1" Type="http://schemas.openxmlformats.org/officeDocument/2006/relationships/slideLayout" Target="../slideLayouts/slideLayout161.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jpeg"/><Relationship Id="rId9" Type="http://schemas.openxmlformats.org/officeDocument/2006/relationships/image" Target="../media/image77.jpeg"/></Relationships>
</file>

<file path=ppt/slides/_rels/slide10.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azure.github.io/azure-sdk/dotnet_introduction.html" TargetMode="External"/><Relationship Id="rId2" Type="http://schemas.openxmlformats.org/officeDocument/2006/relationships/hyperlink" Target="https://azure.github.io/azure-sdk/general_introduction.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0.svg"/><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18.png"/><Relationship Id="rId7" Type="http://schemas.openxmlformats.org/officeDocument/2006/relationships/image" Target="../media/image122.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0.svg"/><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93.svg"/><Relationship Id="rId2" Type="http://schemas.openxmlformats.org/officeDocument/2006/relationships/image" Target="../media/image92.png"/><Relationship Id="rId1" Type="http://schemas.openxmlformats.org/officeDocument/2006/relationships/slideLayout" Target="../slideLayouts/slideLayout2.xml"/><Relationship Id="rId5" Type="http://schemas.openxmlformats.org/officeDocument/2006/relationships/image" Target="../media/image95.svg"/><Relationship Id="rId4" Type="http://schemas.openxmlformats.org/officeDocument/2006/relationships/image" Target="../media/image9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0.svg"/><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xml"/><Relationship Id="rId1" Type="http://schemas.openxmlformats.org/officeDocument/2006/relationships/slideLayout" Target="../slideLayouts/slideLayout320.xml"/><Relationship Id="rId6" Type="http://schemas.openxmlformats.org/officeDocument/2006/relationships/image" Target="../media/image58.jpeg"/><Relationship Id="rId5" Type="http://schemas.openxmlformats.org/officeDocument/2006/relationships/image" Target="../media/image57.svg"/><Relationship Id="rId4" Type="http://schemas.openxmlformats.org/officeDocument/2006/relationships/image" Target="../media/image56.png"/></Relationships>
</file>

<file path=ppt/slides/_rels/slide30.xml.rels><?xml version="1.0" encoding="UTF-8" standalone="yes"?>
<Relationships xmlns="http://schemas.openxmlformats.org/package/2006/relationships"><Relationship Id="rId8" Type="http://schemas.openxmlformats.org/officeDocument/2006/relationships/image" Target="../media/image90.svg"/><Relationship Id="rId3" Type="http://schemas.openxmlformats.org/officeDocument/2006/relationships/image" Target="../media/image125.png"/><Relationship Id="rId7" Type="http://schemas.openxmlformats.org/officeDocument/2006/relationships/image" Target="../media/image89.png"/><Relationship Id="rId2" Type="http://schemas.openxmlformats.org/officeDocument/2006/relationships/image" Target="../media/image91.png"/><Relationship Id="rId1" Type="http://schemas.openxmlformats.org/officeDocument/2006/relationships/slideLayout" Target="../slideLayouts/slideLayout6.xml"/><Relationship Id="rId6" Type="http://schemas.openxmlformats.org/officeDocument/2006/relationships/image" Target="../media/image128.svg"/><Relationship Id="rId5" Type="http://schemas.openxmlformats.org/officeDocument/2006/relationships/image" Target="../media/image127.png"/><Relationship Id="rId4" Type="http://schemas.openxmlformats.org/officeDocument/2006/relationships/image" Target="../media/image126.png"/><Relationship Id="rId9" Type="http://schemas.openxmlformats.org/officeDocument/2006/relationships/image" Target="../media/image10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90.svg"/><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0.svg"/><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hyperlink" Target="https://review.docs.microsoft.com/en-us/azure/event-hubs/event-hubs-about"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s://review.docs.microsoft.com/en-us/azure/service-bus-messaging/service-bus-messaging-overview" TargetMode="External"/><Relationship Id="rId4" Type="http://schemas.openxmlformats.org/officeDocument/2006/relationships/hyperlink" Target="https://review.docs.microsoft.com/en-us/azure/event-grid/overview" TargetMode="External"/></Relationships>
</file>

<file path=ppt/slides/_rels/slide39.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hyperlink" Target="https://azure.microsoft.com/services/digital-twins/" TargetMode="External"/><Relationship Id="rId7" Type="http://schemas.openxmlformats.org/officeDocument/2006/relationships/image" Target="../media/image131.png"/><Relationship Id="rId2" Type="http://schemas.openxmlformats.org/officeDocument/2006/relationships/notesSlide" Target="../notesSlides/notesSlide22.xml"/><Relationship Id="rId1" Type="http://schemas.openxmlformats.org/officeDocument/2006/relationships/slideLayout" Target="../slideLayouts/slideLayout422.xml"/><Relationship Id="rId6" Type="http://schemas.openxmlformats.org/officeDocument/2006/relationships/image" Target="../media/image130.png"/><Relationship Id="rId5" Type="http://schemas.openxmlformats.org/officeDocument/2006/relationships/hyperlink" Target="https://docs.microsoft.com/answers/products/" TargetMode="External"/><Relationship Id="rId4" Type="http://schemas.openxmlformats.org/officeDocument/2006/relationships/hyperlink" Target="https://mybuild.microsoft.com/home" TargetMode="External"/><Relationship Id="rId9" Type="http://schemas.openxmlformats.org/officeDocument/2006/relationships/image" Target="../media/image133.png"/></Relationships>
</file>

<file path=ppt/slides/_rels/slide4.xml.rels><?xml version="1.0" encoding="UTF-8" standalone="yes"?>
<Relationships xmlns="http://schemas.openxmlformats.org/package/2006/relationships"><Relationship Id="rId8" Type="http://schemas.openxmlformats.org/officeDocument/2006/relationships/image" Target="../media/image84.sv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88.svg"/><Relationship Id="rId2" Type="http://schemas.openxmlformats.org/officeDocument/2006/relationships/notesSlide" Target="../notesSlides/notesSlide4.xml"/><Relationship Id="rId1" Type="http://schemas.openxmlformats.org/officeDocument/2006/relationships/slideLayout" Target="../slideLayouts/slideLayout313.xml"/><Relationship Id="rId6" Type="http://schemas.openxmlformats.org/officeDocument/2006/relationships/image" Target="../media/image82.svg"/><Relationship Id="rId11" Type="http://schemas.openxmlformats.org/officeDocument/2006/relationships/image" Target="../media/image87.png"/><Relationship Id="rId5" Type="http://schemas.openxmlformats.org/officeDocument/2006/relationships/image" Target="../media/image81.png"/><Relationship Id="rId10" Type="http://schemas.openxmlformats.org/officeDocument/2006/relationships/image" Target="../media/image86.svg"/><Relationship Id="rId4" Type="http://schemas.openxmlformats.org/officeDocument/2006/relationships/image" Target="../media/image80.svg"/><Relationship Id="rId9" Type="http://schemas.openxmlformats.org/officeDocument/2006/relationships/image" Target="../media/image85.png"/></Relationships>
</file>

<file path=ppt/slides/_rels/slide40.xml.rels><?xml version="1.0" encoding="UTF-8" standalone="yes"?>
<Relationships xmlns="http://schemas.openxmlformats.org/package/2006/relationships"><Relationship Id="rId3" Type="http://schemas.openxmlformats.org/officeDocument/2006/relationships/image" Target="../media/image90.svg"/><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3.xml"/><Relationship Id="rId1" Type="http://schemas.openxmlformats.org/officeDocument/2006/relationships/slideLayout" Target="../slideLayouts/slideLayout89.xml"/><Relationship Id="rId5" Type="http://schemas.openxmlformats.org/officeDocument/2006/relationships/image" Target="../media/image20.png"/><Relationship Id="rId4" Type="http://schemas.openxmlformats.org/officeDocument/2006/relationships/image" Target="../media/image90.svg"/></Relationships>
</file>

<file path=ppt/slides/_rels/slide5.xml.rels><?xml version="1.0" encoding="UTF-8" standalone="yes"?>
<Relationships xmlns="http://schemas.openxmlformats.org/package/2006/relationships"><Relationship Id="rId3" Type="http://schemas.openxmlformats.org/officeDocument/2006/relationships/image" Target="../media/image90.svg"/><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8" Type="http://schemas.openxmlformats.org/officeDocument/2006/relationships/image" Target="../media/image96.jpeg"/><Relationship Id="rId13" Type="http://schemas.openxmlformats.org/officeDocument/2006/relationships/image" Target="../media/image101.png"/><Relationship Id="rId18" Type="http://schemas.openxmlformats.org/officeDocument/2006/relationships/image" Target="../media/image105.svg"/><Relationship Id="rId3" Type="http://schemas.openxmlformats.org/officeDocument/2006/relationships/image" Target="../media/image91.png"/><Relationship Id="rId21" Type="http://schemas.openxmlformats.org/officeDocument/2006/relationships/image" Target="../media/image108.svg"/><Relationship Id="rId7" Type="http://schemas.openxmlformats.org/officeDocument/2006/relationships/image" Target="../media/image95.svg"/><Relationship Id="rId12" Type="http://schemas.openxmlformats.org/officeDocument/2006/relationships/image" Target="../media/image100.png"/><Relationship Id="rId17" Type="http://schemas.openxmlformats.org/officeDocument/2006/relationships/image" Target="../media/image104.png"/><Relationship Id="rId2" Type="http://schemas.openxmlformats.org/officeDocument/2006/relationships/notesSlide" Target="../notesSlides/notesSlide5.xml"/><Relationship Id="rId16" Type="http://schemas.openxmlformats.org/officeDocument/2006/relationships/image" Target="../media/image103.svg"/><Relationship Id="rId20" Type="http://schemas.openxmlformats.org/officeDocument/2006/relationships/image" Target="../media/image107.png"/><Relationship Id="rId1" Type="http://schemas.openxmlformats.org/officeDocument/2006/relationships/slideLayout" Target="../slideLayouts/slideLayout152.xml"/><Relationship Id="rId6" Type="http://schemas.openxmlformats.org/officeDocument/2006/relationships/image" Target="../media/image94.png"/><Relationship Id="rId11" Type="http://schemas.openxmlformats.org/officeDocument/2006/relationships/image" Target="../media/image99.svg"/><Relationship Id="rId24" Type="http://schemas.openxmlformats.org/officeDocument/2006/relationships/image" Target="../media/image90.svg"/><Relationship Id="rId5" Type="http://schemas.openxmlformats.org/officeDocument/2006/relationships/image" Target="../media/image93.svg"/><Relationship Id="rId15" Type="http://schemas.openxmlformats.org/officeDocument/2006/relationships/image" Target="../media/image102.png"/><Relationship Id="rId23" Type="http://schemas.openxmlformats.org/officeDocument/2006/relationships/image" Target="../media/image89.png"/><Relationship Id="rId10" Type="http://schemas.openxmlformats.org/officeDocument/2006/relationships/image" Target="../media/image98.png"/><Relationship Id="rId19" Type="http://schemas.openxmlformats.org/officeDocument/2006/relationships/image" Target="../media/image106.jpeg"/><Relationship Id="rId4" Type="http://schemas.openxmlformats.org/officeDocument/2006/relationships/image" Target="../media/image92.png"/><Relationship Id="rId9" Type="http://schemas.openxmlformats.org/officeDocument/2006/relationships/image" Target="../media/image97.png"/><Relationship Id="rId14" Type="http://schemas.microsoft.com/office/2007/relationships/hdphoto" Target="../media/hdphoto2.wdp"/><Relationship Id="rId22" Type="http://schemas.openxmlformats.org/officeDocument/2006/relationships/image" Target="../media/image109.png"/></Relationships>
</file>

<file path=ppt/slides/_rels/slide7.xml.rels><?xml version="1.0" encoding="UTF-8" standalone="yes"?>
<Relationships xmlns="http://schemas.openxmlformats.org/package/2006/relationships"><Relationship Id="rId8" Type="http://schemas.openxmlformats.org/officeDocument/2006/relationships/image" Target="../media/image101.png"/><Relationship Id="rId13" Type="http://schemas.openxmlformats.org/officeDocument/2006/relationships/image" Target="../media/image105.svg"/><Relationship Id="rId18" Type="http://schemas.openxmlformats.org/officeDocument/2006/relationships/image" Target="../media/image92.png"/><Relationship Id="rId3" Type="http://schemas.openxmlformats.org/officeDocument/2006/relationships/image" Target="../media/image96.jpeg"/><Relationship Id="rId21" Type="http://schemas.openxmlformats.org/officeDocument/2006/relationships/image" Target="../media/image95.svg"/><Relationship Id="rId7" Type="http://schemas.openxmlformats.org/officeDocument/2006/relationships/image" Target="../media/image100.png"/><Relationship Id="rId12" Type="http://schemas.openxmlformats.org/officeDocument/2006/relationships/image" Target="../media/image104.png"/><Relationship Id="rId17" Type="http://schemas.openxmlformats.org/officeDocument/2006/relationships/image" Target="../media/image108.svg"/><Relationship Id="rId2" Type="http://schemas.openxmlformats.org/officeDocument/2006/relationships/notesSlide" Target="../notesSlides/notesSlide6.xml"/><Relationship Id="rId16" Type="http://schemas.openxmlformats.org/officeDocument/2006/relationships/image" Target="../media/image107.png"/><Relationship Id="rId20" Type="http://schemas.openxmlformats.org/officeDocument/2006/relationships/image" Target="../media/image94.png"/><Relationship Id="rId1" Type="http://schemas.openxmlformats.org/officeDocument/2006/relationships/slideLayout" Target="../slideLayouts/slideLayout7.xml"/><Relationship Id="rId6" Type="http://schemas.openxmlformats.org/officeDocument/2006/relationships/image" Target="../media/image99.svg"/><Relationship Id="rId11" Type="http://schemas.openxmlformats.org/officeDocument/2006/relationships/image" Target="../media/image103.svg"/><Relationship Id="rId24" Type="http://schemas.openxmlformats.org/officeDocument/2006/relationships/image" Target="../media/image90.svg"/><Relationship Id="rId5" Type="http://schemas.openxmlformats.org/officeDocument/2006/relationships/image" Target="../media/image98.png"/><Relationship Id="rId15" Type="http://schemas.openxmlformats.org/officeDocument/2006/relationships/image" Target="../media/image106.jpeg"/><Relationship Id="rId23" Type="http://schemas.openxmlformats.org/officeDocument/2006/relationships/image" Target="../media/image89.png"/><Relationship Id="rId10" Type="http://schemas.openxmlformats.org/officeDocument/2006/relationships/image" Target="../media/image102.png"/><Relationship Id="rId19" Type="http://schemas.openxmlformats.org/officeDocument/2006/relationships/image" Target="../media/image93.svg"/><Relationship Id="rId4" Type="http://schemas.openxmlformats.org/officeDocument/2006/relationships/image" Target="../media/image97.png"/><Relationship Id="rId9" Type="http://schemas.microsoft.com/office/2007/relationships/hdphoto" Target="../media/hdphoto2.wdp"/><Relationship Id="rId14" Type="http://schemas.openxmlformats.org/officeDocument/2006/relationships/image" Target="../media/image109.png"/><Relationship Id="rId22" Type="http://schemas.openxmlformats.org/officeDocument/2006/relationships/image" Target="../media/image91.png"/></Relationships>
</file>

<file path=ppt/slides/_rels/slide8.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0.jpeg"/><Relationship Id="rId7" Type="http://schemas.openxmlformats.org/officeDocument/2006/relationships/image" Target="../media/image114.svg"/><Relationship Id="rId2" Type="http://schemas.openxmlformats.org/officeDocument/2006/relationships/notesSlide" Target="../notesSlides/notesSlide7.xml"/><Relationship Id="rId1" Type="http://schemas.openxmlformats.org/officeDocument/2006/relationships/slideLayout" Target="../slideLayouts/slideLayout313.xml"/><Relationship Id="rId6" Type="http://schemas.openxmlformats.org/officeDocument/2006/relationships/image" Target="../media/image113.png"/><Relationship Id="rId11" Type="http://schemas.openxmlformats.org/officeDocument/2006/relationships/image" Target="../media/image90.svg"/><Relationship Id="rId5" Type="http://schemas.openxmlformats.org/officeDocument/2006/relationships/image" Target="../media/image112.png"/><Relationship Id="rId10" Type="http://schemas.openxmlformats.org/officeDocument/2006/relationships/image" Target="../media/image89.png"/><Relationship Id="rId4" Type="http://schemas.openxmlformats.org/officeDocument/2006/relationships/image" Target="../media/image111.png"/><Relationship Id="rId9" Type="http://schemas.openxmlformats.org/officeDocument/2006/relationships/image" Target="../media/image116.svg"/></Relationships>
</file>

<file path=ppt/slides/_rels/slide9.xml.rels><?xml version="1.0" encoding="UTF-8" standalone="yes"?>
<Relationships xmlns="http://schemas.openxmlformats.org/package/2006/relationships"><Relationship Id="rId3" Type="http://schemas.openxmlformats.org/officeDocument/2006/relationships/image" Target="../media/image90.svg"/><Relationship Id="rId2" Type="http://schemas.openxmlformats.org/officeDocument/2006/relationships/image" Target="../media/image89.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A group of people in a field&#10;&#10;Description automatically generated">
            <a:extLst>
              <a:ext uri="{FF2B5EF4-FFF2-40B4-BE49-F238E27FC236}">
                <a16:creationId xmlns:a16="http://schemas.microsoft.com/office/drawing/2014/main" id="{C968BCD4-BDD8-4BCB-A834-3A4ADD03D6FC}"/>
              </a:ext>
            </a:extLst>
          </p:cNvPr>
          <p:cNvPicPr>
            <a:picLocks noGrp="1" noChangeAspect="1"/>
          </p:cNvPicPr>
          <p:nvPr>
            <p:ph type="pic" sz="quarter" idx="16"/>
          </p:nvPr>
        </p:nvPicPr>
        <p:blipFill rotWithShape="1">
          <a:blip r:embed="rId3" cstate="print">
            <a:extLst>
              <a:ext uri="{28A0092B-C50C-407E-A947-70E740481C1C}">
                <a14:useLocalDpi xmlns:a14="http://schemas.microsoft.com/office/drawing/2010/main" val="0"/>
              </a:ext>
            </a:extLst>
          </a:blip>
          <a:srcRect/>
          <a:stretch/>
        </p:blipFill>
        <p:spPr>
          <a:xfrm>
            <a:off x="6161365" y="794196"/>
            <a:ext cx="2096326" cy="1618545"/>
          </a:xfrm>
          <a:effectLst>
            <a:outerShdw blurRad="165100" algn="ctr" rotWithShape="0">
              <a:prstClr val="black">
                <a:alpha val="40000"/>
              </a:prstClr>
            </a:outerShdw>
          </a:effectLst>
        </p:spPr>
      </p:pic>
      <p:pic>
        <p:nvPicPr>
          <p:cNvPr id="15" name="Picture Placeholder 14" descr="A person standing in front of a curtain&#10;&#10;Description automatically generated">
            <a:extLst>
              <a:ext uri="{FF2B5EF4-FFF2-40B4-BE49-F238E27FC236}">
                <a16:creationId xmlns:a16="http://schemas.microsoft.com/office/drawing/2014/main" id="{86DE12D8-077E-4B49-AE93-B610149A2A1D}"/>
              </a:ext>
            </a:extLst>
          </p:cNvPr>
          <p:cNvPicPr>
            <a:picLocks noGrp="1" noChangeAspect="1"/>
          </p:cNvPicPr>
          <p:nvPr>
            <p:ph type="pic" sz="quarter" idx="17"/>
          </p:nvPr>
        </p:nvPicPr>
        <p:blipFill rotWithShape="1">
          <a:blip r:embed="rId4" cstate="print">
            <a:extLst>
              <a:ext uri="{28A0092B-C50C-407E-A947-70E740481C1C}">
                <a14:useLocalDpi xmlns:a14="http://schemas.microsoft.com/office/drawing/2010/main" val="0"/>
              </a:ext>
            </a:extLst>
          </a:blip>
          <a:srcRect/>
          <a:stretch/>
        </p:blipFill>
        <p:spPr>
          <a:xfrm>
            <a:off x="8472758" y="794196"/>
            <a:ext cx="2096326" cy="1618545"/>
          </a:xfrm>
          <a:effectLst>
            <a:outerShdw blurRad="165100" algn="ctr" rotWithShape="0">
              <a:prstClr val="black">
                <a:alpha val="40000"/>
              </a:prstClr>
            </a:outerShdw>
          </a:effectLst>
        </p:spPr>
      </p:pic>
      <p:pic>
        <p:nvPicPr>
          <p:cNvPr id="17" name="Picture Placeholder 16" descr="A picture containing sky, cargo container, outdoor, train&#10;&#10;Description automatically generated">
            <a:extLst>
              <a:ext uri="{FF2B5EF4-FFF2-40B4-BE49-F238E27FC236}">
                <a16:creationId xmlns:a16="http://schemas.microsoft.com/office/drawing/2014/main" id="{0DE8C217-F382-4246-9452-3BB80887CBDB}"/>
              </a:ext>
            </a:extLst>
          </p:cNvPr>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a:effectLst>
            <a:outerShdw blurRad="165100" algn="ctr" rotWithShape="0">
              <a:prstClr val="black">
                <a:alpha val="40000"/>
              </a:prstClr>
            </a:outerShdw>
          </a:effectLst>
        </p:spPr>
      </p:pic>
      <p:pic>
        <p:nvPicPr>
          <p:cNvPr id="21" name="Picture Placeholder 20" descr="A large body of water&#10;&#10;Description automatically generated">
            <a:extLst>
              <a:ext uri="{FF2B5EF4-FFF2-40B4-BE49-F238E27FC236}">
                <a16:creationId xmlns:a16="http://schemas.microsoft.com/office/drawing/2014/main" id="{95B30138-0124-4327-A99E-33318F13B10C}"/>
              </a:ext>
            </a:extLst>
          </p:cNvPr>
          <p:cNvPicPr>
            <a:picLocks noGrp="1" noChangeAspect="1"/>
          </p:cNvPicPr>
          <p:nvPr>
            <p:ph type="pic" sz="quarter" idx="19"/>
          </p:nvPr>
        </p:nvPicPr>
        <p:blipFill rotWithShape="1">
          <a:blip r:embed="rId6" cstate="print">
            <a:extLst>
              <a:ext uri="{28A0092B-C50C-407E-A947-70E740481C1C}">
                <a14:useLocalDpi xmlns:a14="http://schemas.microsoft.com/office/drawing/2010/main" val="0"/>
              </a:ext>
            </a:extLst>
          </a:blip>
          <a:srcRect/>
          <a:stretch/>
        </p:blipFill>
        <p:spPr>
          <a:xfrm>
            <a:off x="9514953" y="4460271"/>
            <a:ext cx="2096326" cy="1618545"/>
          </a:xfrm>
          <a:effectLst>
            <a:outerShdw blurRad="165100" algn="ctr" rotWithShape="0">
              <a:prstClr val="black">
                <a:alpha val="40000"/>
              </a:prstClr>
            </a:outerShdw>
          </a:effectLst>
        </p:spPr>
      </p:pic>
      <p:pic>
        <p:nvPicPr>
          <p:cNvPr id="23" name="Picture Placeholder 22" descr="A person holding a phone&#10;&#10;Description automatically generated">
            <a:extLst>
              <a:ext uri="{FF2B5EF4-FFF2-40B4-BE49-F238E27FC236}">
                <a16:creationId xmlns:a16="http://schemas.microsoft.com/office/drawing/2014/main" id="{A1250492-97E5-4331-B604-4E76FE6DC765}"/>
              </a:ext>
            </a:extLst>
          </p:cNvPr>
          <p:cNvPicPr>
            <a:picLocks noGrp="1" noChangeAspect="1"/>
          </p:cNvPicPr>
          <p:nvPr>
            <p:ph type="pic" sz="quarter" idx="20"/>
          </p:nvPr>
        </p:nvPicPr>
        <p:blipFill>
          <a:blip r:embed="rId7" cstate="print">
            <a:extLst>
              <a:ext uri="{28A0092B-C50C-407E-A947-70E740481C1C}">
                <a14:useLocalDpi xmlns:a14="http://schemas.microsoft.com/office/drawing/2010/main" val="0"/>
              </a:ext>
            </a:extLst>
          </a:blip>
          <a:srcRect/>
          <a:stretch>
            <a:fillRect/>
          </a:stretch>
        </p:blipFill>
        <p:spPr>
          <a:effectLst>
            <a:outerShdw blurRad="165100" algn="ctr" rotWithShape="0">
              <a:prstClr val="black">
                <a:alpha val="40000"/>
              </a:prstClr>
            </a:outerShdw>
          </a:effectLst>
        </p:spPr>
      </p:pic>
      <p:pic>
        <p:nvPicPr>
          <p:cNvPr id="25" name="Picture Placeholder 24" descr="An aerial view of a city&#10;&#10;Description automatically generated">
            <a:extLst>
              <a:ext uri="{FF2B5EF4-FFF2-40B4-BE49-F238E27FC236}">
                <a16:creationId xmlns:a16="http://schemas.microsoft.com/office/drawing/2014/main" id="{CF05B61D-45A5-45CD-84ED-8E44A7A99B06}"/>
              </a:ext>
            </a:extLst>
          </p:cNvPr>
          <p:cNvPicPr>
            <a:picLocks noGrp="1" noChangeAspect="1"/>
          </p:cNvPicPr>
          <p:nvPr>
            <p:ph type="pic" sz="quarter" idx="21"/>
          </p:nvPr>
        </p:nvPicPr>
        <p:blipFill>
          <a:blip r:embed="rId8" cstate="print">
            <a:extLst>
              <a:ext uri="{28A0092B-C50C-407E-A947-70E740481C1C}">
                <a14:useLocalDpi xmlns:a14="http://schemas.microsoft.com/office/drawing/2010/main" val="0"/>
              </a:ext>
            </a:extLst>
          </a:blip>
          <a:srcRect/>
          <a:stretch>
            <a:fillRect/>
          </a:stretch>
        </p:blipFill>
        <p:spPr>
          <a:effectLst>
            <a:outerShdw blurRad="165100" algn="ctr" rotWithShape="0">
              <a:prstClr val="black">
                <a:alpha val="40000"/>
              </a:prstClr>
            </a:outerShdw>
          </a:effectLst>
        </p:spPr>
      </p:pic>
      <p:pic>
        <p:nvPicPr>
          <p:cNvPr id="27" name="Picture Placeholder 26" descr="A person driving a car&#10;&#10;Description automatically generated">
            <a:extLst>
              <a:ext uri="{FF2B5EF4-FFF2-40B4-BE49-F238E27FC236}">
                <a16:creationId xmlns:a16="http://schemas.microsoft.com/office/drawing/2014/main" id="{3727B34D-07EF-46DF-9F7B-FA094ED9AB6E}"/>
              </a:ext>
            </a:extLst>
          </p:cNvPr>
          <p:cNvPicPr>
            <a:picLocks noGrp="1" noChangeAspect="1"/>
          </p:cNvPicPr>
          <p:nvPr>
            <p:ph type="pic" sz="quarter" idx="22"/>
          </p:nvPr>
        </p:nvPicPr>
        <p:blipFill rotWithShape="1">
          <a:blip r:embed="rId9" cstate="print">
            <a:extLst>
              <a:ext uri="{28A0092B-C50C-407E-A947-70E740481C1C}">
                <a14:useLocalDpi xmlns:a14="http://schemas.microsoft.com/office/drawing/2010/main" val="0"/>
              </a:ext>
            </a:extLst>
          </a:blip>
          <a:srcRect/>
          <a:stretch/>
        </p:blipFill>
        <p:spPr>
          <a:xfrm>
            <a:off x="10345461" y="2611860"/>
            <a:ext cx="2096326" cy="1618545"/>
          </a:xfrm>
          <a:effectLst>
            <a:outerShdw blurRad="165100" algn="ctr" rotWithShape="0">
              <a:prstClr val="black">
                <a:alpha val="40000"/>
              </a:prstClr>
            </a:outerShdw>
          </a:effectLst>
        </p:spPr>
      </p:pic>
      <p:sp>
        <p:nvSpPr>
          <p:cNvPr id="16" name="Freeform: Shape 15">
            <a:extLst>
              <a:ext uri="{FF2B5EF4-FFF2-40B4-BE49-F238E27FC236}">
                <a16:creationId xmlns:a16="http://schemas.microsoft.com/office/drawing/2014/main" id="{A1517C6E-7348-4BD8-A03D-D8E82D614920}"/>
              </a:ext>
            </a:extLst>
          </p:cNvPr>
          <p:cNvSpPr/>
          <p:nvPr/>
        </p:nvSpPr>
        <p:spPr bwMode="auto">
          <a:xfrm>
            <a:off x="6358610" y="1313559"/>
            <a:ext cx="5252669" cy="4406469"/>
          </a:xfrm>
          <a:custGeom>
            <a:avLst/>
            <a:gdLst>
              <a:gd name="connsiteX0" fmla="*/ 222909 w 5966887"/>
              <a:gd name="connsiteY0" fmla="*/ 0 h 4521077"/>
              <a:gd name="connsiteX1" fmla="*/ 3326718 w 5966887"/>
              <a:gd name="connsiteY1" fmla="*/ 528034 h 4521077"/>
              <a:gd name="connsiteX2" fmla="*/ 42605 w 5966887"/>
              <a:gd name="connsiteY2" fmla="*/ 2034862 h 4521077"/>
              <a:gd name="connsiteX3" fmla="*/ 1549433 w 5966887"/>
              <a:gd name="connsiteY3" fmla="*/ 4520484 h 4521077"/>
              <a:gd name="connsiteX4" fmla="*/ 2888836 w 5966887"/>
              <a:gd name="connsiteY4" fmla="*/ 1803042 h 4521077"/>
              <a:gd name="connsiteX5" fmla="*/ 4833546 w 5966887"/>
              <a:gd name="connsiteY5" fmla="*/ 4146997 h 4521077"/>
              <a:gd name="connsiteX6" fmla="*/ 5966887 w 5966887"/>
              <a:gd name="connsiteY6" fmla="*/ 2511380 h 4521077"/>
              <a:gd name="connsiteX0" fmla="*/ 222909 w 5966887"/>
              <a:gd name="connsiteY0" fmla="*/ 0 h 4521077"/>
              <a:gd name="connsiteX1" fmla="*/ 3326718 w 5966887"/>
              <a:gd name="connsiteY1" fmla="*/ 528034 h 4521077"/>
              <a:gd name="connsiteX2" fmla="*/ 42605 w 5966887"/>
              <a:gd name="connsiteY2" fmla="*/ 2034862 h 4521077"/>
              <a:gd name="connsiteX3" fmla="*/ 1549433 w 5966887"/>
              <a:gd name="connsiteY3" fmla="*/ 4520484 h 4521077"/>
              <a:gd name="connsiteX4" fmla="*/ 2888836 w 5966887"/>
              <a:gd name="connsiteY4" fmla="*/ 1803042 h 4521077"/>
              <a:gd name="connsiteX5" fmla="*/ 4833546 w 5966887"/>
              <a:gd name="connsiteY5" fmla="*/ 4146997 h 4521077"/>
              <a:gd name="connsiteX6" fmla="*/ 5966887 w 5966887"/>
              <a:gd name="connsiteY6" fmla="*/ 2511380 h 4521077"/>
              <a:gd name="connsiteX0" fmla="*/ 222909 w 5966887"/>
              <a:gd name="connsiteY0" fmla="*/ 0 h 4521077"/>
              <a:gd name="connsiteX1" fmla="*/ 3326718 w 5966887"/>
              <a:gd name="connsiteY1" fmla="*/ 528034 h 4521077"/>
              <a:gd name="connsiteX2" fmla="*/ 42605 w 5966887"/>
              <a:gd name="connsiteY2" fmla="*/ 2034862 h 4521077"/>
              <a:gd name="connsiteX3" fmla="*/ 1549433 w 5966887"/>
              <a:gd name="connsiteY3" fmla="*/ 4520484 h 4521077"/>
              <a:gd name="connsiteX4" fmla="*/ 2888836 w 5966887"/>
              <a:gd name="connsiteY4" fmla="*/ 1803042 h 4521077"/>
              <a:gd name="connsiteX5" fmla="*/ 4833546 w 5966887"/>
              <a:gd name="connsiteY5" fmla="*/ 4146997 h 4521077"/>
              <a:gd name="connsiteX6" fmla="*/ 5966887 w 5966887"/>
              <a:gd name="connsiteY6" fmla="*/ 2511380 h 4521077"/>
              <a:gd name="connsiteX0" fmla="*/ 336565 w 6080543"/>
              <a:gd name="connsiteY0" fmla="*/ 0 h 4524539"/>
              <a:gd name="connsiteX1" fmla="*/ 3440374 w 6080543"/>
              <a:gd name="connsiteY1" fmla="*/ 528034 h 4524539"/>
              <a:gd name="connsiteX2" fmla="*/ 40106 w 6080543"/>
              <a:gd name="connsiteY2" fmla="*/ 2369713 h 4524539"/>
              <a:gd name="connsiteX3" fmla="*/ 1663089 w 6080543"/>
              <a:gd name="connsiteY3" fmla="*/ 4520484 h 4524539"/>
              <a:gd name="connsiteX4" fmla="*/ 3002492 w 6080543"/>
              <a:gd name="connsiteY4" fmla="*/ 1803042 h 4524539"/>
              <a:gd name="connsiteX5" fmla="*/ 4947202 w 6080543"/>
              <a:gd name="connsiteY5" fmla="*/ 4146997 h 4524539"/>
              <a:gd name="connsiteX6" fmla="*/ 6080543 w 6080543"/>
              <a:gd name="connsiteY6" fmla="*/ 2511380 h 4524539"/>
              <a:gd name="connsiteX0" fmla="*/ 296482 w 6040460"/>
              <a:gd name="connsiteY0" fmla="*/ 0 h 4523392"/>
              <a:gd name="connsiteX1" fmla="*/ 3400291 w 6040460"/>
              <a:gd name="connsiteY1" fmla="*/ 528034 h 4523392"/>
              <a:gd name="connsiteX2" fmla="*/ 23 w 6040460"/>
              <a:gd name="connsiteY2" fmla="*/ 2369713 h 4523392"/>
              <a:gd name="connsiteX3" fmla="*/ 1623006 w 6040460"/>
              <a:gd name="connsiteY3" fmla="*/ 4520484 h 4523392"/>
              <a:gd name="connsiteX4" fmla="*/ 2962409 w 6040460"/>
              <a:gd name="connsiteY4" fmla="*/ 1803042 h 4523392"/>
              <a:gd name="connsiteX5" fmla="*/ 4907119 w 6040460"/>
              <a:gd name="connsiteY5" fmla="*/ 4146997 h 4523392"/>
              <a:gd name="connsiteX6" fmla="*/ 6040460 w 6040460"/>
              <a:gd name="connsiteY6" fmla="*/ 2511380 h 4523392"/>
              <a:gd name="connsiteX0" fmla="*/ 323348 w 6067326"/>
              <a:gd name="connsiteY0" fmla="*/ 0 h 4498835"/>
              <a:gd name="connsiteX1" fmla="*/ 3427157 w 6067326"/>
              <a:gd name="connsiteY1" fmla="*/ 528034 h 4498835"/>
              <a:gd name="connsiteX2" fmla="*/ 26889 w 6067326"/>
              <a:gd name="connsiteY2" fmla="*/ 2369713 h 4498835"/>
              <a:gd name="connsiteX3" fmla="*/ 1896700 w 6067326"/>
              <a:gd name="connsiteY3" fmla="*/ 4494726 h 4498835"/>
              <a:gd name="connsiteX4" fmla="*/ 2989275 w 6067326"/>
              <a:gd name="connsiteY4" fmla="*/ 1803042 h 4498835"/>
              <a:gd name="connsiteX5" fmla="*/ 4933985 w 6067326"/>
              <a:gd name="connsiteY5" fmla="*/ 4146997 h 4498835"/>
              <a:gd name="connsiteX6" fmla="*/ 6067326 w 6067326"/>
              <a:gd name="connsiteY6" fmla="*/ 2511380 h 4498835"/>
              <a:gd name="connsiteX0" fmla="*/ 296496 w 6040474"/>
              <a:gd name="connsiteY0" fmla="*/ 0 h 4497662"/>
              <a:gd name="connsiteX1" fmla="*/ 3400305 w 6040474"/>
              <a:gd name="connsiteY1" fmla="*/ 528034 h 4497662"/>
              <a:gd name="connsiteX2" fmla="*/ 37 w 6040474"/>
              <a:gd name="connsiteY2" fmla="*/ 2369713 h 4497662"/>
              <a:gd name="connsiteX3" fmla="*/ 1869848 w 6040474"/>
              <a:gd name="connsiteY3" fmla="*/ 4494726 h 4497662"/>
              <a:gd name="connsiteX4" fmla="*/ 2962423 w 6040474"/>
              <a:gd name="connsiteY4" fmla="*/ 1803042 h 4497662"/>
              <a:gd name="connsiteX5" fmla="*/ 4907133 w 6040474"/>
              <a:gd name="connsiteY5" fmla="*/ 4146997 h 4497662"/>
              <a:gd name="connsiteX6" fmla="*/ 6040474 w 6040474"/>
              <a:gd name="connsiteY6" fmla="*/ 2511380 h 4497662"/>
              <a:gd name="connsiteX0" fmla="*/ 296496 w 6040474"/>
              <a:gd name="connsiteY0" fmla="*/ 0 h 4497662"/>
              <a:gd name="connsiteX1" fmla="*/ 3400305 w 6040474"/>
              <a:gd name="connsiteY1" fmla="*/ 528034 h 4497662"/>
              <a:gd name="connsiteX2" fmla="*/ 37 w 6040474"/>
              <a:gd name="connsiteY2" fmla="*/ 2369713 h 4497662"/>
              <a:gd name="connsiteX3" fmla="*/ 1869848 w 6040474"/>
              <a:gd name="connsiteY3" fmla="*/ 4494726 h 4497662"/>
              <a:gd name="connsiteX4" fmla="*/ 2962423 w 6040474"/>
              <a:gd name="connsiteY4" fmla="*/ 1803042 h 4497662"/>
              <a:gd name="connsiteX5" fmla="*/ 4907133 w 6040474"/>
              <a:gd name="connsiteY5" fmla="*/ 4146997 h 4497662"/>
              <a:gd name="connsiteX6" fmla="*/ 6040474 w 6040474"/>
              <a:gd name="connsiteY6" fmla="*/ 2511380 h 4497662"/>
              <a:gd name="connsiteX0" fmla="*/ 296486 w 6040464"/>
              <a:gd name="connsiteY0" fmla="*/ 0 h 4494828"/>
              <a:gd name="connsiteX1" fmla="*/ 3400295 w 6040464"/>
              <a:gd name="connsiteY1" fmla="*/ 528034 h 4494828"/>
              <a:gd name="connsiteX2" fmla="*/ 27 w 6040464"/>
              <a:gd name="connsiteY2" fmla="*/ 2369713 h 4494828"/>
              <a:gd name="connsiteX3" fmla="*/ 1869838 w 6040464"/>
              <a:gd name="connsiteY3" fmla="*/ 4494726 h 4494828"/>
              <a:gd name="connsiteX4" fmla="*/ 2962413 w 6040464"/>
              <a:gd name="connsiteY4" fmla="*/ 1803042 h 4494828"/>
              <a:gd name="connsiteX5" fmla="*/ 4907123 w 6040464"/>
              <a:gd name="connsiteY5" fmla="*/ 4146997 h 4494828"/>
              <a:gd name="connsiteX6" fmla="*/ 6040464 w 6040464"/>
              <a:gd name="connsiteY6" fmla="*/ 2511380 h 4494828"/>
              <a:gd name="connsiteX0" fmla="*/ 296486 w 6040464"/>
              <a:gd name="connsiteY0" fmla="*/ 0 h 4494828"/>
              <a:gd name="connsiteX1" fmla="*/ 3400295 w 6040464"/>
              <a:gd name="connsiteY1" fmla="*/ 528034 h 4494828"/>
              <a:gd name="connsiteX2" fmla="*/ 27 w 6040464"/>
              <a:gd name="connsiteY2" fmla="*/ 2369713 h 4494828"/>
              <a:gd name="connsiteX3" fmla="*/ 1869838 w 6040464"/>
              <a:gd name="connsiteY3" fmla="*/ 4494726 h 4494828"/>
              <a:gd name="connsiteX4" fmla="*/ 2962413 w 6040464"/>
              <a:gd name="connsiteY4" fmla="*/ 1803042 h 4494828"/>
              <a:gd name="connsiteX5" fmla="*/ 4907123 w 6040464"/>
              <a:gd name="connsiteY5" fmla="*/ 4146997 h 4494828"/>
              <a:gd name="connsiteX6" fmla="*/ 6040464 w 6040464"/>
              <a:gd name="connsiteY6" fmla="*/ 2511380 h 4494828"/>
              <a:gd name="connsiteX0" fmla="*/ 296486 w 6040464"/>
              <a:gd name="connsiteY0" fmla="*/ 0 h 4494828"/>
              <a:gd name="connsiteX1" fmla="*/ 3400295 w 6040464"/>
              <a:gd name="connsiteY1" fmla="*/ 528034 h 4494828"/>
              <a:gd name="connsiteX2" fmla="*/ 27 w 6040464"/>
              <a:gd name="connsiteY2" fmla="*/ 2369713 h 4494828"/>
              <a:gd name="connsiteX3" fmla="*/ 1869838 w 6040464"/>
              <a:gd name="connsiteY3" fmla="*/ 4494726 h 4494828"/>
              <a:gd name="connsiteX4" fmla="*/ 2962413 w 6040464"/>
              <a:gd name="connsiteY4" fmla="*/ 1803042 h 4494828"/>
              <a:gd name="connsiteX5" fmla="*/ 4907123 w 6040464"/>
              <a:gd name="connsiteY5" fmla="*/ 4146997 h 4494828"/>
              <a:gd name="connsiteX6" fmla="*/ 6040464 w 6040464"/>
              <a:gd name="connsiteY6" fmla="*/ 2511380 h 4494828"/>
              <a:gd name="connsiteX0" fmla="*/ 296486 w 6040464"/>
              <a:gd name="connsiteY0" fmla="*/ 0 h 4494828"/>
              <a:gd name="connsiteX1" fmla="*/ 3400295 w 6040464"/>
              <a:gd name="connsiteY1" fmla="*/ 528034 h 4494828"/>
              <a:gd name="connsiteX2" fmla="*/ 27 w 6040464"/>
              <a:gd name="connsiteY2" fmla="*/ 2369713 h 4494828"/>
              <a:gd name="connsiteX3" fmla="*/ 1869838 w 6040464"/>
              <a:gd name="connsiteY3" fmla="*/ 4494726 h 4494828"/>
              <a:gd name="connsiteX4" fmla="*/ 2962413 w 6040464"/>
              <a:gd name="connsiteY4" fmla="*/ 1803042 h 4494828"/>
              <a:gd name="connsiteX5" fmla="*/ 4907123 w 6040464"/>
              <a:gd name="connsiteY5" fmla="*/ 4146997 h 4494828"/>
              <a:gd name="connsiteX6" fmla="*/ 6040464 w 6040464"/>
              <a:gd name="connsiteY6" fmla="*/ 2511380 h 4494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0464" h="4494828">
                <a:moveTo>
                  <a:pt x="296486" y="0"/>
                </a:moveTo>
                <a:lnTo>
                  <a:pt x="3400295" y="528034"/>
                </a:lnTo>
                <a:cubicBezTo>
                  <a:pt x="3423481" y="536620"/>
                  <a:pt x="8275" y="2365421"/>
                  <a:pt x="27" y="2369713"/>
                </a:cubicBezTo>
                <a:cubicBezTo>
                  <a:pt x="-8221" y="2374005"/>
                  <a:pt x="1884283" y="4511898"/>
                  <a:pt x="1869838" y="4494726"/>
                </a:cubicBezTo>
                <a:cubicBezTo>
                  <a:pt x="1855393" y="4477554"/>
                  <a:pt x="2964375" y="1770845"/>
                  <a:pt x="2962413" y="1803042"/>
                </a:cubicBezTo>
                <a:cubicBezTo>
                  <a:pt x="2960451" y="1835239"/>
                  <a:pt x="4858733" y="4157730"/>
                  <a:pt x="4907123" y="4146997"/>
                </a:cubicBezTo>
                <a:cubicBezTo>
                  <a:pt x="4955513" y="4136264"/>
                  <a:pt x="5915639" y="2685244"/>
                  <a:pt x="6040464" y="2511380"/>
                </a:cubicBezTo>
              </a:path>
            </a:pathLst>
          </a:custGeom>
          <a:noFill/>
          <a:ln w="158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defTabSz="914367"/>
            <a:endParaRPr lang="en-US" sz="1765">
              <a:solidFill>
                <a:srgbClr val="FFFFFF"/>
              </a:solidFill>
              <a:latin typeface="Segoe UI"/>
            </a:endParaRPr>
          </a:p>
        </p:txBody>
      </p:sp>
      <p:sp>
        <p:nvSpPr>
          <p:cNvPr id="12" name="Title 6"/>
          <p:cNvSpPr>
            <a:spLocks noGrp="1"/>
          </p:cNvSpPr>
          <p:nvPr>
            <p:ph type="title"/>
          </p:nvPr>
        </p:nvSpPr>
        <p:spPr>
          <a:xfrm>
            <a:off x="394950" y="1052045"/>
            <a:ext cx="5160092" cy="4146372"/>
          </a:xfrm>
        </p:spPr>
        <p:txBody>
          <a:bodyPr/>
          <a:lstStyle/>
          <a:p>
            <a:r>
              <a:rPr lang="en-US" sz="6470">
                <a:cs typeface="Segoe UI"/>
              </a:rPr>
              <a:t>IoT Show</a:t>
            </a:r>
            <a:br>
              <a:rPr lang="en-US" sz="6470">
                <a:cs typeface="Segoe UI"/>
              </a:rPr>
            </a:br>
            <a:r>
              <a:rPr lang="en-US" sz="6470">
                <a:cs typeface="Segoe UI"/>
              </a:rPr>
              <a:t>Deep Dive</a:t>
            </a:r>
            <a:br>
              <a:rPr lang="en-US" sz="3921">
                <a:gradFill>
                  <a:gsLst>
                    <a:gs pos="68000">
                      <a:schemeClr val="accent5"/>
                    </a:gs>
                    <a:gs pos="0">
                      <a:schemeClr val="accent5"/>
                    </a:gs>
                  </a:gsLst>
                  <a:path path="rect">
                    <a:fillToRect t="100000" r="100000"/>
                  </a:path>
                </a:gradFill>
              </a:rPr>
            </a:br>
            <a:r>
              <a:rPr lang="en-US" sz="5294">
                <a:gradFill>
                  <a:gsLst>
                    <a:gs pos="68000">
                      <a:schemeClr val="accent5"/>
                    </a:gs>
                    <a:gs pos="0">
                      <a:schemeClr val="accent5"/>
                    </a:gs>
                  </a:gsLst>
                  <a:path path="rect">
                    <a:fillToRect t="100000" r="100000"/>
                  </a:path>
                </a:gradFill>
              </a:rPr>
              <a:t>Azure Digital Twins Updated Capabilities</a:t>
            </a:r>
            <a:endParaRPr lang="en-US" sz="3921">
              <a:gradFill>
                <a:gsLst>
                  <a:gs pos="68000">
                    <a:schemeClr val="accent5"/>
                  </a:gs>
                  <a:gs pos="0">
                    <a:schemeClr val="accent5"/>
                  </a:gs>
                </a:gsLst>
                <a:path path="rect">
                  <a:fillToRect t="100000" r="100000"/>
                </a:path>
              </a:gradFill>
            </a:endParaRPr>
          </a:p>
        </p:txBody>
      </p:sp>
      <p:grpSp>
        <p:nvGrpSpPr>
          <p:cNvPr id="31" name="Group 30">
            <a:extLst>
              <a:ext uri="{FF2B5EF4-FFF2-40B4-BE49-F238E27FC236}">
                <a16:creationId xmlns:a16="http://schemas.microsoft.com/office/drawing/2014/main" id="{B420BDB7-E400-49CB-9C50-4BC4814363D4}"/>
              </a:ext>
            </a:extLst>
          </p:cNvPr>
          <p:cNvGrpSpPr/>
          <p:nvPr/>
        </p:nvGrpSpPr>
        <p:grpSpPr>
          <a:xfrm>
            <a:off x="10461402" y="5198417"/>
            <a:ext cx="380190" cy="380188"/>
            <a:chOff x="8119422" y="2030686"/>
            <a:chExt cx="590219" cy="590219"/>
          </a:xfrm>
        </p:grpSpPr>
        <p:sp>
          <p:nvSpPr>
            <p:cNvPr id="32" name="Oval 31">
              <a:extLst>
                <a:ext uri="{FF2B5EF4-FFF2-40B4-BE49-F238E27FC236}">
                  <a16:creationId xmlns:a16="http://schemas.microsoft.com/office/drawing/2014/main" id="{15778A82-DCC6-4AFB-81F5-921CA5614D98}"/>
                </a:ext>
              </a:extLst>
            </p:cNvPr>
            <p:cNvSpPr/>
            <p:nvPr/>
          </p:nvSpPr>
          <p:spPr bwMode="auto">
            <a:xfrm>
              <a:off x="8119422" y="2030686"/>
              <a:ext cx="590219" cy="590219"/>
            </a:xfrm>
            <a:prstGeom prst="ellipse">
              <a:avLst/>
            </a:prstGeom>
            <a:noFill/>
            <a:ln w="127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33" name="Oval 32">
              <a:extLst>
                <a:ext uri="{FF2B5EF4-FFF2-40B4-BE49-F238E27FC236}">
                  <a16:creationId xmlns:a16="http://schemas.microsoft.com/office/drawing/2014/main" id="{97CEEC8A-26EE-4696-BD55-126AE275B60C}"/>
                </a:ext>
              </a:extLst>
            </p:cNvPr>
            <p:cNvSpPr/>
            <p:nvPr/>
          </p:nvSpPr>
          <p:spPr bwMode="auto">
            <a:xfrm>
              <a:off x="8278214" y="2211954"/>
              <a:ext cx="272634" cy="272634"/>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34" name="Group 33">
            <a:extLst>
              <a:ext uri="{FF2B5EF4-FFF2-40B4-BE49-F238E27FC236}">
                <a16:creationId xmlns:a16="http://schemas.microsoft.com/office/drawing/2014/main" id="{930B8021-7743-4787-99FB-C39BFDE7B8DE}"/>
              </a:ext>
            </a:extLst>
          </p:cNvPr>
          <p:cNvGrpSpPr/>
          <p:nvPr/>
        </p:nvGrpSpPr>
        <p:grpSpPr>
          <a:xfrm>
            <a:off x="11413175" y="3516794"/>
            <a:ext cx="380190" cy="380188"/>
            <a:chOff x="8119422" y="2030686"/>
            <a:chExt cx="590219" cy="590219"/>
          </a:xfrm>
        </p:grpSpPr>
        <p:sp>
          <p:nvSpPr>
            <p:cNvPr id="35" name="Oval 34">
              <a:extLst>
                <a:ext uri="{FF2B5EF4-FFF2-40B4-BE49-F238E27FC236}">
                  <a16:creationId xmlns:a16="http://schemas.microsoft.com/office/drawing/2014/main" id="{718C715C-32A9-4181-8FA6-275914E1DE93}"/>
                </a:ext>
              </a:extLst>
            </p:cNvPr>
            <p:cNvSpPr/>
            <p:nvPr/>
          </p:nvSpPr>
          <p:spPr bwMode="auto">
            <a:xfrm>
              <a:off x="8119422" y="2030686"/>
              <a:ext cx="590219" cy="590219"/>
            </a:xfrm>
            <a:prstGeom prst="ellipse">
              <a:avLst/>
            </a:prstGeom>
            <a:noFill/>
            <a:ln w="127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36" name="Oval 35">
              <a:extLst>
                <a:ext uri="{FF2B5EF4-FFF2-40B4-BE49-F238E27FC236}">
                  <a16:creationId xmlns:a16="http://schemas.microsoft.com/office/drawing/2014/main" id="{71003DA0-0681-4326-B614-B6F04E9F5D8B}"/>
                </a:ext>
              </a:extLst>
            </p:cNvPr>
            <p:cNvSpPr/>
            <p:nvPr/>
          </p:nvSpPr>
          <p:spPr bwMode="auto">
            <a:xfrm>
              <a:off x="8278214" y="2211954"/>
              <a:ext cx="272634" cy="272634"/>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37" name="Group 36">
            <a:extLst>
              <a:ext uri="{FF2B5EF4-FFF2-40B4-BE49-F238E27FC236}">
                <a16:creationId xmlns:a16="http://schemas.microsoft.com/office/drawing/2014/main" id="{CF474C82-3E2A-455E-86AE-DE0FF69C38DC}"/>
              </a:ext>
            </a:extLst>
          </p:cNvPr>
          <p:cNvGrpSpPr/>
          <p:nvPr/>
        </p:nvGrpSpPr>
        <p:grpSpPr>
          <a:xfrm>
            <a:off x="8736465" y="2893181"/>
            <a:ext cx="380190" cy="380188"/>
            <a:chOff x="8119422" y="2030686"/>
            <a:chExt cx="590219" cy="590219"/>
          </a:xfrm>
        </p:grpSpPr>
        <p:sp>
          <p:nvSpPr>
            <p:cNvPr id="38" name="Oval 37">
              <a:extLst>
                <a:ext uri="{FF2B5EF4-FFF2-40B4-BE49-F238E27FC236}">
                  <a16:creationId xmlns:a16="http://schemas.microsoft.com/office/drawing/2014/main" id="{5DDA946F-1CE7-402D-BD44-94E7C574128F}"/>
                </a:ext>
              </a:extLst>
            </p:cNvPr>
            <p:cNvSpPr/>
            <p:nvPr/>
          </p:nvSpPr>
          <p:spPr bwMode="auto">
            <a:xfrm>
              <a:off x="8119422" y="2030686"/>
              <a:ext cx="590219" cy="590219"/>
            </a:xfrm>
            <a:prstGeom prst="ellipse">
              <a:avLst/>
            </a:prstGeom>
            <a:noFill/>
            <a:ln w="127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39" name="Oval 38">
              <a:extLst>
                <a:ext uri="{FF2B5EF4-FFF2-40B4-BE49-F238E27FC236}">
                  <a16:creationId xmlns:a16="http://schemas.microsoft.com/office/drawing/2014/main" id="{6A7A7AEA-F212-420C-80AB-EABD9B0D9CCF}"/>
                </a:ext>
              </a:extLst>
            </p:cNvPr>
            <p:cNvSpPr/>
            <p:nvPr/>
          </p:nvSpPr>
          <p:spPr bwMode="auto">
            <a:xfrm>
              <a:off x="8278214" y="2211954"/>
              <a:ext cx="272634" cy="272634"/>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40" name="Group 39">
            <a:extLst>
              <a:ext uri="{FF2B5EF4-FFF2-40B4-BE49-F238E27FC236}">
                <a16:creationId xmlns:a16="http://schemas.microsoft.com/office/drawing/2014/main" id="{4A3711A4-B886-4EA8-B8B1-9228A6402349}"/>
              </a:ext>
            </a:extLst>
          </p:cNvPr>
          <p:cNvGrpSpPr/>
          <p:nvPr/>
        </p:nvGrpSpPr>
        <p:grpSpPr>
          <a:xfrm>
            <a:off x="6406891" y="1123465"/>
            <a:ext cx="380190" cy="380188"/>
            <a:chOff x="8119422" y="2030686"/>
            <a:chExt cx="590219" cy="590219"/>
          </a:xfrm>
        </p:grpSpPr>
        <p:sp>
          <p:nvSpPr>
            <p:cNvPr id="41" name="Oval 40">
              <a:extLst>
                <a:ext uri="{FF2B5EF4-FFF2-40B4-BE49-F238E27FC236}">
                  <a16:creationId xmlns:a16="http://schemas.microsoft.com/office/drawing/2014/main" id="{7AE734CD-9A09-4563-8387-ABE35E11A124}"/>
                </a:ext>
              </a:extLst>
            </p:cNvPr>
            <p:cNvSpPr/>
            <p:nvPr/>
          </p:nvSpPr>
          <p:spPr bwMode="auto">
            <a:xfrm>
              <a:off x="8119422" y="2030686"/>
              <a:ext cx="590219" cy="590219"/>
            </a:xfrm>
            <a:prstGeom prst="ellipse">
              <a:avLst/>
            </a:prstGeom>
            <a:noFill/>
            <a:ln w="127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42" name="Oval 41">
              <a:extLst>
                <a:ext uri="{FF2B5EF4-FFF2-40B4-BE49-F238E27FC236}">
                  <a16:creationId xmlns:a16="http://schemas.microsoft.com/office/drawing/2014/main" id="{B6C98C10-FD23-41AD-8992-7EB22655A7C4}"/>
                </a:ext>
              </a:extLst>
            </p:cNvPr>
            <p:cNvSpPr/>
            <p:nvPr/>
          </p:nvSpPr>
          <p:spPr bwMode="auto">
            <a:xfrm>
              <a:off x="8278214" y="2211954"/>
              <a:ext cx="272634" cy="272634"/>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43" name="Group 42">
            <a:extLst>
              <a:ext uri="{FF2B5EF4-FFF2-40B4-BE49-F238E27FC236}">
                <a16:creationId xmlns:a16="http://schemas.microsoft.com/office/drawing/2014/main" id="{27B6660A-476F-45A2-A2E9-8DE6E56BDA4C}"/>
              </a:ext>
            </a:extLst>
          </p:cNvPr>
          <p:cNvGrpSpPr/>
          <p:nvPr/>
        </p:nvGrpSpPr>
        <p:grpSpPr>
          <a:xfrm>
            <a:off x="9109287" y="1632485"/>
            <a:ext cx="380190" cy="380188"/>
            <a:chOff x="8119422" y="2030686"/>
            <a:chExt cx="590219" cy="590219"/>
          </a:xfrm>
        </p:grpSpPr>
        <p:sp>
          <p:nvSpPr>
            <p:cNvPr id="44" name="Oval 43">
              <a:extLst>
                <a:ext uri="{FF2B5EF4-FFF2-40B4-BE49-F238E27FC236}">
                  <a16:creationId xmlns:a16="http://schemas.microsoft.com/office/drawing/2014/main" id="{3530124A-48CD-4FFD-97BD-FF34EF9B625D}"/>
                </a:ext>
              </a:extLst>
            </p:cNvPr>
            <p:cNvSpPr/>
            <p:nvPr/>
          </p:nvSpPr>
          <p:spPr bwMode="auto">
            <a:xfrm>
              <a:off x="8119422" y="2030686"/>
              <a:ext cx="590219" cy="590219"/>
            </a:xfrm>
            <a:prstGeom prst="ellipse">
              <a:avLst/>
            </a:prstGeom>
            <a:noFill/>
            <a:ln w="127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45" name="Oval 44">
              <a:extLst>
                <a:ext uri="{FF2B5EF4-FFF2-40B4-BE49-F238E27FC236}">
                  <a16:creationId xmlns:a16="http://schemas.microsoft.com/office/drawing/2014/main" id="{6813F38D-EA72-4CE5-9757-FB2417C8241D}"/>
                </a:ext>
              </a:extLst>
            </p:cNvPr>
            <p:cNvSpPr/>
            <p:nvPr/>
          </p:nvSpPr>
          <p:spPr bwMode="auto">
            <a:xfrm>
              <a:off x="8278214" y="2211954"/>
              <a:ext cx="272634" cy="272634"/>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46" name="Group 45">
            <a:extLst>
              <a:ext uri="{FF2B5EF4-FFF2-40B4-BE49-F238E27FC236}">
                <a16:creationId xmlns:a16="http://schemas.microsoft.com/office/drawing/2014/main" id="{DB0D6A69-F661-4853-9C8F-12DAFD0E1278}"/>
              </a:ext>
            </a:extLst>
          </p:cNvPr>
          <p:cNvGrpSpPr/>
          <p:nvPr/>
        </p:nvGrpSpPr>
        <p:grpSpPr>
          <a:xfrm>
            <a:off x="7790197" y="5499739"/>
            <a:ext cx="380190" cy="380188"/>
            <a:chOff x="8119422" y="2030686"/>
            <a:chExt cx="590219" cy="590219"/>
          </a:xfrm>
        </p:grpSpPr>
        <p:sp>
          <p:nvSpPr>
            <p:cNvPr id="47" name="Oval 46">
              <a:extLst>
                <a:ext uri="{FF2B5EF4-FFF2-40B4-BE49-F238E27FC236}">
                  <a16:creationId xmlns:a16="http://schemas.microsoft.com/office/drawing/2014/main" id="{933E714D-F11E-4CB9-B893-70085CD6F2C6}"/>
                </a:ext>
              </a:extLst>
            </p:cNvPr>
            <p:cNvSpPr/>
            <p:nvPr/>
          </p:nvSpPr>
          <p:spPr bwMode="auto">
            <a:xfrm>
              <a:off x="8119422" y="2030686"/>
              <a:ext cx="590219" cy="590219"/>
            </a:xfrm>
            <a:prstGeom prst="ellipse">
              <a:avLst/>
            </a:prstGeom>
            <a:noFill/>
            <a:ln w="127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48" name="Oval 47">
              <a:extLst>
                <a:ext uri="{FF2B5EF4-FFF2-40B4-BE49-F238E27FC236}">
                  <a16:creationId xmlns:a16="http://schemas.microsoft.com/office/drawing/2014/main" id="{189AC320-C865-459F-A324-F31684856B75}"/>
                </a:ext>
              </a:extLst>
            </p:cNvPr>
            <p:cNvSpPr/>
            <p:nvPr/>
          </p:nvSpPr>
          <p:spPr bwMode="auto">
            <a:xfrm>
              <a:off x="8278214" y="2211954"/>
              <a:ext cx="272634" cy="272634"/>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nvGrpSpPr>
          <p:cNvPr id="52" name="Group 51">
            <a:extLst>
              <a:ext uri="{FF2B5EF4-FFF2-40B4-BE49-F238E27FC236}">
                <a16:creationId xmlns:a16="http://schemas.microsoft.com/office/drawing/2014/main" id="{3661E9D6-4253-4831-B151-E6F48AFB39AB}"/>
              </a:ext>
            </a:extLst>
          </p:cNvPr>
          <p:cNvGrpSpPr/>
          <p:nvPr/>
        </p:nvGrpSpPr>
        <p:grpSpPr>
          <a:xfrm>
            <a:off x="6154732" y="3403660"/>
            <a:ext cx="380190" cy="380188"/>
            <a:chOff x="8119422" y="2030686"/>
            <a:chExt cx="590219" cy="590219"/>
          </a:xfrm>
        </p:grpSpPr>
        <p:sp>
          <p:nvSpPr>
            <p:cNvPr id="53" name="Oval 52">
              <a:extLst>
                <a:ext uri="{FF2B5EF4-FFF2-40B4-BE49-F238E27FC236}">
                  <a16:creationId xmlns:a16="http://schemas.microsoft.com/office/drawing/2014/main" id="{B9CFCDCB-E0B2-4DE4-883A-396BEB565E1A}"/>
                </a:ext>
              </a:extLst>
            </p:cNvPr>
            <p:cNvSpPr/>
            <p:nvPr/>
          </p:nvSpPr>
          <p:spPr bwMode="auto">
            <a:xfrm>
              <a:off x="8119422" y="2030686"/>
              <a:ext cx="590219" cy="590219"/>
            </a:xfrm>
            <a:prstGeom prst="ellipse">
              <a:avLst/>
            </a:prstGeom>
            <a:noFill/>
            <a:ln w="127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54" name="Oval 53">
              <a:extLst>
                <a:ext uri="{FF2B5EF4-FFF2-40B4-BE49-F238E27FC236}">
                  <a16:creationId xmlns:a16="http://schemas.microsoft.com/office/drawing/2014/main" id="{FD5662DC-DB22-4DE6-ACE8-B72A660CD2BB}"/>
                </a:ext>
              </a:extLst>
            </p:cNvPr>
            <p:cNvSpPr/>
            <p:nvPr/>
          </p:nvSpPr>
          <p:spPr bwMode="auto">
            <a:xfrm>
              <a:off x="8278214" y="2211954"/>
              <a:ext cx="272634" cy="272634"/>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2" name="TextBox 1">
            <a:extLst>
              <a:ext uri="{FF2B5EF4-FFF2-40B4-BE49-F238E27FC236}">
                <a16:creationId xmlns:a16="http://schemas.microsoft.com/office/drawing/2014/main" id="{7A929246-40D7-416C-9FB0-288270F12EF8}"/>
              </a:ext>
            </a:extLst>
          </p:cNvPr>
          <p:cNvSpPr txBox="1"/>
          <p:nvPr/>
        </p:nvSpPr>
        <p:spPr>
          <a:xfrm>
            <a:off x="274098" y="5206599"/>
            <a:ext cx="4424096" cy="1446550"/>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chemeClr val="bg1"/>
                </a:solidFill>
              </a:rPr>
              <a:t>Speaker: Christian Schormann</a:t>
            </a:r>
          </a:p>
          <a:p>
            <a:pPr>
              <a:lnSpc>
                <a:spcPct val="90000"/>
              </a:lnSpc>
              <a:spcAft>
                <a:spcPts val="600"/>
              </a:spcAft>
            </a:pPr>
            <a:r>
              <a:rPr lang="en-US" sz="2400" dirty="0">
                <a:solidFill>
                  <a:schemeClr val="bg1"/>
                </a:solidFill>
              </a:rPr>
              <a:t>Host: Pamela Cortez</a:t>
            </a:r>
          </a:p>
          <a:p>
            <a:pPr>
              <a:lnSpc>
                <a:spcPct val="90000"/>
              </a:lnSpc>
              <a:spcAft>
                <a:spcPts val="600"/>
              </a:spcAft>
            </a:pPr>
            <a:r>
              <a:rPr lang="en-US" sz="2400" dirty="0">
                <a:solidFill>
                  <a:schemeClr val="bg1"/>
                </a:solidFill>
              </a:rPr>
              <a:t>Aired June 29th</a:t>
            </a:r>
          </a:p>
        </p:txBody>
      </p:sp>
    </p:spTree>
    <p:extLst>
      <p:ext uri="{BB962C8B-B14F-4D97-AF65-F5344CB8AC3E}">
        <p14:creationId xmlns:p14="http://schemas.microsoft.com/office/powerpoint/2010/main" val="7893047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par>
                                <p:cTn id="8" presetID="42" presetClass="path" presetSubtype="0" decel="100000" fill="hold" nodeType="withEffect">
                                  <p:stCondLst>
                                    <p:cond delay="50"/>
                                  </p:stCondLst>
                                  <p:childTnLst>
                                    <p:animMotion origin="layout" path="M 1.17182E-6 -2.12892E-6 L 0.04353 -2.12892E-6 " pathEditMode="relative" rAng="0" ptsTypes="AA">
                                      <p:cBhvr>
                                        <p:cTn id="9" dur="750" spd="-100000" fill="hold"/>
                                        <p:tgtEl>
                                          <p:spTgt spid="13"/>
                                        </p:tgtEl>
                                        <p:attrNameLst>
                                          <p:attrName>ppt_x</p:attrName>
                                          <p:attrName>ppt_y</p:attrName>
                                        </p:attrNameLst>
                                      </p:cBhvr>
                                      <p:rCtr x="2170" y="0"/>
                                    </p:animMotion>
                                  </p:childTnLst>
                                </p:cTn>
                              </p:par>
                              <p:par>
                                <p:cTn id="10" presetID="10" presetClass="entr" presetSubtype="0" fill="hold" nodeType="withEffect">
                                  <p:stCondLst>
                                    <p:cond delay="15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750"/>
                                        <p:tgtEl>
                                          <p:spTgt spid="15"/>
                                        </p:tgtEl>
                                      </p:cBhvr>
                                    </p:animEffect>
                                  </p:childTnLst>
                                </p:cTn>
                              </p:par>
                              <p:par>
                                <p:cTn id="13" presetID="42" presetClass="path" presetSubtype="0" decel="100000" fill="hold" nodeType="withEffect">
                                  <p:stCondLst>
                                    <p:cond delay="150"/>
                                  </p:stCondLst>
                                  <p:childTnLst>
                                    <p:animMotion origin="layout" path="M 1.17182E-6 -2.12892E-6 L 0.04353 -2.12892E-6 " pathEditMode="relative" rAng="0" ptsTypes="AA">
                                      <p:cBhvr>
                                        <p:cTn id="14" dur="750" spd="-100000" fill="hold"/>
                                        <p:tgtEl>
                                          <p:spTgt spid="15"/>
                                        </p:tgtEl>
                                        <p:attrNameLst>
                                          <p:attrName>ppt_x</p:attrName>
                                          <p:attrName>ppt_y</p:attrName>
                                        </p:attrNameLst>
                                      </p:cBhvr>
                                      <p:rCtr x="2170" y="0"/>
                                    </p:animMotion>
                                  </p:childTnLst>
                                </p:cTn>
                              </p:par>
                              <p:par>
                                <p:cTn id="15" presetID="10"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750"/>
                                        <p:tgtEl>
                                          <p:spTgt spid="23"/>
                                        </p:tgtEl>
                                      </p:cBhvr>
                                    </p:animEffect>
                                  </p:childTnLst>
                                </p:cTn>
                              </p:par>
                              <p:par>
                                <p:cTn id="18" presetID="42" presetClass="path" presetSubtype="0" decel="100000" fill="hold" nodeType="withEffect">
                                  <p:stCondLst>
                                    <p:cond delay="0"/>
                                  </p:stCondLst>
                                  <p:childTnLst>
                                    <p:animMotion origin="layout" path="M 1.17182E-6 -2.12892E-6 L 0.04353 -2.12892E-6 " pathEditMode="relative" rAng="0" ptsTypes="AA">
                                      <p:cBhvr>
                                        <p:cTn id="19" dur="750" spd="-100000" fill="hold"/>
                                        <p:tgtEl>
                                          <p:spTgt spid="23"/>
                                        </p:tgtEl>
                                        <p:attrNameLst>
                                          <p:attrName>ppt_x</p:attrName>
                                          <p:attrName>ppt_y</p:attrName>
                                        </p:attrNameLst>
                                      </p:cBhvr>
                                      <p:rCtr x="2170" y="0"/>
                                    </p:animMotion>
                                  </p:childTnLst>
                                </p:cTn>
                              </p:par>
                              <p:par>
                                <p:cTn id="20" presetID="10" presetClass="entr" presetSubtype="0" fill="hold" nodeType="withEffect">
                                  <p:stCondLst>
                                    <p:cond delay="15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750"/>
                                        <p:tgtEl>
                                          <p:spTgt spid="25"/>
                                        </p:tgtEl>
                                      </p:cBhvr>
                                    </p:animEffect>
                                  </p:childTnLst>
                                </p:cTn>
                              </p:par>
                              <p:par>
                                <p:cTn id="23" presetID="42" presetClass="path" presetSubtype="0" decel="100000" fill="hold" nodeType="withEffect">
                                  <p:stCondLst>
                                    <p:cond delay="150"/>
                                  </p:stCondLst>
                                  <p:childTnLst>
                                    <p:animMotion origin="layout" path="M 1.17182E-6 -2.12892E-6 L 0.04353 -2.12892E-6 " pathEditMode="relative" rAng="0" ptsTypes="AA">
                                      <p:cBhvr>
                                        <p:cTn id="24" dur="750" spd="-100000" fill="hold"/>
                                        <p:tgtEl>
                                          <p:spTgt spid="25"/>
                                        </p:tgtEl>
                                        <p:attrNameLst>
                                          <p:attrName>ppt_x</p:attrName>
                                          <p:attrName>ppt_y</p:attrName>
                                        </p:attrNameLst>
                                      </p:cBhvr>
                                      <p:rCtr x="2170" y="0"/>
                                    </p:animMotion>
                                  </p:childTnLst>
                                </p:cTn>
                              </p:par>
                              <p:par>
                                <p:cTn id="25" presetID="10" presetClass="entr" presetSubtype="0" fill="hold" nodeType="withEffect">
                                  <p:stCondLst>
                                    <p:cond delay="25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750"/>
                                        <p:tgtEl>
                                          <p:spTgt spid="27"/>
                                        </p:tgtEl>
                                      </p:cBhvr>
                                    </p:animEffect>
                                  </p:childTnLst>
                                </p:cTn>
                              </p:par>
                              <p:par>
                                <p:cTn id="28" presetID="42" presetClass="path" presetSubtype="0" decel="100000" fill="hold" nodeType="withEffect">
                                  <p:stCondLst>
                                    <p:cond delay="250"/>
                                  </p:stCondLst>
                                  <p:childTnLst>
                                    <p:animMotion origin="layout" path="M 1.17182E-6 -2.12892E-6 L 0.04353 -2.12892E-6 " pathEditMode="relative" rAng="0" ptsTypes="AA">
                                      <p:cBhvr>
                                        <p:cTn id="29" dur="750" spd="-100000" fill="hold"/>
                                        <p:tgtEl>
                                          <p:spTgt spid="27"/>
                                        </p:tgtEl>
                                        <p:attrNameLst>
                                          <p:attrName>ppt_x</p:attrName>
                                          <p:attrName>ppt_y</p:attrName>
                                        </p:attrNameLst>
                                      </p:cBhvr>
                                      <p:rCtr x="2170" y="0"/>
                                    </p:animMotion>
                                  </p:childTnLst>
                                </p:cTn>
                              </p:par>
                              <p:par>
                                <p:cTn id="30" presetID="10" presetClass="entr" presetSubtype="0" fill="hold" nodeType="withEffect">
                                  <p:stCondLst>
                                    <p:cond delay="5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750"/>
                                        <p:tgtEl>
                                          <p:spTgt spid="17"/>
                                        </p:tgtEl>
                                      </p:cBhvr>
                                    </p:animEffect>
                                  </p:childTnLst>
                                </p:cTn>
                              </p:par>
                              <p:par>
                                <p:cTn id="33" presetID="42" presetClass="path" presetSubtype="0" decel="100000" fill="hold" nodeType="withEffect">
                                  <p:stCondLst>
                                    <p:cond delay="50"/>
                                  </p:stCondLst>
                                  <p:childTnLst>
                                    <p:animMotion origin="layout" path="M 1.17182E-6 -2.12892E-6 L 0.04353 -2.12892E-6 " pathEditMode="relative" rAng="0" ptsTypes="AA">
                                      <p:cBhvr>
                                        <p:cTn id="34" dur="750" spd="-100000" fill="hold"/>
                                        <p:tgtEl>
                                          <p:spTgt spid="17"/>
                                        </p:tgtEl>
                                        <p:attrNameLst>
                                          <p:attrName>ppt_x</p:attrName>
                                          <p:attrName>ppt_y</p:attrName>
                                        </p:attrNameLst>
                                      </p:cBhvr>
                                      <p:rCtr x="2170" y="0"/>
                                    </p:animMotion>
                                  </p:childTnLst>
                                </p:cTn>
                              </p:par>
                              <p:par>
                                <p:cTn id="35" presetID="10" presetClass="entr" presetSubtype="0" fill="hold" nodeType="withEffect">
                                  <p:stCondLst>
                                    <p:cond delay="15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750"/>
                                        <p:tgtEl>
                                          <p:spTgt spid="21"/>
                                        </p:tgtEl>
                                      </p:cBhvr>
                                    </p:animEffect>
                                  </p:childTnLst>
                                </p:cTn>
                              </p:par>
                              <p:par>
                                <p:cTn id="38" presetID="42" presetClass="path" presetSubtype="0" decel="100000" fill="hold" nodeType="withEffect">
                                  <p:stCondLst>
                                    <p:cond delay="150"/>
                                  </p:stCondLst>
                                  <p:childTnLst>
                                    <p:animMotion origin="layout" path="M 1.17182E-6 -2.12892E-6 L 0.04353 -2.12892E-6 " pathEditMode="relative" rAng="0" ptsTypes="AA">
                                      <p:cBhvr>
                                        <p:cTn id="39" dur="750" spd="-100000" fill="hold"/>
                                        <p:tgtEl>
                                          <p:spTgt spid="21"/>
                                        </p:tgtEl>
                                        <p:attrNameLst>
                                          <p:attrName>ppt_x</p:attrName>
                                          <p:attrName>ppt_y</p:attrName>
                                        </p:attrNameLst>
                                      </p:cBhvr>
                                      <p:rCtr x="2170" y="0"/>
                                    </p:animMotion>
                                  </p:childTnLst>
                                </p:cTn>
                              </p:par>
                            </p:childTnLst>
                          </p:cTn>
                        </p:par>
                        <p:par>
                          <p:cTn id="40" fill="hold">
                            <p:stCondLst>
                              <p:cond delay="1000"/>
                            </p:stCondLst>
                            <p:childTnLst>
                              <p:par>
                                <p:cTn id="41" presetID="22" presetClass="entr" presetSubtype="8" fill="hold" grpId="0" nodeType="afterEffect">
                                  <p:stCondLst>
                                    <p:cond delay="30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1750"/>
                                        <p:tgtEl>
                                          <p:spTgt spid="16"/>
                                        </p:tgtEl>
                                      </p:cBhvr>
                                    </p:animEffect>
                                  </p:childTnLst>
                                </p:cTn>
                              </p:par>
                              <p:par>
                                <p:cTn id="44" presetID="1" presetClass="entr" presetSubtype="0" fill="hold" nodeType="withEffect">
                                  <p:stCondLst>
                                    <p:cond delay="500"/>
                                  </p:stCondLst>
                                  <p:childTnLst>
                                    <p:set>
                                      <p:cBhvr>
                                        <p:cTn id="45" dur="1" fill="hold">
                                          <p:stCondLst>
                                            <p:cond delay="0"/>
                                          </p:stCondLst>
                                        </p:cTn>
                                        <p:tgtEl>
                                          <p:spTgt spid="40"/>
                                        </p:tgtEl>
                                        <p:attrNameLst>
                                          <p:attrName>style.visibility</p:attrName>
                                        </p:attrNameLst>
                                      </p:cBhvr>
                                      <p:to>
                                        <p:strVal val="visible"/>
                                      </p:to>
                                    </p:set>
                                  </p:childTnLst>
                                </p:cTn>
                              </p:par>
                              <p:par>
                                <p:cTn id="46" presetID="6" presetClass="emph" presetSubtype="0" accel="100000" autoRev="1" fill="hold" nodeType="withEffect">
                                  <p:stCondLst>
                                    <p:cond delay="0"/>
                                  </p:stCondLst>
                                  <p:childTnLst>
                                    <p:animScale>
                                      <p:cBhvr>
                                        <p:cTn id="47" dur="500" fill="hold"/>
                                        <p:tgtEl>
                                          <p:spTgt spid="40"/>
                                        </p:tgtEl>
                                      </p:cBhvr>
                                      <p:by x="0" y="0"/>
                                    </p:animScale>
                                  </p:childTnLst>
                                </p:cTn>
                              </p:par>
                              <p:par>
                                <p:cTn id="48" presetID="6" presetClass="emph" presetSubtype="0" decel="100000" fill="hold" nodeType="withEffect">
                                  <p:stCondLst>
                                    <p:cond delay="900"/>
                                  </p:stCondLst>
                                  <p:childTnLst>
                                    <p:animScale>
                                      <p:cBhvr>
                                        <p:cTn id="49" dur="500" fill="hold"/>
                                        <p:tgtEl>
                                          <p:spTgt spid="40"/>
                                        </p:tgtEl>
                                      </p:cBhvr>
                                      <p:by x="90000" y="90000"/>
                                    </p:animScale>
                                  </p:childTnLst>
                                </p:cTn>
                              </p:par>
                              <p:par>
                                <p:cTn id="50" presetID="1" presetClass="entr" presetSubtype="0" fill="hold" nodeType="withEffect">
                                  <p:stCondLst>
                                    <p:cond delay="600"/>
                                  </p:stCondLst>
                                  <p:childTnLst>
                                    <p:set>
                                      <p:cBhvr>
                                        <p:cTn id="51" dur="1" fill="hold">
                                          <p:stCondLst>
                                            <p:cond delay="0"/>
                                          </p:stCondLst>
                                        </p:cTn>
                                        <p:tgtEl>
                                          <p:spTgt spid="43"/>
                                        </p:tgtEl>
                                        <p:attrNameLst>
                                          <p:attrName>style.visibility</p:attrName>
                                        </p:attrNameLst>
                                      </p:cBhvr>
                                      <p:to>
                                        <p:strVal val="visible"/>
                                      </p:to>
                                    </p:set>
                                  </p:childTnLst>
                                </p:cTn>
                              </p:par>
                              <p:par>
                                <p:cTn id="52" presetID="6" presetClass="emph" presetSubtype="0" accel="100000" autoRev="1" fill="hold" nodeType="withEffect">
                                  <p:stCondLst>
                                    <p:cond delay="100"/>
                                  </p:stCondLst>
                                  <p:childTnLst>
                                    <p:animScale>
                                      <p:cBhvr>
                                        <p:cTn id="53" dur="500" fill="hold"/>
                                        <p:tgtEl>
                                          <p:spTgt spid="43"/>
                                        </p:tgtEl>
                                      </p:cBhvr>
                                      <p:by x="0" y="0"/>
                                    </p:animScale>
                                  </p:childTnLst>
                                </p:cTn>
                              </p:par>
                              <p:par>
                                <p:cTn id="54" presetID="6" presetClass="emph" presetSubtype="0" decel="100000" fill="hold" nodeType="withEffect">
                                  <p:stCondLst>
                                    <p:cond delay="1000"/>
                                  </p:stCondLst>
                                  <p:childTnLst>
                                    <p:animScale>
                                      <p:cBhvr>
                                        <p:cTn id="55" dur="500" fill="hold"/>
                                        <p:tgtEl>
                                          <p:spTgt spid="43"/>
                                        </p:tgtEl>
                                      </p:cBhvr>
                                      <p:by x="90000" y="90000"/>
                                    </p:animScale>
                                  </p:childTnLst>
                                </p:cTn>
                              </p:par>
                              <p:par>
                                <p:cTn id="56" presetID="1" presetClass="entr" presetSubtype="0" fill="hold" nodeType="withEffect">
                                  <p:stCondLst>
                                    <p:cond delay="700"/>
                                  </p:stCondLst>
                                  <p:childTnLst>
                                    <p:set>
                                      <p:cBhvr>
                                        <p:cTn id="57" dur="1" fill="hold">
                                          <p:stCondLst>
                                            <p:cond delay="0"/>
                                          </p:stCondLst>
                                        </p:cTn>
                                        <p:tgtEl>
                                          <p:spTgt spid="52"/>
                                        </p:tgtEl>
                                        <p:attrNameLst>
                                          <p:attrName>style.visibility</p:attrName>
                                        </p:attrNameLst>
                                      </p:cBhvr>
                                      <p:to>
                                        <p:strVal val="visible"/>
                                      </p:to>
                                    </p:set>
                                  </p:childTnLst>
                                </p:cTn>
                              </p:par>
                              <p:par>
                                <p:cTn id="58" presetID="6" presetClass="emph" presetSubtype="0" accel="100000" autoRev="1" fill="hold" nodeType="withEffect">
                                  <p:stCondLst>
                                    <p:cond delay="200"/>
                                  </p:stCondLst>
                                  <p:childTnLst>
                                    <p:animScale>
                                      <p:cBhvr>
                                        <p:cTn id="59" dur="500" fill="hold"/>
                                        <p:tgtEl>
                                          <p:spTgt spid="52"/>
                                        </p:tgtEl>
                                      </p:cBhvr>
                                      <p:by x="0" y="0"/>
                                    </p:animScale>
                                  </p:childTnLst>
                                </p:cTn>
                              </p:par>
                              <p:par>
                                <p:cTn id="60" presetID="6" presetClass="emph" presetSubtype="0" decel="100000" fill="hold" nodeType="withEffect">
                                  <p:stCondLst>
                                    <p:cond delay="1100"/>
                                  </p:stCondLst>
                                  <p:childTnLst>
                                    <p:animScale>
                                      <p:cBhvr>
                                        <p:cTn id="61" dur="500" fill="hold"/>
                                        <p:tgtEl>
                                          <p:spTgt spid="52"/>
                                        </p:tgtEl>
                                      </p:cBhvr>
                                      <p:by x="90000" y="90000"/>
                                    </p:animScale>
                                  </p:childTnLst>
                                </p:cTn>
                              </p:par>
                              <p:par>
                                <p:cTn id="62" presetID="1" presetClass="entr" presetSubtype="0" fill="hold" nodeType="withEffect">
                                  <p:stCondLst>
                                    <p:cond delay="800"/>
                                  </p:stCondLst>
                                  <p:childTnLst>
                                    <p:set>
                                      <p:cBhvr>
                                        <p:cTn id="63" dur="1" fill="hold">
                                          <p:stCondLst>
                                            <p:cond delay="0"/>
                                          </p:stCondLst>
                                        </p:cTn>
                                        <p:tgtEl>
                                          <p:spTgt spid="46"/>
                                        </p:tgtEl>
                                        <p:attrNameLst>
                                          <p:attrName>style.visibility</p:attrName>
                                        </p:attrNameLst>
                                      </p:cBhvr>
                                      <p:to>
                                        <p:strVal val="visible"/>
                                      </p:to>
                                    </p:set>
                                  </p:childTnLst>
                                </p:cTn>
                              </p:par>
                              <p:par>
                                <p:cTn id="64" presetID="6" presetClass="emph" presetSubtype="0" accel="100000" autoRev="1" fill="hold" nodeType="withEffect">
                                  <p:stCondLst>
                                    <p:cond delay="300"/>
                                  </p:stCondLst>
                                  <p:childTnLst>
                                    <p:animScale>
                                      <p:cBhvr>
                                        <p:cTn id="65" dur="500" fill="hold"/>
                                        <p:tgtEl>
                                          <p:spTgt spid="46"/>
                                        </p:tgtEl>
                                      </p:cBhvr>
                                      <p:by x="0" y="0"/>
                                    </p:animScale>
                                  </p:childTnLst>
                                </p:cTn>
                              </p:par>
                              <p:par>
                                <p:cTn id="66" presetID="6" presetClass="emph" presetSubtype="0" decel="100000" fill="hold" nodeType="withEffect">
                                  <p:stCondLst>
                                    <p:cond delay="1200"/>
                                  </p:stCondLst>
                                  <p:childTnLst>
                                    <p:animScale>
                                      <p:cBhvr>
                                        <p:cTn id="67" dur="500" fill="hold"/>
                                        <p:tgtEl>
                                          <p:spTgt spid="46"/>
                                        </p:tgtEl>
                                      </p:cBhvr>
                                      <p:by x="90000" y="90000"/>
                                    </p:animScale>
                                  </p:childTnLst>
                                </p:cTn>
                              </p:par>
                              <p:par>
                                <p:cTn id="68" presetID="1" presetClass="entr" presetSubtype="0" fill="hold" nodeType="withEffect">
                                  <p:stCondLst>
                                    <p:cond delay="800"/>
                                  </p:stCondLst>
                                  <p:childTnLst>
                                    <p:set>
                                      <p:cBhvr>
                                        <p:cTn id="69" dur="1" fill="hold">
                                          <p:stCondLst>
                                            <p:cond delay="0"/>
                                          </p:stCondLst>
                                        </p:cTn>
                                        <p:tgtEl>
                                          <p:spTgt spid="37"/>
                                        </p:tgtEl>
                                        <p:attrNameLst>
                                          <p:attrName>style.visibility</p:attrName>
                                        </p:attrNameLst>
                                      </p:cBhvr>
                                      <p:to>
                                        <p:strVal val="visible"/>
                                      </p:to>
                                    </p:set>
                                  </p:childTnLst>
                                </p:cTn>
                              </p:par>
                              <p:par>
                                <p:cTn id="70" presetID="6" presetClass="emph" presetSubtype="0" accel="100000" autoRev="1" fill="hold" nodeType="withEffect">
                                  <p:stCondLst>
                                    <p:cond delay="300"/>
                                  </p:stCondLst>
                                  <p:childTnLst>
                                    <p:animScale>
                                      <p:cBhvr>
                                        <p:cTn id="71" dur="500" fill="hold"/>
                                        <p:tgtEl>
                                          <p:spTgt spid="37"/>
                                        </p:tgtEl>
                                      </p:cBhvr>
                                      <p:by x="0" y="0"/>
                                    </p:animScale>
                                  </p:childTnLst>
                                </p:cTn>
                              </p:par>
                              <p:par>
                                <p:cTn id="72" presetID="6" presetClass="emph" presetSubtype="0" decel="100000" fill="hold" nodeType="withEffect">
                                  <p:stCondLst>
                                    <p:cond delay="1200"/>
                                  </p:stCondLst>
                                  <p:childTnLst>
                                    <p:animScale>
                                      <p:cBhvr>
                                        <p:cTn id="73" dur="500" fill="hold"/>
                                        <p:tgtEl>
                                          <p:spTgt spid="37"/>
                                        </p:tgtEl>
                                      </p:cBhvr>
                                      <p:by x="90000" y="90000"/>
                                    </p:animScale>
                                  </p:childTnLst>
                                </p:cTn>
                              </p:par>
                              <p:par>
                                <p:cTn id="74" presetID="1" presetClass="entr" presetSubtype="0" fill="hold" nodeType="withEffect">
                                  <p:stCondLst>
                                    <p:cond delay="900"/>
                                  </p:stCondLst>
                                  <p:childTnLst>
                                    <p:set>
                                      <p:cBhvr>
                                        <p:cTn id="75" dur="1" fill="hold">
                                          <p:stCondLst>
                                            <p:cond delay="0"/>
                                          </p:stCondLst>
                                        </p:cTn>
                                        <p:tgtEl>
                                          <p:spTgt spid="31"/>
                                        </p:tgtEl>
                                        <p:attrNameLst>
                                          <p:attrName>style.visibility</p:attrName>
                                        </p:attrNameLst>
                                      </p:cBhvr>
                                      <p:to>
                                        <p:strVal val="visible"/>
                                      </p:to>
                                    </p:set>
                                  </p:childTnLst>
                                </p:cTn>
                              </p:par>
                              <p:par>
                                <p:cTn id="76" presetID="6" presetClass="emph" presetSubtype="0" accel="100000" autoRev="1" fill="hold" nodeType="withEffect">
                                  <p:stCondLst>
                                    <p:cond delay="400"/>
                                  </p:stCondLst>
                                  <p:childTnLst>
                                    <p:animScale>
                                      <p:cBhvr>
                                        <p:cTn id="77" dur="500" fill="hold"/>
                                        <p:tgtEl>
                                          <p:spTgt spid="31"/>
                                        </p:tgtEl>
                                      </p:cBhvr>
                                      <p:by x="0" y="0"/>
                                    </p:animScale>
                                  </p:childTnLst>
                                </p:cTn>
                              </p:par>
                              <p:par>
                                <p:cTn id="78" presetID="6" presetClass="emph" presetSubtype="0" decel="100000" fill="hold" nodeType="withEffect">
                                  <p:stCondLst>
                                    <p:cond delay="1300"/>
                                  </p:stCondLst>
                                  <p:childTnLst>
                                    <p:animScale>
                                      <p:cBhvr>
                                        <p:cTn id="79" dur="500" fill="hold"/>
                                        <p:tgtEl>
                                          <p:spTgt spid="31"/>
                                        </p:tgtEl>
                                      </p:cBhvr>
                                      <p:by x="90000" y="90000"/>
                                    </p:animScale>
                                  </p:childTnLst>
                                </p:cTn>
                              </p:par>
                              <p:par>
                                <p:cTn id="80" presetID="1" presetClass="entr" presetSubtype="0" fill="hold" nodeType="withEffect">
                                  <p:stCondLst>
                                    <p:cond delay="1000"/>
                                  </p:stCondLst>
                                  <p:childTnLst>
                                    <p:set>
                                      <p:cBhvr>
                                        <p:cTn id="81" dur="1" fill="hold">
                                          <p:stCondLst>
                                            <p:cond delay="0"/>
                                          </p:stCondLst>
                                        </p:cTn>
                                        <p:tgtEl>
                                          <p:spTgt spid="34"/>
                                        </p:tgtEl>
                                        <p:attrNameLst>
                                          <p:attrName>style.visibility</p:attrName>
                                        </p:attrNameLst>
                                      </p:cBhvr>
                                      <p:to>
                                        <p:strVal val="visible"/>
                                      </p:to>
                                    </p:set>
                                  </p:childTnLst>
                                </p:cTn>
                              </p:par>
                              <p:par>
                                <p:cTn id="82" presetID="6" presetClass="emph" presetSubtype="0" accel="100000" autoRev="1" fill="hold" nodeType="withEffect">
                                  <p:stCondLst>
                                    <p:cond delay="500"/>
                                  </p:stCondLst>
                                  <p:childTnLst>
                                    <p:animScale>
                                      <p:cBhvr>
                                        <p:cTn id="83" dur="500" fill="hold"/>
                                        <p:tgtEl>
                                          <p:spTgt spid="34"/>
                                        </p:tgtEl>
                                      </p:cBhvr>
                                      <p:by x="0" y="0"/>
                                    </p:animScale>
                                  </p:childTnLst>
                                </p:cTn>
                              </p:par>
                              <p:par>
                                <p:cTn id="84" presetID="6" presetClass="emph" presetSubtype="0" decel="100000" fill="hold" nodeType="withEffect">
                                  <p:stCondLst>
                                    <p:cond delay="1400"/>
                                  </p:stCondLst>
                                  <p:childTnLst>
                                    <p:animScale>
                                      <p:cBhvr>
                                        <p:cTn id="85" dur="500" fill="hold"/>
                                        <p:tgtEl>
                                          <p:spTgt spid="34"/>
                                        </p:tgtEl>
                                      </p:cBhvr>
                                      <p:by x="90000" y="9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3EE53-D55F-4C4A-9AAE-AB06A0016F15}"/>
              </a:ext>
            </a:extLst>
          </p:cNvPr>
          <p:cNvSpPr>
            <a:spLocks noGrp="1"/>
          </p:cNvSpPr>
          <p:nvPr>
            <p:ph type="title"/>
          </p:nvPr>
        </p:nvSpPr>
        <p:spPr/>
        <p:txBody>
          <a:bodyPr>
            <a:normAutofit fontScale="90000"/>
          </a:bodyPr>
          <a:lstStyle/>
          <a:p>
            <a:r>
              <a:rPr lang="en-US"/>
              <a:t>Leveraging the Azure Digital Twin Service</a:t>
            </a:r>
          </a:p>
        </p:txBody>
      </p:sp>
      <p:sp>
        <p:nvSpPr>
          <p:cNvPr id="3" name="Content Placeholder 2">
            <a:extLst>
              <a:ext uri="{FF2B5EF4-FFF2-40B4-BE49-F238E27FC236}">
                <a16:creationId xmlns:a16="http://schemas.microsoft.com/office/drawing/2014/main" id="{FEB63165-FBEE-484B-BBFA-78BCDE142721}"/>
              </a:ext>
            </a:extLst>
          </p:cNvPr>
          <p:cNvSpPr>
            <a:spLocks noGrp="1"/>
          </p:cNvSpPr>
          <p:nvPr>
            <p:ph idx="1"/>
          </p:nvPr>
        </p:nvSpPr>
        <p:spPr>
          <a:xfrm>
            <a:off x="838200" y="1137805"/>
            <a:ext cx="6098964" cy="2809727"/>
          </a:xfrm>
        </p:spPr>
        <p:txBody>
          <a:bodyPr>
            <a:normAutofit lnSpcReduction="10000"/>
          </a:bodyPr>
          <a:lstStyle/>
          <a:p>
            <a:r>
              <a:rPr lang="en-US" sz="1800"/>
              <a:t>PaaS Service Offering</a:t>
            </a:r>
          </a:p>
          <a:p>
            <a:r>
              <a:rPr lang="en-US" sz="1800"/>
              <a:t>Setup via Azure Portal, comfortable Azure CLI support</a:t>
            </a:r>
          </a:p>
          <a:p>
            <a:r>
              <a:rPr lang="en-US" sz="1800"/>
              <a:t>Programmed via REST API surface</a:t>
            </a:r>
          </a:p>
          <a:p>
            <a:r>
              <a:rPr lang="en-US" sz="1800"/>
              <a:t>SDKs available for C# at Public Preview</a:t>
            </a:r>
          </a:p>
          <a:p>
            <a:pPr lvl="1"/>
            <a:r>
              <a:rPr lang="en-US" sz="1400"/>
              <a:t>Additional SDKs for supported Azure languages will follow</a:t>
            </a:r>
          </a:p>
          <a:p>
            <a:pPr lvl="1"/>
            <a:r>
              <a:rPr lang="en-US" sz="1400"/>
              <a:t>For Public Preview, additional SDKs can be generated by customers using Autorest</a:t>
            </a:r>
          </a:p>
          <a:p>
            <a:pPr lvl="1"/>
            <a:r>
              <a:rPr lang="en-US" sz="1400"/>
              <a:t>Parser library for validation and “reflection” over DTDL</a:t>
            </a:r>
          </a:p>
          <a:p>
            <a:pPr marL="0" indent="0">
              <a:buNone/>
            </a:pPr>
            <a:r>
              <a:rPr lang="en-US" sz="1800"/>
              <a:t>  </a:t>
            </a:r>
          </a:p>
        </p:txBody>
      </p:sp>
      <p:sp>
        <p:nvSpPr>
          <p:cNvPr id="4" name="TextBox 3">
            <a:extLst>
              <a:ext uri="{FF2B5EF4-FFF2-40B4-BE49-F238E27FC236}">
                <a16:creationId xmlns:a16="http://schemas.microsoft.com/office/drawing/2014/main" id="{71415D8A-2C20-44A0-BF66-B28058573916}"/>
              </a:ext>
            </a:extLst>
          </p:cNvPr>
          <p:cNvSpPr txBox="1"/>
          <p:nvPr/>
        </p:nvSpPr>
        <p:spPr>
          <a:xfrm>
            <a:off x="351692" y="4235469"/>
            <a:ext cx="5608320" cy="2446824"/>
          </a:xfrm>
          <a:prstGeom prst="rect">
            <a:avLst/>
          </a:prstGeom>
          <a:solidFill>
            <a:sysClr val="windowText" lastClr="000000"/>
          </a:solidFill>
        </p:spPr>
        <p:style>
          <a:lnRef idx="0">
            <a:scrgbClr r="0" g="0" b="0"/>
          </a:lnRef>
          <a:fillRef idx="0">
            <a:scrgbClr r="0" g="0" b="0"/>
          </a:fillRef>
          <a:effectRef idx="0">
            <a:scrgbClr r="0" g="0" b="0"/>
          </a:effectRef>
          <a:fontRef idx="major"/>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6A9955"/>
                </a:solidFill>
                <a:effectLst/>
                <a:uLnTx/>
                <a:uFillTx/>
                <a:latin typeface="Consolas" panose="020B0609020204030204" pitchFamily="49" charset="0"/>
              </a:rPr>
              <a:t>// Initialize twin metadata</a:t>
            </a:r>
            <a:endParaRPr kumimoji="0" lang="en-US" sz="900" b="0" i="0" u="none" strike="noStrike" kern="0" cap="none" spc="0" normalizeH="0" baseline="0" noProof="0">
              <a:ln>
                <a:noFill/>
              </a:ln>
              <a:solidFill>
                <a:srgbClr val="D4D4D4"/>
              </a:solidFill>
              <a:effectLst/>
              <a:uLnTx/>
              <a:uFillTx/>
              <a:latin typeface="Consolas" panose="020B0609020204030204" pitchFamily="49"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9CDCFE"/>
                </a:solidFill>
                <a:effectLst/>
                <a:uLnTx/>
                <a:uFillTx/>
                <a:latin typeface="Consolas" panose="020B0609020204030204" pitchFamily="49" charset="0"/>
              </a:rPr>
              <a:t>var</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meta</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 </a:t>
            </a:r>
            <a:r>
              <a:rPr kumimoji="0" lang="en-US" sz="900" b="0" i="0" u="none" strike="noStrike" kern="0" cap="none" spc="0" normalizeH="0" baseline="0" noProof="0">
                <a:ln>
                  <a:noFill/>
                </a:ln>
                <a:solidFill>
                  <a:srgbClr val="569CD6"/>
                </a:solidFill>
                <a:effectLst/>
                <a:uLnTx/>
                <a:uFillTx/>
                <a:latin typeface="Consolas" panose="020B0609020204030204" pitchFamily="49" charset="0"/>
              </a:rPr>
              <a:t>new</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4EC9B0"/>
                </a:solidFill>
                <a:effectLst/>
                <a:uLnTx/>
                <a:uFillTx/>
                <a:latin typeface="Consolas" panose="020B0609020204030204" pitchFamily="49" charset="0"/>
              </a:rPr>
              <a:t>Dictionary</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&lt;</a:t>
            </a:r>
            <a:r>
              <a:rPr kumimoji="0" lang="en-US" sz="900" b="0" i="0" u="none" strike="noStrike" kern="0" cap="none" spc="0" normalizeH="0" baseline="0" noProof="0">
                <a:ln>
                  <a:noFill/>
                </a:ln>
                <a:solidFill>
                  <a:srgbClr val="569CD6"/>
                </a:solidFill>
                <a:effectLst/>
                <a:uLnTx/>
                <a:uFillTx/>
                <a:latin typeface="Consolas" panose="020B0609020204030204" pitchFamily="49" charset="0"/>
              </a:rPr>
              <a:t>string</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569CD6"/>
                </a:solidFill>
                <a:effectLst/>
                <a:uLnTx/>
                <a:uFillTx/>
                <a:latin typeface="Consolas" panose="020B0609020204030204" pitchFamily="49" charset="0"/>
              </a:rPr>
              <a:t>object</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&gt;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 </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"$model"</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"urn:example:Simple:1"</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6A9955"/>
                </a:solidFill>
                <a:effectLst/>
                <a:uLnTx/>
                <a:uFillTx/>
                <a:latin typeface="Consolas" panose="020B0609020204030204" pitchFamily="49" charset="0"/>
              </a:rPr>
              <a:t>// Initialize the twin properties</a:t>
            </a:r>
            <a:endParaRPr kumimoji="0" lang="en-US" sz="900" b="0" i="0" u="none" strike="noStrike" kern="0" cap="none" spc="0" normalizeH="0" baseline="0" noProof="0">
              <a:ln>
                <a:noFill/>
              </a:ln>
              <a:solidFill>
                <a:srgbClr val="D4D4D4"/>
              </a:solidFill>
              <a:effectLst/>
              <a:uLnTx/>
              <a:uFillTx/>
              <a:latin typeface="Consolas" panose="020B0609020204030204" pitchFamily="49"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569CD6"/>
                </a:solidFill>
                <a:effectLst/>
                <a:uLnTx/>
                <a:uFillTx/>
                <a:latin typeface="Consolas" panose="020B0609020204030204" pitchFamily="49" charset="0"/>
              </a:rPr>
              <a:t>var</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initData</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 </a:t>
            </a:r>
            <a:r>
              <a:rPr kumimoji="0" lang="en-US" sz="900" b="0" i="0" u="none" strike="noStrike" kern="0" cap="none" spc="0" normalizeH="0" baseline="0" noProof="0">
                <a:ln>
                  <a:noFill/>
                </a:ln>
                <a:solidFill>
                  <a:srgbClr val="569CD6"/>
                </a:solidFill>
                <a:effectLst/>
                <a:uLnTx/>
                <a:uFillTx/>
                <a:latin typeface="Consolas" panose="020B0609020204030204" pitchFamily="49" charset="0"/>
              </a:rPr>
              <a:t>new</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4EC9B0"/>
                </a:solidFill>
                <a:effectLst/>
                <a:uLnTx/>
                <a:uFillTx/>
                <a:latin typeface="Consolas" panose="020B0609020204030204" pitchFamily="49" charset="0"/>
              </a:rPr>
              <a:t>Dictionary</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&lt;</a:t>
            </a:r>
            <a:r>
              <a:rPr kumimoji="0" lang="en-US" sz="900" b="0" i="0" u="none" strike="noStrike" kern="0" cap="none" spc="0" normalizeH="0" baseline="0" noProof="0">
                <a:ln>
                  <a:noFill/>
                </a:ln>
                <a:solidFill>
                  <a:srgbClr val="569CD6"/>
                </a:solidFill>
                <a:effectLst/>
                <a:uLnTx/>
                <a:uFillTx/>
                <a:latin typeface="Consolas" panose="020B0609020204030204" pitchFamily="49" charset="0"/>
              </a:rPr>
              <a:t>string</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569CD6"/>
                </a:solidFill>
                <a:effectLst/>
                <a:uLnTx/>
                <a:uFillTx/>
                <a:latin typeface="Consolas" panose="020B0609020204030204" pitchFamily="49" charset="0"/>
              </a:rPr>
              <a:t>object</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&gt;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 </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"$metadata"</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meta</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 </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"data"</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"Hello World!"</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569CD6"/>
                </a:solidFill>
                <a:effectLst/>
                <a:uLnTx/>
                <a:uFillTx/>
                <a:latin typeface="Consolas" panose="020B0609020204030204" pitchFamily="49" charset="0"/>
              </a:rPr>
              <a:t>await</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client</a:t>
            </a:r>
            <a:r>
              <a:rPr kumimoji="0" lang="en-US" sz="900" b="0" i="0" u="none" strike="noStrike" kern="0" cap="none" spc="0" normalizeH="0" baseline="0" noProof="0" err="1">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DCDCAA"/>
                </a:solidFill>
                <a:effectLst/>
                <a:uLnTx/>
                <a:uFillTx/>
                <a:latin typeface="Consolas" panose="020B0609020204030204" pitchFamily="49" charset="0"/>
              </a:rPr>
              <a:t>CreateDigitalTwinAsync</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CE9178"/>
                </a:solidFill>
                <a:effectLst/>
                <a:uLnTx/>
                <a:uFillTx/>
                <a:latin typeface="Consolas" panose="020B0609020204030204" pitchFamily="49" charset="0"/>
              </a:rPr>
              <a:t>myTwin</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JsonSerializer</a:t>
            </a:r>
            <a:r>
              <a:rPr kumimoji="0" lang="en-US" sz="900" b="0" i="0" u="none" strike="noStrike" kern="0" cap="none" spc="0" normalizeH="0" baseline="0" noProof="0" err="1">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DCDCAA"/>
                </a:solidFill>
                <a:effectLst/>
                <a:uLnTx/>
                <a:uFillTx/>
                <a:latin typeface="Consolas" panose="020B0609020204030204" pitchFamily="49" charset="0"/>
              </a:rPr>
              <a:t>Serialize</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initData</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Console</a:t>
            </a:r>
            <a:r>
              <a:rPr kumimoji="0" lang="en-US" sz="900" b="0" i="0" u="none" strike="noStrike" kern="0" cap="none" spc="0" normalizeH="0" baseline="0" noProof="0" err="1">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DCDCAA"/>
                </a:solidFill>
                <a:effectLst/>
                <a:uLnTx/>
                <a:uFillTx/>
                <a:latin typeface="Consolas" panose="020B0609020204030204" pitchFamily="49" charset="0"/>
              </a:rPr>
              <a:t>WriteLine</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$"Created twin: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prefix</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i</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 </a:t>
            </a:r>
            <a:r>
              <a:rPr kumimoji="0" lang="en-US" sz="900" b="0" i="0" u="none" strike="noStrike" kern="0" cap="none" spc="0" normalizeH="0" baseline="0" noProof="0">
                <a:ln>
                  <a:noFill/>
                </a:ln>
                <a:solidFill>
                  <a:srgbClr val="C586C0"/>
                </a:solidFill>
                <a:effectLst/>
                <a:uLnTx/>
                <a:uFillTx/>
                <a:latin typeface="Consolas" panose="020B0609020204030204" pitchFamily="49" charset="0"/>
              </a:rPr>
              <a:t>catch</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4EC9B0"/>
                </a:solidFill>
                <a:effectLst/>
                <a:uLnTx/>
                <a:uFillTx/>
                <a:latin typeface="Consolas" panose="020B0609020204030204" pitchFamily="49" charset="0"/>
              </a:rPr>
              <a:t>RequestFailedException</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rex</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Console</a:t>
            </a:r>
            <a:r>
              <a:rPr kumimoji="0" lang="en-US" sz="900" b="0" i="0" u="none" strike="noStrike" kern="0" cap="none" spc="0" normalizeH="0" baseline="0" noProof="0" err="1">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DCDCAA"/>
                </a:solidFill>
                <a:effectLst/>
                <a:uLnTx/>
                <a:uFillTx/>
                <a:latin typeface="Consolas" panose="020B0609020204030204" pitchFamily="49" charset="0"/>
              </a:rPr>
              <a:t>WriteLine</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$"Create twin error: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rex</a:t>
            </a:r>
            <a:r>
              <a:rPr kumimoji="0" lang="en-US" sz="900" b="0" i="0" u="none" strike="noStrike" kern="0" cap="none" spc="0" normalizeH="0" baseline="0" noProof="0" err="1">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Status</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rex</a:t>
            </a:r>
            <a:r>
              <a:rPr kumimoji="0" lang="en-US" sz="900" b="0" i="0" u="none" strike="noStrike" kern="0" cap="none" spc="0" normalizeH="0" baseline="0" noProof="0" err="1">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Message</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p:txBody>
      </p:sp>
      <p:pic>
        <p:nvPicPr>
          <p:cNvPr id="10" name="Picture 9">
            <a:extLst>
              <a:ext uri="{FF2B5EF4-FFF2-40B4-BE49-F238E27FC236}">
                <a16:creationId xmlns:a16="http://schemas.microsoft.com/office/drawing/2014/main" id="{91F26E7E-F2A4-4962-BE5A-C8C1F9CEA224}"/>
              </a:ext>
            </a:extLst>
          </p:cNvPr>
          <p:cNvPicPr>
            <a:picLocks noChangeAspect="1"/>
          </p:cNvPicPr>
          <p:nvPr/>
        </p:nvPicPr>
        <p:blipFill rotWithShape="1">
          <a:blip r:embed="rId3"/>
          <a:srcRect r="33511"/>
          <a:stretch/>
        </p:blipFill>
        <p:spPr>
          <a:xfrm>
            <a:off x="8223559" y="1137805"/>
            <a:ext cx="3968441" cy="4737832"/>
          </a:xfrm>
          <a:prstGeom prst="rect">
            <a:avLst/>
          </a:prstGeom>
        </p:spPr>
      </p:pic>
      <p:sp>
        <p:nvSpPr>
          <p:cNvPr id="8" name="TextBox 7">
            <a:extLst>
              <a:ext uri="{FF2B5EF4-FFF2-40B4-BE49-F238E27FC236}">
                <a16:creationId xmlns:a16="http://schemas.microsoft.com/office/drawing/2014/main" id="{2ABC5455-019A-478B-94F4-AD1976B733E0}"/>
              </a:ext>
            </a:extLst>
          </p:cNvPr>
          <p:cNvSpPr txBox="1"/>
          <p:nvPr/>
        </p:nvSpPr>
        <p:spPr>
          <a:xfrm>
            <a:off x="6133514" y="4235469"/>
            <a:ext cx="5744308" cy="2446824"/>
          </a:xfrm>
          <a:prstGeom prst="rect">
            <a:avLst/>
          </a:prstGeom>
          <a:solidFill>
            <a:sysClr val="windowText" lastClr="000000"/>
          </a:solidFill>
        </p:spPr>
        <p:style>
          <a:lnRef idx="0">
            <a:scrgbClr r="0" g="0" b="0"/>
          </a:lnRef>
          <a:fillRef idx="0">
            <a:scrgbClr r="0" g="0" b="0"/>
          </a:fillRef>
          <a:effectRef idx="0">
            <a:scrgbClr r="0" g="0" b="0"/>
          </a:effectRef>
          <a:fontRef idx="major"/>
        </p:style>
        <p:txBody>
          <a:bodyPr wrap="square">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9CDCFE"/>
                </a:solidFill>
                <a:effectLst/>
                <a:uLnTx/>
                <a:uFillTx/>
                <a:latin typeface="Consolas" panose="020B0609020204030204" pitchFamily="49" charset="0"/>
              </a:rPr>
              <a:t>public</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async</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static</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Task</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DCDCAA"/>
                </a:solidFill>
                <a:effectLst/>
                <a:uLnTx/>
                <a:uFillTx/>
                <a:latin typeface="Consolas" panose="020B0609020204030204" pitchFamily="49" charset="0"/>
              </a:rPr>
              <a:t>ListRelationships</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4EC9B0"/>
                </a:solidFill>
                <a:effectLst/>
                <a:uLnTx/>
                <a:uFillTx/>
                <a:latin typeface="Consolas" panose="020B0609020204030204" pitchFamily="49" charset="0"/>
              </a:rPr>
              <a:t>DigitalTwinsClient</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client</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569CD6"/>
                </a:solidFill>
                <a:effectLst/>
                <a:uLnTx/>
                <a:uFillTx/>
                <a:latin typeface="Consolas" panose="020B0609020204030204" pitchFamily="49" charset="0"/>
              </a:rPr>
              <a:t>string</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srcId</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9CDCFE"/>
                </a:solidFill>
                <a:effectLst/>
                <a:uLnTx/>
                <a:uFillTx/>
                <a:latin typeface="Consolas" panose="020B0609020204030204" pitchFamily="49" charset="0"/>
              </a:rPr>
              <a:t>    try</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AsyncPageable</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&lt;</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string</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&gt;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results</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client</a:t>
            </a:r>
            <a:r>
              <a:rPr kumimoji="0" lang="en-US" sz="900" b="0" i="0" u="none" strike="noStrike" kern="0" cap="none" spc="0" normalizeH="0" baseline="0" noProof="0" err="1">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DCDCAA"/>
                </a:solidFill>
                <a:effectLst/>
                <a:uLnTx/>
                <a:uFillTx/>
                <a:latin typeface="Consolas" panose="020B0609020204030204" pitchFamily="49" charset="0"/>
              </a:rPr>
              <a:t>GetEdgesAsync</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srcId</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Console</a:t>
            </a:r>
            <a:r>
              <a:rPr kumimoji="0" lang="en-US" sz="900" b="0" i="0" u="none" strike="noStrike" kern="0" cap="none" spc="0" normalizeH="0" baseline="0" noProof="0" err="1">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DCDCAA"/>
                </a:solidFill>
                <a:effectLst/>
                <a:uLnTx/>
                <a:uFillTx/>
                <a:latin typeface="Consolas" panose="020B0609020204030204" pitchFamily="49" charset="0"/>
              </a:rPr>
              <a:t>WriteLine</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$"Twin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srcId</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 is connected to:"</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569CD6"/>
                </a:solidFill>
                <a:effectLst/>
                <a:uLnTx/>
                <a:uFillTx/>
                <a:latin typeface="Consolas" panose="020B0609020204030204" pitchFamily="49" charset="0"/>
              </a:rPr>
              <a:t>await</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DCDCAA"/>
                </a:solidFill>
                <a:effectLst/>
                <a:uLnTx/>
                <a:uFillTx/>
                <a:latin typeface="Consolas" panose="020B0609020204030204" pitchFamily="49" charset="0"/>
              </a:rPr>
              <a:t>foreach</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string</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rel</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569CD6"/>
                </a:solidFill>
                <a:effectLst/>
                <a:uLnTx/>
                <a:uFillTx/>
                <a:latin typeface="Consolas" panose="020B0609020204030204" pitchFamily="49" charset="0"/>
              </a:rPr>
              <a:t>in</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results</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var</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edge</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JsonSerializer</a:t>
            </a:r>
            <a:r>
              <a:rPr kumimoji="0" lang="en-US" sz="900" b="0" i="0" u="none" strike="noStrike" kern="0" cap="none" spc="0" normalizeH="0" baseline="0" noProof="0" err="1">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DCDCAA"/>
                </a:solidFill>
                <a:effectLst/>
                <a:uLnTx/>
                <a:uFillTx/>
                <a:latin typeface="Consolas" panose="020B0609020204030204" pitchFamily="49" charset="0"/>
              </a:rPr>
              <a:t>Deserialize</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&lt;</a:t>
            </a:r>
            <a:r>
              <a:rPr kumimoji="0" lang="en-US" sz="900" b="0" i="0" u="none" strike="noStrike" kern="0" cap="none" spc="0" normalizeH="0" baseline="0" noProof="0" err="1">
                <a:ln>
                  <a:noFill/>
                </a:ln>
                <a:solidFill>
                  <a:srgbClr val="4EC9B0"/>
                </a:solidFill>
                <a:effectLst/>
                <a:uLnTx/>
                <a:uFillTx/>
                <a:latin typeface="Consolas" panose="020B0609020204030204" pitchFamily="49" charset="0"/>
              </a:rPr>
              <a:t>BasicEdge</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&gt;(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rel</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Console</a:t>
            </a:r>
            <a:r>
              <a:rPr kumimoji="0" lang="en-US" sz="900" b="0" i="0" u="none" strike="noStrike" kern="0" cap="none" spc="0" normalizeH="0" baseline="0" noProof="0" err="1">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DCDCAA"/>
                </a:solidFill>
                <a:effectLst/>
                <a:uLnTx/>
                <a:uFillTx/>
                <a:latin typeface="Consolas" panose="020B0609020204030204" pitchFamily="49" charset="0"/>
              </a:rPr>
              <a:t>WriteLine</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edge</a:t>
            </a:r>
            <a:r>
              <a:rPr kumimoji="0" lang="en-US" sz="900" b="0" i="0" u="none" strike="noStrike" kern="0" cap="none" spc="0" normalizeH="0" baseline="0" noProof="0" err="1">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Relationship</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}-&gt;{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edge</a:t>
            </a:r>
            <a:r>
              <a:rPr kumimoji="0" lang="en-US" sz="900" b="0" i="0" u="none" strike="noStrike" kern="0" cap="none" spc="0" normalizeH="0" baseline="0" noProof="0" err="1">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TargetId</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 </a:t>
            </a:r>
            <a:r>
              <a:rPr kumimoji="0" lang="en-US" sz="900" b="0" i="0" u="none" strike="noStrike" kern="0" cap="none" spc="0" normalizeH="0" baseline="0" noProof="0">
                <a:ln>
                  <a:noFill/>
                </a:ln>
                <a:solidFill>
                  <a:srgbClr val="DCDCAA"/>
                </a:solidFill>
                <a:effectLst/>
                <a:uLnTx/>
                <a:uFillTx/>
                <a:latin typeface="Consolas" panose="020B0609020204030204" pitchFamily="49" charset="0"/>
              </a:rPr>
              <a:t>catch</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4EC9B0"/>
                </a:solidFill>
                <a:effectLst/>
                <a:uLnTx/>
                <a:uFillTx/>
                <a:latin typeface="Consolas" panose="020B0609020204030204" pitchFamily="49" charset="0"/>
              </a:rPr>
              <a:t>RequestFailedException</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a:ln>
                  <a:noFill/>
                </a:ln>
                <a:solidFill>
                  <a:srgbClr val="9CDCFE"/>
                </a:solidFill>
                <a:effectLst/>
                <a:uLnTx/>
                <a:uFillTx/>
                <a:latin typeface="Consolas" panose="020B0609020204030204" pitchFamily="49" charset="0"/>
              </a:rPr>
              <a:t>rex</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Console</a:t>
            </a:r>
            <a:r>
              <a:rPr kumimoji="0" lang="en-US" sz="900" b="0" i="0" u="none" strike="noStrike" kern="0" cap="none" spc="0" normalizeH="0" baseline="0" noProof="0" err="1">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DCDCAA"/>
                </a:solidFill>
                <a:effectLst/>
                <a:uLnTx/>
                <a:uFillTx/>
                <a:latin typeface="Consolas" panose="020B0609020204030204" pitchFamily="49" charset="0"/>
              </a:rPr>
              <a:t>WriteLine</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$"Relationship retrieval error: {</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rex</a:t>
            </a:r>
            <a:r>
              <a:rPr kumimoji="0" lang="en-US" sz="900" b="0" i="0" u="none" strike="noStrike" kern="0" cap="none" spc="0" normalizeH="0" baseline="0" noProof="0" err="1">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Status</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rex</a:t>
            </a:r>
            <a:r>
              <a:rPr kumimoji="0" lang="en-US" sz="900" b="0" i="0" u="none" strike="noStrike" kern="0" cap="none" spc="0" normalizeH="0" baseline="0" noProof="0" err="1">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err="1">
                <a:ln>
                  <a:noFill/>
                </a:ln>
                <a:solidFill>
                  <a:srgbClr val="9CDCFE"/>
                </a:solidFill>
                <a:effectLst/>
                <a:uLnTx/>
                <a:uFillTx/>
                <a:latin typeface="Consolas" panose="020B0609020204030204" pitchFamily="49" charset="0"/>
              </a:rPr>
              <a:t>Message</a:t>
            </a:r>
            <a:r>
              <a:rPr kumimoji="0" lang="en-US" sz="900" b="0" i="0" u="none" strike="noStrike" kern="0" cap="none" spc="0" normalizeH="0" baseline="0" noProof="0">
                <a:ln>
                  <a:noFill/>
                </a:ln>
                <a:solidFill>
                  <a:srgbClr val="CE9178"/>
                </a:solidFill>
                <a:effectLst/>
                <a:uLnTx/>
                <a:uFillTx/>
                <a:latin typeface="Consolas" panose="020B0609020204030204" pitchFamily="49" charset="0"/>
              </a:rPr>
              <a:t>}"</a:t>
            </a: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a:ln>
                  <a:noFill/>
                </a:ln>
                <a:solidFill>
                  <a:srgbClr val="D4D4D4"/>
                </a:solidFill>
                <a:effectLst/>
                <a:uLnTx/>
                <a:uFillTx/>
                <a:latin typeface="Consolas" panose="020B0609020204030204" pitchFamily="49" charset="0"/>
              </a:rPr>
              <a:t>}</a:t>
            </a:r>
          </a:p>
        </p:txBody>
      </p:sp>
    </p:spTree>
    <p:extLst>
      <p:ext uri="{BB962C8B-B14F-4D97-AF65-F5344CB8AC3E}">
        <p14:creationId xmlns:p14="http://schemas.microsoft.com/office/powerpoint/2010/main" val="2344140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AE269-FB73-4EBF-AFAC-FBB596DEABB2}"/>
              </a:ext>
            </a:extLst>
          </p:cNvPr>
          <p:cNvSpPr>
            <a:spLocks noGrp="1"/>
          </p:cNvSpPr>
          <p:nvPr>
            <p:ph type="title"/>
          </p:nvPr>
        </p:nvSpPr>
        <p:spPr/>
        <p:txBody>
          <a:bodyPr>
            <a:normAutofit fontScale="90000"/>
          </a:bodyPr>
          <a:lstStyle/>
          <a:p>
            <a:r>
              <a:rPr lang="en-US"/>
              <a:t>SDK Details</a:t>
            </a:r>
          </a:p>
        </p:txBody>
      </p:sp>
      <p:sp>
        <p:nvSpPr>
          <p:cNvPr id="3" name="Content Placeholder 2">
            <a:extLst>
              <a:ext uri="{FF2B5EF4-FFF2-40B4-BE49-F238E27FC236}">
                <a16:creationId xmlns:a16="http://schemas.microsoft.com/office/drawing/2014/main" id="{5127EA84-4E05-41C7-9CA4-8B2E7478106A}"/>
              </a:ext>
            </a:extLst>
          </p:cNvPr>
          <p:cNvSpPr>
            <a:spLocks noGrp="1"/>
          </p:cNvSpPr>
          <p:nvPr>
            <p:ph idx="1"/>
          </p:nvPr>
        </p:nvSpPr>
        <p:spPr>
          <a:xfrm>
            <a:off x="838200" y="1137804"/>
            <a:ext cx="10515600" cy="3168382"/>
          </a:xfrm>
        </p:spPr>
        <p:txBody>
          <a:bodyPr>
            <a:normAutofit fontScale="77500" lnSpcReduction="20000"/>
          </a:bodyPr>
          <a:lstStyle/>
          <a:p>
            <a:r>
              <a:rPr lang="en-US"/>
              <a:t>Based on Azure SDK guidelines</a:t>
            </a:r>
          </a:p>
          <a:p>
            <a:pPr lvl="1"/>
            <a:r>
              <a:rPr lang="en-US"/>
              <a:t>General: </a:t>
            </a:r>
            <a:r>
              <a:rPr lang="en-US">
                <a:hlinkClick r:id="rId2"/>
              </a:rPr>
              <a:t>https://azure.github.io/azure-sdk/general_introduction.html</a:t>
            </a:r>
            <a:endParaRPr lang="en-US"/>
          </a:p>
          <a:p>
            <a:pPr lvl="1"/>
            <a:r>
              <a:rPr lang="en-US"/>
              <a:t>.NET: </a:t>
            </a:r>
            <a:r>
              <a:rPr lang="en-US">
                <a:hlinkClick r:id="rId3"/>
              </a:rPr>
              <a:t>https://azure.github.io/azure-sdk/dotnet_introduction.html</a:t>
            </a:r>
            <a:endParaRPr lang="en-US"/>
          </a:p>
          <a:p>
            <a:r>
              <a:rPr lang="en-US"/>
              <a:t>Initial support for C#, a</a:t>
            </a:r>
            <a:r>
              <a:rPr lang="en-US" sz="2800"/>
              <a:t>dditional SDKs for supported Azure languages will follow</a:t>
            </a:r>
            <a:endParaRPr lang="en-US"/>
          </a:p>
          <a:p>
            <a:r>
              <a:rPr lang="en-US"/>
              <a:t>Idiomatic support for each language</a:t>
            </a:r>
          </a:p>
          <a:p>
            <a:r>
              <a:rPr lang="en-US"/>
              <a:t>Comfortable authentication</a:t>
            </a:r>
          </a:p>
          <a:p>
            <a:r>
              <a:rPr lang="en-US"/>
              <a:t>Consistent return types and error handling</a:t>
            </a:r>
          </a:p>
          <a:p>
            <a:r>
              <a:rPr lang="en-US"/>
              <a:t>Automatic paging</a:t>
            </a:r>
          </a:p>
          <a:p>
            <a:endParaRPr lang="en-US"/>
          </a:p>
        </p:txBody>
      </p:sp>
      <p:sp>
        <p:nvSpPr>
          <p:cNvPr id="9" name="TextBox 8">
            <a:extLst>
              <a:ext uri="{FF2B5EF4-FFF2-40B4-BE49-F238E27FC236}">
                <a16:creationId xmlns:a16="http://schemas.microsoft.com/office/drawing/2014/main" id="{0185EF7E-F28E-421C-AC48-AABA71749C97}"/>
              </a:ext>
            </a:extLst>
          </p:cNvPr>
          <p:cNvSpPr txBox="1"/>
          <p:nvPr/>
        </p:nvSpPr>
        <p:spPr>
          <a:xfrm>
            <a:off x="1117907" y="4910563"/>
            <a:ext cx="4836484" cy="1061829"/>
          </a:xfrm>
          <a:prstGeom prst="rect">
            <a:avLst/>
          </a:prstGeom>
          <a:solidFill>
            <a:schemeClr val="tx1"/>
          </a:solidFill>
        </p:spPr>
        <p:txBody>
          <a:bodyPr wrap="square">
            <a:spAutoFit/>
          </a:bodyPr>
          <a:lstStyle/>
          <a:p>
            <a:r>
              <a:rPr lang="en-US" sz="900" b="0">
                <a:solidFill>
                  <a:srgbClr val="6A9955"/>
                </a:solidFill>
                <a:effectLst/>
                <a:latin typeface="Consolas" panose="020B0609020204030204" pitchFamily="49" charset="0"/>
              </a:rPr>
              <a:t>// </a:t>
            </a:r>
            <a:r>
              <a:rPr lang="en-US" sz="900" b="0" err="1">
                <a:solidFill>
                  <a:srgbClr val="6A9955"/>
                </a:solidFill>
                <a:effectLst/>
                <a:latin typeface="Consolas" panose="020B0609020204030204" pitchFamily="49" charset="0"/>
              </a:rPr>
              <a:t>E.g</a:t>
            </a:r>
            <a:r>
              <a:rPr lang="en-US" sz="900" b="0">
                <a:solidFill>
                  <a:srgbClr val="6A9955"/>
                </a:solidFill>
                <a:effectLst/>
                <a:latin typeface="Consolas" panose="020B0609020204030204" pitchFamily="49" charset="0"/>
              </a:rPr>
              <a:t> interactive</a:t>
            </a:r>
            <a:endParaRPr lang="en-US" sz="900" b="0">
              <a:solidFill>
                <a:srgbClr val="D4D4D4"/>
              </a:solidFill>
              <a:effectLst/>
              <a:latin typeface="Consolas" panose="020B0609020204030204" pitchFamily="49" charset="0"/>
            </a:endParaRPr>
          </a:p>
          <a:p>
            <a:r>
              <a:rPr lang="en-US" sz="900" b="0">
                <a:solidFill>
                  <a:srgbClr val="569CD6"/>
                </a:solidFill>
                <a:effectLst/>
                <a:latin typeface="Consolas" panose="020B0609020204030204" pitchFamily="49" charset="0"/>
              </a:rPr>
              <a:t>var</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credential</a:t>
            </a:r>
            <a:r>
              <a:rPr lang="en-US" sz="900" b="0">
                <a:solidFill>
                  <a:srgbClr val="D4D4D4"/>
                </a:solidFill>
                <a:effectLst/>
                <a:latin typeface="Consolas" panose="020B0609020204030204" pitchFamily="49" charset="0"/>
              </a:rPr>
              <a:t> = </a:t>
            </a:r>
            <a:r>
              <a:rPr lang="en-US" sz="900" b="0">
                <a:solidFill>
                  <a:srgbClr val="569CD6"/>
                </a:solidFill>
                <a:effectLst/>
                <a:latin typeface="Consolas" panose="020B0609020204030204" pitchFamily="49" charset="0"/>
              </a:rPr>
              <a:t>new</a:t>
            </a:r>
            <a:r>
              <a:rPr lang="en-US" sz="900" b="0">
                <a:solidFill>
                  <a:srgbClr val="D4D4D4"/>
                </a:solidFill>
                <a:effectLst/>
                <a:latin typeface="Consolas" panose="020B0609020204030204" pitchFamily="49" charset="0"/>
              </a:rPr>
              <a:t> </a:t>
            </a:r>
            <a:r>
              <a:rPr lang="en-US" sz="900" b="0" err="1">
                <a:solidFill>
                  <a:srgbClr val="4EC9B0"/>
                </a:solidFill>
                <a:effectLst/>
                <a:latin typeface="Consolas" panose="020B0609020204030204" pitchFamily="49" charset="0"/>
              </a:rPr>
              <a:t>InteractiveBrowserCredential</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tenantId</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clientId</a:t>
            </a:r>
            <a:r>
              <a:rPr lang="en-US" sz="900" b="0">
                <a:solidFill>
                  <a:srgbClr val="D4D4D4"/>
                </a:solidFill>
                <a:effectLst/>
                <a:latin typeface="Consolas" panose="020B0609020204030204" pitchFamily="49" charset="0"/>
              </a:rPr>
              <a:t>);</a:t>
            </a:r>
          </a:p>
          <a:p>
            <a:r>
              <a:rPr lang="en-US" sz="900" b="0">
                <a:solidFill>
                  <a:srgbClr val="9CDCFE"/>
                </a:solidFill>
                <a:effectLst/>
                <a:latin typeface="Consolas" panose="020B0609020204030204" pitchFamily="49" charset="0"/>
              </a:rPr>
              <a:t>client</a:t>
            </a:r>
            <a:r>
              <a:rPr lang="en-US" sz="900" b="0">
                <a:solidFill>
                  <a:srgbClr val="D4D4D4"/>
                </a:solidFill>
                <a:effectLst/>
                <a:latin typeface="Consolas" panose="020B0609020204030204" pitchFamily="49" charset="0"/>
              </a:rPr>
              <a:t> = </a:t>
            </a:r>
            <a:r>
              <a:rPr lang="en-US" sz="900" b="0">
                <a:solidFill>
                  <a:srgbClr val="569CD6"/>
                </a:solidFill>
                <a:effectLst/>
                <a:latin typeface="Consolas" panose="020B0609020204030204" pitchFamily="49" charset="0"/>
              </a:rPr>
              <a:t>new</a:t>
            </a:r>
            <a:r>
              <a:rPr lang="en-US" sz="900" b="0">
                <a:solidFill>
                  <a:srgbClr val="D4D4D4"/>
                </a:solidFill>
                <a:effectLst/>
                <a:latin typeface="Consolas" panose="020B0609020204030204" pitchFamily="49" charset="0"/>
              </a:rPr>
              <a:t> </a:t>
            </a:r>
            <a:r>
              <a:rPr lang="en-US" sz="900" b="0" err="1">
                <a:solidFill>
                  <a:srgbClr val="DCDCAA"/>
                </a:solidFill>
                <a:effectLst/>
                <a:latin typeface="Consolas" panose="020B0609020204030204" pitchFamily="49" charset="0"/>
              </a:rPr>
              <a:t>DigitalTwinsClient</a:t>
            </a:r>
            <a:r>
              <a:rPr lang="en-US" sz="900" b="0">
                <a:solidFill>
                  <a:srgbClr val="D4D4D4"/>
                </a:solidFill>
                <a:effectLst/>
                <a:latin typeface="Consolas" panose="020B0609020204030204" pitchFamily="49" charset="0"/>
              </a:rPr>
              <a:t>(</a:t>
            </a:r>
            <a:r>
              <a:rPr lang="en-US" sz="900" b="0">
                <a:solidFill>
                  <a:srgbClr val="569CD6"/>
                </a:solidFill>
                <a:effectLst/>
                <a:latin typeface="Consolas" panose="020B0609020204030204" pitchFamily="49" charset="0"/>
              </a:rPr>
              <a:t>new</a:t>
            </a:r>
            <a:r>
              <a:rPr lang="en-US" sz="900" b="0">
                <a:solidFill>
                  <a:srgbClr val="D4D4D4"/>
                </a:solidFill>
                <a:effectLst/>
                <a:latin typeface="Consolas" panose="020B0609020204030204" pitchFamily="49" charset="0"/>
              </a:rPr>
              <a:t> </a:t>
            </a:r>
            <a:r>
              <a:rPr lang="en-US" sz="900" b="0">
                <a:solidFill>
                  <a:srgbClr val="4EC9B0"/>
                </a:solidFill>
                <a:effectLst/>
                <a:latin typeface="Consolas" panose="020B0609020204030204" pitchFamily="49" charset="0"/>
              </a:rPr>
              <a:t>Uri</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adtInstanceUrl</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credential</a:t>
            </a:r>
            <a:r>
              <a:rPr lang="en-US" sz="900" b="0">
                <a:solidFill>
                  <a:srgbClr val="D4D4D4"/>
                </a:solidFill>
                <a:effectLst/>
                <a:latin typeface="Consolas" panose="020B0609020204030204" pitchFamily="49" charset="0"/>
              </a:rPr>
              <a:t>);</a:t>
            </a:r>
          </a:p>
          <a:p>
            <a:endParaRPr lang="en-US" sz="900" b="0">
              <a:solidFill>
                <a:srgbClr val="D4D4D4"/>
              </a:solidFill>
              <a:effectLst/>
              <a:latin typeface="Consolas" panose="020B0609020204030204" pitchFamily="49" charset="0"/>
            </a:endParaRPr>
          </a:p>
          <a:p>
            <a:r>
              <a:rPr lang="en-US" sz="900" b="0">
                <a:solidFill>
                  <a:srgbClr val="6A9955"/>
                </a:solidFill>
                <a:effectLst/>
                <a:latin typeface="Consolas" panose="020B0609020204030204" pitchFamily="49" charset="0"/>
              </a:rPr>
              <a:t>// E.g. MSI</a:t>
            </a:r>
            <a:endParaRPr lang="en-US" sz="900" b="0">
              <a:solidFill>
                <a:srgbClr val="D4D4D4"/>
              </a:solidFill>
              <a:effectLst/>
              <a:latin typeface="Consolas" panose="020B0609020204030204" pitchFamily="49" charset="0"/>
            </a:endParaRPr>
          </a:p>
          <a:p>
            <a:r>
              <a:rPr lang="en-US" sz="900" b="0" err="1">
                <a:solidFill>
                  <a:srgbClr val="4EC9B0"/>
                </a:solidFill>
                <a:effectLst/>
                <a:latin typeface="Consolas" panose="020B0609020204030204" pitchFamily="49" charset="0"/>
              </a:rPr>
              <a:t>ManagedIdentityCredential</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cred</a:t>
            </a:r>
            <a:r>
              <a:rPr lang="en-US" sz="900" b="0">
                <a:solidFill>
                  <a:srgbClr val="D4D4D4"/>
                </a:solidFill>
                <a:effectLst/>
                <a:latin typeface="Consolas" panose="020B0609020204030204" pitchFamily="49" charset="0"/>
              </a:rPr>
              <a:t> = </a:t>
            </a:r>
            <a:r>
              <a:rPr lang="en-US" sz="900" b="0">
                <a:solidFill>
                  <a:srgbClr val="569CD6"/>
                </a:solidFill>
                <a:effectLst/>
                <a:latin typeface="Consolas" panose="020B0609020204030204" pitchFamily="49" charset="0"/>
              </a:rPr>
              <a:t>new</a:t>
            </a:r>
            <a:r>
              <a:rPr lang="en-US" sz="900" b="0">
                <a:solidFill>
                  <a:srgbClr val="D4D4D4"/>
                </a:solidFill>
                <a:effectLst/>
                <a:latin typeface="Consolas" panose="020B0609020204030204" pitchFamily="49" charset="0"/>
              </a:rPr>
              <a:t> </a:t>
            </a:r>
            <a:r>
              <a:rPr lang="en-US" sz="900" b="0" err="1">
                <a:solidFill>
                  <a:srgbClr val="4EC9B0"/>
                </a:solidFill>
                <a:effectLst/>
                <a:latin typeface="Consolas" panose="020B0609020204030204" pitchFamily="49" charset="0"/>
              </a:rPr>
              <a:t>ManagedIdentityCredential</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adtAppId</a:t>
            </a:r>
            <a:r>
              <a:rPr lang="en-US" sz="900" b="0">
                <a:solidFill>
                  <a:srgbClr val="D4D4D4"/>
                </a:solidFill>
                <a:effectLst/>
                <a:latin typeface="Consolas" panose="020B0609020204030204" pitchFamily="49" charset="0"/>
              </a:rPr>
              <a:t>);</a:t>
            </a:r>
          </a:p>
          <a:p>
            <a:r>
              <a:rPr lang="en-US" sz="900" b="0">
                <a:solidFill>
                  <a:srgbClr val="9CDCFE"/>
                </a:solidFill>
                <a:effectLst/>
                <a:latin typeface="Consolas" panose="020B0609020204030204" pitchFamily="49" charset="0"/>
              </a:rPr>
              <a:t>client</a:t>
            </a:r>
            <a:r>
              <a:rPr lang="en-US" sz="900" b="0">
                <a:solidFill>
                  <a:srgbClr val="D4D4D4"/>
                </a:solidFill>
                <a:effectLst/>
                <a:latin typeface="Consolas" panose="020B0609020204030204" pitchFamily="49" charset="0"/>
              </a:rPr>
              <a:t> = </a:t>
            </a:r>
            <a:r>
              <a:rPr lang="en-US" sz="900" b="0">
                <a:solidFill>
                  <a:srgbClr val="569CD6"/>
                </a:solidFill>
                <a:effectLst/>
                <a:latin typeface="Consolas" panose="020B0609020204030204" pitchFamily="49" charset="0"/>
              </a:rPr>
              <a:t>new</a:t>
            </a:r>
            <a:r>
              <a:rPr lang="en-US" sz="900" b="0">
                <a:solidFill>
                  <a:srgbClr val="D4D4D4"/>
                </a:solidFill>
                <a:effectLst/>
                <a:latin typeface="Consolas" panose="020B0609020204030204" pitchFamily="49" charset="0"/>
              </a:rPr>
              <a:t> </a:t>
            </a:r>
            <a:r>
              <a:rPr lang="en-US" sz="900" b="0" err="1">
                <a:solidFill>
                  <a:srgbClr val="DCDCAA"/>
                </a:solidFill>
                <a:effectLst/>
                <a:latin typeface="Consolas" panose="020B0609020204030204" pitchFamily="49" charset="0"/>
              </a:rPr>
              <a:t>DigitalTwinsClient</a:t>
            </a:r>
            <a:r>
              <a:rPr lang="en-US" sz="900" b="0">
                <a:solidFill>
                  <a:srgbClr val="D4D4D4"/>
                </a:solidFill>
                <a:effectLst/>
                <a:latin typeface="Consolas" panose="020B0609020204030204" pitchFamily="49" charset="0"/>
              </a:rPr>
              <a:t>(</a:t>
            </a:r>
            <a:r>
              <a:rPr lang="en-US" sz="900" b="0">
                <a:solidFill>
                  <a:srgbClr val="569CD6"/>
                </a:solidFill>
                <a:effectLst/>
                <a:latin typeface="Consolas" panose="020B0609020204030204" pitchFamily="49" charset="0"/>
              </a:rPr>
              <a:t>new</a:t>
            </a:r>
            <a:r>
              <a:rPr lang="en-US" sz="900" b="0">
                <a:solidFill>
                  <a:srgbClr val="D4D4D4"/>
                </a:solidFill>
                <a:effectLst/>
                <a:latin typeface="Consolas" panose="020B0609020204030204" pitchFamily="49" charset="0"/>
              </a:rPr>
              <a:t> </a:t>
            </a:r>
            <a:r>
              <a:rPr lang="en-US" sz="900" b="0">
                <a:solidFill>
                  <a:srgbClr val="4EC9B0"/>
                </a:solidFill>
                <a:effectLst/>
                <a:latin typeface="Consolas" panose="020B0609020204030204" pitchFamily="49" charset="0"/>
              </a:rPr>
              <a:t>Uri</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adtInstanceUrl</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cred</a:t>
            </a:r>
            <a:r>
              <a:rPr lang="en-US" sz="900" b="0">
                <a:solidFill>
                  <a:srgbClr val="D4D4D4"/>
                </a:solidFill>
                <a:effectLst/>
                <a:latin typeface="Consolas" panose="020B0609020204030204" pitchFamily="49" charset="0"/>
              </a:rPr>
              <a:t>);</a:t>
            </a:r>
          </a:p>
        </p:txBody>
      </p:sp>
      <p:sp>
        <p:nvSpPr>
          <p:cNvPr id="10" name="TextBox 9">
            <a:extLst>
              <a:ext uri="{FF2B5EF4-FFF2-40B4-BE49-F238E27FC236}">
                <a16:creationId xmlns:a16="http://schemas.microsoft.com/office/drawing/2014/main" id="{AECAC78C-44A0-4A20-9218-EFB986F41DD9}"/>
              </a:ext>
            </a:extLst>
          </p:cNvPr>
          <p:cNvSpPr txBox="1"/>
          <p:nvPr/>
        </p:nvSpPr>
        <p:spPr>
          <a:xfrm>
            <a:off x="1117907" y="4602786"/>
            <a:ext cx="2828260" cy="307777"/>
          </a:xfrm>
          <a:prstGeom prst="rect">
            <a:avLst/>
          </a:prstGeom>
          <a:noFill/>
        </p:spPr>
        <p:txBody>
          <a:bodyPr wrap="square" rtlCol="0">
            <a:spAutoFit/>
          </a:bodyPr>
          <a:lstStyle/>
          <a:p>
            <a:r>
              <a:rPr lang="en-US" sz="1400"/>
              <a:t>Comfortable authentication</a:t>
            </a:r>
          </a:p>
        </p:txBody>
      </p:sp>
      <p:sp>
        <p:nvSpPr>
          <p:cNvPr id="12" name="TextBox 11">
            <a:extLst>
              <a:ext uri="{FF2B5EF4-FFF2-40B4-BE49-F238E27FC236}">
                <a16:creationId xmlns:a16="http://schemas.microsoft.com/office/drawing/2014/main" id="{B8713199-B784-4D7F-BE93-AB261D0560B1}"/>
              </a:ext>
            </a:extLst>
          </p:cNvPr>
          <p:cNvSpPr txBox="1"/>
          <p:nvPr/>
        </p:nvSpPr>
        <p:spPr>
          <a:xfrm>
            <a:off x="6274697" y="4910563"/>
            <a:ext cx="4837176" cy="1061829"/>
          </a:xfrm>
          <a:prstGeom prst="rect">
            <a:avLst/>
          </a:prstGeom>
          <a:solidFill>
            <a:schemeClr val="tx1"/>
          </a:solidFill>
        </p:spPr>
        <p:txBody>
          <a:bodyPr wrap="square">
            <a:spAutoFit/>
          </a:bodyPr>
          <a:lstStyle/>
          <a:p>
            <a:r>
              <a:rPr lang="en-US" sz="900" b="0" err="1">
                <a:solidFill>
                  <a:srgbClr val="4EC9B0"/>
                </a:solidFill>
                <a:effectLst/>
                <a:latin typeface="Consolas" panose="020B0609020204030204" pitchFamily="49" charset="0"/>
              </a:rPr>
              <a:t>AsyncPageable</a:t>
            </a:r>
            <a:r>
              <a:rPr lang="en-US" sz="900" b="0">
                <a:solidFill>
                  <a:srgbClr val="D4D4D4"/>
                </a:solidFill>
                <a:effectLst/>
                <a:latin typeface="Consolas" panose="020B0609020204030204" pitchFamily="49" charset="0"/>
              </a:rPr>
              <a:t>&lt;</a:t>
            </a:r>
            <a:r>
              <a:rPr lang="en-US" sz="900" b="0" err="1">
                <a:solidFill>
                  <a:srgbClr val="4EC9B0"/>
                </a:solidFill>
                <a:effectLst/>
                <a:latin typeface="Consolas" panose="020B0609020204030204" pitchFamily="49" charset="0"/>
              </a:rPr>
              <a:t>ModelData</a:t>
            </a:r>
            <a:r>
              <a:rPr lang="en-US" sz="900" b="0">
                <a:solidFill>
                  <a:srgbClr val="D4D4D4"/>
                </a:solidFill>
                <a:effectLst/>
                <a:latin typeface="Consolas" panose="020B0609020204030204" pitchFamily="49" charset="0"/>
              </a:rPr>
              <a:t>&gt; </a:t>
            </a:r>
            <a:r>
              <a:rPr lang="en-US" sz="900" b="0">
                <a:solidFill>
                  <a:srgbClr val="9CDCFE"/>
                </a:solidFill>
                <a:effectLst/>
                <a:latin typeface="Consolas" panose="020B0609020204030204" pitchFamily="49" charset="0"/>
              </a:rPr>
              <a:t>results</a:t>
            </a:r>
            <a:r>
              <a:rPr lang="en-US" sz="900" b="0">
                <a:solidFill>
                  <a:srgbClr val="D4D4D4"/>
                </a:solidFill>
                <a:effectLst/>
                <a:latin typeface="Consolas" panose="020B0609020204030204" pitchFamily="49" charset="0"/>
              </a:rPr>
              <a:t> = </a:t>
            </a:r>
          </a:p>
          <a:p>
            <a:r>
              <a:rPr lang="en-US" sz="900">
                <a:solidFill>
                  <a:srgbClr val="D4D4D4"/>
                </a:solidFill>
                <a:latin typeface="Consolas" panose="020B0609020204030204" pitchFamily="49" charset="0"/>
              </a:rPr>
              <a:t>    </a:t>
            </a:r>
            <a:r>
              <a:rPr lang="en-US" sz="900" b="0" err="1">
                <a:solidFill>
                  <a:srgbClr val="9CDCFE"/>
                </a:solidFill>
                <a:effectLst/>
                <a:latin typeface="Consolas" panose="020B0609020204030204" pitchFamily="49" charset="0"/>
              </a:rPr>
              <a:t>client</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GetModelsAsync</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dependencies_for</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include_model_definition</a:t>
            </a:r>
            <a:r>
              <a:rPr lang="en-US" sz="900" b="0">
                <a:solidFill>
                  <a:srgbClr val="D4D4D4"/>
                </a:solidFill>
                <a:effectLst/>
                <a:latin typeface="Consolas" panose="020B0609020204030204" pitchFamily="49" charset="0"/>
              </a:rPr>
              <a:t>);</a:t>
            </a:r>
          </a:p>
          <a:p>
            <a:r>
              <a:rPr lang="en-US" sz="900" b="0">
                <a:solidFill>
                  <a:srgbClr val="569CD6"/>
                </a:solidFill>
                <a:effectLst/>
                <a:latin typeface="Consolas" panose="020B0609020204030204" pitchFamily="49" charset="0"/>
              </a:rPr>
              <a:t>await</a:t>
            </a:r>
            <a:r>
              <a:rPr lang="en-US" sz="900" b="0">
                <a:solidFill>
                  <a:srgbClr val="D4D4D4"/>
                </a:solidFill>
                <a:effectLst/>
                <a:latin typeface="Consolas" panose="020B0609020204030204" pitchFamily="49" charset="0"/>
              </a:rPr>
              <a:t> </a:t>
            </a:r>
            <a:r>
              <a:rPr lang="en-US" sz="900" b="0">
                <a:solidFill>
                  <a:srgbClr val="DCDCAA"/>
                </a:solidFill>
                <a:effectLst/>
                <a:latin typeface="Consolas" panose="020B0609020204030204" pitchFamily="49" charset="0"/>
              </a:rPr>
              <a:t>foreach</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ModelData</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md</a:t>
            </a:r>
            <a:r>
              <a:rPr lang="en-US" sz="900" b="0">
                <a:solidFill>
                  <a:srgbClr val="D4D4D4"/>
                </a:solidFill>
                <a:effectLst/>
                <a:latin typeface="Consolas" panose="020B0609020204030204" pitchFamily="49" charset="0"/>
              </a:rPr>
              <a:t> </a:t>
            </a:r>
            <a:r>
              <a:rPr lang="en-US" sz="900" b="0">
                <a:solidFill>
                  <a:srgbClr val="569CD6"/>
                </a:solidFill>
                <a:effectLst/>
                <a:latin typeface="Consolas" panose="020B0609020204030204" pitchFamily="49" charset="0"/>
              </a:rPr>
              <a:t>in</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results</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a:t>
            </a:r>
          </a:p>
          <a:p>
            <a:r>
              <a:rPr lang="en-US" sz="900" b="0">
                <a:solidFill>
                  <a:srgbClr val="9CDCFE"/>
                </a:solidFill>
                <a:effectLst/>
                <a:latin typeface="Consolas" panose="020B0609020204030204" pitchFamily="49" charset="0"/>
              </a:rPr>
              <a:t>  </a:t>
            </a:r>
            <a:r>
              <a:rPr lang="en-US" sz="900" b="0" err="1">
                <a:solidFill>
                  <a:srgbClr val="9CDCFE"/>
                </a:solidFill>
                <a:effectLst/>
                <a:latin typeface="Consolas" panose="020B0609020204030204" pitchFamily="49" charset="0"/>
              </a:rPr>
              <a:t>Console</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WriteLine</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md</a:t>
            </a:r>
            <a:r>
              <a:rPr lang="en-US" sz="900" b="0" err="1">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Id</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a:t>
            </a:r>
          </a:p>
          <a:p>
            <a:endParaRPr lang="en-US" sz="900" b="0">
              <a:solidFill>
                <a:srgbClr val="D4D4D4"/>
              </a:solidFill>
              <a:effectLst/>
              <a:latin typeface="Consolas" panose="020B0609020204030204" pitchFamily="49" charset="0"/>
            </a:endParaRPr>
          </a:p>
        </p:txBody>
      </p:sp>
      <p:sp>
        <p:nvSpPr>
          <p:cNvPr id="13" name="TextBox 12">
            <a:extLst>
              <a:ext uri="{FF2B5EF4-FFF2-40B4-BE49-F238E27FC236}">
                <a16:creationId xmlns:a16="http://schemas.microsoft.com/office/drawing/2014/main" id="{66BC7D89-E7F5-4A69-946F-A50757D06A9C}"/>
              </a:ext>
            </a:extLst>
          </p:cNvPr>
          <p:cNvSpPr txBox="1"/>
          <p:nvPr/>
        </p:nvSpPr>
        <p:spPr>
          <a:xfrm>
            <a:off x="6274697" y="4602785"/>
            <a:ext cx="2828260" cy="307777"/>
          </a:xfrm>
          <a:prstGeom prst="rect">
            <a:avLst/>
          </a:prstGeom>
          <a:noFill/>
        </p:spPr>
        <p:txBody>
          <a:bodyPr wrap="square" rtlCol="0">
            <a:spAutoFit/>
          </a:bodyPr>
          <a:lstStyle/>
          <a:p>
            <a:r>
              <a:rPr lang="en-US" sz="1400"/>
              <a:t>Automatic Paging</a:t>
            </a:r>
          </a:p>
        </p:txBody>
      </p:sp>
    </p:spTree>
    <p:extLst>
      <p:ext uri="{BB962C8B-B14F-4D97-AF65-F5344CB8AC3E}">
        <p14:creationId xmlns:p14="http://schemas.microsoft.com/office/powerpoint/2010/main" val="2217086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725F4-6122-4159-A690-F3886AA9782D}"/>
              </a:ext>
            </a:extLst>
          </p:cNvPr>
          <p:cNvSpPr>
            <a:spLocks noGrp="1"/>
          </p:cNvSpPr>
          <p:nvPr>
            <p:ph type="title"/>
          </p:nvPr>
        </p:nvSpPr>
        <p:spPr/>
        <p:txBody>
          <a:bodyPr>
            <a:normAutofit fontScale="90000"/>
          </a:bodyPr>
          <a:lstStyle/>
          <a:p>
            <a:r>
              <a:rPr lang="en-US"/>
              <a:t>DTDL Parser</a:t>
            </a:r>
          </a:p>
        </p:txBody>
      </p:sp>
      <p:sp>
        <p:nvSpPr>
          <p:cNvPr id="3" name="Content Placeholder 2">
            <a:extLst>
              <a:ext uri="{FF2B5EF4-FFF2-40B4-BE49-F238E27FC236}">
                <a16:creationId xmlns:a16="http://schemas.microsoft.com/office/drawing/2014/main" id="{5BD5C1FA-11EF-4BE2-B385-7FACF826D85E}"/>
              </a:ext>
            </a:extLst>
          </p:cNvPr>
          <p:cNvSpPr>
            <a:spLocks noGrp="1"/>
          </p:cNvSpPr>
          <p:nvPr>
            <p:ph idx="1"/>
          </p:nvPr>
        </p:nvSpPr>
        <p:spPr/>
        <p:txBody>
          <a:bodyPr/>
          <a:lstStyle/>
          <a:p>
            <a:r>
              <a:rPr lang="en-US"/>
              <a:t>Parses and validates DTDL</a:t>
            </a:r>
          </a:p>
          <a:p>
            <a:r>
              <a:rPr lang="en-US"/>
              <a:t>Provides a C# object model for DTDL models (“reflection” over DTDL)</a:t>
            </a:r>
          </a:p>
          <a:p>
            <a:r>
              <a:rPr lang="en-US"/>
              <a:t>Handles DTDL model sets (e.g. inheritance, etc.)</a:t>
            </a:r>
          </a:p>
          <a:p>
            <a:r>
              <a:rPr lang="en-US"/>
              <a:t>Can be used by client software:</a:t>
            </a:r>
          </a:p>
          <a:p>
            <a:pPr lvl="1"/>
            <a:r>
              <a:rPr lang="en-US"/>
              <a:t>To validate models before service update</a:t>
            </a:r>
          </a:p>
          <a:p>
            <a:pPr lvl="1"/>
            <a:r>
              <a:rPr lang="en-US"/>
              <a:t>To find out which properties or methods are defined in a model (taking into account inheritance)</a:t>
            </a:r>
          </a:p>
          <a:p>
            <a:pPr lvl="1"/>
            <a:r>
              <a:rPr lang="en-US"/>
              <a:t>To drive UX generation code for model-driven UX </a:t>
            </a:r>
          </a:p>
          <a:p>
            <a:r>
              <a:rPr lang="en-US"/>
              <a:t>C# code library distributed via NuGet</a:t>
            </a:r>
          </a:p>
          <a:p>
            <a:endParaRPr lang="en-US"/>
          </a:p>
        </p:txBody>
      </p:sp>
    </p:spTree>
    <p:extLst>
      <p:ext uri="{BB962C8B-B14F-4D97-AF65-F5344CB8AC3E}">
        <p14:creationId xmlns:p14="http://schemas.microsoft.com/office/powerpoint/2010/main" val="2631542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CF3EE-E88E-48C9-B950-EB10857FB33A}"/>
              </a:ext>
            </a:extLst>
          </p:cNvPr>
          <p:cNvSpPr>
            <a:spLocks noGrp="1"/>
          </p:cNvSpPr>
          <p:nvPr>
            <p:ph type="title"/>
          </p:nvPr>
        </p:nvSpPr>
        <p:spPr/>
        <p:txBody>
          <a:bodyPr>
            <a:normAutofit fontScale="90000"/>
          </a:bodyPr>
          <a:lstStyle/>
          <a:p>
            <a:r>
              <a:rPr lang="en-US"/>
              <a:t>Azure CLI with Extensions for ADT</a:t>
            </a:r>
          </a:p>
        </p:txBody>
      </p:sp>
      <p:sp>
        <p:nvSpPr>
          <p:cNvPr id="3" name="Content Placeholder 2">
            <a:extLst>
              <a:ext uri="{FF2B5EF4-FFF2-40B4-BE49-F238E27FC236}">
                <a16:creationId xmlns:a16="http://schemas.microsoft.com/office/drawing/2014/main" id="{09A9FB00-C805-4EE3-A330-F5140D6528C8}"/>
              </a:ext>
            </a:extLst>
          </p:cNvPr>
          <p:cNvSpPr>
            <a:spLocks noGrp="1"/>
          </p:cNvSpPr>
          <p:nvPr>
            <p:ph idx="1"/>
          </p:nvPr>
        </p:nvSpPr>
        <p:spPr>
          <a:xfrm>
            <a:off x="838200" y="1137805"/>
            <a:ext cx="10515600" cy="2990643"/>
          </a:xfrm>
        </p:spPr>
        <p:txBody>
          <a:bodyPr/>
          <a:lstStyle/>
          <a:p>
            <a:r>
              <a:rPr lang="en-US"/>
              <a:t>Comfortable CLI commands to create and manage ADT instances</a:t>
            </a:r>
          </a:p>
          <a:p>
            <a:r>
              <a:rPr lang="en-US"/>
              <a:t>Create, list and delete instances</a:t>
            </a:r>
          </a:p>
          <a:p>
            <a:r>
              <a:rPr lang="en-US"/>
              <a:t>Manage RBAC</a:t>
            </a:r>
          </a:p>
          <a:p>
            <a:r>
              <a:rPr lang="en-US"/>
              <a:t>Manage Endpoints</a:t>
            </a:r>
          </a:p>
          <a:p>
            <a:r>
              <a:rPr lang="en-US"/>
              <a:t>Supports simple data plane commands operations too</a:t>
            </a:r>
          </a:p>
        </p:txBody>
      </p:sp>
      <p:sp>
        <p:nvSpPr>
          <p:cNvPr id="5" name="TextBox 4">
            <a:extLst>
              <a:ext uri="{FF2B5EF4-FFF2-40B4-BE49-F238E27FC236}">
                <a16:creationId xmlns:a16="http://schemas.microsoft.com/office/drawing/2014/main" id="{5FDA76EA-1152-4B39-A38C-3D6142157723}"/>
              </a:ext>
            </a:extLst>
          </p:cNvPr>
          <p:cNvSpPr txBox="1"/>
          <p:nvPr/>
        </p:nvSpPr>
        <p:spPr>
          <a:xfrm>
            <a:off x="838200" y="4843032"/>
            <a:ext cx="9950924" cy="1754326"/>
          </a:xfrm>
          <a:prstGeom prst="rect">
            <a:avLst/>
          </a:prstGeom>
          <a:solidFill>
            <a:schemeClr val="tx1"/>
          </a:solidFill>
        </p:spPr>
        <p:txBody>
          <a:bodyPr wrap="square">
            <a:spAutoFit/>
          </a:bodyPr>
          <a:lstStyle/>
          <a:p>
            <a:r>
              <a:rPr lang="en-US" sz="1200" err="1">
                <a:solidFill>
                  <a:schemeClr val="bg1"/>
                </a:solidFill>
                <a:latin typeface="Consolas" panose="020B0609020204030204" pitchFamily="49" charset="0"/>
              </a:rPr>
              <a:t>az</a:t>
            </a:r>
            <a:r>
              <a:rPr lang="en-US" sz="1200">
                <a:solidFill>
                  <a:schemeClr val="bg1"/>
                </a:solidFill>
                <a:latin typeface="Consolas" panose="020B0609020204030204" pitchFamily="49" charset="0"/>
              </a:rPr>
              <a:t> login</a:t>
            </a:r>
          </a:p>
          <a:p>
            <a:r>
              <a:rPr lang="en-US" sz="1200" err="1">
                <a:solidFill>
                  <a:schemeClr val="bg1"/>
                </a:solidFill>
                <a:latin typeface="Consolas" panose="020B0609020204030204" pitchFamily="49" charset="0"/>
              </a:rPr>
              <a:t>az</a:t>
            </a:r>
            <a:r>
              <a:rPr lang="en-US" sz="1200">
                <a:solidFill>
                  <a:schemeClr val="bg1"/>
                </a:solidFill>
                <a:latin typeface="Consolas" panose="020B0609020204030204" pitchFamily="49" charset="0"/>
              </a:rPr>
              <a:t> account set -s &lt;your-approved-subscription-ID&gt;</a:t>
            </a:r>
          </a:p>
          <a:p>
            <a:r>
              <a:rPr lang="en-US" sz="1200" err="1">
                <a:solidFill>
                  <a:schemeClr val="bg1"/>
                </a:solidFill>
                <a:latin typeface="Consolas" panose="020B0609020204030204" pitchFamily="49" charset="0"/>
              </a:rPr>
              <a:t>az</a:t>
            </a:r>
            <a:r>
              <a:rPr lang="en-US" sz="1200">
                <a:solidFill>
                  <a:schemeClr val="bg1"/>
                </a:solidFill>
                <a:latin typeface="Consolas" panose="020B0609020204030204" pitchFamily="49" charset="0"/>
              </a:rPr>
              <a:t> configure --defaults location="West Central US"</a:t>
            </a:r>
          </a:p>
          <a:p>
            <a:r>
              <a:rPr lang="en-US" sz="1200" err="1">
                <a:solidFill>
                  <a:schemeClr val="bg1"/>
                </a:solidFill>
                <a:latin typeface="Consolas" panose="020B0609020204030204" pitchFamily="49" charset="0"/>
              </a:rPr>
              <a:t>az</a:t>
            </a:r>
            <a:r>
              <a:rPr lang="en-US" sz="1200">
                <a:solidFill>
                  <a:schemeClr val="bg1"/>
                </a:solidFill>
                <a:latin typeface="Consolas" panose="020B0609020204030204" pitchFamily="49" charset="0"/>
              </a:rPr>
              <a:t> provider register --namespace '</a:t>
            </a:r>
            <a:r>
              <a:rPr lang="en-US" sz="1200" err="1">
                <a:solidFill>
                  <a:schemeClr val="bg1"/>
                </a:solidFill>
                <a:latin typeface="Consolas" panose="020B0609020204030204" pitchFamily="49" charset="0"/>
              </a:rPr>
              <a:t>Microsoft.DigitalTwins</a:t>
            </a:r>
            <a:r>
              <a:rPr lang="en-US" sz="1200">
                <a:solidFill>
                  <a:schemeClr val="bg1"/>
                </a:solidFill>
                <a:latin typeface="Consolas" panose="020B0609020204030204" pitchFamily="49" charset="0"/>
              </a:rPr>
              <a:t>'</a:t>
            </a:r>
          </a:p>
          <a:p>
            <a:r>
              <a:rPr lang="en-US" sz="1200" err="1">
                <a:solidFill>
                  <a:schemeClr val="bg1"/>
                </a:solidFill>
                <a:latin typeface="Consolas" panose="020B0609020204030204" pitchFamily="49" charset="0"/>
              </a:rPr>
              <a:t>az</a:t>
            </a:r>
            <a:r>
              <a:rPr lang="en-US" sz="1200">
                <a:solidFill>
                  <a:schemeClr val="bg1"/>
                </a:solidFill>
                <a:latin typeface="Consolas" panose="020B0609020204030204" pitchFamily="49" charset="0"/>
              </a:rPr>
              <a:t> group create -n &lt;your-resource-group-name&gt;</a:t>
            </a:r>
          </a:p>
          <a:p>
            <a:r>
              <a:rPr lang="en-US" sz="1200" err="1">
                <a:solidFill>
                  <a:schemeClr val="bg1"/>
                </a:solidFill>
                <a:latin typeface="Consolas" panose="020B0609020204030204" pitchFamily="49" charset="0"/>
              </a:rPr>
              <a:t>az</a:t>
            </a:r>
            <a:r>
              <a:rPr lang="en-US" sz="1200">
                <a:solidFill>
                  <a:schemeClr val="bg1"/>
                </a:solidFill>
                <a:latin typeface="Consolas" panose="020B0609020204030204" pitchFamily="49" charset="0"/>
              </a:rPr>
              <a:t> dt create --dt-name &lt;name-for-your-Azure-Digital-Twins-instance&gt; </a:t>
            </a:r>
          </a:p>
          <a:p>
            <a:r>
              <a:rPr lang="en-US" sz="1200">
                <a:solidFill>
                  <a:schemeClr val="bg1"/>
                </a:solidFill>
                <a:latin typeface="Consolas" panose="020B0609020204030204" pitchFamily="49" charset="0"/>
              </a:rPr>
              <a:t>             -g &lt;your-resource-group-name&gt;</a:t>
            </a:r>
          </a:p>
          <a:p>
            <a:r>
              <a:rPr lang="en-US" sz="1200" err="1">
                <a:solidFill>
                  <a:schemeClr val="bg1"/>
                </a:solidFill>
                <a:latin typeface="Consolas" panose="020B0609020204030204" pitchFamily="49" charset="0"/>
              </a:rPr>
              <a:t>az</a:t>
            </a:r>
            <a:r>
              <a:rPr lang="en-US" sz="1200">
                <a:solidFill>
                  <a:schemeClr val="bg1"/>
                </a:solidFill>
                <a:latin typeface="Consolas" panose="020B0609020204030204" pitchFamily="49" charset="0"/>
              </a:rPr>
              <a:t> dt </a:t>
            </a:r>
            <a:r>
              <a:rPr lang="en-US" sz="1200" err="1">
                <a:solidFill>
                  <a:schemeClr val="bg1"/>
                </a:solidFill>
                <a:latin typeface="Consolas" panose="020B0609020204030204" pitchFamily="49" charset="0"/>
              </a:rPr>
              <a:t>rbac</a:t>
            </a:r>
            <a:r>
              <a:rPr lang="en-US" sz="1200">
                <a:solidFill>
                  <a:schemeClr val="bg1"/>
                </a:solidFill>
                <a:latin typeface="Consolas" panose="020B0609020204030204" pitchFamily="49" charset="0"/>
              </a:rPr>
              <a:t> assign-role -n &lt;your-instance-name&gt; --role owner </a:t>
            </a:r>
          </a:p>
          <a:p>
            <a:r>
              <a:rPr lang="en-US" sz="1200">
                <a:solidFill>
                  <a:schemeClr val="bg1"/>
                </a:solidFill>
                <a:latin typeface="Consolas" panose="020B0609020204030204" pitchFamily="49" charset="0"/>
              </a:rPr>
              <a:t>           -g &lt;your-resource-group&gt; --assignee &lt;service-principal-to-grant-access&gt;</a:t>
            </a:r>
          </a:p>
        </p:txBody>
      </p:sp>
      <p:sp>
        <p:nvSpPr>
          <p:cNvPr id="6" name="TextBox 5">
            <a:extLst>
              <a:ext uri="{FF2B5EF4-FFF2-40B4-BE49-F238E27FC236}">
                <a16:creationId xmlns:a16="http://schemas.microsoft.com/office/drawing/2014/main" id="{6C1AA4AA-09CA-418E-BAF2-5849EAB82B3B}"/>
              </a:ext>
            </a:extLst>
          </p:cNvPr>
          <p:cNvSpPr txBox="1"/>
          <p:nvPr/>
        </p:nvSpPr>
        <p:spPr>
          <a:xfrm>
            <a:off x="838200" y="4473700"/>
            <a:ext cx="6410666" cy="369332"/>
          </a:xfrm>
          <a:prstGeom prst="rect">
            <a:avLst/>
          </a:prstGeom>
          <a:noFill/>
        </p:spPr>
        <p:txBody>
          <a:bodyPr wrap="none" rtlCol="0">
            <a:spAutoFit/>
          </a:bodyPr>
          <a:lstStyle/>
          <a:p>
            <a:r>
              <a:rPr lang="en-US"/>
              <a:t>Example: AZ CLI commands to set up an ADT instance first time</a:t>
            </a:r>
          </a:p>
        </p:txBody>
      </p:sp>
    </p:spTree>
    <p:extLst>
      <p:ext uri="{BB962C8B-B14F-4D97-AF65-F5344CB8AC3E}">
        <p14:creationId xmlns:p14="http://schemas.microsoft.com/office/powerpoint/2010/main" val="2972227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D95FA-E71A-47C4-9657-B939E225C951}"/>
              </a:ext>
            </a:extLst>
          </p:cNvPr>
          <p:cNvSpPr>
            <a:spLocks noGrp="1"/>
          </p:cNvSpPr>
          <p:nvPr>
            <p:ph type="title"/>
          </p:nvPr>
        </p:nvSpPr>
        <p:spPr>
          <a:xfrm>
            <a:off x="2197100" y="2841847"/>
            <a:ext cx="7840680" cy="1533470"/>
          </a:xfrm>
        </p:spPr>
        <p:txBody>
          <a:bodyPr vert="horz" lIns="91440" tIns="45720" rIns="91440" bIns="45720" rtlCol="0" anchor="ctr">
            <a:normAutofit/>
          </a:bodyPr>
          <a:lstStyle/>
          <a:p>
            <a:r>
              <a:rPr lang="en-US" sz="3200" kern="1200">
                <a:solidFill>
                  <a:schemeClr val="bg1"/>
                </a:solidFill>
              </a:rPr>
              <a:t>Azure Digital </a:t>
            </a:r>
            <a:r>
              <a:rPr lang="en-US" sz="3200"/>
              <a:t>Twins</a:t>
            </a:r>
            <a:br>
              <a:rPr lang="en-US" sz="3200" kern="1200">
                <a:solidFill>
                  <a:schemeClr val="bg1"/>
                </a:solidFill>
                <a:latin typeface="+mj-lt"/>
                <a:ea typeface="+mj-ea"/>
                <a:cs typeface="+mj-cs"/>
              </a:rPr>
            </a:br>
            <a:r>
              <a:rPr lang="en-US" sz="3200" kern="1200">
                <a:solidFill>
                  <a:schemeClr val="bg1"/>
                </a:solidFill>
                <a:latin typeface="+mj-lt"/>
                <a:ea typeface="+mj-ea"/>
                <a:cs typeface="+mj-cs"/>
              </a:rPr>
              <a:t>Modeling</a:t>
            </a:r>
          </a:p>
        </p:txBody>
      </p:sp>
      <p:pic>
        <p:nvPicPr>
          <p:cNvPr id="3" name="Graphic 2">
            <a:extLst>
              <a:ext uri="{FF2B5EF4-FFF2-40B4-BE49-F238E27FC236}">
                <a16:creationId xmlns:a16="http://schemas.microsoft.com/office/drawing/2014/main" id="{336A971F-F375-4C0D-839D-51EABCA8AB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4841" y="2841847"/>
            <a:ext cx="1533470" cy="1533470"/>
          </a:xfrm>
          <a:prstGeom prst="rect">
            <a:avLst/>
          </a:prstGeom>
        </p:spPr>
      </p:pic>
    </p:spTree>
    <p:extLst>
      <p:ext uri="{BB962C8B-B14F-4D97-AF65-F5344CB8AC3E}">
        <p14:creationId xmlns:p14="http://schemas.microsoft.com/office/powerpoint/2010/main" val="1946704318"/>
      </p:ext>
    </p:extLst>
  </p:cSld>
  <p:clrMapOvr>
    <a:masterClrMapping/>
  </p:clrMapOvr>
  <p:transition advClick="0" advTm="20000">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Straight Connector 46">
            <a:extLst>
              <a:ext uri="{FF2B5EF4-FFF2-40B4-BE49-F238E27FC236}">
                <a16:creationId xmlns:a16="http://schemas.microsoft.com/office/drawing/2014/main" id="{1D9D90F9-52FC-4E78-A7BF-A910E4A97AFF}"/>
              </a:ext>
            </a:extLst>
          </p:cNvPr>
          <p:cNvCxnSpPr>
            <a:cxnSpLocks/>
            <a:stCxn id="33" idx="1"/>
            <a:endCxn id="34" idx="3"/>
          </p:cNvCxnSpPr>
          <p:nvPr/>
        </p:nvCxnSpPr>
        <p:spPr>
          <a:xfrm flipH="1" flipV="1">
            <a:off x="7311669" y="4925999"/>
            <a:ext cx="1071845" cy="15779"/>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2CB5199-A19B-4D3C-857E-A05D88553053}"/>
              </a:ext>
            </a:extLst>
          </p:cNvPr>
          <p:cNvCxnSpPr>
            <a:cxnSpLocks/>
            <a:stCxn id="21" idx="2"/>
            <a:endCxn id="33" idx="0"/>
          </p:cNvCxnSpPr>
          <p:nvPr/>
        </p:nvCxnSpPr>
        <p:spPr>
          <a:xfrm>
            <a:off x="8469928" y="4494819"/>
            <a:ext cx="2907" cy="355519"/>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F409DA3D-7C4D-4520-9A7B-23C8F236FAB6}"/>
              </a:ext>
            </a:extLst>
          </p:cNvPr>
          <p:cNvCxnSpPr>
            <a:cxnSpLocks/>
            <a:stCxn id="33" idx="3"/>
            <a:endCxn id="32" idx="1"/>
          </p:cNvCxnSpPr>
          <p:nvPr/>
        </p:nvCxnSpPr>
        <p:spPr>
          <a:xfrm>
            <a:off x="8562156" y="4941778"/>
            <a:ext cx="414991" cy="4248"/>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C16CF166-EE78-46D8-ACDA-45F52A93D042}"/>
              </a:ext>
            </a:extLst>
          </p:cNvPr>
          <p:cNvCxnSpPr>
            <a:cxnSpLocks/>
            <a:stCxn id="32" idx="3"/>
            <a:endCxn id="20" idx="1"/>
          </p:cNvCxnSpPr>
          <p:nvPr/>
        </p:nvCxnSpPr>
        <p:spPr>
          <a:xfrm>
            <a:off x="9155789" y="4946026"/>
            <a:ext cx="396253" cy="5235"/>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4CC077E-C53F-4E07-B87D-96C9EB4E95F6}"/>
              </a:ext>
            </a:extLst>
          </p:cNvPr>
          <p:cNvCxnSpPr>
            <a:cxnSpLocks/>
            <a:stCxn id="30" idx="0"/>
            <a:endCxn id="28" idx="2"/>
          </p:cNvCxnSpPr>
          <p:nvPr/>
        </p:nvCxnSpPr>
        <p:spPr>
          <a:xfrm flipV="1">
            <a:off x="10462188" y="5069125"/>
            <a:ext cx="395" cy="260669"/>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4B029F43-DC12-4DB7-864B-EB55150EB383}"/>
              </a:ext>
            </a:extLst>
          </p:cNvPr>
          <p:cNvCxnSpPr>
            <a:cxnSpLocks/>
            <a:stCxn id="29" idx="0"/>
            <a:endCxn id="30" idx="2"/>
          </p:cNvCxnSpPr>
          <p:nvPr/>
        </p:nvCxnSpPr>
        <p:spPr>
          <a:xfrm flipH="1" flipV="1">
            <a:off x="10462188" y="5512674"/>
            <a:ext cx="397" cy="308618"/>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C84209FA-5B6A-4DF7-BE24-8F401FEDE1F1}"/>
              </a:ext>
            </a:extLst>
          </p:cNvPr>
          <p:cNvCxnSpPr>
            <a:cxnSpLocks/>
            <a:stCxn id="31" idx="3"/>
            <a:endCxn id="30" idx="1"/>
          </p:cNvCxnSpPr>
          <p:nvPr/>
        </p:nvCxnSpPr>
        <p:spPr>
          <a:xfrm>
            <a:off x="9781431" y="5421234"/>
            <a:ext cx="591436" cy="0"/>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5BB0B78B-A741-4AB7-ABB7-EFD6EBDBBB1F}"/>
              </a:ext>
            </a:extLst>
          </p:cNvPr>
          <p:cNvCxnSpPr>
            <a:cxnSpLocks/>
            <a:stCxn id="20" idx="2"/>
            <a:endCxn id="31" idx="0"/>
          </p:cNvCxnSpPr>
          <p:nvPr/>
        </p:nvCxnSpPr>
        <p:spPr>
          <a:xfrm>
            <a:off x="9690625" y="5088421"/>
            <a:ext cx="1485" cy="241373"/>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23F175AE-E251-47FA-9CFB-5C332C0C9E41}"/>
              </a:ext>
            </a:extLst>
          </p:cNvPr>
          <p:cNvCxnSpPr>
            <a:cxnSpLocks/>
            <a:stCxn id="31" idx="2"/>
            <a:endCxn id="27" idx="0"/>
          </p:cNvCxnSpPr>
          <p:nvPr/>
        </p:nvCxnSpPr>
        <p:spPr>
          <a:xfrm>
            <a:off x="9692110" y="5512674"/>
            <a:ext cx="4609" cy="343132"/>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C1BE0310-8973-4E78-B609-9C0B9AFDC1C4}"/>
              </a:ext>
            </a:extLst>
          </p:cNvPr>
          <p:cNvCxnSpPr>
            <a:cxnSpLocks/>
            <a:stCxn id="27" idx="2"/>
            <a:endCxn id="43" idx="0"/>
          </p:cNvCxnSpPr>
          <p:nvPr/>
        </p:nvCxnSpPr>
        <p:spPr>
          <a:xfrm>
            <a:off x="9696719" y="6130126"/>
            <a:ext cx="163109" cy="268021"/>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36E3DD75-65FF-4A16-9A68-D9D65500F2C2}"/>
              </a:ext>
            </a:extLst>
          </p:cNvPr>
          <p:cNvCxnSpPr>
            <a:cxnSpLocks/>
            <a:stCxn id="27" idx="2"/>
            <a:endCxn id="42" idx="0"/>
          </p:cNvCxnSpPr>
          <p:nvPr/>
        </p:nvCxnSpPr>
        <p:spPr>
          <a:xfrm flipH="1">
            <a:off x="9540244" y="6130126"/>
            <a:ext cx="156475" cy="268021"/>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95D970CE-A649-481B-B763-B7C77665C2F8}"/>
              </a:ext>
            </a:extLst>
          </p:cNvPr>
          <p:cNvCxnSpPr>
            <a:cxnSpLocks/>
            <a:stCxn id="26" idx="2"/>
            <a:endCxn id="41" idx="0"/>
          </p:cNvCxnSpPr>
          <p:nvPr/>
        </p:nvCxnSpPr>
        <p:spPr>
          <a:xfrm>
            <a:off x="8466639" y="5672926"/>
            <a:ext cx="369" cy="228228"/>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994B755A-FC13-4C12-8351-B84879E1C41A}"/>
              </a:ext>
            </a:extLst>
          </p:cNvPr>
          <p:cNvCxnSpPr>
            <a:cxnSpLocks/>
            <a:stCxn id="33" idx="2"/>
            <a:endCxn id="26" idx="0"/>
          </p:cNvCxnSpPr>
          <p:nvPr/>
        </p:nvCxnSpPr>
        <p:spPr>
          <a:xfrm flipH="1">
            <a:off x="8466639" y="5033218"/>
            <a:ext cx="6196" cy="365388"/>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86F4438-426F-4C7E-9616-782DF2CFF8D7}"/>
              </a:ext>
            </a:extLst>
          </p:cNvPr>
          <p:cNvCxnSpPr>
            <a:stCxn id="19" idx="2"/>
            <a:endCxn id="34" idx="0"/>
          </p:cNvCxnSpPr>
          <p:nvPr/>
        </p:nvCxnSpPr>
        <p:spPr>
          <a:xfrm flipH="1">
            <a:off x="7222348" y="4475646"/>
            <a:ext cx="232" cy="358913"/>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B718CB4-DD4F-4AED-9F69-455FE1FDFA1B}"/>
              </a:ext>
            </a:extLst>
          </p:cNvPr>
          <p:cNvCxnSpPr>
            <a:cxnSpLocks/>
            <a:stCxn id="34" idx="2"/>
            <a:endCxn id="25" idx="0"/>
          </p:cNvCxnSpPr>
          <p:nvPr/>
        </p:nvCxnSpPr>
        <p:spPr>
          <a:xfrm flipH="1">
            <a:off x="7220418" y="5017439"/>
            <a:ext cx="1930" cy="563229"/>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B626329-11F7-47BB-ACAB-BA19321E0D1E}"/>
              </a:ext>
            </a:extLst>
          </p:cNvPr>
          <p:cNvCxnSpPr>
            <a:cxnSpLocks/>
            <a:stCxn id="25" idx="2"/>
            <a:endCxn id="38" idx="0"/>
          </p:cNvCxnSpPr>
          <p:nvPr/>
        </p:nvCxnSpPr>
        <p:spPr>
          <a:xfrm flipH="1">
            <a:off x="6898730" y="5854988"/>
            <a:ext cx="321688" cy="275138"/>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3DE8F25F-AFF6-4685-A7D6-8CCF2C6FCBBD}"/>
              </a:ext>
            </a:extLst>
          </p:cNvPr>
          <p:cNvCxnSpPr>
            <a:cxnSpLocks/>
            <a:stCxn id="25" idx="2"/>
            <a:endCxn id="39" idx="0"/>
          </p:cNvCxnSpPr>
          <p:nvPr/>
        </p:nvCxnSpPr>
        <p:spPr>
          <a:xfrm flipH="1">
            <a:off x="7218314" y="5854988"/>
            <a:ext cx="2104" cy="275138"/>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1C7C21B-5FE8-4B4D-B1AD-E8B6864CE549}"/>
              </a:ext>
            </a:extLst>
          </p:cNvPr>
          <p:cNvCxnSpPr>
            <a:cxnSpLocks/>
            <a:stCxn id="25" idx="2"/>
            <a:endCxn id="40" idx="0"/>
          </p:cNvCxnSpPr>
          <p:nvPr/>
        </p:nvCxnSpPr>
        <p:spPr>
          <a:xfrm>
            <a:off x="7220418" y="5854988"/>
            <a:ext cx="317480" cy="275138"/>
          </a:xfrm>
          <a:prstGeom prst="lin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7A82914-9BEC-4121-889A-BE4A6F2DEC81}"/>
              </a:ext>
            </a:extLst>
          </p:cNvPr>
          <p:cNvSpPr>
            <a:spLocks noGrp="1"/>
          </p:cNvSpPr>
          <p:nvPr>
            <p:ph type="title"/>
          </p:nvPr>
        </p:nvSpPr>
        <p:spPr/>
        <p:txBody>
          <a:bodyPr>
            <a:normAutofit fontScale="90000"/>
          </a:bodyPr>
          <a:lstStyle/>
          <a:p>
            <a:r>
              <a:rPr lang="en-US"/>
              <a:t>Modeling with Azure Digital Twins</a:t>
            </a:r>
          </a:p>
        </p:txBody>
      </p:sp>
      <p:sp>
        <p:nvSpPr>
          <p:cNvPr id="7" name="Text Placeholder 6">
            <a:extLst>
              <a:ext uri="{FF2B5EF4-FFF2-40B4-BE49-F238E27FC236}">
                <a16:creationId xmlns:a16="http://schemas.microsoft.com/office/drawing/2014/main" id="{3D3588B3-E702-4ED9-8DB5-ABD9D0F3D34B}"/>
              </a:ext>
            </a:extLst>
          </p:cNvPr>
          <p:cNvSpPr>
            <a:spLocks noGrp="1"/>
          </p:cNvSpPr>
          <p:nvPr>
            <p:ph type="body" idx="1"/>
          </p:nvPr>
        </p:nvSpPr>
        <p:spPr/>
        <p:txBody>
          <a:bodyPr/>
          <a:lstStyle/>
          <a:p>
            <a:r>
              <a:rPr lang="en-US"/>
              <a:t>Create a domain vocabulary</a:t>
            </a:r>
          </a:p>
        </p:txBody>
      </p:sp>
      <p:sp>
        <p:nvSpPr>
          <p:cNvPr id="8" name="Content Placeholder 7">
            <a:extLst>
              <a:ext uri="{FF2B5EF4-FFF2-40B4-BE49-F238E27FC236}">
                <a16:creationId xmlns:a16="http://schemas.microsoft.com/office/drawing/2014/main" id="{83C60310-C258-42CE-AA2A-E6C436EDD49B}"/>
              </a:ext>
            </a:extLst>
          </p:cNvPr>
          <p:cNvSpPr>
            <a:spLocks noGrp="1"/>
          </p:cNvSpPr>
          <p:nvPr>
            <p:ph sz="half" idx="2"/>
          </p:nvPr>
        </p:nvSpPr>
        <p:spPr>
          <a:xfrm>
            <a:off x="839788" y="1989859"/>
            <a:ext cx="5157787" cy="3769044"/>
          </a:xfrm>
        </p:spPr>
        <p:txBody>
          <a:bodyPr>
            <a:normAutofit fontScale="70000" lnSpcReduction="20000"/>
          </a:bodyPr>
          <a:lstStyle/>
          <a:p>
            <a:pPr>
              <a:lnSpc>
                <a:spcPct val="110000"/>
              </a:lnSpc>
            </a:pPr>
            <a:r>
              <a:rPr lang="en-US" sz="2000" dirty="0"/>
              <a:t>Describe the entities and concepts important for your business</a:t>
            </a:r>
          </a:p>
          <a:p>
            <a:pPr>
              <a:lnSpc>
                <a:spcPct val="110000"/>
              </a:lnSpc>
            </a:pPr>
            <a:r>
              <a:rPr lang="en-US" sz="2000" dirty="0"/>
              <a:t>Describe how entities relate and connect to each other</a:t>
            </a:r>
          </a:p>
          <a:p>
            <a:pPr>
              <a:lnSpc>
                <a:spcPct val="110000"/>
              </a:lnSpc>
            </a:pPr>
            <a:r>
              <a:rPr lang="en-US" sz="2000" dirty="0"/>
              <a:t>Describe data and behavior</a:t>
            </a:r>
          </a:p>
          <a:p>
            <a:pPr>
              <a:lnSpc>
                <a:spcPct val="110000"/>
              </a:lnSpc>
            </a:pPr>
            <a:r>
              <a:rPr lang="en-US" sz="2000" dirty="0"/>
              <a:t>Digital Twins Definition Language (DTDL)</a:t>
            </a:r>
          </a:p>
          <a:p>
            <a:pPr lvl="1">
              <a:lnSpc>
                <a:spcPct val="110000"/>
              </a:lnSpc>
            </a:pPr>
            <a:r>
              <a:rPr lang="en-US" sz="1800" dirty="0"/>
              <a:t>Open source specification</a:t>
            </a:r>
          </a:p>
          <a:p>
            <a:pPr lvl="1">
              <a:lnSpc>
                <a:spcPct val="110000"/>
              </a:lnSpc>
            </a:pPr>
            <a:r>
              <a:rPr lang="en-US" sz="1800" dirty="0"/>
              <a:t>Programming language independent</a:t>
            </a:r>
          </a:p>
          <a:p>
            <a:pPr lvl="1">
              <a:lnSpc>
                <a:spcPct val="110000"/>
              </a:lnSpc>
            </a:pPr>
            <a:r>
              <a:rPr lang="en-US" sz="1800" dirty="0"/>
              <a:t>Based on JSON-LD</a:t>
            </a:r>
          </a:p>
          <a:p>
            <a:pPr>
              <a:lnSpc>
                <a:spcPct val="110000"/>
              </a:lnSpc>
            </a:pPr>
            <a:r>
              <a:rPr lang="en-US" sz="2200" dirty="0"/>
              <a:t>DTDL is also used to describe IoT devices</a:t>
            </a:r>
          </a:p>
          <a:p>
            <a:pPr lvl="1">
              <a:lnSpc>
                <a:spcPct val="110000"/>
              </a:lnSpc>
            </a:pPr>
            <a:r>
              <a:rPr lang="en-US" sz="1800" dirty="0"/>
              <a:t>Aligned with IoT Plug and Play and Time Series Insights data model </a:t>
            </a:r>
          </a:p>
          <a:p>
            <a:pPr lvl="1">
              <a:lnSpc>
                <a:spcPct val="110000"/>
              </a:lnSpc>
            </a:pPr>
            <a:r>
              <a:rPr lang="en-US" sz="1800" dirty="0"/>
              <a:t>Enables Plug and Play connectivity for device</a:t>
            </a:r>
          </a:p>
          <a:p>
            <a:pPr lvl="1">
              <a:lnSpc>
                <a:spcPct val="110000"/>
              </a:lnSpc>
            </a:pPr>
            <a:r>
              <a:rPr lang="en-US" sz="1800" dirty="0"/>
              <a:t>Consistent programming model from ADT in the cloud to devices</a:t>
            </a:r>
          </a:p>
        </p:txBody>
      </p:sp>
      <p:sp>
        <p:nvSpPr>
          <p:cNvPr id="9" name="Text Placeholder 8">
            <a:extLst>
              <a:ext uri="{FF2B5EF4-FFF2-40B4-BE49-F238E27FC236}">
                <a16:creationId xmlns:a16="http://schemas.microsoft.com/office/drawing/2014/main" id="{E03302EE-7E28-41D5-91F3-78D0C4EF76EA}"/>
              </a:ext>
            </a:extLst>
          </p:cNvPr>
          <p:cNvSpPr>
            <a:spLocks noGrp="1"/>
          </p:cNvSpPr>
          <p:nvPr>
            <p:ph type="body" sz="quarter" idx="3"/>
          </p:nvPr>
        </p:nvSpPr>
        <p:spPr/>
        <p:txBody>
          <a:bodyPr/>
          <a:lstStyle/>
          <a:p>
            <a:r>
              <a:rPr lang="en-US"/>
              <a:t>Build a model of your environment</a:t>
            </a:r>
          </a:p>
        </p:txBody>
      </p:sp>
      <p:sp>
        <p:nvSpPr>
          <p:cNvPr id="10" name="Content Placeholder 9">
            <a:extLst>
              <a:ext uri="{FF2B5EF4-FFF2-40B4-BE49-F238E27FC236}">
                <a16:creationId xmlns:a16="http://schemas.microsoft.com/office/drawing/2014/main" id="{ADFB4616-3C17-4D12-9FE9-903C25AE25E3}"/>
              </a:ext>
            </a:extLst>
          </p:cNvPr>
          <p:cNvSpPr>
            <a:spLocks noGrp="1"/>
          </p:cNvSpPr>
          <p:nvPr>
            <p:ph sz="quarter" idx="4"/>
          </p:nvPr>
        </p:nvSpPr>
        <p:spPr>
          <a:xfrm>
            <a:off x="6172200" y="1989859"/>
            <a:ext cx="5183188" cy="3769044"/>
          </a:xfrm>
        </p:spPr>
        <p:txBody>
          <a:bodyPr>
            <a:normAutofit fontScale="70000" lnSpcReduction="20000"/>
          </a:bodyPr>
          <a:lstStyle/>
          <a:p>
            <a:pPr>
              <a:lnSpc>
                <a:spcPct val="110000"/>
              </a:lnSpc>
            </a:pPr>
            <a:r>
              <a:rPr lang="en-US" sz="2000"/>
              <a:t>Create instances of the specific entities in your real world</a:t>
            </a:r>
          </a:p>
          <a:p>
            <a:pPr>
              <a:lnSpc>
                <a:spcPct val="110000"/>
              </a:lnSpc>
            </a:pPr>
            <a:r>
              <a:rPr lang="en-US" sz="2000"/>
              <a:t>Connect the instances into a topology graph that represents your environment</a:t>
            </a:r>
          </a:p>
          <a:p>
            <a:pPr>
              <a:lnSpc>
                <a:spcPct val="110000"/>
              </a:lnSpc>
            </a:pPr>
            <a:r>
              <a:rPr lang="en-US" sz="2000"/>
              <a:t>Define event processing and routing for your environment</a:t>
            </a:r>
          </a:p>
        </p:txBody>
      </p:sp>
      <p:pic>
        <p:nvPicPr>
          <p:cNvPr id="12" name="Picture 11" descr="A close up of a logo&#10;&#10;Description automatically generated">
            <a:extLst>
              <a:ext uri="{FF2B5EF4-FFF2-40B4-BE49-F238E27FC236}">
                <a16:creationId xmlns:a16="http://schemas.microsoft.com/office/drawing/2014/main" id="{CAF90AA9-D117-4CA6-84E5-12693B98FD3E}"/>
              </a:ext>
            </a:extLst>
          </p:cNvPr>
          <p:cNvPicPr>
            <a:picLocks noChangeAspect="1"/>
          </p:cNvPicPr>
          <p:nvPr/>
        </p:nvPicPr>
        <p:blipFill rotWithShape="1">
          <a:blip r:embed="rId3">
            <a:extLst>
              <a:ext uri="{28A0092B-C50C-407E-A947-70E740481C1C}">
                <a14:useLocalDpi xmlns:a14="http://schemas.microsoft.com/office/drawing/2010/main" val="0"/>
              </a:ext>
            </a:extLst>
          </a:blip>
          <a:srcRect l="10957" r="11231" b="20342"/>
          <a:stretch/>
        </p:blipFill>
        <p:spPr>
          <a:xfrm>
            <a:off x="2405475" y="5966022"/>
            <a:ext cx="446604" cy="457200"/>
          </a:xfrm>
          <a:prstGeom prst="rect">
            <a:avLst/>
          </a:prstGeom>
        </p:spPr>
      </p:pic>
      <p:pic>
        <p:nvPicPr>
          <p:cNvPr id="14" name="Picture 13" descr="A close up of a logo&#10;&#10;Description automatically generated">
            <a:extLst>
              <a:ext uri="{FF2B5EF4-FFF2-40B4-BE49-F238E27FC236}">
                <a16:creationId xmlns:a16="http://schemas.microsoft.com/office/drawing/2014/main" id="{64CDF8CE-5EAA-47F4-9D1F-CD8FD7723093}"/>
              </a:ext>
            </a:extLst>
          </p:cNvPr>
          <p:cNvPicPr>
            <a:picLocks noChangeAspect="1"/>
          </p:cNvPicPr>
          <p:nvPr/>
        </p:nvPicPr>
        <p:blipFill rotWithShape="1">
          <a:blip r:embed="rId4">
            <a:extLst>
              <a:ext uri="{28A0092B-C50C-407E-A947-70E740481C1C}">
                <a14:useLocalDpi xmlns:a14="http://schemas.microsoft.com/office/drawing/2010/main" val="0"/>
              </a:ext>
            </a:extLst>
          </a:blip>
          <a:srcRect l="6513" r="6923" b="14325"/>
          <a:stretch/>
        </p:blipFill>
        <p:spPr>
          <a:xfrm>
            <a:off x="1731429" y="5980846"/>
            <a:ext cx="461944" cy="457200"/>
          </a:xfrm>
          <a:prstGeom prst="rect">
            <a:avLst/>
          </a:prstGeom>
        </p:spPr>
      </p:pic>
      <p:pic>
        <p:nvPicPr>
          <p:cNvPr id="16" name="Picture 15" descr="A close up of a logo&#10;&#10;Description automatically generated">
            <a:extLst>
              <a:ext uri="{FF2B5EF4-FFF2-40B4-BE49-F238E27FC236}">
                <a16:creationId xmlns:a16="http://schemas.microsoft.com/office/drawing/2014/main" id="{1F0E0372-8159-4450-AAAC-F177C240E879}"/>
              </a:ext>
            </a:extLst>
          </p:cNvPr>
          <p:cNvPicPr>
            <a:picLocks noChangeAspect="1"/>
          </p:cNvPicPr>
          <p:nvPr/>
        </p:nvPicPr>
        <p:blipFill rotWithShape="1">
          <a:blip r:embed="rId5">
            <a:extLst>
              <a:ext uri="{28A0092B-C50C-407E-A947-70E740481C1C}">
                <a14:useLocalDpi xmlns:a14="http://schemas.microsoft.com/office/drawing/2010/main" val="0"/>
              </a:ext>
            </a:extLst>
          </a:blip>
          <a:srcRect l="6718" r="7402" b="15120"/>
          <a:stretch/>
        </p:blipFill>
        <p:spPr>
          <a:xfrm>
            <a:off x="3064181" y="5969137"/>
            <a:ext cx="462588" cy="4572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FE19F004-3BB2-459D-91DA-7B7107EB1175}"/>
              </a:ext>
            </a:extLst>
          </p:cNvPr>
          <p:cNvPicPr>
            <a:picLocks noChangeAspect="1"/>
          </p:cNvPicPr>
          <p:nvPr/>
        </p:nvPicPr>
        <p:blipFill rotWithShape="1">
          <a:blip r:embed="rId6">
            <a:extLst>
              <a:ext uri="{28A0092B-C50C-407E-A947-70E740481C1C}">
                <a14:useLocalDpi xmlns:a14="http://schemas.microsoft.com/office/drawing/2010/main" val="0"/>
              </a:ext>
            </a:extLst>
          </a:blip>
          <a:srcRect t="1641" b="15145"/>
          <a:stretch/>
        </p:blipFill>
        <p:spPr>
          <a:xfrm>
            <a:off x="3738872" y="5980846"/>
            <a:ext cx="549429" cy="457200"/>
          </a:xfrm>
          <a:prstGeom prst="rect">
            <a:avLst/>
          </a:prstGeom>
        </p:spPr>
      </p:pic>
      <p:pic>
        <p:nvPicPr>
          <p:cNvPr id="19" name="Picture 18" descr="A close up of a logo&#10;&#10;Description automatically generated">
            <a:extLst>
              <a:ext uri="{FF2B5EF4-FFF2-40B4-BE49-F238E27FC236}">
                <a16:creationId xmlns:a16="http://schemas.microsoft.com/office/drawing/2014/main" id="{1B93B80B-3FD3-4C34-ABE6-0478C829CC57}"/>
              </a:ext>
            </a:extLst>
          </p:cNvPr>
          <p:cNvPicPr>
            <a:picLocks noChangeAspect="1"/>
          </p:cNvPicPr>
          <p:nvPr/>
        </p:nvPicPr>
        <p:blipFill rotWithShape="1">
          <a:blip r:embed="rId4">
            <a:extLst>
              <a:ext uri="{28A0092B-C50C-407E-A947-70E740481C1C}">
                <a14:useLocalDpi xmlns:a14="http://schemas.microsoft.com/office/drawing/2010/main" val="0"/>
              </a:ext>
            </a:extLst>
          </a:blip>
          <a:srcRect l="6513" r="6923" b="14325"/>
          <a:stretch/>
        </p:blipFill>
        <p:spPr>
          <a:xfrm>
            <a:off x="7083997" y="4201326"/>
            <a:ext cx="277166" cy="274320"/>
          </a:xfrm>
          <a:prstGeom prst="rect">
            <a:avLst/>
          </a:prstGeom>
        </p:spPr>
      </p:pic>
      <p:pic>
        <p:nvPicPr>
          <p:cNvPr id="20" name="Picture 19" descr="A close up of a logo&#10;&#10;Description automatically generated">
            <a:extLst>
              <a:ext uri="{FF2B5EF4-FFF2-40B4-BE49-F238E27FC236}">
                <a16:creationId xmlns:a16="http://schemas.microsoft.com/office/drawing/2014/main" id="{279C1509-5632-45D3-96E0-69E79E3D6339}"/>
              </a:ext>
            </a:extLst>
          </p:cNvPr>
          <p:cNvPicPr>
            <a:picLocks noChangeAspect="1"/>
          </p:cNvPicPr>
          <p:nvPr/>
        </p:nvPicPr>
        <p:blipFill rotWithShape="1">
          <a:blip r:embed="rId4">
            <a:extLst>
              <a:ext uri="{28A0092B-C50C-407E-A947-70E740481C1C}">
                <a14:useLocalDpi xmlns:a14="http://schemas.microsoft.com/office/drawing/2010/main" val="0"/>
              </a:ext>
            </a:extLst>
          </a:blip>
          <a:srcRect l="6513" r="6923" b="14325"/>
          <a:stretch/>
        </p:blipFill>
        <p:spPr>
          <a:xfrm>
            <a:off x="9552042" y="4814101"/>
            <a:ext cx="277166" cy="274320"/>
          </a:xfrm>
          <a:prstGeom prst="rect">
            <a:avLst/>
          </a:prstGeom>
        </p:spPr>
      </p:pic>
      <p:pic>
        <p:nvPicPr>
          <p:cNvPr id="21" name="Picture 20" descr="A close up of a logo&#10;&#10;Description automatically generated">
            <a:extLst>
              <a:ext uri="{FF2B5EF4-FFF2-40B4-BE49-F238E27FC236}">
                <a16:creationId xmlns:a16="http://schemas.microsoft.com/office/drawing/2014/main" id="{60460AEB-75D9-48F1-88D0-E69B60AF2FB8}"/>
              </a:ext>
            </a:extLst>
          </p:cNvPr>
          <p:cNvPicPr>
            <a:picLocks noChangeAspect="1"/>
          </p:cNvPicPr>
          <p:nvPr/>
        </p:nvPicPr>
        <p:blipFill rotWithShape="1">
          <a:blip r:embed="rId4">
            <a:extLst>
              <a:ext uri="{28A0092B-C50C-407E-A947-70E740481C1C}">
                <a14:useLocalDpi xmlns:a14="http://schemas.microsoft.com/office/drawing/2010/main" val="0"/>
              </a:ext>
            </a:extLst>
          </a:blip>
          <a:srcRect l="6513" r="6923" b="14325"/>
          <a:stretch/>
        </p:blipFill>
        <p:spPr>
          <a:xfrm>
            <a:off x="8331345" y="4220499"/>
            <a:ext cx="277166" cy="274320"/>
          </a:xfrm>
          <a:prstGeom prst="rect">
            <a:avLst/>
          </a:prstGeom>
        </p:spPr>
      </p:pic>
      <p:pic>
        <p:nvPicPr>
          <p:cNvPr id="25" name="Picture 24" descr="A close up of a logo&#10;&#10;Description automatically generated">
            <a:extLst>
              <a:ext uri="{FF2B5EF4-FFF2-40B4-BE49-F238E27FC236}">
                <a16:creationId xmlns:a16="http://schemas.microsoft.com/office/drawing/2014/main" id="{11DE6359-97F5-4DBE-B340-7B2009740CC7}"/>
              </a:ext>
            </a:extLst>
          </p:cNvPr>
          <p:cNvPicPr>
            <a:picLocks noChangeAspect="1"/>
          </p:cNvPicPr>
          <p:nvPr/>
        </p:nvPicPr>
        <p:blipFill rotWithShape="1">
          <a:blip r:embed="rId5">
            <a:extLst>
              <a:ext uri="{28A0092B-C50C-407E-A947-70E740481C1C}">
                <a14:useLocalDpi xmlns:a14="http://schemas.microsoft.com/office/drawing/2010/main" val="0"/>
              </a:ext>
            </a:extLst>
          </a:blip>
          <a:srcRect l="6718" r="7402" b="15120"/>
          <a:stretch/>
        </p:blipFill>
        <p:spPr>
          <a:xfrm>
            <a:off x="7081641" y="5580668"/>
            <a:ext cx="277553" cy="274320"/>
          </a:xfrm>
          <a:prstGeom prst="rect">
            <a:avLst/>
          </a:prstGeom>
        </p:spPr>
      </p:pic>
      <p:pic>
        <p:nvPicPr>
          <p:cNvPr id="26" name="Picture 25" descr="A close up of a logo&#10;&#10;Description automatically generated">
            <a:extLst>
              <a:ext uri="{FF2B5EF4-FFF2-40B4-BE49-F238E27FC236}">
                <a16:creationId xmlns:a16="http://schemas.microsoft.com/office/drawing/2014/main" id="{9B14851D-A51D-480D-8250-6991307B7F8F}"/>
              </a:ext>
            </a:extLst>
          </p:cNvPr>
          <p:cNvPicPr>
            <a:picLocks noChangeAspect="1"/>
          </p:cNvPicPr>
          <p:nvPr/>
        </p:nvPicPr>
        <p:blipFill rotWithShape="1">
          <a:blip r:embed="rId5">
            <a:extLst>
              <a:ext uri="{28A0092B-C50C-407E-A947-70E740481C1C}">
                <a14:useLocalDpi xmlns:a14="http://schemas.microsoft.com/office/drawing/2010/main" val="0"/>
              </a:ext>
            </a:extLst>
          </a:blip>
          <a:srcRect l="6718" r="7402" b="15120"/>
          <a:stretch/>
        </p:blipFill>
        <p:spPr>
          <a:xfrm>
            <a:off x="8327862" y="5398606"/>
            <a:ext cx="277553" cy="274320"/>
          </a:xfrm>
          <a:prstGeom prst="rect">
            <a:avLst/>
          </a:prstGeom>
        </p:spPr>
      </p:pic>
      <p:pic>
        <p:nvPicPr>
          <p:cNvPr id="27" name="Picture 26" descr="A close up of a logo&#10;&#10;Description automatically generated">
            <a:extLst>
              <a:ext uri="{FF2B5EF4-FFF2-40B4-BE49-F238E27FC236}">
                <a16:creationId xmlns:a16="http://schemas.microsoft.com/office/drawing/2014/main" id="{E943F045-2F83-4810-A770-6DFEAE60B457}"/>
              </a:ext>
            </a:extLst>
          </p:cNvPr>
          <p:cNvPicPr>
            <a:picLocks noChangeAspect="1"/>
          </p:cNvPicPr>
          <p:nvPr/>
        </p:nvPicPr>
        <p:blipFill rotWithShape="1">
          <a:blip r:embed="rId5">
            <a:extLst>
              <a:ext uri="{28A0092B-C50C-407E-A947-70E740481C1C}">
                <a14:useLocalDpi xmlns:a14="http://schemas.microsoft.com/office/drawing/2010/main" val="0"/>
              </a:ext>
            </a:extLst>
          </a:blip>
          <a:srcRect l="6718" r="7402" b="15120"/>
          <a:stretch/>
        </p:blipFill>
        <p:spPr>
          <a:xfrm>
            <a:off x="9557942" y="5855806"/>
            <a:ext cx="277553" cy="274320"/>
          </a:xfrm>
          <a:prstGeom prst="rect">
            <a:avLst/>
          </a:prstGeom>
        </p:spPr>
      </p:pic>
      <p:pic>
        <p:nvPicPr>
          <p:cNvPr id="28" name="Picture 27" descr="A close up of a logo&#10;&#10;Description automatically generated">
            <a:extLst>
              <a:ext uri="{FF2B5EF4-FFF2-40B4-BE49-F238E27FC236}">
                <a16:creationId xmlns:a16="http://schemas.microsoft.com/office/drawing/2014/main" id="{5AFF6644-779D-4430-B06E-D9ED2C2ADB87}"/>
              </a:ext>
            </a:extLst>
          </p:cNvPr>
          <p:cNvPicPr>
            <a:picLocks noChangeAspect="1"/>
          </p:cNvPicPr>
          <p:nvPr/>
        </p:nvPicPr>
        <p:blipFill rotWithShape="1">
          <a:blip r:embed="rId6">
            <a:extLst>
              <a:ext uri="{28A0092B-C50C-407E-A947-70E740481C1C}">
                <a14:useLocalDpi xmlns:a14="http://schemas.microsoft.com/office/drawing/2010/main" val="0"/>
              </a:ext>
            </a:extLst>
          </a:blip>
          <a:srcRect t="1641" b="15145"/>
          <a:stretch/>
        </p:blipFill>
        <p:spPr>
          <a:xfrm>
            <a:off x="10297754" y="4794805"/>
            <a:ext cx="329657" cy="274320"/>
          </a:xfrm>
          <a:prstGeom prst="rect">
            <a:avLst/>
          </a:prstGeom>
        </p:spPr>
      </p:pic>
      <p:pic>
        <p:nvPicPr>
          <p:cNvPr id="29" name="Picture 28" descr="A close up of a logo&#10;&#10;Description automatically generated">
            <a:extLst>
              <a:ext uri="{FF2B5EF4-FFF2-40B4-BE49-F238E27FC236}">
                <a16:creationId xmlns:a16="http://schemas.microsoft.com/office/drawing/2014/main" id="{B70B702E-4542-49F7-B780-C6A5BC53E33C}"/>
              </a:ext>
            </a:extLst>
          </p:cNvPr>
          <p:cNvPicPr>
            <a:picLocks noChangeAspect="1"/>
          </p:cNvPicPr>
          <p:nvPr/>
        </p:nvPicPr>
        <p:blipFill rotWithShape="1">
          <a:blip r:embed="rId6">
            <a:extLst>
              <a:ext uri="{28A0092B-C50C-407E-A947-70E740481C1C}">
                <a14:useLocalDpi xmlns:a14="http://schemas.microsoft.com/office/drawing/2010/main" val="0"/>
              </a:ext>
            </a:extLst>
          </a:blip>
          <a:srcRect t="1641" b="15145"/>
          <a:stretch/>
        </p:blipFill>
        <p:spPr>
          <a:xfrm>
            <a:off x="10297756" y="5821292"/>
            <a:ext cx="329657" cy="274320"/>
          </a:xfrm>
          <a:prstGeom prst="rect">
            <a:avLst/>
          </a:prstGeom>
        </p:spPr>
      </p:pic>
      <p:pic>
        <p:nvPicPr>
          <p:cNvPr id="30" name="Picture 29" descr="A close up of a logo&#10;&#10;Description automatically generated">
            <a:extLst>
              <a:ext uri="{FF2B5EF4-FFF2-40B4-BE49-F238E27FC236}">
                <a16:creationId xmlns:a16="http://schemas.microsoft.com/office/drawing/2014/main" id="{4AE7C058-9239-4983-B404-D1F93CE92AE7}"/>
              </a:ext>
            </a:extLst>
          </p:cNvPr>
          <p:cNvPicPr>
            <a:picLocks noChangeAspect="1"/>
          </p:cNvPicPr>
          <p:nvPr/>
        </p:nvPicPr>
        <p:blipFill rotWithShape="1">
          <a:blip r:embed="rId3">
            <a:extLst>
              <a:ext uri="{28A0092B-C50C-407E-A947-70E740481C1C}">
                <a14:useLocalDpi xmlns:a14="http://schemas.microsoft.com/office/drawing/2010/main" val="0"/>
              </a:ext>
            </a:extLst>
          </a:blip>
          <a:srcRect l="10957" r="11231" b="20342"/>
          <a:stretch/>
        </p:blipFill>
        <p:spPr>
          <a:xfrm>
            <a:off x="10372867" y="5329794"/>
            <a:ext cx="178642" cy="182880"/>
          </a:xfrm>
          <a:prstGeom prst="rect">
            <a:avLst/>
          </a:prstGeom>
        </p:spPr>
      </p:pic>
      <p:pic>
        <p:nvPicPr>
          <p:cNvPr id="31" name="Picture 30" descr="A close up of a logo&#10;&#10;Description automatically generated">
            <a:extLst>
              <a:ext uri="{FF2B5EF4-FFF2-40B4-BE49-F238E27FC236}">
                <a16:creationId xmlns:a16="http://schemas.microsoft.com/office/drawing/2014/main" id="{7372434F-8181-4264-BB50-04AD78BD0EB0}"/>
              </a:ext>
            </a:extLst>
          </p:cNvPr>
          <p:cNvPicPr>
            <a:picLocks noChangeAspect="1"/>
          </p:cNvPicPr>
          <p:nvPr/>
        </p:nvPicPr>
        <p:blipFill rotWithShape="1">
          <a:blip r:embed="rId3">
            <a:extLst>
              <a:ext uri="{28A0092B-C50C-407E-A947-70E740481C1C}">
                <a14:useLocalDpi xmlns:a14="http://schemas.microsoft.com/office/drawing/2010/main" val="0"/>
              </a:ext>
            </a:extLst>
          </a:blip>
          <a:srcRect l="10957" r="11231" b="20342"/>
          <a:stretch/>
        </p:blipFill>
        <p:spPr>
          <a:xfrm>
            <a:off x="9602789" y="5329794"/>
            <a:ext cx="178642" cy="182880"/>
          </a:xfrm>
          <a:prstGeom prst="rect">
            <a:avLst/>
          </a:prstGeom>
        </p:spPr>
      </p:pic>
      <p:pic>
        <p:nvPicPr>
          <p:cNvPr id="32" name="Picture 31" descr="A close up of a logo&#10;&#10;Description automatically generated">
            <a:extLst>
              <a:ext uri="{FF2B5EF4-FFF2-40B4-BE49-F238E27FC236}">
                <a16:creationId xmlns:a16="http://schemas.microsoft.com/office/drawing/2014/main" id="{685ABB2B-5107-44B9-832C-5E6BFDEC3A3A}"/>
              </a:ext>
            </a:extLst>
          </p:cNvPr>
          <p:cNvPicPr>
            <a:picLocks noChangeAspect="1"/>
          </p:cNvPicPr>
          <p:nvPr/>
        </p:nvPicPr>
        <p:blipFill rotWithShape="1">
          <a:blip r:embed="rId3">
            <a:extLst>
              <a:ext uri="{28A0092B-C50C-407E-A947-70E740481C1C}">
                <a14:useLocalDpi xmlns:a14="http://schemas.microsoft.com/office/drawing/2010/main" val="0"/>
              </a:ext>
            </a:extLst>
          </a:blip>
          <a:srcRect l="10957" r="11231" b="20342"/>
          <a:stretch/>
        </p:blipFill>
        <p:spPr>
          <a:xfrm>
            <a:off x="8977147" y="4854586"/>
            <a:ext cx="178642" cy="182880"/>
          </a:xfrm>
          <a:prstGeom prst="rect">
            <a:avLst/>
          </a:prstGeom>
        </p:spPr>
      </p:pic>
      <p:pic>
        <p:nvPicPr>
          <p:cNvPr id="33" name="Picture 32" descr="A close up of a logo&#10;&#10;Description automatically generated">
            <a:extLst>
              <a:ext uri="{FF2B5EF4-FFF2-40B4-BE49-F238E27FC236}">
                <a16:creationId xmlns:a16="http://schemas.microsoft.com/office/drawing/2014/main" id="{5C59A2F7-20D8-46E0-976B-1DE9B2D03212}"/>
              </a:ext>
            </a:extLst>
          </p:cNvPr>
          <p:cNvPicPr>
            <a:picLocks noChangeAspect="1"/>
          </p:cNvPicPr>
          <p:nvPr/>
        </p:nvPicPr>
        <p:blipFill rotWithShape="1">
          <a:blip r:embed="rId3">
            <a:extLst>
              <a:ext uri="{28A0092B-C50C-407E-A947-70E740481C1C}">
                <a14:useLocalDpi xmlns:a14="http://schemas.microsoft.com/office/drawing/2010/main" val="0"/>
              </a:ext>
            </a:extLst>
          </a:blip>
          <a:srcRect l="10957" r="11231" b="20342"/>
          <a:stretch/>
        </p:blipFill>
        <p:spPr>
          <a:xfrm>
            <a:off x="8383514" y="4850338"/>
            <a:ext cx="178642" cy="182880"/>
          </a:xfrm>
          <a:prstGeom prst="rect">
            <a:avLst/>
          </a:prstGeom>
        </p:spPr>
      </p:pic>
      <p:pic>
        <p:nvPicPr>
          <p:cNvPr id="34" name="Picture 33" descr="A close up of a logo&#10;&#10;Description automatically generated">
            <a:extLst>
              <a:ext uri="{FF2B5EF4-FFF2-40B4-BE49-F238E27FC236}">
                <a16:creationId xmlns:a16="http://schemas.microsoft.com/office/drawing/2014/main" id="{48FF171F-EEF7-474D-86C6-5B56A4F47D89}"/>
              </a:ext>
            </a:extLst>
          </p:cNvPr>
          <p:cNvPicPr>
            <a:picLocks noChangeAspect="1"/>
          </p:cNvPicPr>
          <p:nvPr/>
        </p:nvPicPr>
        <p:blipFill rotWithShape="1">
          <a:blip r:embed="rId3">
            <a:extLst>
              <a:ext uri="{28A0092B-C50C-407E-A947-70E740481C1C}">
                <a14:useLocalDpi xmlns:a14="http://schemas.microsoft.com/office/drawing/2010/main" val="0"/>
              </a:ext>
            </a:extLst>
          </a:blip>
          <a:srcRect l="10957" r="11231" b="20342"/>
          <a:stretch/>
        </p:blipFill>
        <p:spPr>
          <a:xfrm>
            <a:off x="7133027" y="4834559"/>
            <a:ext cx="178642" cy="182880"/>
          </a:xfrm>
          <a:prstGeom prst="rect">
            <a:avLst/>
          </a:prstGeom>
        </p:spPr>
      </p:pic>
      <p:pic>
        <p:nvPicPr>
          <p:cNvPr id="36" name="Picture 35" descr="A close up of a logo&#10;&#10;Description automatically generated">
            <a:extLst>
              <a:ext uri="{FF2B5EF4-FFF2-40B4-BE49-F238E27FC236}">
                <a16:creationId xmlns:a16="http://schemas.microsoft.com/office/drawing/2014/main" id="{74D4A7A8-E272-4F2E-9A1E-4F93716FAA02}"/>
              </a:ext>
            </a:extLst>
          </p:cNvPr>
          <p:cNvPicPr>
            <a:picLocks noChangeAspect="1"/>
          </p:cNvPicPr>
          <p:nvPr/>
        </p:nvPicPr>
        <p:blipFill rotWithShape="1">
          <a:blip r:embed="rId7">
            <a:extLst>
              <a:ext uri="{28A0092B-C50C-407E-A947-70E740481C1C}">
                <a14:useLocalDpi xmlns:a14="http://schemas.microsoft.com/office/drawing/2010/main" val="0"/>
              </a:ext>
            </a:extLst>
          </a:blip>
          <a:srcRect l="7278" r="6717" b="14660"/>
          <a:stretch/>
        </p:blipFill>
        <p:spPr>
          <a:xfrm>
            <a:off x="4456386" y="5980846"/>
            <a:ext cx="460755" cy="457200"/>
          </a:xfrm>
          <a:prstGeom prst="rect">
            <a:avLst/>
          </a:prstGeom>
        </p:spPr>
      </p:pic>
      <p:grpSp>
        <p:nvGrpSpPr>
          <p:cNvPr id="60" name="Group 59">
            <a:extLst>
              <a:ext uri="{FF2B5EF4-FFF2-40B4-BE49-F238E27FC236}">
                <a16:creationId xmlns:a16="http://schemas.microsoft.com/office/drawing/2014/main" id="{F5226941-F2A9-4FB3-BE95-46F75998C6D5}"/>
              </a:ext>
            </a:extLst>
          </p:cNvPr>
          <p:cNvGrpSpPr/>
          <p:nvPr/>
        </p:nvGrpSpPr>
        <p:grpSpPr>
          <a:xfrm>
            <a:off x="6760503" y="6130126"/>
            <a:ext cx="915621" cy="274320"/>
            <a:chOff x="6789998" y="6130126"/>
            <a:chExt cx="915621" cy="274320"/>
          </a:xfrm>
        </p:grpSpPr>
        <p:pic>
          <p:nvPicPr>
            <p:cNvPr id="38" name="Picture 37" descr="A close up of a logo&#10;&#10;Description automatically generated">
              <a:extLst>
                <a:ext uri="{FF2B5EF4-FFF2-40B4-BE49-F238E27FC236}">
                  <a16:creationId xmlns:a16="http://schemas.microsoft.com/office/drawing/2014/main" id="{44F4CD90-53C1-444A-BA6C-FB95202D3019}"/>
                </a:ext>
              </a:extLst>
            </p:cNvPr>
            <p:cNvPicPr>
              <a:picLocks noChangeAspect="1"/>
            </p:cNvPicPr>
            <p:nvPr/>
          </p:nvPicPr>
          <p:blipFill rotWithShape="1">
            <a:blip r:embed="rId7">
              <a:extLst>
                <a:ext uri="{28A0092B-C50C-407E-A947-70E740481C1C}">
                  <a14:useLocalDpi xmlns:a14="http://schemas.microsoft.com/office/drawing/2010/main" val="0"/>
                </a:ext>
              </a:extLst>
            </a:blip>
            <a:srcRect l="7278" r="6717" b="14660"/>
            <a:stretch/>
          </p:blipFill>
          <p:spPr>
            <a:xfrm>
              <a:off x="6789998" y="6130126"/>
              <a:ext cx="276453" cy="274320"/>
            </a:xfrm>
            <a:prstGeom prst="rect">
              <a:avLst/>
            </a:prstGeom>
          </p:spPr>
        </p:pic>
        <p:pic>
          <p:nvPicPr>
            <p:cNvPr id="39" name="Picture 38" descr="A close up of a logo&#10;&#10;Description automatically generated">
              <a:extLst>
                <a:ext uri="{FF2B5EF4-FFF2-40B4-BE49-F238E27FC236}">
                  <a16:creationId xmlns:a16="http://schemas.microsoft.com/office/drawing/2014/main" id="{385D94D7-3E86-476D-8163-70A5CAA69419}"/>
                </a:ext>
              </a:extLst>
            </p:cNvPr>
            <p:cNvPicPr>
              <a:picLocks noChangeAspect="1"/>
            </p:cNvPicPr>
            <p:nvPr/>
          </p:nvPicPr>
          <p:blipFill rotWithShape="1">
            <a:blip r:embed="rId7">
              <a:extLst>
                <a:ext uri="{28A0092B-C50C-407E-A947-70E740481C1C}">
                  <a14:useLocalDpi xmlns:a14="http://schemas.microsoft.com/office/drawing/2010/main" val="0"/>
                </a:ext>
              </a:extLst>
            </a:blip>
            <a:srcRect l="7278" r="6717" b="14660"/>
            <a:stretch/>
          </p:blipFill>
          <p:spPr>
            <a:xfrm>
              <a:off x="7109582" y="6130126"/>
              <a:ext cx="276453" cy="274320"/>
            </a:xfrm>
            <a:prstGeom prst="rect">
              <a:avLst/>
            </a:prstGeom>
          </p:spPr>
        </p:pic>
        <p:pic>
          <p:nvPicPr>
            <p:cNvPr id="40" name="Picture 39" descr="A close up of a logo&#10;&#10;Description automatically generated">
              <a:extLst>
                <a:ext uri="{FF2B5EF4-FFF2-40B4-BE49-F238E27FC236}">
                  <a16:creationId xmlns:a16="http://schemas.microsoft.com/office/drawing/2014/main" id="{48DBF3C9-4B7C-4BBF-B933-C0562366F714}"/>
                </a:ext>
              </a:extLst>
            </p:cNvPr>
            <p:cNvPicPr>
              <a:picLocks noChangeAspect="1"/>
            </p:cNvPicPr>
            <p:nvPr/>
          </p:nvPicPr>
          <p:blipFill rotWithShape="1">
            <a:blip r:embed="rId7">
              <a:extLst>
                <a:ext uri="{28A0092B-C50C-407E-A947-70E740481C1C}">
                  <a14:useLocalDpi xmlns:a14="http://schemas.microsoft.com/office/drawing/2010/main" val="0"/>
                </a:ext>
              </a:extLst>
            </a:blip>
            <a:srcRect l="7278" r="6717" b="14660"/>
            <a:stretch/>
          </p:blipFill>
          <p:spPr>
            <a:xfrm>
              <a:off x="7429166" y="6130126"/>
              <a:ext cx="276453" cy="274320"/>
            </a:xfrm>
            <a:prstGeom prst="rect">
              <a:avLst/>
            </a:prstGeom>
          </p:spPr>
        </p:pic>
      </p:grpSp>
      <p:pic>
        <p:nvPicPr>
          <p:cNvPr id="41" name="Picture 40" descr="A close up of a logo&#10;&#10;Description automatically generated">
            <a:extLst>
              <a:ext uri="{FF2B5EF4-FFF2-40B4-BE49-F238E27FC236}">
                <a16:creationId xmlns:a16="http://schemas.microsoft.com/office/drawing/2014/main" id="{C886A772-3552-4AFD-BDBB-D83DBA2607BE}"/>
              </a:ext>
            </a:extLst>
          </p:cNvPr>
          <p:cNvPicPr>
            <a:picLocks noChangeAspect="1"/>
          </p:cNvPicPr>
          <p:nvPr/>
        </p:nvPicPr>
        <p:blipFill rotWithShape="1">
          <a:blip r:embed="rId7">
            <a:extLst>
              <a:ext uri="{28A0092B-C50C-407E-A947-70E740481C1C}">
                <a14:useLocalDpi xmlns:a14="http://schemas.microsoft.com/office/drawing/2010/main" val="0"/>
              </a:ext>
            </a:extLst>
          </a:blip>
          <a:srcRect l="7278" r="6717" b="14660"/>
          <a:stretch/>
        </p:blipFill>
        <p:spPr>
          <a:xfrm>
            <a:off x="8328781" y="5901154"/>
            <a:ext cx="276453" cy="274320"/>
          </a:xfrm>
          <a:prstGeom prst="rect">
            <a:avLst/>
          </a:prstGeom>
        </p:spPr>
      </p:pic>
      <p:grpSp>
        <p:nvGrpSpPr>
          <p:cNvPr id="99" name="Group 98">
            <a:extLst>
              <a:ext uri="{FF2B5EF4-FFF2-40B4-BE49-F238E27FC236}">
                <a16:creationId xmlns:a16="http://schemas.microsoft.com/office/drawing/2014/main" id="{DBD6690A-DAFC-4289-B0FD-4749A7E704F5}"/>
              </a:ext>
            </a:extLst>
          </p:cNvPr>
          <p:cNvGrpSpPr/>
          <p:nvPr/>
        </p:nvGrpSpPr>
        <p:grpSpPr>
          <a:xfrm>
            <a:off x="9402017" y="6398147"/>
            <a:ext cx="596037" cy="274320"/>
            <a:chOff x="9366623" y="6398147"/>
            <a:chExt cx="596037" cy="274320"/>
          </a:xfrm>
        </p:grpSpPr>
        <p:pic>
          <p:nvPicPr>
            <p:cNvPr id="42" name="Picture 41" descr="A close up of a logo&#10;&#10;Description automatically generated">
              <a:extLst>
                <a:ext uri="{FF2B5EF4-FFF2-40B4-BE49-F238E27FC236}">
                  <a16:creationId xmlns:a16="http://schemas.microsoft.com/office/drawing/2014/main" id="{C4D28EC7-955C-4212-8D33-EB49CC0A82C9}"/>
                </a:ext>
              </a:extLst>
            </p:cNvPr>
            <p:cNvPicPr>
              <a:picLocks noChangeAspect="1"/>
            </p:cNvPicPr>
            <p:nvPr/>
          </p:nvPicPr>
          <p:blipFill rotWithShape="1">
            <a:blip r:embed="rId7">
              <a:extLst>
                <a:ext uri="{28A0092B-C50C-407E-A947-70E740481C1C}">
                  <a14:useLocalDpi xmlns:a14="http://schemas.microsoft.com/office/drawing/2010/main" val="0"/>
                </a:ext>
              </a:extLst>
            </a:blip>
            <a:srcRect l="7278" r="6717" b="14660"/>
            <a:stretch/>
          </p:blipFill>
          <p:spPr>
            <a:xfrm>
              <a:off x="9366623" y="6398147"/>
              <a:ext cx="276453" cy="274320"/>
            </a:xfrm>
            <a:prstGeom prst="rect">
              <a:avLst/>
            </a:prstGeom>
          </p:spPr>
        </p:pic>
        <p:pic>
          <p:nvPicPr>
            <p:cNvPr id="43" name="Picture 42" descr="A close up of a logo&#10;&#10;Description automatically generated">
              <a:extLst>
                <a:ext uri="{FF2B5EF4-FFF2-40B4-BE49-F238E27FC236}">
                  <a16:creationId xmlns:a16="http://schemas.microsoft.com/office/drawing/2014/main" id="{8A160473-5712-41CE-8646-AB89C66178A2}"/>
                </a:ext>
              </a:extLst>
            </p:cNvPr>
            <p:cNvPicPr>
              <a:picLocks noChangeAspect="1"/>
            </p:cNvPicPr>
            <p:nvPr/>
          </p:nvPicPr>
          <p:blipFill rotWithShape="1">
            <a:blip r:embed="rId7">
              <a:extLst>
                <a:ext uri="{28A0092B-C50C-407E-A947-70E740481C1C}">
                  <a14:useLocalDpi xmlns:a14="http://schemas.microsoft.com/office/drawing/2010/main" val="0"/>
                </a:ext>
              </a:extLst>
            </a:blip>
            <a:srcRect l="7278" r="6717" b="14660"/>
            <a:stretch/>
          </p:blipFill>
          <p:spPr>
            <a:xfrm>
              <a:off x="9686207" y="6398147"/>
              <a:ext cx="276453" cy="274320"/>
            </a:xfrm>
            <a:prstGeom prst="rect">
              <a:avLst/>
            </a:prstGeom>
          </p:spPr>
        </p:pic>
      </p:grpSp>
    </p:spTree>
    <p:extLst>
      <p:ext uri="{BB962C8B-B14F-4D97-AF65-F5344CB8AC3E}">
        <p14:creationId xmlns:p14="http://schemas.microsoft.com/office/powerpoint/2010/main" val="564175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82914-9BEC-4121-889A-BE4A6F2DEC81}"/>
              </a:ext>
            </a:extLst>
          </p:cNvPr>
          <p:cNvSpPr>
            <a:spLocks noGrp="1"/>
          </p:cNvSpPr>
          <p:nvPr>
            <p:ph type="title"/>
          </p:nvPr>
        </p:nvSpPr>
        <p:spPr>
          <a:xfrm>
            <a:off x="480391" y="252481"/>
            <a:ext cx="10515600" cy="398607"/>
          </a:xfrm>
        </p:spPr>
        <p:txBody>
          <a:bodyPr>
            <a:normAutofit fontScale="90000"/>
          </a:bodyPr>
          <a:lstStyle/>
          <a:p>
            <a:r>
              <a:rPr lang="en-US"/>
              <a:t>Twins Modeling</a:t>
            </a:r>
          </a:p>
        </p:txBody>
      </p:sp>
      <p:sp>
        <p:nvSpPr>
          <p:cNvPr id="3" name="Content Placeholder 2">
            <a:extLst>
              <a:ext uri="{FF2B5EF4-FFF2-40B4-BE49-F238E27FC236}">
                <a16:creationId xmlns:a16="http://schemas.microsoft.com/office/drawing/2014/main" id="{A1629860-3819-4636-8D1E-EBA1703B22FD}"/>
              </a:ext>
            </a:extLst>
          </p:cNvPr>
          <p:cNvSpPr>
            <a:spLocks noGrp="1"/>
          </p:cNvSpPr>
          <p:nvPr>
            <p:ph idx="1"/>
          </p:nvPr>
        </p:nvSpPr>
        <p:spPr>
          <a:xfrm>
            <a:off x="430696" y="919963"/>
            <a:ext cx="11284226" cy="5756338"/>
          </a:xfrm>
        </p:spPr>
        <p:txBody>
          <a:bodyPr>
            <a:normAutofit fontScale="70000" lnSpcReduction="20000"/>
          </a:bodyPr>
          <a:lstStyle/>
          <a:p>
            <a:pPr>
              <a:lnSpc>
                <a:spcPct val="120000"/>
              </a:lnSpc>
            </a:pPr>
            <a:r>
              <a:rPr lang="en-US" dirty="0"/>
              <a:t>With DTDL, you can describe your TWIN in terms of:</a:t>
            </a:r>
          </a:p>
          <a:p>
            <a:pPr lvl="1">
              <a:lnSpc>
                <a:spcPct val="120000"/>
              </a:lnSpc>
            </a:pPr>
            <a:r>
              <a:rPr lang="en-US" dirty="0">
                <a:cs typeface="Segoe UI Semibold" panose="020B0702040204020203" pitchFamily="34" charset="0"/>
              </a:rPr>
              <a:t>Properties</a:t>
            </a:r>
            <a:endParaRPr lang="en-US" dirty="0"/>
          </a:p>
          <a:p>
            <a:pPr lvl="2">
              <a:lnSpc>
                <a:spcPct val="120000"/>
              </a:lnSpc>
            </a:pPr>
            <a:r>
              <a:rPr lang="en-US" dirty="0"/>
              <a:t>Properties are data fields that represent some state of a digital twin</a:t>
            </a:r>
          </a:p>
          <a:p>
            <a:pPr lvl="2">
              <a:lnSpc>
                <a:spcPct val="120000"/>
              </a:lnSpc>
            </a:pPr>
            <a:r>
              <a:rPr lang="en-US" dirty="0"/>
              <a:t>Use properties to represent durable state</a:t>
            </a:r>
          </a:p>
          <a:p>
            <a:pPr lvl="2">
              <a:lnSpc>
                <a:spcPct val="120000"/>
              </a:lnSpc>
            </a:pPr>
            <a:r>
              <a:rPr lang="en-US" dirty="0"/>
              <a:t>Read-only or writable</a:t>
            </a:r>
          </a:p>
          <a:p>
            <a:pPr lvl="1">
              <a:lnSpc>
                <a:spcPct val="120000"/>
              </a:lnSpc>
            </a:pPr>
            <a:r>
              <a:rPr lang="en-US" dirty="0">
                <a:cs typeface="Segoe UI Semibold" panose="020B0702040204020203" pitchFamily="34" charset="0"/>
              </a:rPr>
              <a:t>Telemetry</a:t>
            </a:r>
          </a:p>
          <a:p>
            <a:pPr lvl="2">
              <a:lnSpc>
                <a:spcPct val="120000"/>
              </a:lnSpc>
            </a:pPr>
            <a:r>
              <a:rPr lang="en-US" dirty="0"/>
              <a:t>Telemetry fields represent measurements</a:t>
            </a:r>
          </a:p>
          <a:p>
            <a:pPr lvl="2">
              <a:lnSpc>
                <a:spcPct val="120000"/>
              </a:lnSpc>
            </a:pPr>
            <a:r>
              <a:rPr lang="en-US" dirty="0"/>
              <a:t>Measurement are typically used for the equivalent of sensor readings.</a:t>
            </a:r>
          </a:p>
          <a:p>
            <a:pPr lvl="1">
              <a:lnSpc>
                <a:spcPct val="120000"/>
              </a:lnSpc>
            </a:pPr>
            <a:r>
              <a:rPr lang="en-US" dirty="0">
                <a:cs typeface="Segoe UI Semibold" panose="020B0702040204020203" pitchFamily="34" charset="0"/>
              </a:rPr>
              <a:t>Commands [Not supported in ADT yet]</a:t>
            </a:r>
          </a:p>
          <a:p>
            <a:pPr lvl="2">
              <a:lnSpc>
                <a:spcPct val="120000"/>
              </a:lnSpc>
            </a:pPr>
            <a:r>
              <a:rPr lang="en-US" dirty="0"/>
              <a:t>Commands represent methods can be executed on the digital twin</a:t>
            </a:r>
          </a:p>
          <a:p>
            <a:pPr lvl="2">
              <a:lnSpc>
                <a:spcPct val="120000"/>
              </a:lnSpc>
            </a:pPr>
            <a:r>
              <a:rPr lang="en-US" dirty="0"/>
              <a:t>Example: Reset command, or a command to switch a fan on or off.</a:t>
            </a:r>
          </a:p>
          <a:p>
            <a:pPr lvl="1">
              <a:lnSpc>
                <a:spcPct val="120000"/>
              </a:lnSpc>
            </a:pPr>
            <a:r>
              <a:rPr lang="en-US" dirty="0">
                <a:cs typeface="Segoe UI Semibold" panose="020B0702040204020203" pitchFamily="34" charset="0"/>
              </a:rPr>
              <a:t>Relationships</a:t>
            </a:r>
            <a:r>
              <a:rPr lang="en-US" dirty="0"/>
              <a:t> </a:t>
            </a:r>
          </a:p>
          <a:p>
            <a:pPr lvl="2">
              <a:lnSpc>
                <a:spcPct val="120000"/>
              </a:lnSpc>
            </a:pPr>
            <a:r>
              <a:rPr lang="en-US" dirty="0"/>
              <a:t>Relationships lets you model how a given twin is related to other twins</a:t>
            </a:r>
          </a:p>
          <a:p>
            <a:pPr lvl="2">
              <a:lnSpc>
                <a:spcPct val="120000"/>
              </a:lnSpc>
            </a:pPr>
            <a:r>
              <a:rPr lang="en-US" dirty="0"/>
              <a:t>Relationships can represent different semantic meanings, e.g. “floor contains room”, “</a:t>
            </a:r>
            <a:r>
              <a:rPr lang="en-US" dirty="0" err="1"/>
              <a:t>hvac</a:t>
            </a:r>
            <a:r>
              <a:rPr lang="en-US" dirty="0"/>
              <a:t> cools rooms”, “Compressor is-billed-to user” etc. </a:t>
            </a:r>
          </a:p>
          <a:p>
            <a:pPr lvl="1">
              <a:lnSpc>
                <a:spcPct val="120000"/>
              </a:lnSpc>
            </a:pPr>
            <a:r>
              <a:rPr lang="en-US" dirty="0"/>
              <a:t>Components</a:t>
            </a:r>
          </a:p>
          <a:p>
            <a:pPr lvl="2">
              <a:lnSpc>
                <a:spcPct val="120000"/>
              </a:lnSpc>
            </a:pPr>
            <a:r>
              <a:rPr lang="en-US" dirty="0"/>
              <a:t>Component lets you build your model from other interfaces. Use a component to describe something that </a:t>
            </a:r>
            <a:r>
              <a:rPr lang="en-US" b="1" dirty="0"/>
              <a:t>is a part </a:t>
            </a:r>
            <a:r>
              <a:rPr lang="en-US" dirty="0"/>
              <a:t>of your model. Use a relationship to describe something that </a:t>
            </a:r>
            <a:r>
              <a:rPr lang="en-US" b="1" dirty="0"/>
              <a:t>relates </a:t>
            </a:r>
            <a:r>
              <a:rPr lang="en-US" dirty="0"/>
              <a:t>to your model.</a:t>
            </a:r>
          </a:p>
          <a:p>
            <a:pPr lvl="2">
              <a:lnSpc>
                <a:spcPct val="120000"/>
              </a:lnSpc>
            </a:pPr>
            <a:r>
              <a:rPr lang="en-US" dirty="0"/>
              <a:t>E.g. a phone that is made up of a front camera and a back camera. Phone has an interface which has two components: front camera and back camera.</a:t>
            </a:r>
          </a:p>
          <a:p>
            <a:pPr marL="457200" lvl="1" indent="0">
              <a:lnSpc>
                <a:spcPct val="120000"/>
              </a:lnSpc>
              <a:buNone/>
            </a:pPr>
            <a:endParaRPr lang="en-US" dirty="0"/>
          </a:p>
        </p:txBody>
      </p:sp>
      <p:cxnSp>
        <p:nvCxnSpPr>
          <p:cNvPr id="11" name="Straight Arrow Connector 10">
            <a:extLst>
              <a:ext uri="{FF2B5EF4-FFF2-40B4-BE49-F238E27FC236}">
                <a16:creationId xmlns:a16="http://schemas.microsoft.com/office/drawing/2014/main" id="{0E4089C8-C910-4449-8F17-D63BE92DFE5D}"/>
              </a:ext>
            </a:extLst>
          </p:cNvPr>
          <p:cNvCxnSpPr>
            <a:cxnSpLocks/>
            <a:stCxn id="4" idx="0"/>
            <a:endCxn id="5" idx="2"/>
          </p:cNvCxnSpPr>
          <p:nvPr/>
        </p:nvCxnSpPr>
        <p:spPr>
          <a:xfrm flipV="1">
            <a:off x="9729638" y="3095138"/>
            <a:ext cx="0" cy="434714"/>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grpSp>
        <p:nvGrpSpPr>
          <p:cNvPr id="10" name="Group 9">
            <a:extLst>
              <a:ext uri="{FF2B5EF4-FFF2-40B4-BE49-F238E27FC236}">
                <a16:creationId xmlns:a16="http://schemas.microsoft.com/office/drawing/2014/main" id="{625B03D5-4A5D-4D2A-9B11-B6E058DAEC1C}"/>
              </a:ext>
            </a:extLst>
          </p:cNvPr>
          <p:cNvGrpSpPr/>
          <p:nvPr/>
        </p:nvGrpSpPr>
        <p:grpSpPr>
          <a:xfrm>
            <a:off x="7989440" y="843609"/>
            <a:ext cx="3480395" cy="3135555"/>
            <a:chOff x="7739271" y="1833391"/>
            <a:chExt cx="3480395" cy="3135555"/>
          </a:xfrm>
        </p:grpSpPr>
        <p:grpSp>
          <p:nvGrpSpPr>
            <p:cNvPr id="9" name="Group 8">
              <a:extLst>
                <a:ext uri="{FF2B5EF4-FFF2-40B4-BE49-F238E27FC236}">
                  <a16:creationId xmlns:a16="http://schemas.microsoft.com/office/drawing/2014/main" id="{FF979BEC-6A19-40B0-96EC-B70CF5D12E30}"/>
                </a:ext>
              </a:extLst>
            </p:cNvPr>
            <p:cNvGrpSpPr/>
            <p:nvPr/>
          </p:nvGrpSpPr>
          <p:grpSpPr>
            <a:xfrm>
              <a:off x="7739271" y="1833391"/>
              <a:ext cx="3480395" cy="3135555"/>
              <a:chOff x="8207101" y="1996426"/>
              <a:chExt cx="3480395" cy="3135555"/>
            </a:xfrm>
          </p:grpSpPr>
          <p:sp>
            <p:nvSpPr>
              <p:cNvPr id="4" name="Rectangle: Rounded Corners 3">
                <a:extLst>
                  <a:ext uri="{FF2B5EF4-FFF2-40B4-BE49-F238E27FC236}">
                    <a16:creationId xmlns:a16="http://schemas.microsoft.com/office/drawing/2014/main" id="{4500B225-EBCB-4122-BC90-7D7CEEC41FAD}"/>
                  </a:ext>
                </a:extLst>
              </p:cNvPr>
              <p:cNvSpPr/>
              <p:nvPr/>
            </p:nvSpPr>
            <p:spPr>
              <a:xfrm>
                <a:off x="9158178" y="4682669"/>
                <a:ext cx="1578242" cy="449312"/>
              </a:xfrm>
              <a:prstGeom prst="roundRect">
                <a:avLst>
                  <a:gd name="adj" fmla="val 50000"/>
                </a:avLst>
              </a:prstGeom>
              <a:solidFill>
                <a:srgbClr val="F7B509"/>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900">
                    <a:solidFill>
                      <a:sysClr val="windowText" lastClr="000000"/>
                    </a:solidFill>
                  </a:rPr>
                  <a:t>TWIN INSTANCE</a:t>
                </a:r>
              </a:p>
              <a:p>
                <a:pPr algn="ctr"/>
                <a:r>
                  <a:rPr lang="en-US" sz="1200">
                    <a:solidFill>
                      <a:sysClr val="windowText" lastClr="000000"/>
                    </a:solidFill>
                  </a:rPr>
                  <a:t>ROOM-29</a:t>
                </a:r>
              </a:p>
            </p:txBody>
          </p:sp>
          <p:sp>
            <p:nvSpPr>
              <p:cNvPr id="5" name="Rectangle: Rounded Corners 4">
                <a:extLst>
                  <a:ext uri="{FF2B5EF4-FFF2-40B4-BE49-F238E27FC236}">
                    <a16:creationId xmlns:a16="http://schemas.microsoft.com/office/drawing/2014/main" id="{DBC87BEE-8AF8-4743-BF99-6EAC0BA080A5}"/>
                  </a:ext>
                </a:extLst>
              </p:cNvPr>
              <p:cNvSpPr/>
              <p:nvPr/>
            </p:nvSpPr>
            <p:spPr>
              <a:xfrm>
                <a:off x="9158178" y="3798643"/>
                <a:ext cx="1578242" cy="449312"/>
              </a:xfrm>
              <a:prstGeom prst="roundRect">
                <a:avLst>
                  <a:gd name="adj" fmla="val 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900">
                    <a:solidFill>
                      <a:sysClr val="windowText" lastClr="000000"/>
                    </a:solidFill>
                  </a:rPr>
                  <a:t>INTERFACE</a:t>
                </a:r>
              </a:p>
              <a:p>
                <a:pPr algn="ctr"/>
                <a:r>
                  <a:rPr lang="en-US" sz="1200">
                    <a:solidFill>
                      <a:sysClr val="windowText" lastClr="000000"/>
                    </a:solidFill>
                  </a:rPr>
                  <a:t>CONFERENCE ROOM</a:t>
                </a:r>
              </a:p>
            </p:txBody>
          </p:sp>
          <p:grpSp>
            <p:nvGrpSpPr>
              <p:cNvPr id="8" name="Group 7">
                <a:extLst>
                  <a:ext uri="{FF2B5EF4-FFF2-40B4-BE49-F238E27FC236}">
                    <a16:creationId xmlns:a16="http://schemas.microsoft.com/office/drawing/2014/main" id="{76AD24A7-04FD-44D3-AD1A-63ED7150F618}"/>
                  </a:ext>
                </a:extLst>
              </p:cNvPr>
              <p:cNvGrpSpPr/>
              <p:nvPr/>
            </p:nvGrpSpPr>
            <p:grpSpPr>
              <a:xfrm>
                <a:off x="8207101" y="1996426"/>
                <a:ext cx="3480395" cy="1333338"/>
                <a:chOff x="8234527" y="1993378"/>
                <a:chExt cx="3480395" cy="1333338"/>
              </a:xfrm>
            </p:grpSpPr>
            <p:sp>
              <p:nvSpPr>
                <p:cNvPr id="6" name="Rectangle: Rounded Corners 5">
                  <a:extLst>
                    <a:ext uri="{FF2B5EF4-FFF2-40B4-BE49-F238E27FC236}">
                      <a16:creationId xmlns:a16="http://schemas.microsoft.com/office/drawing/2014/main" id="{3CA999DE-CDB2-47E1-9998-D5F5B12D9617}"/>
                    </a:ext>
                  </a:extLst>
                </p:cNvPr>
                <p:cNvSpPr/>
                <p:nvPr/>
              </p:nvSpPr>
              <p:spPr>
                <a:xfrm>
                  <a:off x="8234527" y="2877404"/>
                  <a:ext cx="1578242" cy="449312"/>
                </a:xfrm>
                <a:prstGeom prst="roundRect">
                  <a:avLst>
                    <a:gd name="adj" fmla="val 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900">
                      <a:solidFill>
                        <a:sysClr val="windowText" lastClr="000000"/>
                      </a:solidFill>
                    </a:rPr>
                    <a:t>INTERFACE</a:t>
                  </a:r>
                </a:p>
                <a:p>
                  <a:pPr algn="ctr"/>
                  <a:r>
                    <a:rPr lang="en-US" sz="1200">
                      <a:solidFill>
                        <a:sysClr val="windowText" lastClr="000000"/>
                      </a:solidFill>
                    </a:rPr>
                    <a:t>ROOM</a:t>
                  </a:r>
                </a:p>
              </p:txBody>
            </p:sp>
            <p:sp>
              <p:nvSpPr>
                <p:cNvPr id="7" name="Rectangle: Rounded Corners 6">
                  <a:extLst>
                    <a:ext uri="{FF2B5EF4-FFF2-40B4-BE49-F238E27FC236}">
                      <a16:creationId xmlns:a16="http://schemas.microsoft.com/office/drawing/2014/main" id="{FF377D01-2363-47FA-A7EC-0BDB65F0B25F}"/>
                    </a:ext>
                  </a:extLst>
                </p:cNvPr>
                <p:cNvSpPr/>
                <p:nvPr/>
              </p:nvSpPr>
              <p:spPr>
                <a:xfrm>
                  <a:off x="10136680" y="2877404"/>
                  <a:ext cx="1578242" cy="449312"/>
                </a:xfrm>
                <a:prstGeom prst="roundRect">
                  <a:avLst>
                    <a:gd name="adj" fmla="val 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900">
                      <a:solidFill>
                        <a:sysClr val="windowText" lastClr="000000"/>
                      </a:solidFill>
                    </a:rPr>
                    <a:t>INTERFACE</a:t>
                  </a:r>
                </a:p>
                <a:p>
                  <a:pPr algn="ctr"/>
                  <a:r>
                    <a:rPr lang="en-US" sz="1200">
                      <a:solidFill>
                        <a:sysClr val="windowText" lastClr="000000"/>
                      </a:solidFill>
                    </a:rPr>
                    <a:t>MEETINGSPACE</a:t>
                  </a:r>
                </a:p>
              </p:txBody>
            </p:sp>
            <p:sp>
              <p:nvSpPr>
                <p:cNvPr id="27" name="Rectangle: Rounded Corners 26">
                  <a:extLst>
                    <a:ext uri="{FF2B5EF4-FFF2-40B4-BE49-F238E27FC236}">
                      <a16:creationId xmlns:a16="http://schemas.microsoft.com/office/drawing/2014/main" id="{30BCA114-EB4E-435A-AF7B-FB5812ED0139}"/>
                    </a:ext>
                  </a:extLst>
                </p:cNvPr>
                <p:cNvSpPr/>
                <p:nvPr/>
              </p:nvSpPr>
              <p:spPr>
                <a:xfrm>
                  <a:off x="8234528" y="1993378"/>
                  <a:ext cx="1578242" cy="449312"/>
                </a:xfrm>
                <a:prstGeom prst="roundRect">
                  <a:avLst>
                    <a:gd name="adj" fmla="val 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900">
                      <a:solidFill>
                        <a:sysClr val="windowText" lastClr="000000"/>
                      </a:solidFill>
                    </a:rPr>
                    <a:t>INTERFACE</a:t>
                  </a:r>
                </a:p>
                <a:p>
                  <a:pPr algn="ctr"/>
                  <a:r>
                    <a:rPr lang="en-US" sz="1200">
                      <a:solidFill>
                        <a:sysClr val="windowText" lastClr="000000"/>
                      </a:solidFill>
                    </a:rPr>
                    <a:t>SPACE</a:t>
                  </a:r>
                </a:p>
              </p:txBody>
            </p:sp>
          </p:grpSp>
        </p:grpSp>
        <p:cxnSp>
          <p:nvCxnSpPr>
            <p:cNvPr id="21" name="Connector: Elbow 20">
              <a:extLst>
                <a:ext uri="{FF2B5EF4-FFF2-40B4-BE49-F238E27FC236}">
                  <a16:creationId xmlns:a16="http://schemas.microsoft.com/office/drawing/2014/main" id="{E2136063-84E5-47C0-8CA3-54D2C486144E}"/>
                </a:ext>
              </a:extLst>
            </p:cNvPr>
            <p:cNvCxnSpPr>
              <a:stCxn id="5" idx="0"/>
              <a:endCxn id="6" idx="2"/>
            </p:cNvCxnSpPr>
            <p:nvPr/>
          </p:nvCxnSpPr>
          <p:spPr>
            <a:xfrm rot="16200000" flipV="1">
              <a:off x="8769492" y="2925630"/>
              <a:ext cx="468879" cy="951077"/>
            </a:xfrm>
            <a:prstGeom prst="bentConnector3">
              <a:avLst/>
            </a:prstGeom>
            <a:ln w="12700">
              <a:tailEnd type="triangle" w="lg" len="lg"/>
            </a:ln>
          </p:spPr>
          <p:style>
            <a:lnRef idx="1">
              <a:schemeClr val="dk1"/>
            </a:lnRef>
            <a:fillRef idx="0">
              <a:schemeClr val="dk1"/>
            </a:fillRef>
            <a:effectRef idx="0">
              <a:schemeClr val="dk1"/>
            </a:effectRef>
            <a:fontRef idx="minor">
              <a:schemeClr val="tx1"/>
            </a:fontRef>
          </p:style>
        </p:cxnSp>
        <p:cxnSp>
          <p:nvCxnSpPr>
            <p:cNvPr id="23" name="Connector: Elbow 22">
              <a:extLst>
                <a:ext uri="{FF2B5EF4-FFF2-40B4-BE49-F238E27FC236}">
                  <a16:creationId xmlns:a16="http://schemas.microsoft.com/office/drawing/2014/main" id="{9AE11575-C380-487A-8A29-34A950A018EE}"/>
                </a:ext>
              </a:extLst>
            </p:cNvPr>
            <p:cNvCxnSpPr>
              <a:cxnSpLocks/>
              <a:stCxn id="5" idx="0"/>
              <a:endCxn id="7" idx="2"/>
            </p:cNvCxnSpPr>
            <p:nvPr/>
          </p:nvCxnSpPr>
          <p:spPr>
            <a:xfrm rot="5400000" flipH="1" flipV="1">
              <a:off x="9720568" y="2925631"/>
              <a:ext cx="468879" cy="951076"/>
            </a:xfrm>
            <a:prstGeom prst="bentConnector3">
              <a:avLst>
                <a:gd name="adj1" fmla="val 50000"/>
              </a:avLst>
            </a:prstGeom>
            <a:ln w="12700">
              <a:tailEnd type="triangle" w="lg" len="lg"/>
            </a:ln>
          </p:spPr>
          <p:style>
            <a:lnRef idx="1">
              <a:schemeClr val="dk1"/>
            </a:lnRef>
            <a:fillRef idx="0">
              <a:schemeClr val="dk1"/>
            </a:fillRef>
            <a:effectRef idx="0">
              <a:schemeClr val="dk1"/>
            </a:effectRef>
            <a:fontRef idx="minor">
              <a:schemeClr val="tx1"/>
            </a:fontRef>
          </p:style>
        </p:cxnSp>
      </p:grpSp>
      <p:cxnSp>
        <p:nvCxnSpPr>
          <p:cNvPr id="28" name="Connector: Elbow 27">
            <a:extLst>
              <a:ext uri="{FF2B5EF4-FFF2-40B4-BE49-F238E27FC236}">
                <a16:creationId xmlns:a16="http://schemas.microsoft.com/office/drawing/2014/main" id="{D4CF24BD-358C-40BD-A329-8801E2292EF6}"/>
              </a:ext>
            </a:extLst>
          </p:cNvPr>
          <p:cNvCxnSpPr>
            <a:cxnSpLocks/>
            <a:stCxn id="6" idx="0"/>
            <a:endCxn id="27" idx="2"/>
          </p:cNvCxnSpPr>
          <p:nvPr/>
        </p:nvCxnSpPr>
        <p:spPr>
          <a:xfrm rot="5400000" flipH="1" flipV="1">
            <a:off x="8561204" y="1510278"/>
            <a:ext cx="434714" cy="1"/>
          </a:xfrm>
          <a:prstGeom prst="bentConnector3">
            <a:avLst/>
          </a:prstGeom>
          <a:ln w="12700">
            <a:tailEnd type="triangle" w="lg" len="lg"/>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B3B09046-A8B2-4E8C-AF45-0EDC3DEA74B9}"/>
              </a:ext>
            </a:extLst>
          </p:cNvPr>
          <p:cNvSpPr txBox="1"/>
          <p:nvPr/>
        </p:nvSpPr>
        <p:spPr>
          <a:xfrm>
            <a:off x="8137019" y="4044546"/>
            <a:ext cx="3220730" cy="307777"/>
          </a:xfrm>
          <a:prstGeom prst="rect">
            <a:avLst/>
          </a:prstGeom>
          <a:noFill/>
        </p:spPr>
        <p:txBody>
          <a:bodyPr wrap="square" rtlCol="0">
            <a:spAutoFit/>
          </a:bodyPr>
          <a:lstStyle/>
          <a:p>
            <a:pPr algn="ctr"/>
            <a:r>
              <a:rPr lang="en-US" sz="1400"/>
              <a:t>DTDL supports inheritance</a:t>
            </a:r>
          </a:p>
        </p:txBody>
      </p:sp>
    </p:spTree>
    <p:extLst>
      <p:ext uri="{BB962C8B-B14F-4D97-AF65-F5344CB8AC3E}">
        <p14:creationId xmlns:p14="http://schemas.microsoft.com/office/powerpoint/2010/main" val="3923308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1AF95C-D901-45FD-912B-1D83B643A515}"/>
              </a:ext>
            </a:extLst>
          </p:cNvPr>
          <p:cNvPicPr>
            <a:picLocks noChangeAspect="1"/>
          </p:cNvPicPr>
          <p:nvPr/>
        </p:nvPicPr>
        <p:blipFill>
          <a:blip r:embed="rId2"/>
          <a:stretch>
            <a:fillRect/>
          </a:stretch>
        </p:blipFill>
        <p:spPr>
          <a:xfrm>
            <a:off x="2890814" y="1576374"/>
            <a:ext cx="6410372" cy="3705252"/>
          </a:xfrm>
          <a:prstGeom prst="rect">
            <a:avLst/>
          </a:prstGeom>
        </p:spPr>
      </p:pic>
      <p:sp>
        <p:nvSpPr>
          <p:cNvPr id="4" name="TextBox 3">
            <a:extLst>
              <a:ext uri="{FF2B5EF4-FFF2-40B4-BE49-F238E27FC236}">
                <a16:creationId xmlns:a16="http://schemas.microsoft.com/office/drawing/2014/main" id="{F6FDDD1B-5523-4BBB-9E44-47F7182C7F40}"/>
              </a:ext>
            </a:extLst>
          </p:cNvPr>
          <p:cNvSpPr txBox="1"/>
          <p:nvPr/>
        </p:nvSpPr>
        <p:spPr>
          <a:xfrm>
            <a:off x="2890814" y="890081"/>
            <a:ext cx="6392617" cy="369332"/>
          </a:xfrm>
          <a:prstGeom prst="rect">
            <a:avLst/>
          </a:prstGeom>
          <a:noFill/>
        </p:spPr>
        <p:txBody>
          <a:bodyPr wrap="square" rtlCol="0">
            <a:spAutoFit/>
          </a:bodyPr>
          <a:lstStyle/>
          <a:p>
            <a:r>
              <a:rPr lang="en-US">
                <a:solidFill>
                  <a:srgbClr val="C00000"/>
                </a:solidFill>
              </a:rPr>
              <a:t>DEMO: DTDL EDITING IN VS CODE</a:t>
            </a:r>
          </a:p>
        </p:txBody>
      </p:sp>
    </p:spTree>
    <p:extLst>
      <p:ext uri="{BB962C8B-B14F-4D97-AF65-F5344CB8AC3E}">
        <p14:creationId xmlns:p14="http://schemas.microsoft.com/office/powerpoint/2010/main" val="4217294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774DB-1FC4-456B-A0FB-1312C119EE07}"/>
              </a:ext>
            </a:extLst>
          </p:cNvPr>
          <p:cNvSpPr>
            <a:spLocks noGrp="1"/>
          </p:cNvSpPr>
          <p:nvPr>
            <p:ph type="title"/>
          </p:nvPr>
        </p:nvSpPr>
        <p:spPr/>
        <p:txBody>
          <a:bodyPr>
            <a:normAutofit fontScale="90000"/>
          </a:bodyPr>
          <a:lstStyle/>
          <a:p>
            <a:r>
              <a:rPr lang="en-US"/>
              <a:t>Simple Interface Example</a:t>
            </a:r>
          </a:p>
        </p:txBody>
      </p:sp>
      <p:sp>
        <p:nvSpPr>
          <p:cNvPr id="5" name="Title 1">
            <a:extLst>
              <a:ext uri="{FF2B5EF4-FFF2-40B4-BE49-F238E27FC236}">
                <a16:creationId xmlns:a16="http://schemas.microsoft.com/office/drawing/2014/main" id="{8435906D-43A0-4B34-BAEF-9835C8559292}"/>
              </a:ext>
            </a:extLst>
          </p:cNvPr>
          <p:cNvSpPr txBox="1">
            <a:spLocks/>
          </p:cNvSpPr>
          <p:nvPr/>
        </p:nvSpPr>
        <p:spPr>
          <a:xfrm>
            <a:off x="838200" y="365125"/>
            <a:ext cx="10515600" cy="7493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Segoe UI Semibold" panose="020B0702040204020203" pitchFamily="34" charset="0"/>
                <a:ea typeface="+mj-ea"/>
                <a:cs typeface="Segoe UI Semibold" panose="020B0702040204020203"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Segoe UI Semibold" panose="020B0702040204020203" pitchFamily="34" charset="0"/>
              <a:ea typeface="+mj-ea"/>
              <a:cs typeface="Segoe UI Semibold" panose="020B0702040204020203" pitchFamily="34" charset="0"/>
            </a:endParaRPr>
          </a:p>
        </p:txBody>
      </p:sp>
      <p:sp>
        <p:nvSpPr>
          <p:cNvPr id="6" name="TextBox 5">
            <a:extLst>
              <a:ext uri="{FF2B5EF4-FFF2-40B4-BE49-F238E27FC236}">
                <a16:creationId xmlns:a16="http://schemas.microsoft.com/office/drawing/2014/main" id="{CDDDFEFB-A09C-4F97-836C-3FC6A3EFB887}"/>
              </a:ext>
            </a:extLst>
          </p:cNvPr>
          <p:cNvSpPr txBox="1"/>
          <p:nvPr/>
        </p:nvSpPr>
        <p:spPr>
          <a:xfrm>
            <a:off x="838200" y="1199118"/>
            <a:ext cx="5648739" cy="5509200"/>
          </a:xfrm>
          <a:prstGeom prst="rect">
            <a:avLst/>
          </a:prstGeom>
          <a:solidFill>
            <a:schemeClr val="tx1"/>
          </a:solidFill>
        </p:spPr>
        <p:txBody>
          <a:bodyPr wrap="square" rtlCol="0">
            <a:spAutoFit/>
          </a:bodyPr>
          <a:lstStyle/>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"@id"</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"dtmi:example:ConferenceRoom;1"</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"Interface"</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"contents"</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"Property"</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"name"</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"occupied"</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"schema"</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a:t>
            </a:r>
            <a:r>
              <a:rPr lang="en-US" sz="1600" err="1">
                <a:solidFill>
                  <a:srgbClr val="CE9178"/>
                </a:solidFill>
                <a:latin typeface="Consolas" panose="020B0609020204030204" pitchFamily="49" charset="0"/>
                <a:ea typeface="Times New Roman" panose="02020603050405020304" pitchFamily="18" charset="0"/>
                <a:cs typeface="Times New Roman" panose="02020603050405020304" pitchFamily="18" charset="0"/>
              </a:rPr>
              <a:t>boolean</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"Telemetry"</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"name"</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"temperature"</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"schema"</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"double"</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"Property"</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"name"</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a:t>
            </a:r>
            <a:r>
              <a:rPr lang="en-US" sz="1600" err="1">
                <a:solidFill>
                  <a:srgbClr val="CE9178"/>
                </a:solidFill>
                <a:latin typeface="Consolas" panose="020B0609020204030204" pitchFamily="49" charset="0"/>
                <a:ea typeface="Times New Roman" panose="02020603050405020304" pitchFamily="18" charset="0"/>
                <a:cs typeface="Times New Roman" panose="02020603050405020304" pitchFamily="18" charset="0"/>
              </a:rPr>
              <a:t>Sqft</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"schema"</a:t>
            </a: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"float"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6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"@context</a:t>
            </a:r>
            <a:r>
              <a:rPr lang="en-US" sz="1600">
                <a:solidFill>
                  <a:srgbClr val="9CDCFE"/>
                </a:solidFill>
                <a:latin typeface="Consolas" panose="020B0609020204030204" pitchFamily="49" charset="0"/>
                <a:cs typeface="Times New Roman" panose="02020603050405020304" pitchFamily="18" charset="0"/>
              </a:rPr>
              <a:t>"</a:t>
            </a:r>
            <a:r>
              <a:rPr lang="en-US" sz="1600">
                <a:solidFill>
                  <a:srgbClr val="D4D4D4"/>
                </a:solidFill>
                <a:latin typeface="Consolas" panose="020B0609020204030204" pitchFamily="49" charset="0"/>
                <a:cs typeface="Times New Roman" panose="02020603050405020304" pitchFamily="18" charset="0"/>
              </a:rPr>
              <a:t>:</a:t>
            </a:r>
            <a:r>
              <a:rPr lang="en-US" sz="1600">
                <a:solidFill>
                  <a:srgbClr val="CE9178"/>
                </a:solidFill>
                <a:latin typeface="Consolas" panose="020B0609020204030204" pitchFamily="49" charset="0"/>
                <a:cs typeface="Times New Roman" panose="02020603050405020304" pitchFamily="18" charset="0"/>
              </a:rPr>
              <a:t> </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a:t>
            </a:r>
            <a:r>
              <a:rPr lang="en-US" sz="1600">
                <a:solidFill>
                  <a:srgbClr val="CE9178"/>
                </a:solidFill>
                <a:latin typeface="Consolas" panose="020B0609020204030204" pitchFamily="49" charset="0"/>
                <a:cs typeface="Times New Roman" panose="02020603050405020304" pitchFamily="18" charset="0"/>
              </a:rPr>
              <a:t>dtmi:dtdl:context;2</a:t>
            </a:r>
            <a:r>
              <a:rPr lang="en-US" sz="16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srgbClr val="CE9178"/>
              </a:solidFill>
              <a:latin typeface="Consolas" panose="020B0609020204030204" pitchFamily="49" charset="0"/>
              <a:cs typeface="Times New Roman" panose="02020603050405020304" pitchFamily="18" charset="0"/>
            </a:endParaRPr>
          </a:p>
          <a:p>
            <a:pPr lvl="0">
              <a:defRPr/>
            </a:pPr>
            <a:r>
              <a:rPr lang="en-US" sz="16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A9F511C2-10B5-4D27-BFC9-13954B034DCA}"/>
              </a:ext>
            </a:extLst>
          </p:cNvPr>
          <p:cNvSpPr/>
          <p:nvPr/>
        </p:nvSpPr>
        <p:spPr>
          <a:xfrm>
            <a:off x="6732105" y="1114425"/>
            <a:ext cx="5459896" cy="4616648"/>
          </a:xfrm>
          <a:prstGeom prst="rect">
            <a:avLst/>
          </a:prstGeom>
        </p:spPr>
        <p:txBody>
          <a:bodyPr wrap="square">
            <a:spAutoFit/>
          </a:bodyPr>
          <a:lstStyle/>
          <a:p>
            <a:pPr marL="285750" indent="-285750" algn="just">
              <a:buFont typeface="Wingdings" panose="05000000000000000000" pitchFamily="2" charset="2"/>
              <a:buChar char="§"/>
            </a:pPr>
            <a:r>
              <a:rPr lang="en-US" sz="2000">
                <a:latin typeface="Segoe UI Light" panose="020B0502040204020203" pitchFamily="34" charset="0"/>
                <a:ea typeface="Calibri" panose="020F0502020204030204" pitchFamily="34" charset="0"/>
                <a:cs typeface="Segoe UI Light" panose="020B0502040204020203" pitchFamily="34" charset="0"/>
              </a:rPr>
              <a:t>The following example shows a simple room</a:t>
            </a:r>
          </a:p>
          <a:p>
            <a:pPr marL="285750" indent="-285750" algn="just">
              <a:buFont typeface="Wingdings" panose="05000000000000000000" pitchFamily="2" charset="2"/>
              <a:buChar char="§"/>
            </a:pPr>
            <a:r>
              <a:rPr lang="en-US" sz="2000"/>
              <a:t>The top level of any twin description is called an </a:t>
            </a:r>
            <a:r>
              <a:rPr lang="en-US" sz="2000" b="1"/>
              <a:t>interface</a:t>
            </a:r>
            <a:r>
              <a:rPr lang="en-US" sz="2000"/>
              <a:t>.</a:t>
            </a:r>
          </a:p>
          <a:p>
            <a:pPr marL="285750" indent="-285750" algn="just">
              <a:buFont typeface="Wingdings" panose="05000000000000000000" pitchFamily="2" charset="2"/>
              <a:buChar char="§"/>
            </a:pPr>
            <a:r>
              <a:rPr lang="en-US"/>
              <a:t>At the top level, the twin description has a number of necessary fields</a:t>
            </a:r>
          </a:p>
          <a:p>
            <a:pPr marL="742950" lvl="1" indent="-285750" algn="just">
              <a:buFont typeface="Wingdings" panose="05000000000000000000" pitchFamily="2" charset="2"/>
              <a:buChar char="§"/>
            </a:pPr>
            <a:r>
              <a:rPr lang="en-US" sz="2000"/>
              <a:t>@id</a:t>
            </a:r>
          </a:p>
          <a:p>
            <a:pPr marL="742950" lvl="1" indent="-285750" algn="just">
              <a:buFont typeface="Wingdings" panose="05000000000000000000" pitchFamily="2" charset="2"/>
              <a:buChar char="§"/>
            </a:pPr>
            <a:r>
              <a:rPr lang="en-US" sz="2000"/>
              <a:t>@type</a:t>
            </a:r>
          </a:p>
          <a:p>
            <a:pPr marL="742950" lvl="1" indent="-285750" algn="just">
              <a:buFont typeface="Wingdings" panose="05000000000000000000" pitchFamily="2" charset="2"/>
              <a:buChar char="§"/>
            </a:pPr>
            <a:r>
              <a:rPr lang="en-US" sz="2000"/>
              <a:t>contents</a:t>
            </a:r>
          </a:p>
          <a:p>
            <a:pPr marL="1200150" lvl="2" indent="-285750" algn="just">
              <a:buFont typeface="Wingdings" panose="05000000000000000000" pitchFamily="2" charset="2"/>
              <a:buChar char="§"/>
            </a:pPr>
            <a:r>
              <a:rPr lang="en-US" sz="2000"/>
              <a:t>@type</a:t>
            </a:r>
          </a:p>
          <a:p>
            <a:pPr marL="1200150" lvl="2" indent="-285750" algn="just">
              <a:buFont typeface="Wingdings" panose="05000000000000000000" pitchFamily="2" charset="2"/>
              <a:buChar char="§"/>
            </a:pPr>
            <a:r>
              <a:rPr lang="en-US" sz="2000"/>
              <a:t>name</a:t>
            </a:r>
          </a:p>
          <a:p>
            <a:pPr marL="1200150" lvl="2" indent="-285750" algn="just">
              <a:buFont typeface="Wingdings" panose="05000000000000000000" pitchFamily="2" charset="2"/>
              <a:buChar char="§"/>
            </a:pPr>
            <a:r>
              <a:rPr lang="en-US" sz="2000"/>
              <a:t>schema</a:t>
            </a:r>
          </a:p>
          <a:p>
            <a:pPr marL="742950" lvl="1" indent="-285750" algn="just">
              <a:buFont typeface="Wingdings" panose="05000000000000000000" pitchFamily="2" charset="2"/>
              <a:buChar char="§"/>
            </a:pPr>
            <a:r>
              <a:rPr lang="en-US" sz="2000"/>
              <a:t>@context</a:t>
            </a:r>
          </a:p>
          <a:p>
            <a:pPr marL="742950" lvl="1" indent="-285750" algn="just">
              <a:buFont typeface="Wingdings" panose="05000000000000000000" pitchFamily="2" charset="2"/>
              <a:buChar char="§"/>
            </a:pPr>
            <a:endParaRPr lang="en-US" sz="2000"/>
          </a:p>
          <a:p>
            <a:pPr marL="742950" lvl="1" indent="-285750" algn="just">
              <a:buFont typeface="Wingdings" panose="05000000000000000000" pitchFamily="2" charset="2"/>
              <a:buChar char="§"/>
            </a:pPr>
            <a:endParaRPr lang="en-US" sz="2000"/>
          </a:p>
          <a:p>
            <a:pPr algn="just"/>
            <a:endParaRPr lang="en-US">
              <a:latin typeface="Segoe UI Light" panose="020B0502040204020203" pitchFamily="34" charset="0"/>
              <a:ea typeface="Calibri" panose="020F0502020204030204" pitchFamily="34" charset="0"/>
              <a:cs typeface="Segoe UI Light" panose="020B0502040204020203" pitchFamily="34" charset="0"/>
            </a:endParaRPr>
          </a:p>
        </p:txBody>
      </p:sp>
    </p:spTree>
    <p:extLst>
      <p:ext uri="{BB962C8B-B14F-4D97-AF65-F5344CB8AC3E}">
        <p14:creationId xmlns:p14="http://schemas.microsoft.com/office/powerpoint/2010/main" val="22631476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96CCF-04C8-4ABD-A678-AC4534CB6B63}"/>
              </a:ext>
            </a:extLst>
          </p:cNvPr>
          <p:cNvSpPr>
            <a:spLocks noGrp="1"/>
          </p:cNvSpPr>
          <p:nvPr>
            <p:ph type="title"/>
          </p:nvPr>
        </p:nvSpPr>
        <p:spPr>
          <a:xfrm>
            <a:off x="838200" y="365125"/>
            <a:ext cx="10515600" cy="428773"/>
          </a:xfrm>
        </p:spPr>
        <p:txBody>
          <a:bodyPr>
            <a:normAutofit/>
          </a:bodyPr>
          <a:lstStyle/>
          <a:p>
            <a:r>
              <a:rPr lang="en-US" sz="2400">
                <a:latin typeface="Segoe UI Semibold" panose="020B0702040204020203" pitchFamily="34" charset="0"/>
                <a:cs typeface="Segoe UI Semibold" panose="020B0702040204020203" pitchFamily="34" charset="0"/>
              </a:rPr>
              <a:t>Types</a:t>
            </a:r>
          </a:p>
        </p:txBody>
      </p:sp>
      <p:sp>
        <p:nvSpPr>
          <p:cNvPr id="8" name="Content Placeholder 2">
            <a:extLst>
              <a:ext uri="{FF2B5EF4-FFF2-40B4-BE49-F238E27FC236}">
                <a16:creationId xmlns:a16="http://schemas.microsoft.com/office/drawing/2014/main" id="{3156F171-BCA6-4A35-BFC7-151ED8E3C961}"/>
              </a:ext>
            </a:extLst>
          </p:cNvPr>
          <p:cNvSpPr>
            <a:spLocks noGrp="1"/>
          </p:cNvSpPr>
          <p:nvPr>
            <p:ph idx="1"/>
          </p:nvPr>
        </p:nvSpPr>
        <p:spPr>
          <a:xfrm>
            <a:off x="6095998" y="1483756"/>
            <a:ext cx="5257801" cy="5009117"/>
          </a:xfrm>
        </p:spPr>
        <p:txBody>
          <a:bodyPr anchor="t">
            <a:normAutofit/>
          </a:bodyPr>
          <a:lstStyle/>
          <a:p>
            <a:pPr>
              <a:lnSpc>
                <a:spcPct val="100000"/>
              </a:lnSpc>
              <a:buFont typeface="Wingdings" panose="05000000000000000000" pitchFamily="2" charset="2"/>
              <a:buChar char="§"/>
            </a:pPr>
            <a:r>
              <a:rPr lang="en-US" sz="2000">
                <a:latin typeface="Segoe UI Light" panose="020B0502040204020203" pitchFamily="34" charset="0"/>
                <a:cs typeface="Segoe UI Light" panose="020B0502040204020203" pitchFamily="34" charset="0"/>
              </a:rPr>
              <a:t>Schema attribute for properties, telemetry and command arguments defines data type</a:t>
            </a:r>
          </a:p>
          <a:p>
            <a:pPr>
              <a:lnSpc>
                <a:spcPct val="100000"/>
              </a:lnSpc>
              <a:buFont typeface="Wingdings" panose="05000000000000000000" pitchFamily="2" charset="2"/>
              <a:buChar char="§"/>
            </a:pPr>
            <a:r>
              <a:rPr lang="en-US" sz="2000">
                <a:latin typeface="Segoe UI Light" panose="020B0502040204020203" pitchFamily="34" charset="0"/>
                <a:cs typeface="Segoe UI Light" panose="020B0502040204020203" pitchFamily="34" charset="0"/>
              </a:rPr>
              <a:t>Simple types are primitives:</a:t>
            </a:r>
          </a:p>
          <a:p>
            <a:pPr lvl="1">
              <a:lnSpc>
                <a:spcPct val="100000"/>
              </a:lnSpc>
              <a:buFont typeface="Wingdings" panose="05000000000000000000" pitchFamily="2" charset="2"/>
              <a:buChar char="§"/>
            </a:pPr>
            <a:r>
              <a:rPr lang="en-US" sz="1600">
                <a:latin typeface="Segoe UI Light" panose="020B0502040204020203" pitchFamily="34" charset="0"/>
                <a:cs typeface="Segoe UI Light" panose="020B0502040204020203" pitchFamily="34" charset="0"/>
              </a:rPr>
              <a:t>Integer, Boolean, double, string, etc.</a:t>
            </a:r>
          </a:p>
          <a:p>
            <a:pPr>
              <a:lnSpc>
                <a:spcPct val="100000"/>
              </a:lnSpc>
              <a:buFont typeface="Wingdings" panose="05000000000000000000" pitchFamily="2" charset="2"/>
              <a:buChar char="§"/>
            </a:pPr>
            <a:r>
              <a:rPr lang="en-US" sz="2000">
                <a:latin typeface="Segoe UI Light" panose="020B0502040204020203" pitchFamily="34" charset="0"/>
                <a:cs typeface="Segoe UI Light" panose="020B0502040204020203" pitchFamily="34" charset="0"/>
              </a:rPr>
              <a:t>Optional </a:t>
            </a:r>
            <a:r>
              <a:rPr lang="en-US" sz="2000" err="1">
                <a:latin typeface="Segoe UI Light" panose="020B0502040204020203" pitchFamily="34" charset="0"/>
                <a:cs typeface="Segoe UI Light" panose="020B0502040204020203" pitchFamily="34" charset="0"/>
              </a:rPr>
              <a:t>displayUnit</a:t>
            </a:r>
            <a:r>
              <a:rPr lang="en-US" sz="2000">
                <a:latin typeface="Segoe UI Light" panose="020B0502040204020203" pitchFamily="34" charset="0"/>
                <a:cs typeface="Segoe UI Light" panose="020B0502040204020203" pitchFamily="34" charset="0"/>
              </a:rPr>
              <a:t> attribute to indicate a unit for display</a:t>
            </a:r>
          </a:p>
          <a:p>
            <a:pPr>
              <a:lnSpc>
                <a:spcPct val="100000"/>
              </a:lnSpc>
              <a:buFont typeface="Wingdings" panose="05000000000000000000" pitchFamily="2" charset="2"/>
              <a:buChar char="§"/>
            </a:pPr>
            <a:r>
              <a:rPr lang="en-US" sz="2000">
                <a:latin typeface="Segoe UI Light" panose="020B0502040204020203" pitchFamily="34" charset="0"/>
                <a:cs typeface="Segoe UI Light" panose="020B0502040204020203" pitchFamily="34" charset="0"/>
              </a:rPr>
              <a:t>Complex Types</a:t>
            </a:r>
          </a:p>
          <a:p>
            <a:pPr lvl="1">
              <a:lnSpc>
                <a:spcPct val="100000"/>
              </a:lnSpc>
              <a:buFont typeface="Wingdings" panose="05000000000000000000" pitchFamily="2" charset="2"/>
              <a:buChar char="§"/>
            </a:pPr>
            <a:r>
              <a:rPr lang="en-US" sz="1600">
                <a:latin typeface="Segoe UI Light" panose="020B0502040204020203" pitchFamily="34" charset="0"/>
                <a:cs typeface="Segoe UI Light" panose="020B0502040204020203" pitchFamily="34" charset="0"/>
              </a:rPr>
              <a:t>A complex type holds an array of fields</a:t>
            </a:r>
          </a:p>
          <a:p>
            <a:pPr lvl="1">
              <a:lnSpc>
                <a:spcPct val="100000"/>
              </a:lnSpc>
              <a:buFont typeface="Wingdings" panose="05000000000000000000" pitchFamily="2" charset="2"/>
              <a:buChar char="§"/>
            </a:pPr>
            <a:r>
              <a:rPr lang="en-US" sz="1600">
                <a:latin typeface="Segoe UI Light" panose="020B0502040204020203" pitchFamily="34" charset="0"/>
                <a:cs typeface="Segoe UI Light" panose="020B0502040204020203" pitchFamily="34" charset="0"/>
              </a:rPr>
              <a:t>Fields can be of simple or complex types themselves</a:t>
            </a:r>
          </a:p>
          <a:p>
            <a:pPr lvl="1">
              <a:lnSpc>
                <a:spcPct val="100000"/>
              </a:lnSpc>
              <a:buFont typeface="Wingdings" panose="05000000000000000000" pitchFamily="2" charset="2"/>
              <a:buChar char="§"/>
            </a:pPr>
            <a:r>
              <a:rPr lang="en-US" sz="1600">
                <a:latin typeface="Segoe UI Light" panose="020B0502040204020203" pitchFamily="34" charset="0"/>
                <a:cs typeface="Segoe UI Light" panose="020B0502040204020203" pitchFamily="34" charset="0"/>
              </a:rPr>
              <a:t>Complex types can be defined inline or as re-usable types</a:t>
            </a:r>
          </a:p>
        </p:txBody>
      </p:sp>
      <p:sp>
        <p:nvSpPr>
          <p:cNvPr id="9" name="TextBox 8">
            <a:extLst>
              <a:ext uri="{FF2B5EF4-FFF2-40B4-BE49-F238E27FC236}">
                <a16:creationId xmlns:a16="http://schemas.microsoft.com/office/drawing/2014/main" id="{096F6AF2-E3DA-4A5F-8C19-20AD16C14737}"/>
              </a:ext>
            </a:extLst>
          </p:cNvPr>
          <p:cNvSpPr txBox="1"/>
          <p:nvPr/>
        </p:nvSpPr>
        <p:spPr>
          <a:xfrm>
            <a:off x="838200" y="959919"/>
            <a:ext cx="10515599" cy="369332"/>
          </a:xfrm>
          <a:prstGeom prst="rect">
            <a:avLst/>
          </a:prstGeom>
        </p:spPr>
        <p:txBody>
          <a:bodyPr vert="horz" lIns="91440" tIns="45720" rIns="91440" bIns="45720" rtlCol="0" anchor="t">
            <a:normAutofit/>
          </a:bodyPr>
          <a:lstStyle>
            <a:lvl1pPr marL="228600" indent="-228600">
              <a:lnSpc>
                <a:spcPct val="90000"/>
              </a:lnSpc>
              <a:spcBef>
                <a:spcPts val="1000"/>
              </a:spcBef>
              <a:buFont typeface="Wingdings" panose="05000000000000000000" pitchFamily="2" charset="2"/>
              <a:buChar char="§"/>
              <a:defRPr sz="2000">
                <a:latin typeface="Segoe UI Light" panose="020B0502040204020203" pitchFamily="34" charset="0"/>
                <a:cs typeface="Segoe UI Light" panose="020B0502040204020203"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en-US"/>
              <a:t>Properties and telemetry fields can use simple and complex types</a:t>
            </a:r>
          </a:p>
        </p:txBody>
      </p:sp>
      <p:sp>
        <p:nvSpPr>
          <p:cNvPr id="7" name="TextBox 6">
            <a:extLst>
              <a:ext uri="{FF2B5EF4-FFF2-40B4-BE49-F238E27FC236}">
                <a16:creationId xmlns:a16="http://schemas.microsoft.com/office/drawing/2014/main" id="{A334119A-4BA1-4BF1-BE1C-D16ECD07E1D4}"/>
              </a:ext>
            </a:extLst>
          </p:cNvPr>
          <p:cNvSpPr txBox="1"/>
          <p:nvPr/>
        </p:nvSpPr>
        <p:spPr>
          <a:xfrm>
            <a:off x="938854" y="1512475"/>
            <a:ext cx="4903305" cy="4951677"/>
          </a:xfrm>
          <a:prstGeom prst="rect">
            <a:avLst/>
          </a:prstGeom>
          <a:solidFill>
            <a:schemeClr val="tx1"/>
          </a:solidFill>
        </p:spPr>
        <p:txBody>
          <a:bodyPr wrap="square" rtlCol="0">
            <a:spAutoFit/>
          </a:bodyPr>
          <a:lstStyle/>
          <a:p>
            <a:pPr lvl="0">
              <a:lnSpc>
                <a:spcPct val="120000"/>
              </a:lnSpc>
              <a:defRPr/>
            </a:pPr>
            <a:r>
              <a:rPr lang="en-US" sz="1200">
                <a:solidFill>
                  <a:srgbClr val="9CDCFE"/>
                </a:solidFill>
                <a:latin typeface="Consolas" panose="020B0609020204030204" pitchFamily="49" charset="0"/>
              </a:rPr>
              <a:t>"contents"</a:t>
            </a:r>
            <a:r>
              <a:rPr lang="en-US" sz="1200">
                <a:solidFill>
                  <a:srgbClr val="D4D4D4"/>
                </a:solidFill>
                <a:latin typeface="Consolas" panose="020B0609020204030204" pitchFamily="49" charset="0"/>
              </a:rPr>
              <a:t>: [</a:t>
            </a:r>
          </a:p>
          <a:p>
            <a:pPr lvl="0">
              <a:defRPr/>
            </a:pPr>
            <a:r>
              <a:rPr lang="en-US" sz="1200">
                <a:solidFill>
                  <a:srgbClr val="D4D4D4"/>
                </a:solidFill>
                <a:latin typeface="Consolas" panose="020B0609020204030204" pitchFamily="49" charset="0"/>
              </a:rPr>
              <a:t>    {</a:t>
            </a:r>
          </a:p>
          <a:p>
            <a:pPr lvl="0">
              <a:defRPr/>
            </a:pPr>
            <a:r>
              <a:rPr lang="en-US" sz="1200">
                <a:solidFill>
                  <a:srgbClr val="9CDCFE"/>
                </a:solidFill>
                <a:latin typeface="Consolas" panose="020B0609020204030204" pitchFamily="49" charset="0"/>
              </a:rPr>
              <a:t>        "@type"</a:t>
            </a:r>
            <a:r>
              <a:rPr lang="en-US" sz="1200">
                <a:solidFill>
                  <a:srgbClr val="D4D4D4"/>
                </a:solidFill>
                <a:latin typeface="Consolas" panose="020B0609020204030204" pitchFamily="49" charset="0"/>
              </a:rPr>
              <a:t>: </a:t>
            </a:r>
            <a:r>
              <a:rPr lang="en-US" sz="1200">
                <a:solidFill>
                  <a:srgbClr val="CE9178"/>
                </a:solidFill>
                <a:latin typeface="Consolas" panose="020B0609020204030204" pitchFamily="49" charset="0"/>
              </a:rPr>
              <a:t>"Telemetry"</a:t>
            </a:r>
            <a:r>
              <a:rPr lang="en-US" sz="1200">
                <a:solidFill>
                  <a:srgbClr val="D4D4D4"/>
                </a:solidFill>
                <a:latin typeface="Consolas" panose="020B0609020204030204" pitchFamily="49" charset="0"/>
              </a:rPr>
              <a:t>,</a:t>
            </a:r>
          </a:p>
          <a:p>
            <a:pPr lvl="0">
              <a:defRPr/>
            </a:pPr>
            <a:r>
              <a:rPr lang="en-US" sz="1200">
                <a:solidFill>
                  <a:srgbClr val="9CDCFE"/>
                </a:solidFill>
                <a:latin typeface="Consolas" panose="020B0609020204030204" pitchFamily="49" charset="0"/>
              </a:rPr>
              <a:t>        "name"</a:t>
            </a:r>
            <a:r>
              <a:rPr lang="en-US" sz="1200">
                <a:solidFill>
                  <a:srgbClr val="D4D4D4"/>
                </a:solidFill>
                <a:latin typeface="Consolas" panose="020B0609020204030204" pitchFamily="49" charset="0"/>
              </a:rPr>
              <a:t>: </a:t>
            </a:r>
            <a:r>
              <a:rPr lang="en-US" sz="1200">
                <a:solidFill>
                  <a:srgbClr val="CE9178"/>
                </a:solidFill>
                <a:latin typeface="Consolas" panose="020B0609020204030204" pitchFamily="49" charset="0"/>
              </a:rPr>
              <a:t>"rotation"</a:t>
            </a:r>
            <a:r>
              <a:rPr lang="en-US" sz="1200">
                <a:solidFill>
                  <a:srgbClr val="D4D4D4"/>
                </a:solidFill>
                <a:latin typeface="Consolas" panose="020B0609020204030204" pitchFamily="49" charset="0"/>
              </a:rPr>
              <a:t>,</a:t>
            </a:r>
          </a:p>
          <a:p>
            <a:pPr lvl="0">
              <a:defRPr/>
            </a:pPr>
            <a:r>
              <a:rPr lang="en-US" sz="1200">
                <a:solidFill>
                  <a:srgbClr val="9CDCFE"/>
                </a:solidFill>
                <a:latin typeface="Consolas" panose="020B0609020204030204" pitchFamily="49" charset="0"/>
              </a:rPr>
              <a:t>        "schema"</a:t>
            </a:r>
            <a:r>
              <a:rPr lang="en-US" sz="1200">
                <a:solidFill>
                  <a:srgbClr val="D4D4D4"/>
                </a:solidFill>
                <a:latin typeface="Consolas" panose="020B0609020204030204" pitchFamily="49" charset="0"/>
              </a:rPr>
              <a:t>: {</a:t>
            </a:r>
          </a:p>
          <a:p>
            <a:pPr lvl="0">
              <a:defRPr/>
            </a:pPr>
            <a:r>
              <a:rPr lang="en-US" sz="1200">
                <a:solidFill>
                  <a:srgbClr val="9CDCFE"/>
                </a:solidFill>
                <a:latin typeface="Consolas" panose="020B0609020204030204" pitchFamily="49" charset="0"/>
              </a:rPr>
              <a:t>            "@type"</a:t>
            </a:r>
            <a:r>
              <a:rPr lang="en-US" sz="1200">
                <a:solidFill>
                  <a:srgbClr val="D4D4D4"/>
                </a:solidFill>
                <a:latin typeface="Consolas" panose="020B0609020204030204" pitchFamily="49" charset="0"/>
              </a:rPr>
              <a:t>: </a:t>
            </a:r>
            <a:r>
              <a:rPr lang="en-US" sz="1200">
                <a:solidFill>
                  <a:srgbClr val="CE9178"/>
                </a:solidFill>
                <a:latin typeface="Consolas" panose="020B0609020204030204" pitchFamily="49" charset="0"/>
              </a:rPr>
              <a:t>"Object"</a:t>
            </a:r>
            <a:r>
              <a:rPr lang="en-US" sz="1200">
                <a:solidFill>
                  <a:srgbClr val="D4D4D4"/>
                </a:solidFill>
                <a:latin typeface="Consolas" panose="020B0609020204030204" pitchFamily="49" charset="0"/>
              </a:rPr>
              <a:t>,</a:t>
            </a:r>
          </a:p>
          <a:p>
            <a:pPr lvl="0">
              <a:defRPr/>
            </a:pPr>
            <a:r>
              <a:rPr lang="en-US" sz="1200">
                <a:solidFill>
                  <a:srgbClr val="9CDCFE"/>
                </a:solidFill>
                <a:latin typeface="Consolas" panose="020B0609020204030204" pitchFamily="49" charset="0"/>
              </a:rPr>
              <a:t>            "fields"</a:t>
            </a:r>
            <a:r>
              <a:rPr lang="en-US" sz="1200">
                <a:solidFill>
                  <a:srgbClr val="D4D4D4"/>
                </a:solidFill>
                <a:latin typeface="Consolas" panose="020B0609020204030204" pitchFamily="49" charset="0"/>
              </a:rPr>
              <a:t>: [</a:t>
            </a:r>
          </a:p>
          <a:p>
            <a:pPr lvl="0">
              <a:lnSpc>
                <a:spcPct val="120000"/>
              </a:lnSpc>
              <a:defRPr/>
            </a:pPr>
            <a:r>
              <a:rPr lang="en-US" sz="1200">
                <a:solidFill>
                  <a:srgbClr val="D4D4D4"/>
                </a:solidFill>
                <a:latin typeface="Consolas" panose="020B0609020204030204" pitchFamily="49" charset="0"/>
              </a:rPr>
              <a:t>                {</a:t>
            </a:r>
          </a:p>
          <a:p>
            <a:pPr lvl="0">
              <a:lnSpc>
                <a:spcPct val="120000"/>
              </a:lnSpc>
              <a:defRPr/>
            </a:pPr>
            <a:r>
              <a:rPr lang="en-US" sz="1200">
                <a:solidFill>
                  <a:srgbClr val="9CDCFE"/>
                </a:solidFill>
                <a:latin typeface="Consolas" panose="020B0609020204030204" pitchFamily="49" charset="0"/>
              </a:rPr>
              <a:t>                    "name"</a:t>
            </a:r>
            <a:r>
              <a:rPr lang="en-US" sz="1200">
                <a:solidFill>
                  <a:srgbClr val="D4D4D4"/>
                </a:solidFill>
                <a:latin typeface="Consolas" panose="020B0609020204030204" pitchFamily="49" charset="0"/>
              </a:rPr>
              <a:t>: </a:t>
            </a:r>
            <a:r>
              <a:rPr lang="en-US" sz="1200">
                <a:solidFill>
                  <a:srgbClr val="CE9178"/>
                </a:solidFill>
                <a:latin typeface="Consolas" panose="020B0609020204030204" pitchFamily="49" charset="0"/>
              </a:rPr>
              <a:t>"roll"</a:t>
            </a:r>
            <a:r>
              <a:rPr lang="en-US" sz="1200">
                <a:solidFill>
                  <a:srgbClr val="D4D4D4"/>
                </a:solidFill>
                <a:latin typeface="Consolas" panose="020B0609020204030204" pitchFamily="49" charset="0"/>
              </a:rPr>
              <a:t>,</a:t>
            </a:r>
          </a:p>
          <a:p>
            <a:pPr lvl="0">
              <a:lnSpc>
                <a:spcPct val="120000"/>
              </a:lnSpc>
              <a:defRPr/>
            </a:pPr>
            <a:r>
              <a:rPr lang="en-US" sz="1200">
                <a:solidFill>
                  <a:srgbClr val="9CDCFE"/>
                </a:solidFill>
                <a:latin typeface="Consolas" panose="020B0609020204030204" pitchFamily="49" charset="0"/>
              </a:rPr>
              <a:t>                    "schema"</a:t>
            </a:r>
            <a:r>
              <a:rPr lang="en-US" sz="1200">
                <a:solidFill>
                  <a:srgbClr val="D4D4D4"/>
                </a:solidFill>
                <a:latin typeface="Consolas" panose="020B0609020204030204" pitchFamily="49" charset="0"/>
              </a:rPr>
              <a:t>: </a:t>
            </a:r>
            <a:r>
              <a:rPr lang="en-US" sz="1200">
                <a:solidFill>
                  <a:srgbClr val="CE9178"/>
                </a:solidFill>
                <a:latin typeface="Consolas" panose="020B0609020204030204" pitchFamily="49" charset="0"/>
              </a:rPr>
              <a:t>"double"</a:t>
            </a:r>
            <a:endParaRPr lang="en-US" sz="1200">
              <a:solidFill>
                <a:srgbClr val="D4D4D4"/>
              </a:solidFill>
              <a:latin typeface="Consolas" panose="020B0609020204030204" pitchFamily="49" charset="0"/>
            </a:endParaRPr>
          </a:p>
          <a:p>
            <a:pPr lvl="0">
              <a:lnSpc>
                <a:spcPct val="120000"/>
              </a:lnSpc>
              <a:defRPr/>
            </a:pPr>
            <a:r>
              <a:rPr lang="en-US" sz="1200">
                <a:solidFill>
                  <a:srgbClr val="D4D4D4"/>
                </a:solidFill>
                <a:latin typeface="Consolas" panose="020B0609020204030204" pitchFamily="49" charset="0"/>
              </a:rPr>
              <a:t>                },</a:t>
            </a:r>
          </a:p>
          <a:p>
            <a:pPr lvl="0">
              <a:lnSpc>
                <a:spcPct val="120000"/>
              </a:lnSpc>
              <a:defRPr/>
            </a:pPr>
            <a:r>
              <a:rPr lang="en-US" sz="1200">
                <a:solidFill>
                  <a:srgbClr val="D4D4D4"/>
                </a:solidFill>
                <a:latin typeface="Consolas" panose="020B0609020204030204" pitchFamily="49" charset="0"/>
              </a:rPr>
              <a:t>                {</a:t>
            </a:r>
          </a:p>
          <a:p>
            <a:pPr lvl="0">
              <a:lnSpc>
                <a:spcPct val="120000"/>
              </a:lnSpc>
              <a:defRPr/>
            </a:pPr>
            <a:r>
              <a:rPr lang="en-US" sz="1200">
                <a:solidFill>
                  <a:srgbClr val="9CDCFE"/>
                </a:solidFill>
                <a:latin typeface="Consolas" panose="020B0609020204030204" pitchFamily="49" charset="0"/>
              </a:rPr>
              <a:t>                    "name"</a:t>
            </a:r>
            <a:r>
              <a:rPr lang="en-US" sz="1200">
                <a:solidFill>
                  <a:srgbClr val="D4D4D4"/>
                </a:solidFill>
                <a:latin typeface="Consolas" panose="020B0609020204030204" pitchFamily="49" charset="0"/>
              </a:rPr>
              <a:t>: </a:t>
            </a:r>
            <a:r>
              <a:rPr lang="en-US" sz="1200">
                <a:solidFill>
                  <a:srgbClr val="CE9178"/>
                </a:solidFill>
                <a:latin typeface="Consolas" panose="020B0609020204030204" pitchFamily="49" charset="0"/>
              </a:rPr>
              <a:t>"pitch"</a:t>
            </a:r>
            <a:r>
              <a:rPr lang="en-US" sz="1200">
                <a:solidFill>
                  <a:srgbClr val="D4D4D4"/>
                </a:solidFill>
                <a:latin typeface="Consolas" panose="020B0609020204030204" pitchFamily="49" charset="0"/>
              </a:rPr>
              <a:t>,</a:t>
            </a:r>
          </a:p>
          <a:p>
            <a:pPr lvl="0">
              <a:lnSpc>
                <a:spcPct val="120000"/>
              </a:lnSpc>
              <a:defRPr/>
            </a:pPr>
            <a:r>
              <a:rPr lang="en-US" sz="1200">
                <a:solidFill>
                  <a:srgbClr val="9CDCFE"/>
                </a:solidFill>
                <a:latin typeface="Consolas" panose="020B0609020204030204" pitchFamily="49" charset="0"/>
              </a:rPr>
              <a:t>                    "schema"</a:t>
            </a:r>
            <a:r>
              <a:rPr lang="en-US" sz="1200">
                <a:solidFill>
                  <a:srgbClr val="D4D4D4"/>
                </a:solidFill>
                <a:latin typeface="Consolas" panose="020B0609020204030204" pitchFamily="49" charset="0"/>
              </a:rPr>
              <a:t>: </a:t>
            </a:r>
            <a:r>
              <a:rPr lang="en-US" sz="1200">
                <a:solidFill>
                  <a:srgbClr val="CE9178"/>
                </a:solidFill>
                <a:latin typeface="Consolas" panose="020B0609020204030204" pitchFamily="49" charset="0"/>
              </a:rPr>
              <a:t>"double"</a:t>
            </a:r>
            <a:endParaRPr lang="en-US" sz="1200">
              <a:solidFill>
                <a:srgbClr val="D4D4D4"/>
              </a:solidFill>
              <a:latin typeface="Consolas" panose="020B0609020204030204" pitchFamily="49" charset="0"/>
            </a:endParaRPr>
          </a:p>
          <a:p>
            <a:pPr lvl="0">
              <a:lnSpc>
                <a:spcPct val="120000"/>
              </a:lnSpc>
              <a:defRPr/>
            </a:pPr>
            <a:r>
              <a:rPr lang="en-US" sz="1200">
                <a:solidFill>
                  <a:srgbClr val="D4D4D4"/>
                </a:solidFill>
                <a:latin typeface="Consolas" panose="020B0609020204030204" pitchFamily="49" charset="0"/>
              </a:rPr>
              <a:t>                },</a:t>
            </a:r>
          </a:p>
          <a:p>
            <a:pPr lvl="0">
              <a:lnSpc>
                <a:spcPct val="120000"/>
              </a:lnSpc>
              <a:defRPr/>
            </a:pPr>
            <a:r>
              <a:rPr lang="en-US" sz="1200">
                <a:solidFill>
                  <a:srgbClr val="D4D4D4"/>
                </a:solidFill>
                <a:latin typeface="Consolas" panose="020B0609020204030204" pitchFamily="49" charset="0"/>
              </a:rPr>
              <a:t>                {</a:t>
            </a:r>
          </a:p>
          <a:p>
            <a:pPr lvl="0">
              <a:lnSpc>
                <a:spcPct val="120000"/>
              </a:lnSpc>
              <a:defRPr/>
            </a:pPr>
            <a:r>
              <a:rPr lang="en-US" sz="1200">
                <a:solidFill>
                  <a:srgbClr val="9CDCFE"/>
                </a:solidFill>
                <a:latin typeface="Consolas" panose="020B0609020204030204" pitchFamily="49" charset="0"/>
              </a:rPr>
              <a:t>                    "name"</a:t>
            </a:r>
            <a:r>
              <a:rPr lang="en-US" sz="1200">
                <a:solidFill>
                  <a:srgbClr val="D4D4D4"/>
                </a:solidFill>
                <a:latin typeface="Consolas" panose="020B0609020204030204" pitchFamily="49" charset="0"/>
              </a:rPr>
              <a:t>: </a:t>
            </a:r>
            <a:r>
              <a:rPr lang="en-US" sz="1200">
                <a:solidFill>
                  <a:srgbClr val="CE9178"/>
                </a:solidFill>
                <a:latin typeface="Consolas" panose="020B0609020204030204" pitchFamily="49" charset="0"/>
              </a:rPr>
              <a:t>"yaw"</a:t>
            </a:r>
            <a:r>
              <a:rPr lang="en-US" sz="1200">
                <a:solidFill>
                  <a:srgbClr val="D4D4D4"/>
                </a:solidFill>
                <a:latin typeface="Consolas" panose="020B0609020204030204" pitchFamily="49" charset="0"/>
              </a:rPr>
              <a:t>,</a:t>
            </a:r>
          </a:p>
          <a:p>
            <a:pPr lvl="0">
              <a:lnSpc>
                <a:spcPct val="120000"/>
              </a:lnSpc>
              <a:defRPr/>
            </a:pPr>
            <a:r>
              <a:rPr lang="en-US" sz="1200">
                <a:solidFill>
                  <a:srgbClr val="9CDCFE"/>
                </a:solidFill>
                <a:latin typeface="Consolas" panose="020B0609020204030204" pitchFamily="49" charset="0"/>
              </a:rPr>
              <a:t>                    "schema"</a:t>
            </a:r>
            <a:r>
              <a:rPr lang="en-US" sz="1200">
                <a:solidFill>
                  <a:srgbClr val="D4D4D4"/>
                </a:solidFill>
                <a:latin typeface="Consolas" panose="020B0609020204030204" pitchFamily="49" charset="0"/>
              </a:rPr>
              <a:t>: </a:t>
            </a:r>
            <a:r>
              <a:rPr lang="en-US" sz="1200">
                <a:solidFill>
                  <a:srgbClr val="CE9178"/>
                </a:solidFill>
                <a:latin typeface="Consolas" panose="020B0609020204030204" pitchFamily="49" charset="0"/>
              </a:rPr>
              <a:t>"double"</a:t>
            </a:r>
            <a:endParaRPr lang="en-US" sz="1200">
              <a:solidFill>
                <a:srgbClr val="D4D4D4"/>
              </a:solidFill>
              <a:latin typeface="Consolas" panose="020B0609020204030204" pitchFamily="49" charset="0"/>
            </a:endParaRPr>
          </a:p>
          <a:p>
            <a:pPr lvl="0">
              <a:lnSpc>
                <a:spcPct val="120000"/>
              </a:lnSpc>
              <a:defRPr/>
            </a:pPr>
            <a:r>
              <a:rPr lang="en-US" sz="1200">
                <a:solidFill>
                  <a:srgbClr val="D4D4D4"/>
                </a:solidFill>
                <a:latin typeface="Consolas" panose="020B0609020204030204" pitchFamily="49" charset="0"/>
              </a:rPr>
              <a:t>                }</a:t>
            </a:r>
          </a:p>
          <a:p>
            <a:pPr lvl="0">
              <a:lnSpc>
                <a:spcPct val="120000"/>
              </a:lnSpc>
              <a:defRPr/>
            </a:pPr>
            <a:r>
              <a:rPr lang="en-US" sz="1200">
                <a:solidFill>
                  <a:srgbClr val="D4D4D4"/>
                </a:solidFill>
                <a:latin typeface="Consolas" panose="020B0609020204030204" pitchFamily="49" charset="0"/>
              </a:rPr>
              <a:t>            ]</a:t>
            </a:r>
          </a:p>
          <a:p>
            <a:pPr lvl="0">
              <a:lnSpc>
                <a:spcPct val="120000"/>
              </a:lnSpc>
              <a:defRPr/>
            </a:pPr>
            <a:r>
              <a:rPr lang="en-US" sz="1200">
                <a:solidFill>
                  <a:srgbClr val="D4D4D4"/>
                </a:solidFill>
                <a:latin typeface="Consolas" panose="020B0609020204030204" pitchFamily="49" charset="0"/>
              </a:rPr>
              <a:t>        }</a:t>
            </a:r>
          </a:p>
          <a:p>
            <a:pPr lvl="0">
              <a:lnSpc>
                <a:spcPct val="120000"/>
              </a:lnSpc>
              <a:defRPr/>
            </a:pPr>
            <a:r>
              <a:rPr lang="en-US" sz="1200">
                <a:solidFill>
                  <a:srgbClr val="D4D4D4"/>
                </a:solidFill>
                <a:latin typeface="Consolas" panose="020B0609020204030204" pitchFamily="49" charset="0"/>
              </a:rPr>
              <a:t>    }</a:t>
            </a:r>
          </a:p>
          <a:p>
            <a:pPr lvl="0">
              <a:lnSpc>
                <a:spcPct val="120000"/>
              </a:lnSpc>
              <a:defRPr/>
            </a:pPr>
            <a:r>
              <a:rPr lang="en-US" sz="1200">
                <a:solidFill>
                  <a:srgbClr val="D4D4D4"/>
                </a:solidFill>
                <a:latin typeface="Consolas" panose="020B0609020204030204" pitchFamily="49" charset="0"/>
              </a:rPr>
              <a:t>]</a:t>
            </a:r>
          </a:p>
        </p:txBody>
      </p:sp>
    </p:spTree>
    <p:extLst>
      <p:ext uri="{BB962C8B-B14F-4D97-AF65-F5344CB8AC3E}">
        <p14:creationId xmlns:p14="http://schemas.microsoft.com/office/powerpoint/2010/main" val="4225461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3C2C337-A07C-4890-BFA4-E629CC873477}"/>
              </a:ext>
            </a:extLst>
          </p:cNvPr>
          <p:cNvSpPr>
            <a:spLocks noGrp="1"/>
          </p:cNvSpPr>
          <p:nvPr>
            <p:ph type="body" sz="quarter" idx="10"/>
          </p:nvPr>
        </p:nvSpPr>
        <p:spPr>
          <a:xfrm>
            <a:off x="455995" y="2142808"/>
            <a:ext cx="11466768" cy="1629380"/>
          </a:xfrm>
        </p:spPr>
        <p:txBody>
          <a:bodyPr vert="horz" wrap="square" lIns="0" tIns="89642" rIns="143428" bIns="89642" rtlCol="0" anchor="t">
            <a:spAutoFit/>
          </a:bodyPr>
          <a:lstStyle/>
          <a:p>
            <a:pPr marL="342900" indent="-342900">
              <a:buFont typeface="Wingdings" panose="05000000000000000000" pitchFamily="2" charset="2"/>
              <a:buChar char="§"/>
            </a:pPr>
            <a:r>
              <a:rPr lang="en-US">
                <a:solidFill>
                  <a:schemeClr val="tx1"/>
                </a:solidFill>
              </a:rPr>
              <a:t>Introduction</a:t>
            </a:r>
          </a:p>
          <a:p>
            <a:pPr marL="342900" indent="-342900">
              <a:buFont typeface="Wingdings" panose="05000000000000000000" pitchFamily="2" charset="2"/>
              <a:buChar char="§"/>
            </a:pPr>
            <a:r>
              <a:rPr lang="en-US">
                <a:solidFill>
                  <a:schemeClr val="tx1"/>
                </a:solidFill>
              </a:rPr>
              <a:t>Technical Overview</a:t>
            </a:r>
          </a:p>
          <a:p>
            <a:pPr marL="342900" indent="-342900">
              <a:buFont typeface="Wingdings" panose="05000000000000000000" pitchFamily="2" charset="2"/>
              <a:buChar char="§"/>
            </a:pPr>
            <a:r>
              <a:rPr lang="en-US">
                <a:solidFill>
                  <a:schemeClr val="tx1"/>
                </a:solidFill>
              </a:rPr>
              <a:t>Resources</a:t>
            </a:r>
          </a:p>
          <a:p>
            <a:endParaRPr lang="en-US"/>
          </a:p>
        </p:txBody>
      </p:sp>
      <p:sp>
        <p:nvSpPr>
          <p:cNvPr id="4" name="Title 3">
            <a:extLst>
              <a:ext uri="{FF2B5EF4-FFF2-40B4-BE49-F238E27FC236}">
                <a16:creationId xmlns:a16="http://schemas.microsoft.com/office/drawing/2014/main" id="{6A8246CC-3F2B-40FD-A954-B15FF8BD4FEC}"/>
              </a:ext>
            </a:extLst>
          </p:cNvPr>
          <p:cNvSpPr>
            <a:spLocks noGrp="1"/>
          </p:cNvSpPr>
          <p:nvPr>
            <p:ph type="title"/>
          </p:nvPr>
        </p:nvSpPr>
        <p:spPr/>
        <p:txBody>
          <a:bodyPr/>
          <a:lstStyle/>
          <a:p>
            <a:r>
              <a:rPr lang="en-US"/>
              <a:t>Agenda</a:t>
            </a:r>
          </a:p>
        </p:txBody>
      </p:sp>
    </p:spTree>
    <p:extLst>
      <p:ext uri="{BB962C8B-B14F-4D97-AF65-F5344CB8AC3E}">
        <p14:creationId xmlns:p14="http://schemas.microsoft.com/office/powerpoint/2010/main" val="2850637478"/>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96CCF-04C8-4ABD-A678-AC4534CB6B63}"/>
              </a:ext>
            </a:extLst>
          </p:cNvPr>
          <p:cNvSpPr>
            <a:spLocks noGrp="1"/>
          </p:cNvSpPr>
          <p:nvPr>
            <p:ph type="title"/>
          </p:nvPr>
        </p:nvSpPr>
        <p:spPr>
          <a:xfrm>
            <a:off x="679174" y="365127"/>
            <a:ext cx="10515600" cy="457126"/>
          </a:xfrm>
        </p:spPr>
        <p:txBody>
          <a:bodyPr>
            <a:normAutofit fontScale="90000"/>
          </a:bodyPr>
          <a:lstStyle/>
          <a:p>
            <a:r>
              <a:rPr lang="en-US" sz="2800">
                <a:latin typeface="Segoe UI Semibold" panose="020B0702040204020203" pitchFamily="34" charset="0"/>
                <a:cs typeface="Segoe UI Semibold" panose="020B0702040204020203" pitchFamily="34" charset="0"/>
              </a:rPr>
              <a:t>Relationships</a:t>
            </a:r>
            <a:endParaRPr lang="en-US" sz="3200">
              <a:latin typeface="Segoe UI Semibold" panose="020B0702040204020203" pitchFamily="34" charset="0"/>
              <a:cs typeface="Segoe UI Semibold" panose="020B0702040204020203" pitchFamily="34" charset="0"/>
            </a:endParaRPr>
          </a:p>
        </p:txBody>
      </p:sp>
      <p:sp>
        <p:nvSpPr>
          <p:cNvPr id="8" name="Content Placeholder 2">
            <a:extLst>
              <a:ext uri="{FF2B5EF4-FFF2-40B4-BE49-F238E27FC236}">
                <a16:creationId xmlns:a16="http://schemas.microsoft.com/office/drawing/2014/main" id="{3156F171-BCA6-4A35-BFC7-151ED8E3C961}"/>
              </a:ext>
            </a:extLst>
          </p:cNvPr>
          <p:cNvSpPr>
            <a:spLocks noGrp="1"/>
          </p:cNvSpPr>
          <p:nvPr>
            <p:ph idx="1"/>
          </p:nvPr>
        </p:nvSpPr>
        <p:spPr>
          <a:xfrm>
            <a:off x="6095998" y="1483756"/>
            <a:ext cx="5257801" cy="5009117"/>
          </a:xfrm>
        </p:spPr>
        <p:txBody>
          <a:bodyPr anchor="t">
            <a:normAutofit/>
          </a:bodyPr>
          <a:lstStyle/>
          <a:p>
            <a:pPr>
              <a:lnSpc>
                <a:spcPct val="110000"/>
              </a:lnSpc>
              <a:buFont typeface="Wingdings" panose="05000000000000000000" pitchFamily="2" charset="2"/>
              <a:buChar char="§"/>
            </a:pPr>
            <a:r>
              <a:rPr lang="en-US" sz="1800">
                <a:latin typeface="Segoe UI Light" panose="020B0502040204020203" pitchFamily="34" charset="0"/>
                <a:cs typeface="Segoe UI Light" panose="020B0502040204020203" pitchFamily="34" charset="0"/>
              </a:rPr>
              <a:t>Relationships are </a:t>
            </a:r>
            <a:r>
              <a:rPr lang="en-US" sz="1800" err="1">
                <a:latin typeface="Segoe UI Light" panose="020B0502040204020203" pitchFamily="34" charset="0"/>
                <a:cs typeface="Segoe UI Light" panose="020B0502040204020203" pitchFamily="34" charset="0"/>
              </a:rPr>
              <a:t>uni</a:t>
            </a:r>
            <a:r>
              <a:rPr lang="en-US" sz="1800">
                <a:latin typeface="Segoe UI Light" panose="020B0502040204020203" pitchFamily="34" charset="0"/>
                <a:cs typeface="Segoe UI Light" panose="020B0502040204020203" pitchFamily="34" charset="0"/>
              </a:rPr>
              <a:t>-directional</a:t>
            </a:r>
          </a:p>
          <a:p>
            <a:pPr>
              <a:lnSpc>
                <a:spcPct val="110000"/>
              </a:lnSpc>
              <a:buFont typeface="Wingdings" panose="05000000000000000000" pitchFamily="2" charset="2"/>
              <a:buChar char="§"/>
            </a:pPr>
            <a:r>
              <a:rPr lang="en-US" sz="1800">
                <a:latin typeface="Segoe UI Light" panose="020B0502040204020203" pitchFamily="34" charset="0"/>
                <a:cs typeface="Segoe UI Light" panose="020B0502040204020203" pitchFamily="34" charset="0"/>
              </a:rPr>
              <a:t>Bi-directional relationships can be modeled as relationship pairs</a:t>
            </a:r>
          </a:p>
          <a:p>
            <a:pPr>
              <a:lnSpc>
                <a:spcPct val="110000"/>
              </a:lnSpc>
              <a:buFont typeface="Wingdings" panose="05000000000000000000" pitchFamily="2" charset="2"/>
              <a:buChar char="§"/>
            </a:pPr>
            <a:r>
              <a:rPr lang="en-US" sz="1800">
                <a:latin typeface="Segoe UI Light" panose="020B0502040204020203" pitchFamily="34" charset="0"/>
                <a:cs typeface="Segoe UI Light" panose="020B0502040204020203" pitchFamily="34" charset="0"/>
              </a:rPr>
              <a:t>Relationships can be queried</a:t>
            </a:r>
          </a:p>
          <a:p>
            <a:pPr>
              <a:lnSpc>
                <a:spcPct val="110000"/>
              </a:lnSpc>
              <a:buFont typeface="Wingdings" panose="05000000000000000000" pitchFamily="2" charset="2"/>
              <a:buChar char="§"/>
            </a:pPr>
            <a:r>
              <a:rPr lang="en-US" sz="1800">
                <a:latin typeface="Segoe UI Light" panose="020B0502040204020203" pitchFamily="34" charset="0"/>
                <a:cs typeface="Segoe UI Light" panose="020B0502040204020203" pitchFamily="34" charset="0"/>
              </a:rPr>
              <a:t>Relationship attributes:</a:t>
            </a:r>
          </a:p>
          <a:p>
            <a:pPr lvl="1">
              <a:lnSpc>
                <a:spcPct val="110000"/>
              </a:lnSpc>
              <a:buFont typeface="Wingdings" panose="05000000000000000000" pitchFamily="2" charset="2"/>
              <a:buChar char="§"/>
            </a:pPr>
            <a:r>
              <a:rPr lang="en-US" sz="1600">
                <a:latin typeface="Segoe UI Light" panose="020B0502040204020203" pitchFamily="34" charset="0"/>
                <a:cs typeface="Segoe UI Light" panose="020B0502040204020203" pitchFamily="34" charset="0"/>
              </a:rPr>
              <a:t>Name: Identifies the meaning of the relationship</a:t>
            </a:r>
          </a:p>
          <a:p>
            <a:pPr lvl="1">
              <a:lnSpc>
                <a:spcPct val="110000"/>
              </a:lnSpc>
              <a:buFont typeface="Wingdings" panose="05000000000000000000" pitchFamily="2" charset="2"/>
              <a:buChar char="§"/>
            </a:pPr>
            <a:r>
              <a:rPr lang="en-US" sz="1600">
                <a:latin typeface="Segoe UI Light" panose="020B0502040204020203" pitchFamily="34" charset="0"/>
                <a:cs typeface="Segoe UI Light" panose="020B0502040204020203" pitchFamily="34" charset="0"/>
              </a:rPr>
              <a:t>Target: the type of interface the relationship targets</a:t>
            </a:r>
          </a:p>
          <a:p>
            <a:pPr>
              <a:lnSpc>
                <a:spcPct val="110000"/>
              </a:lnSpc>
              <a:buFont typeface="Wingdings" panose="05000000000000000000" pitchFamily="2" charset="2"/>
              <a:buChar char="§"/>
            </a:pPr>
            <a:r>
              <a:rPr lang="en-US" sz="2000">
                <a:latin typeface="Segoe UI Light" panose="020B0502040204020203" pitchFamily="34" charset="0"/>
                <a:cs typeface="Segoe UI Light" panose="020B0502040204020203" pitchFamily="34" charset="0"/>
              </a:rPr>
              <a:t>Interfaces may define many different relationships</a:t>
            </a:r>
          </a:p>
        </p:txBody>
      </p:sp>
      <p:sp>
        <p:nvSpPr>
          <p:cNvPr id="9" name="TextBox 8">
            <a:extLst>
              <a:ext uri="{FF2B5EF4-FFF2-40B4-BE49-F238E27FC236}">
                <a16:creationId xmlns:a16="http://schemas.microsoft.com/office/drawing/2014/main" id="{096F6AF2-E3DA-4A5F-8C19-20AD16C14737}"/>
              </a:ext>
            </a:extLst>
          </p:cNvPr>
          <p:cNvSpPr txBox="1"/>
          <p:nvPr/>
        </p:nvSpPr>
        <p:spPr>
          <a:xfrm>
            <a:off x="626166" y="955380"/>
            <a:ext cx="10515599" cy="369332"/>
          </a:xfrm>
          <a:prstGeom prst="rect">
            <a:avLst/>
          </a:prstGeom>
          <a:noFill/>
        </p:spPr>
        <p:txBody>
          <a:bodyPr wrap="square" rtlCol="0">
            <a:spAutoFit/>
          </a:bodyPr>
          <a:lstStyle/>
          <a:p>
            <a:pPr>
              <a:defRPr/>
            </a:pPr>
            <a:r>
              <a:rPr lang="en-US">
                <a:latin typeface="Segoe UI Light" panose="020B0502040204020203" pitchFamily="34" charset="0"/>
                <a:cs typeface="Segoe UI Light" panose="020B0502040204020203" pitchFamily="34" charset="0"/>
              </a:rPr>
              <a:t>Relationships lets you model how a given twin is related to other twins. </a:t>
            </a:r>
            <a:endParaRPr kumimoji="0" lang="en-US" sz="1800" b="0" i="0" u="none" strike="noStrike" kern="1200" cap="none" spc="0" normalizeH="0" baseline="0" noProof="0">
              <a:ln>
                <a:noFill/>
              </a:ln>
              <a:solidFill>
                <a:prstClr val="black"/>
              </a:solidFill>
              <a:effectLst/>
              <a:uLnTx/>
              <a:uFillTx/>
              <a:latin typeface="Segoe UI Light" panose="020B0502040204020203" pitchFamily="34" charset="0"/>
              <a:cs typeface="Segoe UI Light" panose="020B0502040204020203" pitchFamily="34" charset="0"/>
            </a:endParaRPr>
          </a:p>
        </p:txBody>
      </p:sp>
      <p:sp>
        <p:nvSpPr>
          <p:cNvPr id="10" name="TextBox 9">
            <a:extLst>
              <a:ext uri="{FF2B5EF4-FFF2-40B4-BE49-F238E27FC236}">
                <a16:creationId xmlns:a16="http://schemas.microsoft.com/office/drawing/2014/main" id="{217C4436-FE0C-4B81-85EE-04610B2325A5}"/>
              </a:ext>
            </a:extLst>
          </p:cNvPr>
          <p:cNvSpPr txBox="1"/>
          <p:nvPr/>
        </p:nvSpPr>
        <p:spPr>
          <a:xfrm>
            <a:off x="626166" y="1575473"/>
            <a:ext cx="5151783" cy="3325269"/>
          </a:xfrm>
          <a:prstGeom prst="rect">
            <a:avLst/>
          </a:prstGeom>
          <a:solidFill>
            <a:schemeClr val="tx1"/>
          </a:solidFill>
        </p:spPr>
        <p:txBody>
          <a:bodyPr wrap="square" rtlCol="0">
            <a:spAutoFit/>
          </a:bodyPr>
          <a:lstStyle/>
          <a:p>
            <a:pPr>
              <a:lnSpc>
                <a:spcPts val="1425"/>
              </a:lnSpc>
            </a:pPr>
            <a:r>
              <a:rPr lang="en-US" sz="1600">
                <a:solidFill>
                  <a:srgbClr val="FFFFFF"/>
                </a:solidFill>
                <a:latin typeface="Calibri" panose="020F0502020204030204" pitchFamily="34" charset="0"/>
                <a:ea typeface="Calibri" panose="020F0502020204030204" pitchFamily="34" charset="0"/>
                <a:cs typeface="Arial" panose="020B0604020202020204" pitchFamily="34" charset="0"/>
              </a:rPr>
              <a:t> </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"@id"</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“dtmi:example:Floor;1"</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"Interface"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"contents"</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"Relationship"</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"name"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"contains"</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"target"</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“dtmi:example:Room;1"</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4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"Relationship"</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4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"name"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“isAssociatedWith"</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4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400">
              <a:latin typeface="Calibri" panose="020F0502020204030204" pitchFamily="34" charset="0"/>
              <a:ea typeface="Calibri" panose="020F0502020204030204" pitchFamily="34" charset="0"/>
              <a:cs typeface="Arial" panose="020B0604020202020204" pitchFamily="34" charset="0"/>
            </a:endParaRPr>
          </a:p>
          <a:p>
            <a:pPr>
              <a:lnSpc>
                <a:spcPts val="1425"/>
              </a:lnSpc>
            </a:pP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"@context"</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"dtmi:dtdl:context;2"</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400">
              <a:solidFill>
                <a:srgbClr val="D4D4D4"/>
              </a:solidFill>
              <a:latin typeface="Consolas" panose="020B0609020204030204" pitchFamily="49" charset="0"/>
            </a:endParaRPr>
          </a:p>
        </p:txBody>
      </p:sp>
    </p:spTree>
    <p:extLst>
      <p:ext uri="{BB962C8B-B14F-4D97-AF65-F5344CB8AC3E}">
        <p14:creationId xmlns:p14="http://schemas.microsoft.com/office/powerpoint/2010/main" val="8504262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96CCF-04C8-4ABD-A678-AC4534CB6B63}"/>
              </a:ext>
            </a:extLst>
          </p:cNvPr>
          <p:cNvSpPr>
            <a:spLocks noGrp="1"/>
          </p:cNvSpPr>
          <p:nvPr>
            <p:ph type="title"/>
          </p:nvPr>
        </p:nvSpPr>
        <p:spPr>
          <a:xfrm>
            <a:off x="838200" y="365125"/>
            <a:ext cx="10515600" cy="457126"/>
          </a:xfrm>
        </p:spPr>
        <p:txBody>
          <a:bodyPr>
            <a:normAutofit fontScale="90000"/>
          </a:bodyPr>
          <a:lstStyle/>
          <a:p>
            <a:r>
              <a:rPr lang="en-US" sz="2800">
                <a:latin typeface="Segoe UI Semibold" panose="020B0702040204020203" pitchFamily="34" charset="0"/>
                <a:cs typeface="Segoe UI Semibold" panose="020B0702040204020203" pitchFamily="34" charset="0"/>
              </a:rPr>
              <a:t>Inheritance (Specialization)</a:t>
            </a:r>
            <a:endParaRPr lang="en-US" sz="3200">
              <a:latin typeface="Segoe UI Semibold" panose="020B0702040204020203" pitchFamily="34" charset="0"/>
              <a:cs typeface="Segoe UI Semibold" panose="020B0702040204020203" pitchFamily="34" charset="0"/>
            </a:endParaRPr>
          </a:p>
        </p:txBody>
      </p:sp>
      <p:sp>
        <p:nvSpPr>
          <p:cNvPr id="8" name="Content Placeholder 2">
            <a:extLst>
              <a:ext uri="{FF2B5EF4-FFF2-40B4-BE49-F238E27FC236}">
                <a16:creationId xmlns:a16="http://schemas.microsoft.com/office/drawing/2014/main" id="{3156F171-BCA6-4A35-BFC7-151ED8E3C961}"/>
              </a:ext>
            </a:extLst>
          </p:cNvPr>
          <p:cNvSpPr>
            <a:spLocks noGrp="1"/>
          </p:cNvSpPr>
          <p:nvPr>
            <p:ph idx="1"/>
          </p:nvPr>
        </p:nvSpPr>
        <p:spPr>
          <a:xfrm>
            <a:off x="6095998" y="1483756"/>
            <a:ext cx="5257801" cy="2652197"/>
          </a:xfrm>
        </p:spPr>
        <p:txBody>
          <a:bodyPr anchor="t">
            <a:normAutofit/>
          </a:bodyPr>
          <a:lstStyle/>
          <a:p>
            <a:pPr>
              <a:lnSpc>
                <a:spcPct val="110000"/>
              </a:lnSpc>
              <a:buFont typeface="Wingdings" panose="05000000000000000000" pitchFamily="2" charset="2"/>
              <a:buChar char="§"/>
            </a:pPr>
            <a:r>
              <a:rPr lang="en-US" sz="1800">
                <a:latin typeface="Segoe UI Light" panose="020B0502040204020203" pitchFamily="34" charset="0"/>
                <a:cs typeface="Segoe UI Light" panose="020B0502040204020203" pitchFamily="34" charset="0"/>
              </a:rPr>
              <a:t>Interfaces can inherit from each other</a:t>
            </a:r>
          </a:p>
          <a:p>
            <a:pPr>
              <a:lnSpc>
                <a:spcPct val="110000"/>
              </a:lnSpc>
              <a:buFont typeface="Wingdings" panose="05000000000000000000" pitchFamily="2" charset="2"/>
              <a:buChar char="§"/>
            </a:pPr>
            <a:r>
              <a:rPr lang="en-US" sz="1800">
                <a:latin typeface="Segoe UI Light" panose="020B0502040204020203" pitchFamily="34" charset="0"/>
                <a:cs typeface="Segoe UI Light" panose="020B0502040204020203" pitchFamily="34" charset="0"/>
              </a:rPr>
              <a:t>Interface inheritance works largely like in C#</a:t>
            </a:r>
          </a:p>
          <a:p>
            <a:pPr lvl="1">
              <a:lnSpc>
                <a:spcPct val="110000"/>
              </a:lnSpc>
              <a:buFont typeface="Wingdings" panose="05000000000000000000" pitchFamily="2" charset="2"/>
              <a:buChar char="§"/>
            </a:pPr>
            <a:r>
              <a:rPr lang="en-US" sz="1600">
                <a:latin typeface="Segoe UI Light" panose="020B0502040204020203" pitchFamily="34" charset="0"/>
                <a:cs typeface="Segoe UI Light" panose="020B0502040204020203" pitchFamily="34" charset="0"/>
              </a:rPr>
              <a:t>Names inherited from multiple interfaces coalesce</a:t>
            </a:r>
          </a:p>
          <a:p>
            <a:pPr>
              <a:lnSpc>
                <a:spcPct val="110000"/>
              </a:lnSpc>
              <a:buFont typeface="Wingdings" panose="05000000000000000000" pitchFamily="2" charset="2"/>
              <a:buChar char="§"/>
            </a:pPr>
            <a:r>
              <a:rPr lang="en-US" sz="1600">
                <a:latin typeface="Segoe UI Light" panose="020B0502040204020203" pitchFamily="34" charset="0"/>
                <a:cs typeface="Segoe UI Light" panose="020B0502040204020203" pitchFamily="34" charset="0"/>
              </a:rPr>
              <a:t>For example, we’d like to have conference rooms, focus rooms, and office spaces that all share common properties. </a:t>
            </a:r>
          </a:p>
          <a:p>
            <a:pPr lvl="1">
              <a:lnSpc>
                <a:spcPct val="110000"/>
              </a:lnSpc>
              <a:buFont typeface="Wingdings" panose="05000000000000000000" pitchFamily="2" charset="2"/>
              <a:buChar char="§"/>
            </a:pPr>
            <a:endParaRPr lang="en-US" sz="1600">
              <a:latin typeface="Segoe UI Light" panose="020B0502040204020203" pitchFamily="34" charset="0"/>
              <a:cs typeface="Segoe UI Light" panose="020B0502040204020203" pitchFamily="34" charset="0"/>
            </a:endParaRPr>
          </a:p>
        </p:txBody>
      </p:sp>
      <p:sp>
        <p:nvSpPr>
          <p:cNvPr id="9" name="TextBox 8">
            <a:extLst>
              <a:ext uri="{FF2B5EF4-FFF2-40B4-BE49-F238E27FC236}">
                <a16:creationId xmlns:a16="http://schemas.microsoft.com/office/drawing/2014/main" id="{096F6AF2-E3DA-4A5F-8C19-20AD16C14737}"/>
              </a:ext>
            </a:extLst>
          </p:cNvPr>
          <p:cNvSpPr txBox="1"/>
          <p:nvPr/>
        </p:nvSpPr>
        <p:spPr>
          <a:xfrm>
            <a:off x="838200" y="930129"/>
            <a:ext cx="10515599" cy="369332"/>
          </a:xfrm>
          <a:prstGeom prst="rect">
            <a:avLst/>
          </a:prstGeom>
          <a:noFill/>
        </p:spPr>
        <p:txBody>
          <a:bodyPr wrap="square" rtlCol="0">
            <a:spAutoFit/>
          </a:bodyPr>
          <a:lstStyle/>
          <a:p>
            <a:pPr lvl="0">
              <a:defRPr/>
            </a:pPr>
            <a:r>
              <a:rPr lang="en-US">
                <a:latin typeface="Segoe UI Light" panose="020B0502040204020203" pitchFamily="34" charset="0"/>
                <a:cs typeface="Segoe UI Light" panose="020B0502040204020203" pitchFamily="34" charset="0"/>
              </a:rPr>
              <a:t>A twin might need to be specialized for a given use case – This can be done via simple interface inheritance </a:t>
            </a:r>
            <a:endParaRPr kumimoji="0" lang="en-US" sz="1800" b="0" i="0" u="none" strike="noStrike" kern="1200" cap="none" spc="0" normalizeH="0" baseline="0" noProof="0">
              <a:ln>
                <a:noFill/>
              </a:ln>
              <a:solidFill>
                <a:prstClr val="black"/>
              </a:solidFill>
              <a:effectLst/>
              <a:uLnTx/>
              <a:uFillTx/>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60D49D97-6CFE-40EB-B6B1-37E33397D9A8}"/>
              </a:ext>
            </a:extLst>
          </p:cNvPr>
          <p:cNvSpPr txBox="1"/>
          <p:nvPr/>
        </p:nvSpPr>
        <p:spPr>
          <a:xfrm>
            <a:off x="480393" y="1400317"/>
            <a:ext cx="5085521" cy="2068515"/>
          </a:xfrm>
          <a:prstGeom prst="rect">
            <a:avLst/>
          </a:prstGeom>
          <a:solidFill>
            <a:schemeClr val="tx1"/>
          </a:solidFill>
        </p:spPr>
        <p:txBody>
          <a:bodyPr wrap="square" rtlCol="0">
            <a:spAutoFit/>
          </a:bodyPr>
          <a:lstStyle/>
          <a:p>
            <a:pPr>
              <a:lnSpc>
                <a:spcPts val="1425"/>
              </a:lnSpc>
            </a:pPr>
            <a:r>
              <a:rPr lang="en-US" sz="1600">
                <a:solidFill>
                  <a:srgbClr val="FFFFFF"/>
                </a:solidFill>
                <a:latin typeface="Calibri" panose="020F0502020204030204" pitchFamily="34" charset="0"/>
                <a:ea typeface="Calibri" panose="020F0502020204030204" pitchFamily="34" charset="0"/>
                <a:cs typeface="Arial" panose="020B0604020202020204" pitchFamily="34" charset="0"/>
              </a:rPr>
              <a:t> </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"@id"</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“dtmi:example:</a:t>
            </a:r>
            <a:r>
              <a:rPr lang="en-US" sz="1400" b="1">
                <a:solidFill>
                  <a:srgbClr val="CE9178"/>
                </a:solidFill>
                <a:latin typeface="Consolas" panose="020B0609020204030204" pitchFamily="49" charset="0"/>
                <a:ea typeface="Times New Roman" panose="02020603050405020304" pitchFamily="18" charset="0"/>
                <a:cs typeface="Times New Roman" panose="02020603050405020304" pitchFamily="18" charset="0"/>
              </a:rPr>
              <a:t>Room;1</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"Interface"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"contents"</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"Property"</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"name"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"occupied"</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"schema"</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a:t>
            </a:r>
            <a:r>
              <a:rPr lang="en-US" sz="1400" err="1">
                <a:solidFill>
                  <a:srgbClr val="CE9178"/>
                </a:solidFill>
                <a:latin typeface="Consolas" panose="020B0609020204030204" pitchFamily="49" charset="0"/>
                <a:ea typeface="Times New Roman" panose="02020603050405020304" pitchFamily="18" charset="0"/>
                <a:cs typeface="Times New Roman" panose="02020603050405020304" pitchFamily="18" charset="0"/>
              </a:rPr>
              <a:t>boolean</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"@context"</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dtmi:dtdl:context;2”</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400">
              <a:solidFill>
                <a:srgbClr val="D4D4D4"/>
              </a:solidFill>
              <a:latin typeface="Consolas" panose="020B0609020204030204" pitchFamily="49" charset="0"/>
            </a:endParaRPr>
          </a:p>
        </p:txBody>
      </p:sp>
      <p:sp>
        <p:nvSpPr>
          <p:cNvPr id="12" name="TextBox 11">
            <a:extLst>
              <a:ext uri="{FF2B5EF4-FFF2-40B4-BE49-F238E27FC236}">
                <a16:creationId xmlns:a16="http://schemas.microsoft.com/office/drawing/2014/main" id="{80DEE756-0039-4C63-AEBD-6A84FBBC0737}"/>
              </a:ext>
            </a:extLst>
          </p:cNvPr>
          <p:cNvSpPr txBox="1"/>
          <p:nvPr/>
        </p:nvSpPr>
        <p:spPr>
          <a:xfrm>
            <a:off x="480393" y="3928762"/>
            <a:ext cx="5085521" cy="2437919"/>
          </a:xfrm>
          <a:prstGeom prst="rect">
            <a:avLst/>
          </a:prstGeom>
          <a:solidFill>
            <a:schemeClr val="tx1"/>
          </a:solidFill>
        </p:spPr>
        <p:txBody>
          <a:bodyPr wrap="square" rtlCol="0">
            <a:noAutofit/>
          </a:bodyPr>
          <a:lstStyle/>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"@id"</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“dtmi:example:ConferenceRoom;1"</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"Interface"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b="1">
                <a:solidFill>
                  <a:srgbClr val="9CDCFE"/>
                </a:solidFill>
                <a:latin typeface="Consolas" panose="020B0609020204030204" pitchFamily="49" charset="0"/>
                <a:ea typeface="Times New Roman" panose="02020603050405020304" pitchFamily="18" charset="0"/>
                <a:cs typeface="Times New Roman" panose="02020603050405020304" pitchFamily="18" charset="0"/>
              </a:rPr>
              <a:t>"extends"</a:t>
            </a:r>
            <a:r>
              <a:rPr lang="en-US" sz="1400" b="1">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b="1">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“dtmi:example:Room;1"</a:t>
            </a:r>
            <a:r>
              <a:rPr lang="en-US" sz="1400" b="1">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b="1">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"contents"</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"Property"</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"name"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"capacity"</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"schema"</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"integer"</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"@context"</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dtmi:dtdl:context;2”</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BDC984AA-249B-43EB-9A87-6A5E3BB5E7EB}"/>
              </a:ext>
            </a:extLst>
          </p:cNvPr>
          <p:cNvSpPr txBox="1"/>
          <p:nvPr/>
        </p:nvSpPr>
        <p:spPr>
          <a:xfrm>
            <a:off x="6208643" y="3928761"/>
            <a:ext cx="5502964" cy="2437919"/>
          </a:xfrm>
          <a:prstGeom prst="rect">
            <a:avLst/>
          </a:prstGeom>
          <a:solidFill>
            <a:schemeClr val="tx1"/>
          </a:solidFill>
        </p:spPr>
        <p:txBody>
          <a:bodyPr wrap="square" rtlCol="0">
            <a:noAutofit/>
          </a:bodyPr>
          <a:lstStyle/>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"@id"</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“dtmi:example:ExecutiveConferenceRoom;1"</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"Interface"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a:t>
            </a:r>
            <a:r>
              <a:rPr lang="en-US" sz="1400" b="1">
                <a:solidFill>
                  <a:srgbClr val="9CDCFE"/>
                </a:solidFill>
                <a:latin typeface="Consolas" panose="020B0609020204030204" pitchFamily="49" charset="0"/>
                <a:ea typeface="Times New Roman" panose="02020603050405020304" pitchFamily="18" charset="0"/>
                <a:cs typeface="Times New Roman" panose="02020603050405020304" pitchFamily="18" charset="0"/>
              </a:rPr>
              <a:t>extends</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b="1">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“dtmi:example:ConferenceRoom;1"</a:t>
            </a:r>
            <a:r>
              <a:rPr lang="en-US" sz="1400" b="1">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b="1">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"contents"</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"@type"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"Property"</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"name"</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a:t>
            </a:r>
            <a:r>
              <a:rPr lang="en-US" sz="1400" err="1">
                <a:solidFill>
                  <a:srgbClr val="CE9178"/>
                </a:solidFill>
                <a:latin typeface="Consolas" panose="020B0609020204030204" pitchFamily="49" charset="0"/>
                <a:ea typeface="Times New Roman" panose="02020603050405020304" pitchFamily="18" charset="0"/>
                <a:cs typeface="Times New Roman" panose="02020603050405020304" pitchFamily="18" charset="0"/>
              </a:rPr>
              <a:t>vpName</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"schema"</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"string"</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endParaRPr lang="en-US" sz="1600">
              <a:latin typeface="Calibri" panose="020F0502020204030204" pitchFamily="34" charset="0"/>
              <a:ea typeface="Calibri" panose="020F0502020204030204" pitchFamily="34" charset="0"/>
              <a:cs typeface="Arial" panose="020B0604020202020204" pitchFamily="34" charset="0"/>
            </a:endParaRPr>
          </a:p>
          <a:p>
            <a:pPr>
              <a:lnSpc>
                <a:spcPts val="1425"/>
              </a:lnSpc>
            </a:pP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9CDCFE"/>
                </a:solidFill>
                <a:latin typeface="Consolas" panose="020B0609020204030204" pitchFamily="49" charset="0"/>
                <a:ea typeface="Times New Roman" panose="02020603050405020304" pitchFamily="18" charset="0"/>
                <a:cs typeface="Times New Roman" panose="02020603050405020304" pitchFamily="18" charset="0"/>
              </a:rPr>
              <a:t>"@context"</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 “</a:t>
            </a:r>
            <a:r>
              <a:rPr lang="en-US" sz="1400">
                <a:solidFill>
                  <a:srgbClr val="CE9178"/>
                </a:solidFill>
                <a:latin typeface="Consolas" panose="020B0609020204030204" pitchFamily="49" charset="0"/>
                <a:ea typeface="Times New Roman" panose="02020603050405020304" pitchFamily="18" charset="0"/>
                <a:cs typeface="Times New Roman" panose="02020603050405020304" pitchFamily="18" charset="0"/>
              </a:rPr>
              <a:t>dtmi:dtdl:context;2”</a:t>
            </a:r>
            <a:r>
              <a:rPr lang="en-US" sz="1400">
                <a:solidFill>
                  <a:srgbClr val="D4D4D4"/>
                </a:solidFill>
                <a:latin typeface="Consolas" panose="020B0609020204030204" pitchFamily="49" charset="0"/>
                <a:ea typeface="Times New Roman" panose="02020603050405020304" pitchFamily="18" charset="0"/>
                <a:cs typeface="Times New Roman" panose="02020603050405020304" pitchFamily="18" charset="0"/>
              </a:rPr>
              <a:t>}</a:t>
            </a:r>
            <a:endParaRPr lang="en-US" sz="1600">
              <a:latin typeface="Calibri" panose="020F0502020204030204" pitchFamily="34" charset="0"/>
              <a:ea typeface="Calibri" panose="020F0502020204030204" pitchFamily="34" charset="0"/>
              <a:cs typeface="Arial" panose="020B0604020202020204" pitchFamily="34" charset="0"/>
            </a:endParaRPr>
          </a:p>
        </p:txBody>
      </p:sp>
      <p:sp>
        <p:nvSpPr>
          <p:cNvPr id="3" name="Oval 2">
            <a:extLst>
              <a:ext uri="{FF2B5EF4-FFF2-40B4-BE49-F238E27FC236}">
                <a16:creationId xmlns:a16="http://schemas.microsoft.com/office/drawing/2014/main" id="{C9A5E0A1-057E-41D8-9E2C-26DC615740FF}"/>
              </a:ext>
            </a:extLst>
          </p:cNvPr>
          <p:cNvSpPr/>
          <p:nvPr/>
        </p:nvSpPr>
        <p:spPr>
          <a:xfrm>
            <a:off x="106017" y="2093843"/>
            <a:ext cx="318053" cy="27167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14" name="Oval 13">
            <a:extLst>
              <a:ext uri="{FF2B5EF4-FFF2-40B4-BE49-F238E27FC236}">
                <a16:creationId xmlns:a16="http://schemas.microsoft.com/office/drawing/2014/main" id="{818DFF80-6BCC-4858-BF19-6B8093529E30}"/>
              </a:ext>
            </a:extLst>
          </p:cNvPr>
          <p:cNvSpPr/>
          <p:nvPr/>
        </p:nvSpPr>
        <p:spPr>
          <a:xfrm>
            <a:off x="99390" y="4961135"/>
            <a:ext cx="318053" cy="27167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15" name="Oval 14">
            <a:extLst>
              <a:ext uri="{FF2B5EF4-FFF2-40B4-BE49-F238E27FC236}">
                <a16:creationId xmlns:a16="http://schemas.microsoft.com/office/drawing/2014/main" id="{E7276519-9029-4D35-BC08-447DF640E8D2}"/>
              </a:ext>
            </a:extLst>
          </p:cNvPr>
          <p:cNvSpPr/>
          <p:nvPr/>
        </p:nvSpPr>
        <p:spPr>
          <a:xfrm>
            <a:off x="5824331" y="5000891"/>
            <a:ext cx="318053" cy="27167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Tree>
    <p:extLst>
      <p:ext uri="{BB962C8B-B14F-4D97-AF65-F5344CB8AC3E}">
        <p14:creationId xmlns:p14="http://schemas.microsoft.com/office/powerpoint/2010/main" val="3169471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F345C-888F-4C2B-80F5-859075D1A459}"/>
              </a:ext>
            </a:extLst>
          </p:cNvPr>
          <p:cNvSpPr>
            <a:spLocks noGrp="1"/>
          </p:cNvSpPr>
          <p:nvPr>
            <p:ph type="title"/>
          </p:nvPr>
        </p:nvSpPr>
        <p:spPr/>
        <p:txBody>
          <a:bodyPr>
            <a:normAutofit fontScale="90000"/>
          </a:bodyPr>
          <a:lstStyle/>
          <a:p>
            <a:r>
              <a:rPr lang="en-US"/>
              <a:t>Model API Overview</a:t>
            </a:r>
          </a:p>
        </p:txBody>
      </p:sp>
      <p:sp>
        <p:nvSpPr>
          <p:cNvPr id="3" name="Content Placeholder 2">
            <a:extLst>
              <a:ext uri="{FF2B5EF4-FFF2-40B4-BE49-F238E27FC236}">
                <a16:creationId xmlns:a16="http://schemas.microsoft.com/office/drawing/2014/main" id="{C1C26955-9E8E-4245-866A-FC23F6DB9A48}"/>
              </a:ext>
            </a:extLst>
          </p:cNvPr>
          <p:cNvSpPr>
            <a:spLocks noGrp="1"/>
          </p:cNvSpPr>
          <p:nvPr>
            <p:ph idx="1"/>
          </p:nvPr>
        </p:nvSpPr>
        <p:spPr>
          <a:xfrm>
            <a:off x="838200" y="1137805"/>
            <a:ext cx="10515600" cy="1689801"/>
          </a:xfrm>
        </p:spPr>
        <p:txBody>
          <a:bodyPr/>
          <a:lstStyle/>
          <a:p>
            <a:r>
              <a:rPr lang="en-US"/>
              <a:t>Create (Upload) models</a:t>
            </a:r>
          </a:p>
          <a:p>
            <a:r>
              <a:rPr lang="en-US"/>
              <a:t>List models</a:t>
            </a:r>
          </a:p>
          <a:p>
            <a:r>
              <a:rPr lang="en-US"/>
              <a:t>Decommission and delete models</a:t>
            </a:r>
          </a:p>
        </p:txBody>
      </p:sp>
      <p:sp>
        <p:nvSpPr>
          <p:cNvPr id="7" name="TextBox 6">
            <a:extLst>
              <a:ext uri="{FF2B5EF4-FFF2-40B4-BE49-F238E27FC236}">
                <a16:creationId xmlns:a16="http://schemas.microsoft.com/office/drawing/2014/main" id="{3D28BCFA-50FD-45AB-8034-700EEE7418BE}"/>
              </a:ext>
            </a:extLst>
          </p:cNvPr>
          <p:cNvSpPr txBox="1"/>
          <p:nvPr/>
        </p:nvSpPr>
        <p:spPr>
          <a:xfrm>
            <a:off x="492369" y="3827983"/>
            <a:ext cx="5125329" cy="2723823"/>
          </a:xfrm>
          <a:prstGeom prst="rect">
            <a:avLst/>
          </a:prstGeom>
          <a:solidFill>
            <a:schemeClr val="tx1"/>
          </a:solidFill>
        </p:spPr>
        <p:txBody>
          <a:bodyPr wrap="square">
            <a:spAutoFit/>
          </a:bodyPr>
          <a:lstStyle/>
          <a:p>
            <a:r>
              <a:rPr lang="en-US" sz="900" b="0">
                <a:solidFill>
                  <a:srgbClr val="C586C0"/>
                </a:solidFill>
                <a:effectLst/>
                <a:latin typeface="Consolas" panose="020B0609020204030204" pitchFamily="49" charset="0"/>
              </a:rPr>
              <a:t>try</a:t>
            </a:r>
            <a:endParaRPr lang="en-US" sz="900" b="0">
              <a:solidFill>
                <a:srgbClr val="D4D4D4"/>
              </a:solidFill>
              <a:effectLst/>
              <a:latin typeface="Consolas" panose="020B0609020204030204" pitchFamily="49" charset="0"/>
            </a:endParaRPr>
          </a:p>
          <a:p>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a:solidFill>
                  <a:srgbClr val="4EC9B0"/>
                </a:solidFill>
                <a:effectLst/>
                <a:latin typeface="Consolas" panose="020B0609020204030204" pitchFamily="49" charset="0"/>
              </a:rPr>
              <a:t>List</a:t>
            </a:r>
            <a:r>
              <a:rPr lang="en-US" sz="900" b="0">
                <a:solidFill>
                  <a:srgbClr val="D4D4D4"/>
                </a:solidFill>
                <a:effectLst/>
                <a:latin typeface="Consolas" panose="020B0609020204030204" pitchFamily="49" charset="0"/>
              </a:rPr>
              <a:t>&lt;</a:t>
            </a:r>
            <a:r>
              <a:rPr lang="en-US" sz="900" b="0">
                <a:solidFill>
                  <a:srgbClr val="569CD6"/>
                </a:solidFill>
                <a:effectLst/>
                <a:latin typeface="Consolas" panose="020B0609020204030204" pitchFamily="49" charset="0"/>
              </a:rPr>
              <a:t>string</a:t>
            </a:r>
            <a:r>
              <a:rPr lang="en-US" sz="900" b="0">
                <a:solidFill>
                  <a:srgbClr val="D4D4D4"/>
                </a:solidFill>
                <a:effectLst/>
                <a:latin typeface="Consolas" panose="020B0609020204030204" pitchFamily="49" charset="0"/>
              </a:rPr>
              <a:t>&gt; </a:t>
            </a:r>
            <a:r>
              <a:rPr lang="en-US" sz="900" b="0" err="1">
                <a:solidFill>
                  <a:srgbClr val="9CDCFE"/>
                </a:solidFill>
                <a:effectLst/>
                <a:latin typeface="Consolas" panose="020B0609020204030204" pitchFamily="49" charset="0"/>
              </a:rPr>
              <a:t>dtdlList</a:t>
            </a:r>
            <a:r>
              <a:rPr lang="en-US" sz="900" b="0">
                <a:solidFill>
                  <a:srgbClr val="D4D4D4"/>
                </a:solidFill>
                <a:effectLst/>
                <a:latin typeface="Consolas" panose="020B0609020204030204" pitchFamily="49" charset="0"/>
              </a:rPr>
              <a:t> = </a:t>
            </a:r>
            <a:r>
              <a:rPr lang="en-US" sz="900" b="0">
                <a:solidFill>
                  <a:srgbClr val="569CD6"/>
                </a:solidFill>
                <a:effectLst/>
                <a:latin typeface="Consolas" panose="020B0609020204030204" pitchFamily="49" charset="0"/>
              </a:rPr>
              <a:t>new</a:t>
            </a:r>
            <a:r>
              <a:rPr lang="en-US" sz="900" b="0">
                <a:solidFill>
                  <a:srgbClr val="D4D4D4"/>
                </a:solidFill>
                <a:effectLst/>
                <a:latin typeface="Consolas" panose="020B0609020204030204" pitchFamily="49" charset="0"/>
              </a:rPr>
              <a:t> </a:t>
            </a:r>
            <a:r>
              <a:rPr lang="en-US" sz="900" b="0">
                <a:solidFill>
                  <a:srgbClr val="4EC9B0"/>
                </a:solidFill>
                <a:effectLst/>
                <a:latin typeface="Consolas" panose="020B0609020204030204" pitchFamily="49" charset="0"/>
              </a:rPr>
              <a:t>List</a:t>
            </a:r>
            <a:r>
              <a:rPr lang="en-US" sz="900" b="0">
                <a:solidFill>
                  <a:srgbClr val="D4D4D4"/>
                </a:solidFill>
                <a:effectLst/>
                <a:latin typeface="Consolas" panose="020B0609020204030204" pitchFamily="49" charset="0"/>
              </a:rPr>
              <a:t>&lt;</a:t>
            </a:r>
            <a:r>
              <a:rPr lang="en-US" sz="900" b="0">
                <a:solidFill>
                  <a:srgbClr val="569CD6"/>
                </a:solidFill>
                <a:effectLst/>
                <a:latin typeface="Consolas" panose="020B0609020204030204" pitchFamily="49" charset="0"/>
              </a:rPr>
              <a:t>string</a:t>
            </a:r>
            <a:r>
              <a:rPr lang="en-US" sz="900" b="0">
                <a:solidFill>
                  <a:srgbClr val="D4D4D4"/>
                </a:solidFill>
                <a:effectLst/>
                <a:latin typeface="Consolas" panose="020B0609020204030204" pitchFamily="49" charset="0"/>
              </a:rPr>
              <a:t>&gt;();</a:t>
            </a:r>
          </a:p>
          <a:p>
            <a:r>
              <a:rPr lang="en-US" sz="900" b="0">
                <a:solidFill>
                  <a:srgbClr val="D4D4D4"/>
                </a:solidFill>
                <a:effectLst/>
                <a:latin typeface="Consolas" panose="020B0609020204030204" pitchFamily="49" charset="0"/>
              </a:rPr>
              <a:t>    </a:t>
            </a:r>
            <a:r>
              <a:rPr lang="en-US" sz="900" b="0">
                <a:solidFill>
                  <a:srgbClr val="C586C0"/>
                </a:solidFill>
                <a:effectLst/>
                <a:latin typeface="Consolas" panose="020B0609020204030204" pitchFamily="49" charset="0"/>
              </a:rPr>
              <a:t>for</a:t>
            </a:r>
            <a:r>
              <a:rPr lang="en-US" sz="900" b="0">
                <a:solidFill>
                  <a:srgbClr val="D4D4D4"/>
                </a:solidFill>
                <a:effectLst/>
                <a:latin typeface="Consolas" panose="020B0609020204030204" pitchFamily="49" charset="0"/>
              </a:rPr>
              <a:t> (</a:t>
            </a:r>
            <a:r>
              <a:rPr lang="en-US" sz="900" b="0">
                <a:solidFill>
                  <a:srgbClr val="569CD6"/>
                </a:solidFill>
                <a:effectLst/>
                <a:latin typeface="Consolas" panose="020B0609020204030204" pitchFamily="49" charset="0"/>
              </a:rPr>
              <a:t>int</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i</a:t>
            </a:r>
            <a:r>
              <a:rPr lang="en-US" sz="900" b="0">
                <a:solidFill>
                  <a:srgbClr val="D4D4D4"/>
                </a:solidFill>
                <a:effectLst/>
                <a:latin typeface="Consolas" panose="020B0609020204030204" pitchFamily="49" charset="0"/>
              </a:rPr>
              <a:t> = </a:t>
            </a:r>
            <a:r>
              <a:rPr lang="en-US" sz="900" b="0">
                <a:solidFill>
                  <a:srgbClr val="B5CEA8"/>
                </a:solidFill>
                <a:effectLst/>
                <a:latin typeface="Consolas" panose="020B0609020204030204" pitchFamily="49" charset="0"/>
              </a:rPr>
              <a:t>0</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i</a:t>
            </a:r>
            <a:r>
              <a:rPr lang="en-US" sz="900" b="0">
                <a:solidFill>
                  <a:srgbClr val="D4D4D4"/>
                </a:solidFill>
                <a:effectLst/>
                <a:latin typeface="Consolas" panose="020B0609020204030204" pitchFamily="49" charset="0"/>
              </a:rPr>
              <a:t> &lt; </a:t>
            </a:r>
            <a:r>
              <a:rPr lang="en-US" sz="900" b="0" err="1">
                <a:solidFill>
                  <a:srgbClr val="9CDCFE"/>
                </a:solidFill>
                <a:effectLst/>
                <a:latin typeface="Consolas" panose="020B0609020204030204" pitchFamily="49" charset="0"/>
              </a:rPr>
              <a:t>filenameArray</a:t>
            </a:r>
            <a:r>
              <a:rPr lang="en-US" sz="900" b="0" err="1">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Length</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i</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filename</a:t>
            </a:r>
            <a:r>
              <a:rPr lang="en-US" sz="900" b="0">
                <a:solidFill>
                  <a:srgbClr val="D4D4D4"/>
                </a:solidFill>
                <a:effectLst/>
                <a:latin typeface="Consolas" panose="020B0609020204030204" pitchFamily="49" charset="0"/>
              </a:rPr>
              <a:t> = </a:t>
            </a:r>
            <a:r>
              <a:rPr lang="en-US" sz="900" b="0" err="1">
                <a:solidFill>
                  <a:srgbClr val="9CDCFE"/>
                </a:solidFill>
                <a:effectLst/>
                <a:latin typeface="Consolas" panose="020B0609020204030204" pitchFamily="49" charset="0"/>
              </a:rPr>
              <a:t>Path</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Combine</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consoleAppDir</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filenameArray</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i</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4EC9B0"/>
                </a:solidFill>
                <a:effectLst/>
                <a:latin typeface="Consolas" panose="020B0609020204030204" pitchFamily="49" charset="0"/>
              </a:rPr>
              <a:t>StreamReader</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r</a:t>
            </a:r>
            <a:r>
              <a:rPr lang="en-US" sz="900" b="0">
                <a:solidFill>
                  <a:srgbClr val="D4D4D4"/>
                </a:solidFill>
                <a:effectLst/>
                <a:latin typeface="Consolas" panose="020B0609020204030204" pitchFamily="49" charset="0"/>
              </a:rPr>
              <a:t> = </a:t>
            </a:r>
            <a:r>
              <a:rPr lang="en-US" sz="900" b="0">
                <a:solidFill>
                  <a:srgbClr val="569CD6"/>
                </a:solidFill>
                <a:effectLst/>
                <a:latin typeface="Consolas" panose="020B0609020204030204" pitchFamily="49" charset="0"/>
              </a:rPr>
              <a:t>new</a:t>
            </a:r>
            <a:r>
              <a:rPr lang="en-US" sz="900" b="0">
                <a:solidFill>
                  <a:srgbClr val="D4D4D4"/>
                </a:solidFill>
                <a:effectLst/>
                <a:latin typeface="Consolas" panose="020B0609020204030204" pitchFamily="49" charset="0"/>
              </a:rPr>
              <a:t> </a:t>
            </a:r>
            <a:r>
              <a:rPr lang="en-US" sz="900" b="0" err="1">
                <a:solidFill>
                  <a:srgbClr val="4EC9B0"/>
                </a:solidFill>
                <a:effectLst/>
                <a:latin typeface="Consolas" panose="020B0609020204030204" pitchFamily="49" charset="0"/>
              </a:rPr>
              <a:t>StreamReader</a:t>
            </a:r>
            <a:r>
              <a:rPr lang="en-US" sz="900" b="0">
                <a:solidFill>
                  <a:srgbClr val="D4D4D4"/>
                </a:solidFill>
                <a:effectLst/>
                <a:latin typeface="Consolas" panose="020B0609020204030204" pitchFamily="49" charset="0"/>
              </a:rPr>
              <a:t>(</a:t>
            </a:r>
            <a:r>
              <a:rPr lang="en-US" sz="900" b="0">
                <a:solidFill>
                  <a:srgbClr val="9CDCFE"/>
                </a:solidFill>
                <a:effectLst/>
                <a:latin typeface="Consolas" panose="020B0609020204030204" pitchFamily="49" charset="0"/>
              </a:rPr>
              <a:t>filename</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a:solidFill>
                  <a:srgbClr val="569CD6"/>
                </a:solidFill>
                <a:effectLst/>
                <a:latin typeface="Consolas" panose="020B0609020204030204" pitchFamily="49" charset="0"/>
              </a:rPr>
              <a:t>string</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dtdl</a:t>
            </a:r>
            <a:r>
              <a:rPr lang="en-US" sz="900" b="0">
                <a:solidFill>
                  <a:srgbClr val="D4D4D4"/>
                </a:solidFill>
                <a:effectLst/>
                <a:latin typeface="Consolas" panose="020B0609020204030204" pitchFamily="49" charset="0"/>
              </a:rPr>
              <a:t> = </a:t>
            </a:r>
            <a:r>
              <a:rPr lang="en-US" sz="900" b="0" err="1">
                <a:solidFill>
                  <a:srgbClr val="9CDCFE"/>
                </a:solidFill>
                <a:effectLst/>
                <a:latin typeface="Consolas" panose="020B0609020204030204" pitchFamily="49" charset="0"/>
              </a:rPr>
              <a:t>r</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ReadToEnd</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r</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Close</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dtdlList</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Add</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dtdl</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a:t>
            </a:r>
            <a:r>
              <a:rPr lang="en-US" sz="900" b="0">
                <a:solidFill>
                  <a:srgbClr val="4EC9B0"/>
                </a:solidFill>
                <a:effectLst/>
                <a:latin typeface="Consolas" panose="020B0609020204030204" pitchFamily="49" charset="0"/>
              </a:rPr>
              <a:t>Response</a:t>
            </a:r>
            <a:r>
              <a:rPr lang="en-US" sz="900" b="0">
                <a:solidFill>
                  <a:srgbClr val="D4D4D4"/>
                </a:solidFill>
                <a:effectLst/>
                <a:latin typeface="Consolas" panose="020B0609020204030204" pitchFamily="49" charset="0"/>
              </a:rPr>
              <a:t>&lt;</a:t>
            </a:r>
            <a:r>
              <a:rPr lang="en-US" sz="900" b="0" err="1">
                <a:solidFill>
                  <a:srgbClr val="4EC9B0"/>
                </a:solidFill>
                <a:effectLst/>
                <a:latin typeface="Consolas" panose="020B0609020204030204" pitchFamily="49" charset="0"/>
              </a:rPr>
              <a:t>IReadOnlyList</a:t>
            </a:r>
            <a:r>
              <a:rPr lang="en-US" sz="900" b="0">
                <a:solidFill>
                  <a:srgbClr val="D4D4D4"/>
                </a:solidFill>
                <a:effectLst/>
                <a:latin typeface="Consolas" panose="020B0609020204030204" pitchFamily="49" charset="0"/>
              </a:rPr>
              <a:t>&lt;</a:t>
            </a:r>
            <a:r>
              <a:rPr lang="en-US" sz="900" b="0" err="1">
                <a:solidFill>
                  <a:srgbClr val="4EC9B0"/>
                </a:solidFill>
                <a:effectLst/>
                <a:latin typeface="Consolas" panose="020B0609020204030204" pitchFamily="49" charset="0"/>
              </a:rPr>
              <a:t>ModelData</a:t>
            </a:r>
            <a:r>
              <a:rPr lang="en-US" sz="900" b="0">
                <a:solidFill>
                  <a:srgbClr val="D4D4D4"/>
                </a:solidFill>
                <a:effectLst/>
                <a:latin typeface="Consolas" panose="020B0609020204030204" pitchFamily="49" charset="0"/>
              </a:rPr>
              <a:t>&gt;&gt; </a:t>
            </a:r>
            <a:r>
              <a:rPr lang="en-US" sz="900" b="0">
                <a:solidFill>
                  <a:srgbClr val="9CDCFE"/>
                </a:solidFill>
                <a:effectLst/>
                <a:latin typeface="Consolas" panose="020B0609020204030204" pitchFamily="49" charset="0"/>
              </a:rPr>
              <a:t>res</a:t>
            </a:r>
            <a:r>
              <a:rPr lang="en-US" sz="900" b="0">
                <a:solidFill>
                  <a:srgbClr val="D4D4D4"/>
                </a:solidFill>
                <a:effectLst/>
                <a:latin typeface="Consolas" panose="020B0609020204030204" pitchFamily="49" charset="0"/>
              </a:rPr>
              <a:t> = </a:t>
            </a:r>
          </a:p>
          <a:p>
            <a:r>
              <a:rPr lang="en-US" sz="900">
                <a:solidFill>
                  <a:srgbClr val="D4D4D4"/>
                </a:solidFill>
                <a:latin typeface="Consolas" panose="020B0609020204030204" pitchFamily="49" charset="0"/>
              </a:rPr>
              <a:t>        </a:t>
            </a:r>
            <a:r>
              <a:rPr lang="en-US" sz="900" b="0">
                <a:solidFill>
                  <a:srgbClr val="569CD6"/>
                </a:solidFill>
                <a:effectLst/>
                <a:latin typeface="Consolas" panose="020B0609020204030204" pitchFamily="49" charset="0"/>
              </a:rPr>
              <a:t>await</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client</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CreateModelsAsync</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dtdlList</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Console</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WriteLine</a:t>
            </a:r>
            <a:r>
              <a:rPr lang="en-US" sz="900" b="0">
                <a:solidFill>
                  <a:srgbClr val="D4D4D4"/>
                </a:solidFill>
                <a:effectLst/>
                <a:latin typeface="Consolas" panose="020B0609020204030204" pitchFamily="49" charset="0"/>
              </a:rPr>
              <a:t>(</a:t>
            </a:r>
            <a:r>
              <a:rPr lang="en-US" sz="900" b="0">
                <a:solidFill>
                  <a:srgbClr val="CE9178"/>
                </a:solidFill>
                <a:effectLst/>
                <a:latin typeface="Consolas" panose="020B0609020204030204" pitchFamily="49" charset="0"/>
              </a:rPr>
              <a:t>$"Model(s) created successfully!"</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a:t>
            </a:r>
          </a:p>
          <a:p>
            <a:r>
              <a:rPr lang="en-US" sz="900" b="0">
                <a:solidFill>
                  <a:srgbClr val="C586C0"/>
                </a:solidFill>
                <a:effectLst/>
                <a:latin typeface="Consolas" panose="020B0609020204030204" pitchFamily="49" charset="0"/>
              </a:rPr>
              <a:t>catch</a:t>
            </a:r>
            <a:r>
              <a:rPr lang="en-US" sz="900" b="0">
                <a:solidFill>
                  <a:srgbClr val="D4D4D4"/>
                </a:solidFill>
                <a:effectLst/>
                <a:latin typeface="Consolas" panose="020B0609020204030204" pitchFamily="49" charset="0"/>
              </a:rPr>
              <a:t> (</a:t>
            </a:r>
            <a:r>
              <a:rPr lang="en-US" sz="900" b="0" err="1">
                <a:solidFill>
                  <a:srgbClr val="4EC9B0"/>
                </a:solidFill>
                <a:effectLst/>
                <a:latin typeface="Consolas" panose="020B0609020204030204" pitchFamily="49" charset="0"/>
              </a:rPr>
              <a:t>RequestFailedException</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e</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Log</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Error</a:t>
            </a:r>
            <a:r>
              <a:rPr lang="en-US" sz="900" b="0">
                <a:solidFill>
                  <a:srgbClr val="D4D4D4"/>
                </a:solidFill>
                <a:effectLst/>
                <a:latin typeface="Consolas" panose="020B0609020204030204" pitchFamily="49" charset="0"/>
              </a:rPr>
              <a:t>(</a:t>
            </a:r>
            <a:r>
              <a:rPr lang="en-US" sz="900" b="0">
                <a:solidFill>
                  <a:srgbClr val="CE9178"/>
                </a:solidFill>
                <a:effectLst/>
                <a:latin typeface="Consolas" panose="020B0609020204030204" pitchFamily="49" charset="0"/>
              </a:rPr>
              <a:t>$"Response {</a:t>
            </a:r>
            <a:r>
              <a:rPr lang="en-US" sz="900" b="0" err="1">
                <a:solidFill>
                  <a:srgbClr val="9CDCFE"/>
                </a:solidFill>
                <a:effectLst/>
                <a:latin typeface="Consolas" panose="020B0609020204030204" pitchFamily="49" charset="0"/>
              </a:rPr>
              <a:t>e</a:t>
            </a:r>
            <a:r>
              <a:rPr lang="en-US" sz="900" b="0" err="1">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Status</a:t>
            </a:r>
            <a:r>
              <a:rPr lang="en-US" sz="900" b="0">
                <a:solidFill>
                  <a:srgbClr val="CE9178"/>
                </a:solidFill>
                <a:effectLst/>
                <a:latin typeface="Consolas" panose="020B0609020204030204" pitchFamily="49" charset="0"/>
              </a:rPr>
              <a:t>}: {</a:t>
            </a:r>
            <a:r>
              <a:rPr lang="en-US" sz="900" b="0" err="1">
                <a:solidFill>
                  <a:srgbClr val="9CDCFE"/>
                </a:solidFill>
                <a:effectLst/>
                <a:latin typeface="Consolas" panose="020B0609020204030204" pitchFamily="49" charset="0"/>
              </a:rPr>
              <a:t>e</a:t>
            </a:r>
            <a:r>
              <a:rPr lang="en-US" sz="900" b="0" err="1">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Message</a:t>
            </a:r>
            <a:r>
              <a:rPr lang="en-US" sz="900" b="0">
                <a:solidFill>
                  <a:srgbClr val="CE9178"/>
                </a:solidFill>
                <a:effectLst/>
                <a:latin typeface="Consolas" panose="020B0609020204030204" pitchFamily="49" charset="0"/>
              </a:rPr>
              <a:t>}"</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a:t>
            </a:r>
          </a:p>
        </p:txBody>
      </p:sp>
      <p:sp>
        <p:nvSpPr>
          <p:cNvPr id="9" name="TextBox 8">
            <a:extLst>
              <a:ext uri="{FF2B5EF4-FFF2-40B4-BE49-F238E27FC236}">
                <a16:creationId xmlns:a16="http://schemas.microsoft.com/office/drawing/2014/main" id="{B3C83412-CB4B-4C5A-9BA4-76473D5406AD}"/>
              </a:ext>
            </a:extLst>
          </p:cNvPr>
          <p:cNvSpPr txBox="1"/>
          <p:nvPr/>
        </p:nvSpPr>
        <p:spPr>
          <a:xfrm>
            <a:off x="6335150" y="3827983"/>
            <a:ext cx="5125329" cy="2723823"/>
          </a:xfrm>
          <a:prstGeom prst="rect">
            <a:avLst/>
          </a:prstGeom>
          <a:solidFill>
            <a:schemeClr val="tx1"/>
          </a:solidFill>
        </p:spPr>
        <p:txBody>
          <a:bodyPr wrap="square">
            <a:spAutoFit/>
          </a:bodyPr>
          <a:lstStyle/>
          <a:p>
            <a:r>
              <a:rPr lang="en-US" sz="900" b="0">
                <a:solidFill>
                  <a:srgbClr val="C586C0"/>
                </a:solidFill>
                <a:effectLst/>
                <a:latin typeface="Consolas" panose="020B0609020204030204" pitchFamily="49" charset="0"/>
              </a:rPr>
              <a:t>try</a:t>
            </a:r>
            <a:endParaRPr lang="en-US" sz="900" b="0">
              <a:solidFill>
                <a:srgbClr val="D4D4D4"/>
              </a:solidFill>
              <a:effectLst/>
              <a:latin typeface="Consolas" panose="020B0609020204030204" pitchFamily="49" charset="0"/>
            </a:endParaRPr>
          </a:p>
          <a:p>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a:solidFill>
                  <a:srgbClr val="4EC9B0"/>
                </a:solidFill>
                <a:effectLst/>
                <a:latin typeface="Consolas" panose="020B0609020204030204" pitchFamily="49" charset="0"/>
              </a:rPr>
              <a:t>List</a:t>
            </a:r>
            <a:r>
              <a:rPr lang="en-US" sz="900" b="0">
                <a:solidFill>
                  <a:srgbClr val="D4D4D4"/>
                </a:solidFill>
                <a:effectLst/>
                <a:latin typeface="Consolas" panose="020B0609020204030204" pitchFamily="49" charset="0"/>
              </a:rPr>
              <a:t>&lt;</a:t>
            </a:r>
            <a:r>
              <a:rPr lang="en-US" sz="900" b="0" err="1">
                <a:solidFill>
                  <a:srgbClr val="4EC9B0"/>
                </a:solidFill>
                <a:effectLst/>
                <a:latin typeface="Consolas" panose="020B0609020204030204" pitchFamily="49" charset="0"/>
              </a:rPr>
              <a:t>ModelData</a:t>
            </a:r>
            <a:r>
              <a:rPr lang="en-US" sz="900" b="0">
                <a:solidFill>
                  <a:srgbClr val="D4D4D4"/>
                </a:solidFill>
                <a:effectLst/>
                <a:latin typeface="Consolas" panose="020B0609020204030204" pitchFamily="49" charset="0"/>
              </a:rPr>
              <a:t>&gt; </a:t>
            </a:r>
            <a:r>
              <a:rPr lang="en-US" sz="900" b="0" err="1">
                <a:solidFill>
                  <a:srgbClr val="9CDCFE"/>
                </a:solidFill>
                <a:effectLst/>
                <a:latin typeface="Consolas" panose="020B0609020204030204" pitchFamily="49" charset="0"/>
              </a:rPr>
              <a:t>reslist</a:t>
            </a:r>
            <a:r>
              <a:rPr lang="en-US" sz="900" b="0">
                <a:solidFill>
                  <a:srgbClr val="D4D4D4"/>
                </a:solidFill>
                <a:effectLst/>
                <a:latin typeface="Consolas" panose="020B0609020204030204" pitchFamily="49" charset="0"/>
              </a:rPr>
              <a:t> = </a:t>
            </a:r>
            <a:r>
              <a:rPr lang="en-US" sz="900" b="0">
                <a:solidFill>
                  <a:srgbClr val="569CD6"/>
                </a:solidFill>
                <a:effectLst/>
                <a:latin typeface="Consolas" panose="020B0609020204030204" pitchFamily="49" charset="0"/>
              </a:rPr>
              <a:t>new</a:t>
            </a:r>
            <a:r>
              <a:rPr lang="en-US" sz="900" b="0">
                <a:solidFill>
                  <a:srgbClr val="D4D4D4"/>
                </a:solidFill>
                <a:effectLst/>
                <a:latin typeface="Consolas" panose="020B0609020204030204" pitchFamily="49" charset="0"/>
              </a:rPr>
              <a:t> </a:t>
            </a:r>
            <a:r>
              <a:rPr lang="en-US" sz="900" b="0">
                <a:solidFill>
                  <a:srgbClr val="4EC9B0"/>
                </a:solidFill>
                <a:effectLst/>
                <a:latin typeface="Consolas" panose="020B0609020204030204" pitchFamily="49" charset="0"/>
              </a:rPr>
              <a:t>List</a:t>
            </a:r>
            <a:r>
              <a:rPr lang="en-US" sz="900" b="0">
                <a:solidFill>
                  <a:srgbClr val="D4D4D4"/>
                </a:solidFill>
                <a:effectLst/>
                <a:latin typeface="Consolas" panose="020B0609020204030204" pitchFamily="49" charset="0"/>
              </a:rPr>
              <a:t>&lt;</a:t>
            </a:r>
            <a:r>
              <a:rPr lang="en-US" sz="900" b="0" err="1">
                <a:solidFill>
                  <a:srgbClr val="4EC9B0"/>
                </a:solidFill>
                <a:effectLst/>
                <a:latin typeface="Consolas" panose="020B0609020204030204" pitchFamily="49" charset="0"/>
              </a:rPr>
              <a:t>ModelData</a:t>
            </a:r>
            <a:r>
              <a:rPr lang="en-US" sz="900" b="0">
                <a:solidFill>
                  <a:srgbClr val="D4D4D4"/>
                </a:solidFill>
                <a:effectLst/>
                <a:latin typeface="Consolas" panose="020B0609020204030204" pitchFamily="49" charset="0"/>
              </a:rPr>
              <a:t>&gt;();</a:t>
            </a:r>
          </a:p>
          <a:p>
            <a:r>
              <a:rPr lang="en-US" sz="900" b="0">
                <a:solidFill>
                  <a:srgbClr val="D4D4D4"/>
                </a:solidFill>
                <a:effectLst/>
                <a:latin typeface="Consolas" panose="020B0609020204030204" pitchFamily="49" charset="0"/>
              </a:rPr>
              <a:t>    </a:t>
            </a:r>
            <a:r>
              <a:rPr lang="en-US" sz="900" b="0" err="1">
                <a:solidFill>
                  <a:srgbClr val="4EC9B0"/>
                </a:solidFill>
                <a:effectLst/>
                <a:latin typeface="Consolas" panose="020B0609020204030204" pitchFamily="49" charset="0"/>
              </a:rPr>
              <a:t>AsyncPageable</a:t>
            </a:r>
            <a:r>
              <a:rPr lang="en-US" sz="900" b="0">
                <a:solidFill>
                  <a:srgbClr val="D4D4D4"/>
                </a:solidFill>
                <a:effectLst/>
                <a:latin typeface="Consolas" panose="020B0609020204030204" pitchFamily="49" charset="0"/>
              </a:rPr>
              <a:t>&lt;</a:t>
            </a:r>
            <a:r>
              <a:rPr lang="en-US" sz="900" b="0" err="1">
                <a:solidFill>
                  <a:srgbClr val="4EC9B0"/>
                </a:solidFill>
                <a:effectLst/>
                <a:latin typeface="Consolas" panose="020B0609020204030204" pitchFamily="49" charset="0"/>
              </a:rPr>
              <a:t>ModelData</a:t>
            </a:r>
            <a:r>
              <a:rPr lang="en-US" sz="900" b="0">
                <a:solidFill>
                  <a:srgbClr val="D4D4D4"/>
                </a:solidFill>
                <a:effectLst/>
                <a:latin typeface="Consolas" panose="020B0609020204030204" pitchFamily="49" charset="0"/>
              </a:rPr>
              <a:t>&gt; </a:t>
            </a:r>
            <a:r>
              <a:rPr lang="en-US" sz="900" b="0">
                <a:solidFill>
                  <a:srgbClr val="9CDCFE"/>
                </a:solidFill>
                <a:effectLst/>
                <a:latin typeface="Consolas" panose="020B0609020204030204" pitchFamily="49" charset="0"/>
              </a:rPr>
              <a:t>results</a:t>
            </a:r>
            <a:r>
              <a:rPr lang="en-US" sz="900" b="0">
                <a:solidFill>
                  <a:srgbClr val="D4D4D4"/>
                </a:solidFill>
                <a:effectLst/>
                <a:latin typeface="Consolas" panose="020B0609020204030204" pitchFamily="49" charset="0"/>
              </a:rPr>
              <a:t> = </a:t>
            </a:r>
          </a:p>
          <a:p>
            <a:r>
              <a:rPr lang="en-US" sz="900">
                <a:solidFill>
                  <a:srgbClr val="D4D4D4"/>
                </a:solidFill>
                <a:latin typeface="Consolas" panose="020B0609020204030204" pitchFamily="49" charset="0"/>
              </a:rPr>
              <a:t>        </a:t>
            </a:r>
            <a:r>
              <a:rPr lang="en-US" sz="900" b="0" err="1">
                <a:solidFill>
                  <a:srgbClr val="9CDCFE"/>
                </a:solidFill>
                <a:effectLst/>
                <a:latin typeface="Consolas" panose="020B0609020204030204" pitchFamily="49" charset="0"/>
              </a:rPr>
              <a:t>client</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GetModelsAsync</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dependencies_for</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include_model_definition</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a:solidFill>
                  <a:srgbClr val="569CD6"/>
                </a:solidFill>
                <a:effectLst/>
                <a:latin typeface="Consolas" panose="020B0609020204030204" pitchFamily="49" charset="0"/>
              </a:rPr>
              <a:t>await</a:t>
            </a:r>
            <a:r>
              <a:rPr lang="en-US" sz="900" b="0">
                <a:solidFill>
                  <a:srgbClr val="D4D4D4"/>
                </a:solidFill>
                <a:effectLst/>
                <a:latin typeface="Consolas" panose="020B0609020204030204" pitchFamily="49" charset="0"/>
              </a:rPr>
              <a:t> </a:t>
            </a:r>
            <a:r>
              <a:rPr lang="en-US" sz="900" b="0">
                <a:solidFill>
                  <a:srgbClr val="DCDCAA"/>
                </a:solidFill>
                <a:effectLst/>
                <a:latin typeface="Consolas" panose="020B0609020204030204" pitchFamily="49" charset="0"/>
              </a:rPr>
              <a:t>foreach</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ModelData</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md</a:t>
            </a:r>
            <a:r>
              <a:rPr lang="en-US" sz="900" b="0">
                <a:solidFill>
                  <a:srgbClr val="D4D4D4"/>
                </a:solidFill>
                <a:effectLst/>
                <a:latin typeface="Consolas" panose="020B0609020204030204" pitchFamily="49" charset="0"/>
              </a:rPr>
              <a:t> </a:t>
            </a:r>
            <a:r>
              <a:rPr lang="en-US" sz="900" b="0">
                <a:solidFill>
                  <a:srgbClr val="569CD6"/>
                </a:solidFill>
                <a:effectLst/>
                <a:latin typeface="Consolas" panose="020B0609020204030204" pitchFamily="49" charset="0"/>
              </a:rPr>
              <a:t>in</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results</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Console</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WriteLine</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md</a:t>
            </a:r>
            <a:r>
              <a:rPr lang="en-US" sz="900" b="0" err="1">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Id</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a:solidFill>
                  <a:srgbClr val="DCDCAA"/>
                </a:solidFill>
                <a:effectLst/>
                <a:latin typeface="Consolas" panose="020B0609020204030204" pitchFamily="49" charset="0"/>
              </a:rPr>
              <a:t>if</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md</a:t>
            </a:r>
            <a:r>
              <a:rPr lang="en-US" sz="900" b="0" err="1">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Model</a:t>
            </a:r>
            <a:r>
              <a:rPr lang="en-US" sz="900" b="0">
                <a:solidFill>
                  <a:srgbClr val="D4D4D4"/>
                </a:solidFill>
                <a:effectLst/>
                <a:latin typeface="Consolas" panose="020B0609020204030204" pitchFamily="49" charset="0"/>
              </a:rPr>
              <a:t>!=</a:t>
            </a:r>
            <a:r>
              <a:rPr lang="en-US" sz="900" b="0">
                <a:solidFill>
                  <a:srgbClr val="569CD6"/>
                </a:solidFill>
                <a:effectLst/>
                <a:latin typeface="Consolas" panose="020B0609020204030204" pitchFamily="49" charset="0"/>
              </a:rPr>
              <a:t>null</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DCDCAA"/>
                </a:solidFill>
                <a:effectLst/>
                <a:latin typeface="Consolas" panose="020B0609020204030204" pitchFamily="49" charset="0"/>
              </a:rPr>
              <a:t>PrintModel</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md</a:t>
            </a:r>
            <a:r>
              <a:rPr lang="en-US" sz="900" b="0" err="1">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Model</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reslist</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Add</a:t>
            </a:r>
            <a:r>
              <a:rPr lang="en-US" sz="900" b="0">
                <a:solidFill>
                  <a:srgbClr val="D4D4D4"/>
                </a:solidFill>
                <a:effectLst/>
                <a:latin typeface="Consolas" panose="020B0609020204030204" pitchFamily="49" charset="0"/>
              </a:rPr>
              <a:t>(</a:t>
            </a:r>
            <a:r>
              <a:rPr lang="en-US" sz="900" b="0">
                <a:solidFill>
                  <a:srgbClr val="9CDCFE"/>
                </a:solidFill>
                <a:effectLst/>
                <a:latin typeface="Consolas" panose="020B0609020204030204" pitchFamily="49" charset="0"/>
              </a:rPr>
              <a:t>md</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Console</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WriteLine</a:t>
            </a:r>
            <a:r>
              <a:rPr lang="en-US" sz="900" b="0">
                <a:solidFill>
                  <a:srgbClr val="D4D4D4"/>
                </a:solidFill>
                <a:effectLst/>
                <a:latin typeface="Consolas" panose="020B0609020204030204" pitchFamily="49" charset="0"/>
              </a:rPr>
              <a:t>(</a:t>
            </a:r>
            <a:r>
              <a:rPr lang="en-US" sz="900" b="0">
                <a:solidFill>
                  <a:srgbClr val="CE9178"/>
                </a:solidFill>
                <a:effectLst/>
                <a:latin typeface="Consolas" panose="020B0609020204030204" pitchFamily="49" charset="0"/>
              </a:rPr>
              <a:t>""</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Console</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WriteLine</a:t>
            </a:r>
            <a:r>
              <a:rPr lang="en-US" sz="900" b="0">
                <a:solidFill>
                  <a:srgbClr val="D4D4D4"/>
                </a:solidFill>
                <a:effectLst/>
                <a:latin typeface="Consolas" panose="020B0609020204030204" pitchFamily="49" charset="0"/>
              </a:rPr>
              <a:t>(</a:t>
            </a:r>
            <a:r>
              <a:rPr lang="en-US" sz="900" b="0">
                <a:solidFill>
                  <a:srgbClr val="CE9178"/>
                </a:solidFill>
                <a:effectLst/>
                <a:latin typeface="Consolas" panose="020B0609020204030204" pitchFamily="49" charset="0"/>
              </a:rPr>
              <a:t>$"Found {</a:t>
            </a:r>
            <a:r>
              <a:rPr lang="en-US" sz="900" b="0" err="1">
                <a:solidFill>
                  <a:srgbClr val="9CDCFE"/>
                </a:solidFill>
                <a:effectLst/>
                <a:latin typeface="Consolas" panose="020B0609020204030204" pitchFamily="49" charset="0"/>
              </a:rPr>
              <a:t>reslist</a:t>
            </a:r>
            <a:r>
              <a:rPr lang="en-US" sz="900" b="0" err="1">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Count</a:t>
            </a:r>
            <a:r>
              <a:rPr lang="en-US" sz="900" b="0">
                <a:solidFill>
                  <a:srgbClr val="CE9178"/>
                </a:solidFill>
                <a:effectLst/>
                <a:latin typeface="Consolas" panose="020B0609020204030204" pitchFamily="49" charset="0"/>
              </a:rPr>
              <a:t>} model(s)"</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a:t>
            </a:r>
          </a:p>
          <a:p>
            <a:r>
              <a:rPr lang="en-US" sz="900" b="0">
                <a:solidFill>
                  <a:srgbClr val="C586C0"/>
                </a:solidFill>
                <a:effectLst/>
                <a:latin typeface="Consolas" panose="020B0609020204030204" pitchFamily="49" charset="0"/>
              </a:rPr>
              <a:t>catch</a:t>
            </a:r>
            <a:r>
              <a:rPr lang="en-US" sz="900" b="0">
                <a:solidFill>
                  <a:srgbClr val="D4D4D4"/>
                </a:solidFill>
                <a:effectLst/>
                <a:latin typeface="Consolas" panose="020B0609020204030204" pitchFamily="49" charset="0"/>
              </a:rPr>
              <a:t> (</a:t>
            </a:r>
            <a:r>
              <a:rPr lang="en-US" sz="900" b="0" err="1">
                <a:solidFill>
                  <a:srgbClr val="4EC9B0"/>
                </a:solidFill>
                <a:effectLst/>
                <a:latin typeface="Consolas" panose="020B0609020204030204" pitchFamily="49" charset="0"/>
              </a:rPr>
              <a:t>RequestFailedException</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e</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Log</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Error</a:t>
            </a:r>
            <a:r>
              <a:rPr lang="en-US" sz="900" b="0">
                <a:solidFill>
                  <a:srgbClr val="D4D4D4"/>
                </a:solidFill>
                <a:effectLst/>
                <a:latin typeface="Consolas" panose="020B0609020204030204" pitchFamily="49" charset="0"/>
              </a:rPr>
              <a:t>(</a:t>
            </a:r>
            <a:r>
              <a:rPr lang="en-US" sz="900" b="0">
                <a:solidFill>
                  <a:srgbClr val="CE9178"/>
                </a:solidFill>
                <a:effectLst/>
                <a:latin typeface="Consolas" panose="020B0609020204030204" pitchFamily="49" charset="0"/>
              </a:rPr>
              <a:t>$"Error {</a:t>
            </a:r>
            <a:r>
              <a:rPr lang="en-US" sz="900" b="0" err="1">
                <a:solidFill>
                  <a:srgbClr val="9CDCFE"/>
                </a:solidFill>
                <a:effectLst/>
                <a:latin typeface="Consolas" panose="020B0609020204030204" pitchFamily="49" charset="0"/>
              </a:rPr>
              <a:t>e</a:t>
            </a:r>
            <a:r>
              <a:rPr lang="en-US" sz="900" b="0" err="1">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Status</a:t>
            </a:r>
            <a:r>
              <a:rPr lang="en-US" sz="900" b="0">
                <a:solidFill>
                  <a:srgbClr val="CE9178"/>
                </a:solidFill>
                <a:effectLst/>
                <a:latin typeface="Consolas" panose="020B0609020204030204" pitchFamily="49" charset="0"/>
              </a:rPr>
              <a:t>}: {</a:t>
            </a:r>
            <a:r>
              <a:rPr lang="en-US" sz="900" b="0" err="1">
                <a:solidFill>
                  <a:srgbClr val="9CDCFE"/>
                </a:solidFill>
                <a:effectLst/>
                <a:latin typeface="Consolas" panose="020B0609020204030204" pitchFamily="49" charset="0"/>
              </a:rPr>
              <a:t>e</a:t>
            </a:r>
            <a:r>
              <a:rPr lang="en-US" sz="900" b="0" err="1">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Message</a:t>
            </a:r>
            <a:r>
              <a:rPr lang="en-US" sz="900" b="0">
                <a:solidFill>
                  <a:srgbClr val="CE9178"/>
                </a:solidFill>
                <a:effectLst/>
                <a:latin typeface="Consolas" panose="020B0609020204030204" pitchFamily="49" charset="0"/>
              </a:rPr>
              <a:t>}"</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a:t>
            </a:r>
          </a:p>
        </p:txBody>
      </p:sp>
    </p:spTree>
    <p:extLst>
      <p:ext uri="{BB962C8B-B14F-4D97-AF65-F5344CB8AC3E}">
        <p14:creationId xmlns:p14="http://schemas.microsoft.com/office/powerpoint/2010/main" val="13509075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D95FA-E71A-47C4-9657-B939E225C951}"/>
              </a:ext>
            </a:extLst>
          </p:cNvPr>
          <p:cNvSpPr>
            <a:spLocks noGrp="1"/>
          </p:cNvSpPr>
          <p:nvPr>
            <p:ph type="title"/>
          </p:nvPr>
        </p:nvSpPr>
        <p:spPr>
          <a:xfrm>
            <a:off x="2197100" y="2841847"/>
            <a:ext cx="7840680" cy="1533470"/>
          </a:xfrm>
        </p:spPr>
        <p:txBody>
          <a:bodyPr vert="horz" lIns="91440" tIns="45720" rIns="91440" bIns="45720" rtlCol="0" anchor="ctr">
            <a:normAutofit/>
          </a:bodyPr>
          <a:lstStyle/>
          <a:p>
            <a:r>
              <a:rPr lang="en-US" sz="3200" kern="1200">
                <a:solidFill>
                  <a:schemeClr val="bg1"/>
                </a:solidFill>
              </a:rPr>
              <a:t>Azure Digital </a:t>
            </a:r>
            <a:r>
              <a:rPr lang="en-US" sz="3200"/>
              <a:t>Twins</a:t>
            </a:r>
            <a:br>
              <a:rPr lang="en-US" sz="3200" kern="1200">
                <a:solidFill>
                  <a:schemeClr val="bg1"/>
                </a:solidFill>
                <a:latin typeface="+mj-lt"/>
                <a:ea typeface="+mj-ea"/>
                <a:cs typeface="+mj-cs"/>
              </a:rPr>
            </a:br>
            <a:r>
              <a:rPr lang="en-US" sz="3200" kern="1200">
                <a:solidFill>
                  <a:schemeClr val="bg1"/>
                </a:solidFill>
                <a:latin typeface="+mj-lt"/>
                <a:ea typeface="+mj-ea"/>
                <a:cs typeface="+mj-cs"/>
              </a:rPr>
              <a:t>Twin Graph</a:t>
            </a:r>
          </a:p>
        </p:txBody>
      </p:sp>
      <p:pic>
        <p:nvPicPr>
          <p:cNvPr id="3" name="Graphic 2">
            <a:extLst>
              <a:ext uri="{FF2B5EF4-FFF2-40B4-BE49-F238E27FC236}">
                <a16:creationId xmlns:a16="http://schemas.microsoft.com/office/drawing/2014/main" id="{336A971F-F375-4C0D-839D-51EABCA8AB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4841" y="2841847"/>
            <a:ext cx="1533470" cy="1533470"/>
          </a:xfrm>
          <a:prstGeom prst="rect">
            <a:avLst/>
          </a:prstGeom>
        </p:spPr>
      </p:pic>
    </p:spTree>
    <p:extLst>
      <p:ext uri="{BB962C8B-B14F-4D97-AF65-F5344CB8AC3E}">
        <p14:creationId xmlns:p14="http://schemas.microsoft.com/office/powerpoint/2010/main" val="490084618"/>
      </p:ext>
    </p:extLst>
  </p:cSld>
  <p:clrMapOvr>
    <a:masterClrMapping/>
  </p:clrMapOvr>
  <p:transition advClick="0" advTm="20000">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15E97-2DD3-487B-A9E5-5BFBCF79A19C}"/>
              </a:ext>
            </a:extLst>
          </p:cNvPr>
          <p:cNvSpPr>
            <a:spLocks noGrp="1"/>
          </p:cNvSpPr>
          <p:nvPr>
            <p:ph type="title"/>
          </p:nvPr>
        </p:nvSpPr>
        <p:spPr/>
        <p:txBody>
          <a:bodyPr>
            <a:normAutofit fontScale="90000"/>
          </a:bodyPr>
          <a:lstStyle/>
          <a:p>
            <a:r>
              <a:rPr lang="en-US"/>
              <a:t>Hospital Use Case Example</a:t>
            </a:r>
          </a:p>
        </p:txBody>
      </p:sp>
      <p:sp>
        <p:nvSpPr>
          <p:cNvPr id="3" name="TextBox 2">
            <a:extLst>
              <a:ext uri="{FF2B5EF4-FFF2-40B4-BE49-F238E27FC236}">
                <a16:creationId xmlns:a16="http://schemas.microsoft.com/office/drawing/2014/main" id="{19F5BB05-9CD2-40CC-B14F-FFEFF0D91C48}"/>
              </a:ext>
            </a:extLst>
          </p:cNvPr>
          <p:cNvSpPr txBox="1"/>
          <p:nvPr/>
        </p:nvSpPr>
        <p:spPr>
          <a:xfrm>
            <a:off x="8022864" y="489118"/>
            <a:ext cx="3861914" cy="600164"/>
          </a:xfrm>
          <a:prstGeom prst="rect">
            <a:avLst/>
          </a:prstGeom>
          <a:noFill/>
        </p:spPr>
        <p:txBody>
          <a:bodyPr wrap="square" rtlCol="0">
            <a:spAutoFit/>
          </a:bodyPr>
          <a:lstStyle/>
          <a:p>
            <a:r>
              <a:rPr lang="en-US" sz="1100"/>
              <a:t>Goals: </a:t>
            </a:r>
          </a:p>
          <a:p>
            <a:pPr marL="285750" indent="-285750">
              <a:buFont typeface="Wingdings" panose="05000000000000000000" pitchFamily="2" charset="2"/>
              <a:buChar char="§"/>
            </a:pPr>
            <a:r>
              <a:rPr lang="en-US" sz="1100"/>
              <a:t>Measure diligence of hand-washing on a hospital floor</a:t>
            </a:r>
          </a:p>
          <a:p>
            <a:pPr marL="285750" indent="-285750">
              <a:buFont typeface="Wingdings" panose="05000000000000000000" pitchFamily="2" charset="2"/>
              <a:buChar char="§"/>
            </a:pPr>
            <a:r>
              <a:rPr lang="en-US" sz="1100"/>
              <a:t>Support facilities operation with maintenance information</a:t>
            </a:r>
          </a:p>
        </p:txBody>
      </p:sp>
      <p:sp>
        <p:nvSpPr>
          <p:cNvPr id="101" name="Rectangle: Rounded Corners 100">
            <a:extLst>
              <a:ext uri="{FF2B5EF4-FFF2-40B4-BE49-F238E27FC236}">
                <a16:creationId xmlns:a16="http://schemas.microsoft.com/office/drawing/2014/main" id="{BB4A42E5-ACDA-4CC4-9F7B-828474C2A4BE}"/>
              </a:ext>
            </a:extLst>
          </p:cNvPr>
          <p:cNvSpPr/>
          <p:nvPr/>
        </p:nvSpPr>
        <p:spPr>
          <a:xfrm>
            <a:off x="4856111" y="1116733"/>
            <a:ext cx="817315" cy="731597"/>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a:solidFill>
                  <a:schemeClr val="tx1"/>
                </a:solidFill>
              </a:rPr>
              <a:t>Hospital</a:t>
            </a:r>
            <a:br>
              <a:rPr lang="en-US" sz="1050">
                <a:solidFill>
                  <a:schemeClr val="tx1"/>
                </a:solidFill>
              </a:rPr>
            </a:br>
            <a:r>
              <a:rPr lang="en-US" sz="1050">
                <a:solidFill>
                  <a:schemeClr val="tx1"/>
                </a:solidFill>
              </a:rPr>
              <a:t>Floor 1</a:t>
            </a:r>
          </a:p>
        </p:txBody>
      </p:sp>
      <p:sp>
        <p:nvSpPr>
          <p:cNvPr id="18" name="TextBox 17">
            <a:extLst>
              <a:ext uri="{FF2B5EF4-FFF2-40B4-BE49-F238E27FC236}">
                <a16:creationId xmlns:a16="http://schemas.microsoft.com/office/drawing/2014/main" id="{EF93463E-1626-45FD-A955-6A7084497CC4}"/>
              </a:ext>
            </a:extLst>
          </p:cNvPr>
          <p:cNvSpPr txBox="1"/>
          <p:nvPr/>
        </p:nvSpPr>
        <p:spPr>
          <a:xfrm>
            <a:off x="5653272" y="1114168"/>
            <a:ext cx="2296805" cy="369332"/>
          </a:xfrm>
          <a:prstGeom prst="rect">
            <a:avLst/>
          </a:prstGeom>
          <a:noFill/>
        </p:spPr>
        <p:txBody>
          <a:bodyPr wrap="square" rtlCol="0">
            <a:spAutoFit/>
          </a:bodyPr>
          <a:lstStyle/>
          <a:p>
            <a:r>
              <a:rPr lang="en-US" sz="900"/>
              <a:t>Interface: </a:t>
            </a:r>
            <a:r>
              <a:rPr lang="en-US" sz="900" err="1"/>
              <a:t>HospitalFloor</a:t>
            </a:r>
            <a:endParaRPr lang="en-US" sz="900"/>
          </a:p>
          <a:p>
            <a:pPr marL="171450" indent="-171450">
              <a:buFont typeface="Wingdings" panose="05000000000000000000" pitchFamily="2" charset="2"/>
              <a:buChar char="§"/>
            </a:pPr>
            <a:r>
              <a:rPr lang="en-US" sz="900"/>
              <a:t>Property: </a:t>
            </a:r>
            <a:r>
              <a:rPr lang="en-US" sz="900" err="1"/>
              <a:t>VisitDispnseRatio</a:t>
            </a:r>
            <a:endParaRPr lang="en-US" sz="900"/>
          </a:p>
        </p:txBody>
      </p:sp>
      <p:grpSp>
        <p:nvGrpSpPr>
          <p:cNvPr id="51" name="Group 50">
            <a:extLst>
              <a:ext uri="{FF2B5EF4-FFF2-40B4-BE49-F238E27FC236}">
                <a16:creationId xmlns:a16="http://schemas.microsoft.com/office/drawing/2014/main" id="{616FC400-014A-4BE7-82A0-4F507C119D74}"/>
              </a:ext>
            </a:extLst>
          </p:cNvPr>
          <p:cNvGrpSpPr/>
          <p:nvPr/>
        </p:nvGrpSpPr>
        <p:grpSpPr>
          <a:xfrm>
            <a:off x="2684730" y="2556692"/>
            <a:ext cx="3093966" cy="734162"/>
            <a:chOff x="3180484" y="3044077"/>
            <a:chExt cx="3093966" cy="734162"/>
          </a:xfrm>
        </p:grpSpPr>
        <p:sp>
          <p:nvSpPr>
            <p:cNvPr id="102" name="Rectangle: Rounded Corners 101">
              <a:extLst>
                <a:ext uri="{FF2B5EF4-FFF2-40B4-BE49-F238E27FC236}">
                  <a16:creationId xmlns:a16="http://schemas.microsoft.com/office/drawing/2014/main" id="{583A66CB-2C23-491F-B7B1-B16FBAA60B10}"/>
                </a:ext>
              </a:extLst>
            </p:cNvPr>
            <p:cNvSpPr/>
            <p:nvPr/>
          </p:nvSpPr>
          <p:spPr>
            <a:xfrm>
              <a:off x="3180484" y="3046642"/>
              <a:ext cx="817315" cy="731597"/>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a:solidFill>
                    <a:schemeClr val="tx1"/>
                  </a:solidFill>
                </a:rPr>
                <a:t>Zone 1A</a:t>
              </a:r>
            </a:p>
          </p:txBody>
        </p:sp>
        <p:sp>
          <p:nvSpPr>
            <p:cNvPr id="104" name="TextBox 103">
              <a:extLst>
                <a:ext uri="{FF2B5EF4-FFF2-40B4-BE49-F238E27FC236}">
                  <a16:creationId xmlns:a16="http://schemas.microsoft.com/office/drawing/2014/main" id="{DFB1B8FD-11BF-422E-8128-CF7A7B2ED822}"/>
                </a:ext>
              </a:extLst>
            </p:cNvPr>
            <p:cNvSpPr txBox="1"/>
            <p:nvPr/>
          </p:nvSpPr>
          <p:spPr>
            <a:xfrm>
              <a:off x="3977645" y="3044077"/>
              <a:ext cx="2296805" cy="369332"/>
            </a:xfrm>
            <a:prstGeom prst="rect">
              <a:avLst/>
            </a:prstGeom>
            <a:noFill/>
          </p:spPr>
          <p:txBody>
            <a:bodyPr wrap="square" rtlCol="0" anchor="t">
              <a:spAutoFit/>
            </a:bodyPr>
            <a:lstStyle/>
            <a:p>
              <a:r>
                <a:rPr lang="en-US" sz="900"/>
                <a:t>Interface: Zone</a:t>
              </a:r>
            </a:p>
            <a:p>
              <a:pPr marL="171450" indent="-171450">
                <a:buFont typeface="Wingdings" panose="05000000000000000000" pitchFamily="2" charset="2"/>
                <a:buChar char="§"/>
              </a:pPr>
              <a:r>
                <a:rPr lang="en-US" sz="900"/>
                <a:t>Property: VisitDispenseRatio</a:t>
              </a:r>
            </a:p>
          </p:txBody>
        </p:sp>
      </p:grpSp>
      <p:sp>
        <p:nvSpPr>
          <p:cNvPr id="105" name="Rectangle: Rounded Corners 104">
            <a:extLst>
              <a:ext uri="{FF2B5EF4-FFF2-40B4-BE49-F238E27FC236}">
                <a16:creationId xmlns:a16="http://schemas.microsoft.com/office/drawing/2014/main" id="{33501AEC-1266-46CE-8B05-71A8E25787BC}"/>
              </a:ext>
            </a:extLst>
          </p:cNvPr>
          <p:cNvSpPr/>
          <p:nvPr/>
        </p:nvSpPr>
        <p:spPr>
          <a:xfrm>
            <a:off x="7559171" y="1592417"/>
            <a:ext cx="817315" cy="731597"/>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a:solidFill>
                  <a:schemeClr val="tx1"/>
                </a:solidFill>
              </a:rPr>
              <a:t>Hospital</a:t>
            </a:r>
            <a:br>
              <a:rPr lang="en-US" sz="1050">
                <a:solidFill>
                  <a:schemeClr val="tx1"/>
                </a:solidFill>
              </a:rPr>
            </a:br>
            <a:r>
              <a:rPr lang="en-US" sz="1050">
                <a:solidFill>
                  <a:schemeClr val="tx1"/>
                </a:solidFill>
              </a:rPr>
              <a:t>Floor 2</a:t>
            </a:r>
          </a:p>
        </p:txBody>
      </p:sp>
      <p:cxnSp>
        <p:nvCxnSpPr>
          <p:cNvPr id="20" name="Straight Connector 19">
            <a:extLst>
              <a:ext uri="{FF2B5EF4-FFF2-40B4-BE49-F238E27FC236}">
                <a16:creationId xmlns:a16="http://schemas.microsoft.com/office/drawing/2014/main" id="{0B5FAE49-7D3F-4A31-8276-1BDE457E7B34}"/>
              </a:ext>
            </a:extLst>
          </p:cNvPr>
          <p:cNvCxnSpPr>
            <a:stCxn id="101" idx="0"/>
          </p:cNvCxnSpPr>
          <p:nvPr/>
        </p:nvCxnSpPr>
        <p:spPr>
          <a:xfrm flipV="1">
            <a:off x="5264769" y="558173"/>
            <a:ext cx="171700" cy="558560"/>
          </a:xfrm>
          <a:prstGeom prst="line">
            <a:avLst/>
          </a:prstGeom>
          <a:ln w="19050">
            <a:solidFill>
              <a:schemeClr val="tx1">
                <a:lumMod val="50000"/>
                <a:lumOff val="50000"/>
              </a:schemeClr>
            </a:solidFill>
            <a:prstDash val="dash"/>
          </a:ln>
        </p:spPr>
        <p:style>
          <a:lnRef idx="1">
            <a:schemeClr val="dk1"/>
          </a:lnRef>
          <a:fillRef idx="0">
            <a:schemeClr val="dk1"/>
          </a:fillRef>
          <a:effectRef idx="0">
            <a:schemeClr val="dk1"/>
          </a:effectRef>
          <a:fontRef idx="minor">
            <a:schemeClr val="tx1"/>
          </a:fontRef>
        </p:style>
      </p:cxnSp>
      <p:cxnSp>
        <p:nvCxnSpPr>
          <p:cNvPr id="107" name="Straight Connector 106">
            <a:extLst>
              <a:ext uri="{FF2B5EF4-FFF2-40B4-BE49-F238E27FC236}">
                <a16:creationId xmlns:a16="http://schemas.microsoft.com/office/drawing/2014/main" id="{94E76153-E67A-4119-8979-35B4880D0B6A}"/>
              </a:ext>
            </a:extLst>
          </p:cNvPr>
          <p:cNvCxnSpPr>
            <a:cxnSpLocks/>
            <a:stCxn id="105" idx="0"/>
          </p:cNvCxnSpPr>
          <p:nvPr/>
        </p:nvCxnSpPr>
        <p:spPr>
          <a:xfrm flipH="1" flipV="1">
            <a:off x="6997507" y="685097"/>
            <a:ext cx="970322" cy="907320"/>
          </a:xfrm>
          <a:prstGeom prst="line">
            <a:avLst/>
          </a:prstGeom>
          <a:ln w="19050">
            <a:solidFill>
              <a:schemeClr val="tx1">
                <a:lumMod val="50000"/>
                <a:lumOff val="50000"/>
              </a:schemeClr>
            </a:solidFill>
            <a:prstDash val="dash"/>
          </a:ln>
        </p:spPr>
        <p:style>
          <a:lnRef idx="1">
            <a:schemeClr val="dk1"/>
          </a:lnRef>
          <a:fillRef idx="0">
            <a:schemeClr val="dk1"/>
          </a:fillRef>
          <a:effectRef idx="0">
            <a:schemeClr val="dk1"/>
          </a:effectRef>
          <a:fontRef idx="minor">
            <a:schemeClr val="tx1"/>
          </a:fontRef>
        </p:style>
      </p:cxnSp>
      <p:sp>
        <p:nvSpPr>
          <p:cNvPr id="111" name="Rectangle: Rounded Corners 110">
            <a:extLst>
              <a:ext uri="{FF2B5EF4-FFF2-40B4-BE49-F238E27FC236}">
                <a16:creationId xmlns:a16="http://schemas.microsoft.com/office/drawing/2014/main" id="{F9AECC67-2A4D-47BF-93DD-7ED59542F467}"/>
              </a:ext>
            </a:extLst>
          </p:cNvPr>
          <p:cNvSpPr/>
          <p:nvPr/>
        </p:nvSpPr>
        <p:spPr>
          <a:xfrm>
            <a:off x="6034488" y="3014818"/>
            <a:ext cx="817315" cy="731597"/>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a:solidFill>
                  <a:schemeClr val="tx1"/>
                </a:solidFill>
              </a:rPr>
              <a:t>Zone 1B</a:t>
            </a:r>
          </a:p>
        </p:txBody>
      </p:sp>
      <p:cxnSp>
        <p:nvCxnSpPr>
          <p:cNvPr id="112" name="Straight Connector 111">
            <a:extLst>
              <a:ext uri="{FF2B5EF4-FFF2-40B4-BE49-F238E27FC236}">
                <a16:creationId xmlns:a16="http://schemas.microsoft.com/office/drawing/2014/main" id="{92518251-C96A-41EF-B7CD-C3F664582986}"/>
              </a:ext>
            </a:extLst>
          </p:cNvPr>
          <p:cNvCxnSpPr>
            <a:cxnSpLocks/>
            <a:stCxn id="122" idx="0"/>
          </p:cNvCxnSpPr>
          <p:nvPr/>
        </p:nvCxnSpPr>
        <p:spPr>
          <a:xfrm flipV="1">
            <a:off x="2458860" y="3290854"/>
            <a:ext cx="634528" cy="1439322"/>
          </a:xfrm>
          <a:prstGeom prst="line">
            <a:avLst/>
          </a:prstGeom>
          <a:ln w="19050">
            <a:solidFill>
              <a:schemeClr val="tx1">
                <a:lumMod val="75000"/>
                <a:lumOff val="25000"/>
              </a:schemeClr>
            </a:solidFill>
            <a:prstDash val="solid"/>
          </a:ln>
        </p:spPr>
        <p:style>
          <a:lnRef idx="1">
            <a:schemeClr val="dk1"/>
          </a:lnRef>
          <a:fillRef idx="0">
            <a:schemeClr val="dk1"/>
          </a:fillRef>
          <a:effectRef idx="0">
            <a:schemeClr val="dk1"/>
          </a:effectRef>
          <a:fontRef idx="minor">
            <a:schemeClr val="tx1"/>
          </a:fontRef>
        </p:style>
      </p:cxnSp>
      <p:cxnSp>
        <p:nvCxnSpPr>
          <p:cNvPr id="120" name="Straight Connector 119">
            <a:extLst>
              <a:ext uri="{FF2B5EF4-FFF2-40B4-BE49-F238E27FC236}">
                <a16:creationId xmlns:a16="http://schemas.microsoft.com/office/drawing/2014/main" id="{61BB8CF4-1A99-4171-97C9-6C712F4982C5}"/>
              </a:ext>
            </a:extLst>
          </p:cNvPr>
          <p:cNvCxnSpPr>
            <a:cxnSpLocks/>
            <a:stCxn id="101" idx="2"/>
            <a:endCxn id="111" idx="0"/>
          </p:cNvCxnSpPr>
          <p:nvPr/>
        </p:nvCxnSpPr>
        <p:spPr>
          <a:xfrm>
            <a:off x="5264769" y="1848330"/>
            <a:ext cx="1178377" cy="1166488"/>
          </a:xfrm>
          <a:prstGeom prst="line">
            <a:avLst/>
          </a:prstGeom>
          <a:ln w="19050">
            <a:solidFill>
              <a:schemeClr val="tx1">
                <a:lumMod val="75000"/>
                <a:lumOff val="25000"/>
              </a:schemeClr>
            </a:solidFill>
            <a:prstDash val="solid"/>
          </a:ln>
        </p:spPr>
        <p:style>
          <a:lnRef idx="1">
            <a:schemeClr val="dk1"/>
          </a:lnRef>
          <a:fillRef idx="0">
            <a:schemeClr val="dk1"/>
          </a:fillRef>
          <a:effectRef idx="0">
            <a:schemeClr val="dk1"/>
          </a:effectRef>
          <a:fontRef idx="minor">
            <a:schemeClr val="tx1"/>
          </a:fontRef>
        </p:style>
      </p:cxnSp>
      <p:sp>
        <p:nvSpPr>
          <p:cNvPr id="56" name="TextBox 55">
            <a:extLst>
              <a:ext uri="{FF2B5EF4-FFF2-40B4-BE49-F238E27FC236}">
                <a16:creationId xmlns:a16="http://schemas.microsoft.com/office/drawing/2014/main" id="{3C69F796-8513-438B-80A3-601FEA455EF0}"/>
              </a:ext>
            </a:extLst>
          </p:cNvPr>
          <p:cNvSpPr txBox="1"/>
          <p:nvPr/>
        </p:nvSpPr>
        <p:spPr>
          <a:xfrm rot="17644677">
            <a:off x="2316791" y="3886054"/>
            <a:ext cx="722086" cy="230832"/>
          </a:xfrm>
          <a:prstGeom prst="rect">
            <a:avLst/>
          </a:prstGeom>
          <a:noFill/>
        </p:spPr>
        <p:txBody>
          <a:bodyPr wrap="square" rtlCol="0">
            <a:spAutoFit/>
          </a:bodyPr>
          <a:lstStyle/>
          <a:p>
            <a:r>
              <a:rPr lang="en-US" sz="900" i="1"/>
              <a:t>‘manages”</a:t>
            </a:r>
          </a:p>
        </p:txBody>
      </p:sp>
      <p:grpSp>
        <p:nvGrpSpPr>
          <p:cNvPr id="121" name="Group 120">
            <a:extLst>
              <a:ext uri="{FF2B5EF4-FFF2-40B4-BE49-F238E27FC236}">
                <a16:creationId xmlns:a16="http://schemas.microsoft.com/office/drawing/2014/main" id="{50F5CF41-D38B-4F93-A4BE-AFF5FD83B3AA}"/>
              </a:ext>
            </a:extLst>
          </p:cNvPr>
          <p:cNvGrpSpPr/>
          <p:nvPr/>
        </p:nvGrpSpPr>
        <p:grpSpPr>
          <a:xfrm>
            <a:off x="2050202" y="4727611"/>
            <a:ext cx="3093966" cy="734162"/>
            <a:chOff x="3180484" y="3044077"/>
            <a:chExt cx="3093966" cy="734162"/>
          </a:xfrm>
        </p:grpSpPr>
        <p:sp>
          <p:nvSpPr>
            <p:cNvPr id="122" name="Rectangle: Rounded Corners 121">
              <a:extLst>
                <a:ext uri="{FF2B5EF4-FFF2-40B4-BE49-F238E27FC236}">
                  <a16:creationId xmlns:a16="http://schemas.microsoft.com/office/drawing/2014/main" id="{DB05CEB9-5682-4CDE-B9EF-2DEF0D91E314}"/>
                </a:ext>
              </a:extLst>
            </p:cNvPr>
            <p:cNvSpPr/>
            <p:nvPr/>
          </p:nvSpPr>
          <p:spPr>
            <a:xfrm>
              <a:off x="3180484" y="3046642"/>
              <a:ext cx="817315" cy="731597"/>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err="1">
                  <a:solidFill>
                    <a:schemeClr val="tx1"/>
                  </a:solidFill>
                </a:rPr>
                <a:t>PatientRoom</a:t>
              </a:r>
              <a:r>
                <a:rPr lang="en-US" sz="1050">
                  <a:solidFill>
                    <a:schemeClr val="tx1"/>
                  </a:solidFill>
                </a:rPr>
                <a:t> 101</a:t>
              </a:r>
            </a:p>
          </p:txBody>
        </p:sp>
        <p:sp>
          <p:nvSpPr>
            <p:cNvPr id="123" name="TextBox 122">
              <a:extLst>
                <a:ext uri="{FF2B5EF4-FFF2-40B4-BE49-F238E27FC236}">
                  <a16:creationId xmlns:a16="http://schemas.microsoft.com/office/drawing/2014/main" id="{AD1F0A6E-8237-4B46-95AE-B884768BF5B9}"/>
                </a:ext>
              </a:extLst>
            </p:cNvPr>
            <p:cNvSpPr txBox="1"/>
            <p:nvPr/>
          </p:nvSpPr>
          <p:spPr>
            <a:xfrm>
              <a:off x="3977645" y="3044077"/>
              <a:ext cx="2296805" cy="646331"/>
            </a:xfrm>
            <a:prstGeom prst="rect">
              <a:avLst/>
            </a:prstGeom>
            <a:noFill/>
          </p:spPr>
          <p:txBody>
            <a:bodyPr wrap="square" rtlCol="0">
              <a:spAutoFit/>
            </a:bodyPr>
            <a:lstStyle/>
            <a:p>
              <a:r>
                <a:rPr lang="en-US" sz="900"/>
                <a:t>Interface: </a:t>
              </a:r>
              <a:r>
                <a:rPr lang="en-US" sz="900" err="1"/>
                <a:t>PatientRoom</a:t>
              </a:r>
              <a:endParaRPr lang="en-US" sz="900"/>
            </a:p>
            <a:p>
              <a:pPr marL="171450" indent="-171450">
                <a:buFont typeface="Wingdings" panose="05000000000000000000" pitchFamily="2" charset="2"/>
                <a:buChar char="§"/>
              </a:pPr>
              <a:r>
                <a:rPr lang="en-US" sz="900"/>
                <a:t>Property: </a:t>
              </a:r>
              <a:r>
                <a:rPr lang="en-US" sz="900" err="1"/>
                <a:t>FootTrafficCount</a:t>
              </a:r>
              <a:endParaRPr lang="en-US" sz="900"/>
            </a:p>
            <a:p>
              <a:pPr marL="171450" indent="-171450">
                <a:buFont typeface="Wingdings" panose="05000000000000000000" pitchFamily="2" charset="2"/>
                <a:buChar char="§"/>
              </a:pPr>
              <a:r>
                <a:rPr lang="en-US" sz="900"/>
                <a:t>Property: </a:t>
              </a:r>
              <a:r>
                <a:rPr lang="en-US" sz="900" err="1"/>
                <a:t>DispenseCount</a:t>
              </a:r>
              <a:endParaRPr lang="en-US" sz="900"/>
            </a:p>
            <a:p>
              <a:pPr marL="171450" indent="-171450">
                <a:buFont typeface="Wingdings" panose="05000000000000000000" pitchFamily="2" charset="2"/>
                <a:buChar char="§"/>
              </a:pPr>
              <a:r>
                <a:rPr lang="en-US" sz="900"/>
                <a:t>Property: </a:t>
              </a:r>
              <a:r>
                <a:rPr lang="en-US" sz="900" err="1"/>
                <a:t>VisitDispenseRatio</a:t>
              </a:r>
              <a:endParaRPr lang="en-US" sz="900"/>
            </a:p>
          </p:txBody>
        </p:sp>
      </p:grpSp>
      <p:sp>
        <p:nvSpPr>
          <p:cNvPr id="124" name="Rectangle: Rounded Corners 123">
            <a:extLst>
              <a:ext uri="{FF2B5EF4-FFF2-40B4-BE49-F238E27FC236}">
                <a16:creationId xmlns:a16="http://schemas.microsoft.com/office/drawing/2014/main" id="{29799741-A2E9-452B-9DD9-0B237B8A4927}"/>
              </a:ext>
            </a:extLst>
          </p:cNvPr>
          <p:cNvSpPr/>
          <p:nvPr/>
        </p:nvSpPr>
        <p:spPr>
          <a:xfrm>
            <a:off x="5018276" y="4286374"/>
            <a:ext cx="817315" cy="731597"/>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err="1">
                <a:solidFill>
                  <a:schemeClr val="tx1"/>
                </a:solidFill>
              </a:rPr>
              <a:t>PatientRoom</a:t>
            </a:r>
            <a:r>
              <a:rPr lang="en-US" sz="1050">
                <a:solidFill>
                  <a:schemeClr val="tx1"/>
                </a:solidFill>
              </a:rPr>
              <a:t> 102</a:t>
            </a:r>
          </a:p>
        </p:txBody>
      </p:sp>
      <p:cxnSp>
        <p:nvCxnSpPr>
          <p:cNvPr id="126" name="Straight Connector 125">
            <a:extLst>
              <a:ext uri="{FF2B5EF4-FFF2-40B4-BE49-F238E27FC236}">
                <a16:creationId xmlns:a16="http://schemas.microsoft.com/office/drawing/2014/main" id="{2B23289D-E6AE-4D49-B82F-E4E7448245D6}"/>
              </a:ext>
            </a:extLst>
          </p:cNvPr>
          <p:cNvCxnSpPr>
            <a:cxnSpLocks/>
            <a:endCxn id="101" idx="2"/>
          </p:cNvCxnSpPr>
          <p:nvPr/>
        </p:nvCxnSpPr>
        <p:spPr>
          <a:xfrm flipV="1">
            <a:off x="3093388" y="1848330"/>
            <a:ext cx="2171381" cy="710927"/>
          </a:xfrm>
          <a:prstGeom prst="line">
            <a:avLst/>
          </a:prstGeom>
          <a:ln w="19050">
            <a:solidFill>
              <a:schemeClr val="tx1">
                <a:lumMod val="75000"/>
                <a:lumOff val="25000"/>
              </a:schemeClr>
            </a:solidFill>
            <a:prstDash val="solid"/>
          </a:ln>
        </p:spPr>
        <p:style>
          <a:lnRef idx="1">
            <a:schemeClr val="dk1"/>
          </a:lnRef>
          <a:fillRef idx="0">
            <a:schemeClr val="dk1"/>
          </a:fillRef>
          <a:effectRef idx="0">
            <a:schemeClr val="dk1"/>
          </a:effectRef>
          <a:fontRef idx="minor">
            <a:schemeClr val="tx1"/>
          </a:fontRef>
        </p:style>
      </p:cxnSp>
      <p:sp>
        <p:nvSpPr>
          <p:cNvPr id="130" name="TextBox 129">
            <a:extLst>
              <a:ext uri="{FF2B5EF4-FFF2-40B4-BE49-F238E27FC236}">
                <a16:creationId xmlns:a16="http://schemas.microsoft.com/office/drawing/2014/main" id="{63FBD0A1-0D09-4089-A18E-17F4155C3600}"/>
              </a:ext>
            </a:extLst>
          </p:cNvPr>
          <p:cNvSpPr txBox="1"/>
          <p:nvPr/>
        </p:nvSpPr>
        <p:spPr>
          <a:xfrm rot="20488121">
            <a:off x="3654388" y="2042384"/>
            <a:ext cx="722086" cy="230832"/>
          </a:xfrm>
          <a:prstGeom prst="rect">
            <a:avLst/>
          </a:prstGeom>
          <a:noFill/>
        </p:spPr>
        <p:txBody>
          <a:bodyPr wrap="square" rtlCol="0">
            <a:spAutoFit/>
          </a:bodyPr>
          <a:lstStyle/>
          <a:p>
            <a:r>
              <a:rPr lang="en-US" sz="900" i="1"/>
              <a:t>‘contains”</a:t>
            </a:r>
          </a:p>
        </p:txBody>
      </p:sp>
      <p:cxnSp>
        <p:nvCxnSpPr>
          <p:cNvPr id="132" name="Straight Connector 131">
            <a:extLst>
              <a:ext uri="{FF2B5EF4-FFF2-40B4-BE49-F238E27FC236}">
                <a16:creationId xmlns:a16="http://schemas.microsoft.com/office/drawing/2014/main" id="{B5237CE0-FC3A-420D-9E81-36B4F4E77ABA}"/>
              </a:ext>
            </a:extLst>
          </p:cNvPr>
          <p:cNvCxnSpPr>
            <a:cxnSpLocks/>
            <a:stCxn id="124" idx="0"/>
          </p:cNvCxnSpPr>
          <p:nvPr/>
        </p:nvCxnSpPr>
        <p:spPr>
          <a:xfrm flipH="1" flipV="1">
            <a:off x="3093388" y="3290854"/>
            <a:ext cx="2333546" cy="995520"/>
          </a:xfrm>
          <a:prstGeom prst="line">
            <a:avLst/>
          </a:prstGeom>
          <a:ln w="19050">
            <a:solidFill>
              <a:schemeClr val="tx1">
                <a:lumMod val="75000"/>
                <a:lumOff val="25000"/>
              </a:schemeClr>
            </a:solidFill>
            <a:prstDash val="solid"/>
          </a:ln>
        </p:spPr>
        <p:style>
          <a:lnRef idx="1">
            <a:schemeClr val="dk1"/>
          </a:lnRef>
          <a:fillRef idx="0">
            <a:schemeClr val="dk1"/>
          </a:fillRef>
          <a:effectRef idx="0">
            <a:schemeClr val="dk1"/>
          </a:effectRef>
          <a:fontRef idx="minor">
            <a:schemeClr val="tx1"/>
          </a:fontRef>
        </p:style>
      </p:cxnSp>
      <p:grpSp>
        <p:nvGrpSpPr>
          <p:cNvPr id="90" name="Group 89">
            <a:extLst>
              <a:ext uri="{FF2B5EF4-FFF2-40B4-BE49-F238E27FC236}">
                <a16:creationId xmlns:a16="http://schemas.microsoft.com/office/drawing/2014/main" id="{E8E74C79-B077-4128-B1E0-9C7AA54B44E6}"/>
              </a:ext>
            </a:extLst>
          </p:cNvPr>
          <p:cNvGrpSpPr/>
          <p:nvPr/>
        </p:nvGrpSpPr>
        <p:grpSpPr>
          <a:xfrm>
            <a:off x="4652427" y="5979596"/>
            <a:ext cx="2880732" cy="582460"/>
            <a:chOff x="5106080" y="5979596"/>
            <a:chExt cx="2880732" cy="582460"/>
          </a:xfrm>
        </p:grpSpPr>
        <p:grpSp>
          <p:nvGrpSpPr>
            <p:cNvPr id="13" name="Group 12">
              <a:extLst>
                <a:ext uri="{FF2B5EF4-FFF2-40B4-BE49-F238E27FC236}">
                  <a16:creationId xmlns:a16="http://schemas.microsoft.com/office/drawing/2014/main" id="{E953FA08-5425-45DE-9399-0F8E1BCEE617}"/>
                </a:ext>
              </a:extLst>
            </p:cNvPr>
            <p:cNvGrpSpPr/>
            <p:nvPr/>
          </p:nvGrpSpPr>
          <p:grpSpPr>
            <a:xfrm>
              <a:off x="5106080" y="5979596"/>
              <a:ext cx="611299" cy="582460"/>
              <a:chOff x="710892" y="3428999"/>
              <a:chExt cx="611299" cy="582460"/>
            </a:xfrm>
            <a:solidFill>
              <a:schemeClr val="bg1">
                <a:lumMod val="65000"/>
              </a:schemeClr>
            </a:solidFill>
          </p:grpSpPr>
          <p:pic>
            <p:nvPicPr>
              <p:cNvPr id="14" name="Graphic 13" descr="Heartbeat">
                <a:extLst>
                  <a:ext uri="{FF2B5EF4-FFF2-40B4-BE49-F238E27FC236}">
                    <a16:creationId xmlns:a16="http://schemas.microsoft.com/office/drawing/2014/main" id="{6577DC1E-F4D4-4625-8169-67C88315559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92423" y="3428999"/>
                <a:ext cx="429768" cy="429768"/>
              </a:xfrm>
              <a:prstGeom prst="rect">
                <a:avLst/>
              </a:prstGeom>
            </p:spPr>
          </p:pic>
          <p:pic>
            <p:nvPicPr>
              <p:cNvPr id="15" name="Graphic 14" descr="Processor">
                <a:extLst>
                  <a:ext uri="{FF2B5EF4-FFF2-40B4-BE49-F238E27FC236}">
                    <a16:creationId xmlns:a16="http://schemas.microsoft.com/office/drawing/2014/main" id="{99C4FB11-B42E-497B-B40D-813B3601C0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0892" y="3581691"/>
                <a:ext cx="429768" cy="429768"/>
              </a:xfrm>
              <a:prstGeom prst="rect">
                <a:avLst/>
              </a:prstGeom>
            </p:spPr>
          </p:pic>
        </p:grpSp>
        <p:sp>
          <p:nvSpPr>
            <p:cNvPr id="134" name="TextBox 133">
              <a:extLst>
                <a:ext uri="{FF2B5EF4-FFF2-40B4-BE49-F238E27FC236}">
                  <a16:creationId xmlns:a16="http://schemas.microsoft.com/office/drawing/2014/main" id="{24569039-31D0-4FDB-AF60-F0F15D735FA8}"/>
                </a:ext>
              </a:extLst>
            </p:cNvPr>
            <p:cNvSpPr txBox="1"/>
            <p:nvPr/>
          </p:nvSpPr>
          <p:spPr>
            <a:xfrm>
              <a:off x="5690007" y="5979596"/>
              <a:ext cx="2296805" cy="507831"/>
            </a:xfrm>
            <a:prstGeom prst="rect">
              <a:avLst/>
            </a:prstGeom>
            <a:noFill/>
          </p:spPr>
          <p:txBody>
            <a:bodyPr wrap="square" rtlCol="0">
              <a:spAutoFit/>
            </a:bodyPr>
            <a:lstStyle/>
            <a:p>
              <a:r>
                <a:rPr lang="en-US" sz="900"/>
                <a:t>Interface: </a:t>
              </a:r>
              <a:r>
                <a:rPr lang="en-US" sz="900" err="1"/>
                <a:t>ConnectedDispenser</a:t>
              </a:r>
              <a:endParaRPr lang="en-US" sz="900"/>
            </a:p>
            <a:p>
              <a:pPr marL="171450" indent="-171450">
                <a:buFont typeface="Wingdings" panose="05000000000000000000" pitchFamily="2" charset="2"/>
                <a:buChar char="§"/>
              </a:pPr>
              <a:r>
                <a:rPr lang="en-US" sz="900"/>
                <a:t>Property: </a:t>
              </a:r>
              <a:r>
                <a:rPr lang="en-US" sz="900" err="1"/>
                <a:t>BatteryLevel</a:t>
              </a:r>
              <a:endParaRPr lang="en-US" sz="900"/>
            </a:p>
            <a:p>
              <a:pPr marL="171450" indent="-171450">
                <a:buFont typeface="Wingdings" panose="05000000000000000000" pitchFamily="2" charset="2"/>
                <a:buChar char="§"/>
              </a:pPr>
              <a:r>
                <a:rPr lang="en-US" sz="900"/>
                <a:t>Telemetry: Dispensed</a:t>
              </a:r>
            </a:p>
          </p:txBody>
        </p:sp>
      </p:grpSp>
      <p:grpSp>
        <p:nvGrpSpPr>
          <p:cNvPr id="92" name="Group 91">
            <a:extLst>
              <a:ext uri="{FF2B5EF4-FFF2-40B4-BE49-F238E27FC236}">
                <a16:creationId xmlns:a16="http://schemas.microsoft.com/office/drawing/2014/main" id="{E90E5793-D3B3-4547-8157-FF594B66484A}"/>
              </a:ext>
            </a:extLst>
          </p:cNvPr>
          <p:cNvGrpSpPr/>
          <p:nvPr/>
        </p:nvGrpSpPr>
        <p:grpSpPr>
          <a:xfrm>
            <a:off x="7719456" y="5146137"/>
            <a:ext cx="2908104" cy="582460"/>
            <a:chOff x="7719456" y="5146137"/>
            <a:chExt cx="2908104" cy="582460"/>
          </a:xfrm>
        </p:grpSpPr>
        <p:grpSp>
          <p:nvGrpSpPr>
            <p:cNvPr id="10" name="Group 9">
              <a:extLst>
                <a:ext uri="{FF2B5EF4-FFF2-40B4-BE49-F238E27FC236}">
                  <a16:creationId xmlns:a16="http://schemas.microsoft.com/office/drawing/2014/main" id="{2FFC8D79-5290-4D84-8C28-0A0D88A4432E}"/>
                </a:ext>
              </a:extLst>
            </p:cNvPr>
            <p:cNvGrpSpPr/>
            <p:nvPr/>
          </p:nvGrpSpPr>
          <p:grpSpPr>
            <a:xfrm>
              <a:off x="7719456" y="5146137"/>
              <a:ext cx="611299" cy="582460"/>
              <a:chOff x="710892" y="3428999"/>
              <a:chExt cx="611299" cy="582460"/>
            </a:xfrm>
            <a:solidFill>
              <a:schemeClr val="bg1">
                <a:lumMod val="65000"/>
              </a:schemeClr>
            </a:solidFill>
          </p:grpSpPr>
          <p:pic>
            <p:nvPicPr>
              <p:cNvPr id="11" name="Graphic 10" descr="Heartbeat">
                <a:extLst>
                  <a:ext uri="{FF2B5EF4-FFF2-40B4-BE49-F238E27FC236}">
                    <a16:creationId xmlns:a16="http://schemas.microsoft.com/office/drawing/2014/main" id="{0057D5F1-478C-4114-A7E2-F039F81CEB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92423" y="3428999"/>
                <a:ext cx="429768" cy="429768"/>
              </a:xfrm>
              <a:prstGeom prst="rect">
                <a:avLst/>
              </a:prstGeom>
            </p:spPr>
          </p:pic>
          <p:pic>
            <p:nvPicPr>
              <p:cNvPr id="12" name="Graphic 11" descr="Processor">
                <a:extLst>
                  <a:ext uri="{FF2B5EF4-FFF2-40B4-BE49-F238E27FC236}">
                    <a16:creationId xmlns:a16="http://schemas.microsoft.com/office/drawing/2014/main" id="{A0E44DA9-6216-44B8-AE28-AE2FEAE4D4D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0892" y="3581691"/>
                <a:ext cx="429768" cy="429768"/>
              </a:xfrm>
              <a:prstGeom prst="rect">
                <a:avLst/>
              </a:prstGeom>
            </p:spPr>
          </p:pic>
        </p:grpSp>
        <p:sp>
          <p:nvSpPr>
            <p:cNvPr id="135" name="TextBox 134">
              <a:extLst>
                <a:ext uri="{FF2B5EF4-FFF2-40B4-BE49-F238E27FC236}">
                  <a16:creationId xmlns:a16="http://schemas.microsoft.com/office/drawing/2014/main" id="{E20C17D3-ABE7-44BE-B9F2-AFA7F2E62416}"/>
                </a:ext>
              </a:extLst>
            </p:cNvPr>
            <p:cNvSpPr txBox="1"/>
            <p:nvPr/>
          </p:nvSpPr>
          <p:spPr>
            <a:xfrm>
              <a:off x="8330755" y="5202033"/>
              <a:ext cx="2296805" cy="507831"/>
            </a:xfrm>
            <a:prstGeom prst="rect">
              <a:avLst/>
            </a:prstGeom>
            <a:noFill/>
          </p:spPr>
          <p:txBody>
            <a:bodyPr wrap="square" rtlCol="0">
              <a:spAutoFit/>
            </a:bodyPr>
            <a:lstStyle/>
            <a:p>
              <a:r>
                <a:rPr lang="en-US" sz="900"/>
                <a:t>Interface: </a:t>
              </a:r>
              <a:r>
                <a:rPr lang="en-US" sz="900" err="1"/>
                <a:t>MotionSensor</a:t>
              </a:r>
              <a:endParaRPr lang="en-US" sz="900"/>
            </a:p>
            <a:p>
              <a:pPr marL="171450" indent="-171450">
                <a:buFont typeface="Wingdings" panose="05000000000000000000" pitchFamily="2" charset="2"/>
                <a:buChar char="§"/>
              </a:pPr>
              <a:r>
                <a:rPr lang="en-US" sz="900"/>
                <a:t>D2C message when someone passes the door</a:t>
              </a:r>
            </a:p>
          </p:txBody>
        </p:sp>
      </p:grpSp>
      <p:cxnSp>
        <p:nvCxnSpPr>
          <p:cNvPr id="139" name="Straight Connector 138">
            <a:extLst>
              <a:ext uri="{FF2B5EF4-FFF2-40B4-BE49-F238E27FC236}">
                <a16:creationId xmlns:a16="http://schemas.microsoft.com/office/drawing/2014/main" id="{C0CD5C7A-8AB6-45F8-8119-0DA1BBE662FA}"/>
              </a:ext>
            </a:extLst>
          </p:cNvPr>
          <p:cNvCxnSpPr>
            <a:cxnSpLocks/>
            <a:stCxn id="124" idx="2"/>
            <a:endCxn id="12" idx="1"/>
          </p:cNvCxnSpPr>
          <p:nvPr/>
        </p:nvCxnSpPr>
        <p:spPr>
          <a:xfrm>
            <a:off x="5426934" y="5017971"/>
            <a:ext cx="2292522" cy="495742"/>
          </a:xfrm>
          <a:prstGeom prst="line">
            <a:avLst/>
          </a:prstGeom>
          <a:ln w="19050">
            <a:solidFill>
              <a:schemeClr val="tx1">
                <a:lumMod val="75000"/>
                <a:lumOff val="25000"/>
              </a:schemeClr>
            </a:solidFill>
            <a:prstDash val="solid"/>
          </a:ln>
        </p:spPr>
        <p:style>
          <a:lnRef idx="1">
            <a:schemeClr val="dk1"/>
          </a:lnRef>
          <a:fillRef idx="0">
            <a:schemeClr val="dk1"/>
          </a:fillRef>
          <a:effectRef idx="0">
            <a:schemeClr val="dk1"/>
          </a:effectRef>
          <a:fontRef idx="minor">
            <a:schemeClr val="tx1"/>
          </a:fontRef>
        </p:style>
      </p:cxnSp>
      <p:cxnSp>
        <p:nvCxnSpPr>
          <p:cNvPr id="141" name="Straight Connector 140">
            <a:extLst>
              <a:ext uri="{FF2B5EF4-FFF2-40B4-BE49-F238E27FC236}">
                <a16:creationId xmlns:a16="http://schemas.microsoft.com/office/drawing/2014/main" id="{8E693562-5520-4279-9E55-38A3FC701B18}"/>
              </a:ext>
            </a:extLst>
          </p:cNvPr>
          <p:cNvCxnSpPr>
            <a:cxnSpLocks/>
            <a:stCxn id="124" idx="2"/>
            <a:endCxn id="14" idx="0"/>
          </p:cNvCxnSpPr>
          <p:nvPr/>
        </p:nvCxnSpPr>
        <p:spPr>
          <a:xfrm flipH="1">
            <a:off x="5048842" y="5017971"/>
            <a:ext cx="378092" cy="961625"/>
          </a:xfrm>
          <a:prstGeom prst="line">
            <a:avLst/>
          </a:prstGeom>
          <a:ln w="19050">
            <a:solidFill>
              <a:schemeClr val="tx1">
                <a:lumMod val="75000"/>
                <a:lumOff val="25000"/>
              </a:schemeClr>
            </a:solidFill>
            <a:prstDash val="solid"/>
          </a:ln>
        </p:spPr>
        <p:style>
          <a:lnRef idx="1">
            <a:schemeClr val="dk1"/>
          </a:lnRef>
          <a:fillRef idx="0">
            <a:schemeClr val="dk1"/>
          </a:fillRef>
          <a:effectRef idx="0">
            <a:schemeClr val="dk1"/>
          </a:effectRef>
          <a:fontRef idx="minor">
            <a:schemeClr val="tx1"/>
          </a:fontRef>
        </p:style>
      </p:cxnSp>
      <p:cxnSp>
        <p:nvCxnSpPr>
          <p:cNvPr id="144" name="Straight Connector 143">
            <a:extLst>
              <a:ext uri="{FF2B5EF4-FFF2-40B4-BE49-F238E27FC236}">
                <a16:creationId xmlns:a16="http://schemas.microsoft.com/office/drawing/2014/main" id="{C224343E-AA2B-4395-916C-0CB1A39939B8}"/>
              </a:ext>
            </a:extLst>
          </p:cNvPr>
          <p:cNvCxnSpPr>
            <a:cxnSpLocks/>
            <a:stCxn id="154" idx="0"/>
            <a:endCxn id="122" idx="2"/>
          </p:cNvCxnSpPr>
          <p:nvPr/>
        </p:nvCxnSpPr>
        <p:spPr>
          <a:xfrm flipV="1">
            <a:off x="1504401" y="5461773"/>
            <a:ext cx="954459" cy="700974"/>
          </a:xfrm>
          <a:prstGeom prst="line">
            <a:avLst/>
          </a:prstGeom>
          <a:ln w="19050">
            <a:solidFill>
              <a:schemeClr val="tx1">
                <a:lumMod val="50000"/>
                <a:lumOff val="50000"/>
              </a:schemeClr>
            </a:solidFill>
            <a:prstDash val="dash"/>
          </a:ln>
        </p:spPr>
        <p:style>
          <a:lnRef idx="1">
            <a:schemeClr val="dk1"/>
          </a:lnRef>
          <a:fillRef idx="0">
            <a:schemeClr val="dk1"/>
          </a:fillRef>
          <a:effectRef idx="0">
            <a:schemeClr val="dk1"/>
          </a:effectRef>
          <a:fontRef idx="minor">
            <a:schemeClr val="tx1"/>
          </a:fontRef>
        </p:style>
      </p:cxnSp>
      <p:cxnSp>
        <p:nvCxnSpPr>
          <p:cNvPr id="145" name="Straight Connector 144">
            <a:extLst>
              <a:ext uri="{FF2B5EF4-FFF2-40B4-BE49-F238E27FC236}">
                <a16:creationId xmlns:a16="http://schemas.microsoft.com/office/drawing/2014/main" id="{9736A5DD-61BE-4C66-B985-48DF4DAB5E80}"/>
              </a:ext>
            </a:extLst>
          </p:cNvPr>
          <p:cNvCxnSpPr>
            <a:cxnSpLocks/>
            <a:stCxn id="151" idx="0"/>
            <a:endCxn id="122" idx="2"/>
          </p:cNvCxnSpPr>
          <p:nvPr/>
        </p:nvCxnSpPr>
        <p:spPr>
          <a:xfrm flipH="1" flipV="1">
            <a:off x="2458860" y="5461773"/>
            <a:ext cx="738301" cy="885399"/>
          </a:xfrm>
          <a:prstGeom prst="line">
            <a:avLst/>
          </a:prstGeom>
          <a:ln w="19050">
            <a:solidFill>
              <a:schemeClr val="tx1">
                <a:lumMod val="50000"/>
                <a:lumOff val="50000"/>
              </a:schemeClr>
            </a:solidFill>
            <a:prstDash val="dash"/>
          </a:ln>
        </p:spPr>
        <p:style>
          <a:lnRef idx="1">
            <a:schemeClr val="dk1"/>
          </a:lnRef>
          <a:fillRef idx="0">
            <a:schemeClr val="dk1"/>
          </a:fillRef>
          <a:effectRef idx="0">
            <a:schemeClr val="dk1"/>
          </a:effectRef>
          <a:fontRef idx="minor">
            <a:schemeClr val="tx1"/>
          </a:fontRef>
        </p:style>
      </p:cxnSp>
      <p:grpSp>
        <p:nvGrpSpPr>
          <p:cNvPr id="109" name="Group 108">
            <a:extLst>
              <a:ext uri="{FF2B5EF4-FFF2-40B4-BE49-F238E27FC236}">
                <a16:creationId xmlns:a16="http://schemas.microsoft.com/office/drawing/2014/main" id="{077B94A7-10FF-4875-B547-07E7C446E03C}"/>
              </a:ext>
            </a:extLst>
          </p:cNvPr>
          <p:cNvGrpSpPr/>
          <p:nvPr/>
        </p:nvGrpSpPr>
        <p:grpSpPr>
          <a:xfrm>
            <a:off x="2982277" y="6194480"/>
            <a:ext cx="611299" cy="582460"/>
            <a:chOff x="3821596" y="6041788"/>
            <a:chExt cx="611299" cy="582460"/>
          </a:xfrm>
        </p:grpSpPr>
        <p:pic>
          <p:nvPicPr>
            <p:cNvPr id="150" name="Graphic 149" descr="Heartbeat">
              <a:extLst>
                <a:ext uri="{FF2B5EF4-FFF2-40B4-BE49-F238E27FC236}">
                  <a16:creationId xmlns:a16="http://schemas.microsoft.com/office/drawing/2014/main" id="{618AE138-0B41-4127-B3AD-067D06753CD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03127" y="6041788"/>
              <a:ext cx="429768" cy="429768"/>
            </a:xfrm>
            <a:prstGeom prst="rect">
              <a:avLst/>
            </a:prstGeom>
          </p:spPr>
        </p:pic>
        <p:pic>
          <p:nvPicPr>
            <p:cNvPr id="151" name="Graphic 150" descr="Processor">
              <a:extLst>
                <a:ext uri="{FF2B5EF4-FFF2-40B4-BE49-F238E27FC236}">
                  <a16:creationId xmlns:a16="http://schemas.microsoft.com/office/drawing/2014/main" id="{A62647A3-4A22-4D35-BCD7-4974DCA101E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21596" y="6194480"/>
              <a:ext cx="429768" cy="429768"/>
            </a:xfrm>
            <a:prstGeom prst="rect">
              <a:avLst/>
            </a:prstGeom>
          </p:spPr>
        </p:pic>
      </p:grpSp>
      <p:grpSp>
        <p:nvGrpSpPr>
          <p:cNvPr id="153" name="Group 152">
            <a:extLst>
              <a:ext uri="{FF2B5EF4-FFF2-40B4-BE49-F238E27FC236}">
                <a16:creationId xmlns:a16="http://schemas.microsoft.com/office/drawing/2014/main" id="{AC174DFE-8DF9-4637-9731-D2528F96AC9A}"/>
              </a:ext>
            </a:extLst>
          </p:cNvPr>
          <p:cNvGrpSpPr/>
          <p:nvPr/>
        </p:nvGrpSpPr>
        <p:grpSpPr>
          <a:xfrm>
            <a:off x="1107986" y="6162747"/>
            <a:ext cx="611299" cy="582460"/>
            <a:chOff x="3821596" y="6041788"/>
            <a:chExt cx="611299" cy="582460"/>
          </a:xfrm>
        </p:grpSpPr>
        <p:pic>
          <p:nvPicPr>
            <p:cNvPr id="154" name="Graphic 153" descr="Heartbeat">
              <a:extLst>
                <a:ext uri="{FF2B5EF4-FFF2-40B4-BE49-F238E27FC236}">
                  <a16:creationId xmlns:a16="http://schemas.microsoft.com/office/drawing/2014/main" id="{61457AAB-ABCD-4BE9-B049-5668587AB99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03127" y="6041788"/>
              <a:ext cx="429768" cy="429768"/>
            </a:xfrm>
            <a:prstGeom prst="rect">
              <a:avLst/>
            </a:prstGeom>
          </p:spPr>
        </p:pic>
        <p:pic>
          <p:nvPicPr>
            <p:cNvPr id="155" name="Graphic 154" descr="Processor">
              <a:extLst>
                <a:ext uri="{FF2B5EF4-FFF2-40B4-BE49-F238E27FC236}">
                  <a16:creationId xmlns:a16="http://schemas.microsoft.com/office/drawing/2014/main" id="{D23D9839-8000-49DA-B1A9-7BCDCE1EC77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21596" y="6194480"/>
              <a:ext cx="429768" cy="429768"/>
            </a:xfrm>
            <a:prstGeom prst="rect">
              <a:avLst/>
            </a:prstGeom>
          </p:spPr>
        </p:pic>
      </p:grpSp>
      <p:cxnSp>
        <p:nvCxnSpPr>
          <p:cNvPr id="43" name="Straight Connector 42">
            <a:extLst>
              <a:ext uri="{FF2B5EF4-FFF2-40B4-BE49-F238E27FC236}">
                <a16:creationId xmlns:a16="http://schemas.microsoft.com/office/drawing/2014/main" id="{2941ADAD-75A7-431A-9C56-80FD7C3DB9F9}"/>
              </a:ext>
            </a:extLst>
          </p:cNvPr>
          <p:cNvCxnSpPr>
            <a:cxnSpLocks/>
            <a:stCxn id="124" idx="0"/>
            <a:endCxn id="111" idx="2"/>
          </p:cNvCxnSpPr>
          <p:nvPr/>
        </p:nvCxnSpPr>
        <p:spPr>
          <a:xfrm flipV="1">
            <a:off x="5426934" y="3746415"/>
            <a:ext cx="1016212" cy="539959"/>
          </a:xfrm>
          <a:prstGeom prst="line">
            <a:avLst/>
          </a:prstGeom>
          <a:ln w="19050">
            <a:solidFill>
              <a:schemeClr val="tx1">
                <a:lumMod val="75000"/>
                <a:lumOff val="25000"/>
              </a:schemeClr>
            </a:solidFill>
            <a:prstDash val="solid"/>
          </a:ln>
        </p:spPr>
        <p:style>
          <a:lnRef idx="1">
            <a:schemeClr val="dk1"/>
          </a:lnRef>
          <a:fillRef idx="0">
            <a:schemeClr val="dk1"/>
          </a:fillRef>
          <a:effectRef idx="0">
            <a:schemeClr val="dk1"/>
          </a:effectRef>
          <a:fontRef idx="minor">
            <a:schemeClr val="tx1"/>
          </a:fontRef>
        </p:style>
      </p:cxnSp>
      <p:sp>
        <p:nvSpPr>
          <p:cNvPr id="44" name="Arrow: Pentagon 43">
            <a:extLst>
              <a:ext uri="{FF2B5EF4-FFF2-40B4-BE49-F238E27FC236}">
                <a16:creationId xmlns:a16="http://schemas.microsoft.com/office/drawing/2014/main" id="{0C0AC4C1-75E5-449B-BD21-DBBC0ABFC30B}"/>
              </a:ext>
            </a:extLst>
          </p:cNvPr>
          <p:cNvSpPr/>
          <p:nvPr/>
        </p:nvSpPr>
        <p:spPr>
          <a:xfrm rot="19281104">
            <a:off x="1585592" y="5636369"/>
            <a:ext cx="251758" cy="241476"/>
          </a:xfrm>
          <a:prstGeom prst="homePlat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tx1"/>
                </a:solidFill>
                <a:latin typeface="Symbol" panose="05050102010706020507" pitchFamily="18" charset="2"/>
                <a:sym typeface="Symbol" panose="05050102010706020507" pitchFamily="18" charset="2"/>
              </a:rPr>
              <a:t></a:t>
            </a:r>
            <a:endParaRPr lang="en-US" sz="1200" b="1">
              <a:solidFill>
                <a:schemeClr val="tx1"/>
              </a:solidFill>
              <a:latin typeface="Symbol" panose="05050102010706020507" pitchFamily="18" charset="2"/>
            </a:endParaRPr>
          </a:p>
        </p:txBody>
      </p:sp>
      <p:sp>
        <p:nvSpPr>
          <p:cNvPr id="55" name="Arrow: Pentagon 54">
            <a:extLst>
              <a:ext uri="{FF2B5EF4-FFF2-40B4-BE49-F238E27FC236}">
                <a16:creationId xmlns:a16="http://schemas.microsoft.com/office/drawing/2014/main" id="{FDA5420C-8592-42DB-8AA3-C4F341DE76D0}"/>
              </a:ext>
            </a:extLst>
          </p:cNvPr>
          <p:cNvSpPr/>
          <p:nvPr/>
        </p:nvSpPr>
        <p:spPr>
          <a:xfrm rot="13735573" flipV="1">
            <a:off x="2941982" y="5746722"/>
            <a:ext cx="251758" cy="241476"/>
          </a:xfrm>
          <a:prstGeom prst="homePlat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tx1"/>
                </a:solidFill>
                <a:latin typeface="Symbol" panose="05050102010706020507" pitchFamily="18" charset="2"/>
                <a:sym typeface="Symbol" panose="05050102010706020507" pitchFamily="18" charset="2"/>
              </a:rPr>
              <a:t></a:t>
            </a:r>
            <a:endParaRPr lang="en-US" sz="1200" b="1">
              <a:solidFill>
                <a:schemeClr val="tx1"/>
              </a:solidFill>
              <a:latin typeface="Symbol" panose="05050102010706020507" pitchFamily="18" charset="2"/>
            </a:endParaRPr>
          </a:p>
        </p:txBody>
      </p:sp>
      <p:sp>
        <p:nvSpPr>
          <p:cNvPr id="58" name="Arrow: Pentagon 57">
            <a:extLst>
              <a:ext uri="{FF2B5EF4-FFF2-40B4-BE49-F238E27FC236}">
                <a16:creationId xmlns:a16="http://schemas.microsoft.com/office/drawing/2014/main" id="{EFF39D7F-EEA4-411C-A840-9037D6EA49D6}"/>
              </a:ext>
            </a:extLst>
          </p:cNvPr>
          <p:cNvSpPr/>
          <p:nvPr/>
        </p:nvSpPr>
        <p:spPr>
          <a:xfrm rot="17793269">
            <a:off x="2332981" y="3793953"/>
            <a:ext cx="251758" cy="241476"/>
          </a:xfrm>
          <a:prstGeom prst="homePlat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tx1"/>
                </a:solidFill>
                <a:latin typeface="Symbol" panose="05050102010706020507" pitchFamily="18" charset="2"/>
                <a:sym typeface="Symbol" panose="05050102010706020507" pitchFamily="18" charset="2"/>
              </a:rPr>
              <a:t></a:t>
            </a:r>
            <a:endParaRPr lang="en-US" sz="1200" b="1">
              <a:solidFill>
                <a:schemeClr val="tx1"/>
              </a:solidFill>
              <a:latin typeface="Symbol" panose="05050102010706020507" pitchFamily="18" charset="2"/>
            </a:endParaRPr>
          </a:p>
        </p:txBody>
      </p:sp>
      <p:sp>
        <p:nvSpPr>
          <p:cNvPr id="59" name="Arrow: Pentagon 58">
            <a:extLst>
              <a:ext uri="{FF2B5EF4-FFF2-40B4-BE49-F238E27FC236}">
                <a16:creationId xmlns:a16="http://schemas.microsoft.com/office/drawing/2014/main" id="{9D9D486F-2A6C-472F-94D2-2C71E10D7E8B}"/>
              </a:ext>
            </a:extLst>
          </p:cNvPr>
          <p:cNvSpPr/>
          <p:nvPr/>
        </p:nvSpPr>
        <p:spPr>
          <a:xfrm rot="20355666">
            <a:off x="3774684" y="1821318"/>
            <a:ext cx="251758" cy="241476"/>
          </a:xfrm>
          <a:prstGeom prst="homePlat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tx1"/>
                </a:solidFill>
                <a:latin typeface="Symbol" panose="05050102010706020507" pitchFamily="18" charset="2"/>
                <a:sym typeface="Symbol" panose="05050102010706020507" pitchFamily="18" charset="2"/>
              </a:rPr>
              <a:t></a:t>
            </a:r>
            <a:endParaRPr lang="en-US" sz="1200" b="1">
              <a:solidFill>
                <a:schemeClr val="tx1"/>
              </a:solidFill>
              <a:latin typeface="Symbol" panose="05050102010706020507" pitchFamily="18" charset="2"/>
            </a:endParaRPr>
          </a:p>
        </p:txBody>
      </p:sp>
      <p:sp>
        <p:nvSpPr>
          <p:cNvPr id="25" name="TextBox 24">
            <a:extLst>
              <a:ext uri="{FF2B5EF4-FFF2-40B4-BE49-F238E27FC236}">
                <a16:creationId xmlns:a16="http://schemas.microsoft.com/office/drawing/2014/main" id="{9CC07006-636B-41D5-95DD-A88067BECDBF}"/>
              </a:ext>
            </a:extLst>
          </p:cNvPr>
          <p:cNvSpPr txBox="1"/>
          <p:nvPr/>
        </p:nvSpPr>
        <p:spPr>
          <a:xfrm rot="19269061">
            <a:off x="956274" y="5503350"/>
            <a:ext cx="1132910" cy="230832"/>
          </a:xfrm>
          <a:prstGeom prst="rect">
            <a:avLst/>
          </a:prstGeom>
          <a:noFill/>
        </p:spPr>
        <p:txBody>
          <a:bodyPr wrap="square" rtlCol="0">
            <a:spAutoFit/>
          </a:bodyPr>
          <a:lstStyle/>
          <a:p>
            <a:pPr algn="ctr"/>
            <a:r>
              <a:rPr lang="en-US" sz="900"/>
              <a:t>EH: </a:t>
            </a:r>
            <a:r>
              <a:rPr lang="en-US" sz="900" err="1"/>
              <a:t>SoapDispensed</a:t>
            </a:r>
            <a:endParaRPr lang="en-US" sz="900"/>
          </a:p>
        </p:txBody>
      </p:sp>
      <p:sp>
        <p:nvSpPr>
          <p:cNvPr id="64" name="TextBox 63">
            <a:extLst>
              <a:ext uri="{FF2B5EF4-FFF2-40B4-BE49-F238E27FC236}">
                <a16:creationId xmlns:a16="http://schemas.microsoft.com/office/drawing/2014/main" id="{BDB11085-5703-4ADF-BA24-7ADCF932D74B}"/>
              </a:ext>
            </a:extLst>
          </p:cNvPr>
          <p:cNvSpPr txBox="1"/>
          <p:nvPr/>
        </p:nvSpPr>
        <p:spPr>
          <a:xfrm rot="2980053">
            <a:off x="2652062" y="5651035"/>
            <a:ext cx="1244359" cy="230832"/>
          </a:xfrm>
          <a:prstGeom prst="rect">
            <a:avLst/>
          </a:prstGeom>
          <a:noFill/>
        </p:spPr>
        <p:txBody>
          <a:bodyPr wrap="square" rtlCol="0">
            <a:spAutoFit/>
          </a:bodyPr>
          <a:lstStyle/>
          <a:p>
            <a:pPr algn="ctr"/>
            <a:r>
              <a:rPr lang="en-US" sz="900"/>
              <a:t>EH: </a:t>
            </a:r>
            <a:r>
              <a:rPr lang="en-US" sz="900" err="1"/>
              <a:t>MotionDetected</a:t>
            </a:r>
            <a:endParaRPr lang="en-US" sz="900"/>
          </a:p>
        </p:txBody>
      </p:sp>
      <p:sp>
        <p:nvSpPr>
          <p:cNvPr id="65" name="TextBox 64">
            <a:extLst>
              <a:ext uri="{FF2B5EF4-FFF2-40B4-BE49-F238E27FC236}">
                <a16:creationId xmlns:a16="http://schemas.microsoft.com/office/drawing/2014/main" id="{70759D35-7A71-43B7-B2CD-67FE92C88B53}"/>
              </a:ext>
            </a:extLst>
          </p:cNvPr>
          <p:cNvSpPr txBox="1"/>
          <p:nvPr/>
        </p:nvSpPr>
        <p:spPr>
          <a:xfrm rot="17841873">
            <a:off x="1384771" y="3720426"/>
            <a:ext cx="1672127" cy="230832"/>
          </a:xfrm>
          <a:prstGeom prst="rect">
            <a:avLst/>
          </a:prstGeom>
          <a:noFill/>
        </p:spPr>
        <p:txBody>
          <a:bodyPr wrap="square" rtlCol="0">
            <a:spAutoFit/>
          </a:bodyPr>
          <a:lstStyle/>
          <a:p>
            <a:r>
              <a:rPr lang="en-US" sz="900"/>
              <a:t>EH: </a:t>
            </a:r>
            <a:r>
              <a:rPr lang="en-US" sz="900" err="1"/>
              <a:t>VisitDispenseRatioUpdated</a:t>
            </a:r>
            <a:endParaRPr lang="en-US" sz="900"/>
          </a:p>
        </p:txBody>
      </p:sp>
      <p:sp>
        <p:nvSpPr>
          <p:cNvPr id="66" name="TextBox 65">
            <a:extLst>
              <a:ext uri="{FF2B5EF4-FFF2-40B4-BE49-F238E27FC236}">
                <a16:creationId xmlns:a16="http://schemas.microsoft.com/office/drawing/2014/main" id="{0711AF2A-A884-4758-B42D-17C26E338ADB}"/>
              </a:ext>
            </a:extLst>
          </p:cNvPr>
          <p:cNvSpPr txBox="1"/>
          <p:nvPr/>
        </p:nvSpPr>
        <p:spPr>
          <a:xfrm rot="20381262">
            <a:off x="2912630" y="1605359"/>
            <a:ext cx="1692584" cy="230832"/>
          </a:xfrm>
          <a:prstGeom prst="rect">
            <a:avLst/>
          </a:prstGeom>
          <a:noFill/>
        </p:spPr>
        <p:txBody>
          <a:bodyPr wrap="square" rtlCol="0">
            <a:spAutoFit/>
          </a:bodyPr>
          <a:lstStyle/>
          <a:p>
            <a:pPr algn="ctr"/>
            <a:r>
              <a:rPr lang="en-US" sz="900"/>
              <a:t>EH: </a:t>
            </a:r>
            <a:r>
              <a:rPr lang="en-US" sz="900" err="1"/>
              <a:t>VisitDispenseRatioUpdated</a:t>
            </a:r>
            <a:endParaRPr lang="en-US" sz="900"/>
          </a:p>
        </p:txBody>
      </p:sp>
    </p:spTree>
    <p:extLst>
      <p:ext uri="{BB962C8B-B14F-4D97-AF65-F5344CB8AC3E}">
        <p14:creationId xmlns:p14="http://schemas.microsoft.com/office/powerpoint/2010/main" val="15902696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1C85D-29F0-4B9E-9833-5E0A1CD9ECD0}"/>
              </a:ext>
            </a:extLst>
          </p:cNvPr>
          <p:cNvSpPr>
            <a:spLocks noGrp="1"/>
          </p:cNvSpPr>
          <p:nvPr>
            <p:ph type="title"/>
          </p:nvPr>
        </p:nvSpPr>
        <p:spPr/>
        <p:txBody>
          <a:bodyPr>
            <a:normAutofit fontScale="90000"/>
          </a:bodyPr>
          <a:lstStyle/>
          <a:p>
            <a:r>
              <a:rPr lang="en-US"/>
              <a:t>Building Topology Sample</a:t>
            </a:r>
          </a:p>
        </p:txBody>
      </p:sp>
      <p:sp>
        <p:nvSpPr>
          <p:cNvPr id="5" name="Content Placeholder 4">
            <a:extLst>
              <a:ext uri="{FF2B5EF4-FFF2-40B4-BE49-F238E27FC236}">
                <a16:creationId xmlns:a16="http://schemas.microsoft.com/office/drawing/2014/main" id="{DFCCB14D-FAA3-4679-98F5-29F8DAE44D50}"/>
              </a:ext>
            </a:extLst>
          </p:cNvPr>
          <p:cNvSpPr>
            <a:spLocks noGrp="1"/>
          </p:cNvSpPr>
          <p:nvPr>
            <p:ph idx="1"/>
          </p:nvPr>
        </p:nvSpPr>
        <p:spPr>
          <a:xfrm>
            <a:off x="7567353" y="1825625"/>
            <a:ext cx="4192905" cy="2817167"/>
          </a:xfrm>
        </p:spPr>
        <p:txBody>
          <a:bodyPr>
            <a:normAutofit/>
          </a:bodyPr>
          <a:lstStyle/>
          <a:p>
            <a:pPr>
              <a:lnSpc>
                <a:spcPct val="100000"/>
              </a:lnSpc>
            </a:pPr>
            <a:r>
              <a:rPr lang="en-US" sz="2400"/>
              <a:t>The example code to the right builds a topology from data in an excel file (example below)</a:t>
            </a:r>
          </a:p>
          <a:p>
            <a:pPr>
              <a:lnSpc>
                <a:spcPct val="100000"/>
              </a:lnSpc>
            </a:pPr>
            <a:r>
              <a:rPr lang="en-US" sz="2400"/>
              <a:t>This is a common use case for customers</a:t>
            </a:r>
          </a:p>
        </p:txBody>
      </p:sp>
      <p:graphicFrame>
        <p:nvGraphicFramePr>
          <p:cNvPr id="3" name="Table 2">
            <a:extLst>
              <a:ext uri="{FF2B5EF4-FFF2-40B4-BE49-F238E27FC236}">
                <a16:creationId xmlns:a16="http://schemas.microsoft.com/office/drawing/2014/main" id="{B0D80D12-2AB3-407D-B65D-EC97AC71B2A4}"/>
              </a:ext>
            </a:extLst>
          </p:cNvPr>
          <p:cNvGraphicFramePr>
            <a:graphicFrameLocks noGrp="1"/>
          </p:cNvGraphicFramePr>
          <p:nvPr/>
        </p:nvGraphicFramePr>
        <p:xfrm>
          <a:off x="7567354" y="4950740"/>
          <a:ext cx="4192905" cy="1447800"/>
        </p:xfrm>
        <a:graphic>
          <a:graphicData uri="http://schemas.openxmlformats.org/drawingml/2006/table">
            <a:tbl>
              <a:tblPr firstRow="1" firstCol="1" bandRow="1">
                <a:tableStyleId>{073A0DAA-6AF3-43AB-8588-CEC1D06C72B9}</a:tableStyleId>
              </a:tblPr>
              <a:tblGrid>
                <a:gridCol w="647700">
                  <a:extLst>
                    <a:ext uri="{9D8B030D-6E8A-4147-A177-3AD203B41FA5}">
                      <a16:colId xmlns:a16="http://schemas.microsoft.com/office/drawing/2014/main" val="2045092322"/>
                    </a:ext>
                  </a:extLst>
                </a:gridCol>
                <a:gridCol w="647700">
                  <a:extLst>
                    <a:ext uri="{9D8B030D-6E8A-4147-A177-3AD203B41FA5}">
                      <a16:colId xmlns:a16="http://schemas.microsoft.com/office/drawing/2014/main" val="94422449"/>
                    </a:ext>
                  </a:extLst>
                </a:gridCol>
                <a:gridCol w="647700">
                  <a:extLst>
                    <a:ext uri="{9D8B030D-6E8A-4147-A177-3AD203B41FA5}">
                      <a16:colId xmlns:a16="http://schemas.microsoft.com/office/drawing/2014/main" val="1795303888"/>
                    </a:ext>
                  </a:extLst>
                </a:gridCol>
                <a:gridCol w="749935">
                  <a:extLst>
                    <a:ext uri="{9D8B030D-6E8A-4147-A177-3AD203B41FA5}">
                      <a16:colId xmlns:a16="http://schemas.microsoft.com/office/drawing/2014/main" val="689853413"/>
                    </a:ext>
                  </a:extLst>
                </a:gridCol>
                <a:gridCol w="749935">
                  <a:extLst>
                    <a:ext uri="{9D8B030D-6E8A-4147-A177-3AD203B41FA5}">
                      <a16:colId xmlns:a16="http://schemas.microsoft.com/office/drawing/2014/main" val="3184863649"/>
                    </a:ext>
                  </a:extLst>
                </a:gridCol>
                <a:gridCol w="749935">
                  <a:extLst>
                    <a:ext uri="{9D8B030D-6E8A-4147-A177-3AD203B41FA5}">
                      <a16:colId xmlns:a16="http://schemas.microsoft.com/office/drawing/2014/main" val="624589870"/>
                    </a:ext>
                  </a:extLst>
                </a:gridCol>
              </a:tblGrid>
              <a:tr h="180975">
                <a:tc>
                  <a:txBody>
                    <a:bodyPr/>
                    <a:lstStyle/>
                    <a:p>
                      <a:pPr marL="0" marR="0" algn="l">
                        <a:lnSpc>
                          <a:spcPct val="107000"/>
                        </a:lnSpc>
                        <a:spcBef>
                          <a:spcPts val="0"/>
                        </a:spcBef>
                        <a:spcAft>
                          <a:spcPts val="0"/>
                        </a:spcAft>
                      </a:pPr>
                      <a:r>
                        <a:rPr lang="en-US" sz="900">
                          <a:effectLst/>
                        </a:rPr>
                        <a:t>Type</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Id</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Parent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OtherData</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OtherData</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 </a:t>
                      </a:r>
                      <a:endParaRPr lang="en-US" sz="900">
                        <a:effectLst/>
                        <a:latin typeface="+mj-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456250293"/>
                  </a:ext>
                </a:extLst>
              </a:tr>
              <a:tr h="180975">
                <a:tc>
                  <a:txBody>
                    <a:bodyPr/>
                    <a:lstStyle/>
                    <a:p>
                      <a:pPr marL="0" marR="0" algn="l">
                        <a:lnSpc>
                          <a:spcPct val="107000"/>
                        </a:lnSpc>
                        <a:spcBef>
                          <a:spcPts val="0"/>
                        </a:spcBef>
                        <a:spcAft>
                          <a:spcPts val="0"/>
                        </a:spcAft>
                      </a:pPr>
                      <a:r>
                        <a:rPr lang="en-US" sz="900">
                          <a:effectLst/>
                        </a:rPr>
                        <a:t>floor</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Floor01</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endParaRPr lang="en-US" sz="900">
                        <a:effectLst/>
                        <a:latin typeface="+mj-lt"/>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 </a:t>
                      </a:r>
                      <a:endParaRPr lang="en-US" sz="900">
                        <a:effectLst/>
                        <a:latin typeface="+mj-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3965032748"/>
                  </a:ext>
                </a:extLst>
              </a:tr>
              <a:tr h="180975">
                <a:tc>
                  <a:txBody>
                    <a:bodyPr/>
                    <a:lstStyle/>
                    <a:p>
                      <a:pPr marL="0" marR="0" algn="l">
                        <a:lnSpc>
                          <a:spcPct val="107000"/>
                        </a:lnSpc>
                        <a:spcBef>
                          <a:spcPts val="0"/>
                        </a:spcBef>
                        <a:spcAft>
                          <a:spcPts val="0"/>
                        </a:spcAft>
                      </a:pPr>
                      <a:r>
                        <a:rPr lang="en-US" sz="900">
                          <a:effectLst/>
                        </a:rPr>
                        <a:t>room</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Room10</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Floor01</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 </a:t>
                      </a:r>
                      <a:endParaRPr lang="en-US" sz="900">
                        <a:effectLst/>
                        <a:latin typeface="+mj-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3459765359"/>
                  </a:ext>
                </a:extLst>
              </a:tr>
              <a:tr h="180975">
                <a:tc>
                  <a:txBody>
                    <a:bodyPr/>
                    <a:lstStyle/>
                    <a:p>
                      <a:pPr marL="0" marR="0" algn="l">
                        <a:lnSpc>
                          <a:spcPct val="107000"/>
                        </a:lnSpc>
                        <a:spcBef>
                          <a:spcPts val="0"/>
                        </a:spcBef>
                        <a:spcAft>
                          <a:spcPts val="0"/>
                        </a:spcAft>
                      </a:pPr>
                      <a:r>
                        <a:rPr lang="en-US" sz="900">
                          <a:effectLst/>
                        </a:rPr>
                        <a:t>room</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Room11</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Floor01</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 </a:t>
                      </a:r>
                      <a:endParaRPr lang="en-US" sz="900">
                        <a:effectLst/>
                        <a:latin typeface="+mj-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112236097"/>
                  </a:ext>
                </a:extLst>
              </a:tr>
              <a:tr h="180975">
                <a:tc>
                  <a:txBody>
                    <a:bodyPr/>
                    <a:lstStyle/>
                    <a:p>
                      <a:pPr marL="0" marR="0" algn="l">
                        <a:lnSpc>
                          <a:spcPct val="107000"/>
                        </a:lnSpc>
                        <a:spcBef>
                          <a:spcPts val="0"/>
                        </a:spcBef>
                        <a:spcAft>
                          <a:spcPts val="0"/>
                        </a:spcAft>
                      </a:pPr>
                      <a:r>
                        <a:rPr lang="en-US" sz="900">
                          <a:effectLst/>
                        </a:rPr>
                        <a:t>room</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Room12</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Floor01</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 </a:t>
                      </a:r>
                      <a:endParaRPr lang="en-US" sz="900">
                        <a:effectLst/>
                        <a:latin typeface="+mj-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3253384797"/>
                  </a:ext>
                </a:extLst>
              </a:tr>
              <a:tr h="180975">
                <a:tc>
                  <a:txBody>
                    <a:bodyPr/>
                    <a:lstStyle/>
                    <a:p>
                      <a:pPr marL="0" marR="0" algn="l">
                        <a:lnSpc>
                          <a:spcPct val="107000"/>
                        </a:lnSpc>
                        <a:spcBef>
                          <a:spcPts val="0"/>
                        </a:spcBef>
                        <a:spcAft>
                          <a:spcPts val="0"/>
                        </a:spcAft>
                      </a:pPr>
                      <a:r>
                        <a:rPr lang="en-US" sz="900">
                          <a:effectLst/>
                        </a:rPr>
                        <a:t>floor</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Floor02</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endParaRPr lang="en-US" sz="900">
                        <a:effectLst/>
                        <a:latin typeface="+mj-lt"/>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 </a:t>
                      </a:r>
                      <a:endParaRPr lang="en-US" sz="900">
                        <a:effectLst/>
                        <a:latin typeface="+mj-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323204482"/>
                  </a:ext>
                </a:extLst>
              </a:tr>
              <a:tr h="180975">
                <a:tc>
                  <a:txBody>
                    <a:bodyPr/>
                    <a:lstStyle/>
                    <a:p>
                      <a:pPr marL="0" marR="0" algn="l">
                        <a:lnSpc>
                          <a:spcPct val="107000"/>
                        </a:lnSpc>
                        <a:spcBef>
                          <a:spcPts val="0"/>
                        </a:spcBef>
                        <a:spcAft>
                          <a:spcPts val="0"/>
                        </a:spcAft>
                      </a:pPr>
                      <a:r>
                        <a:rPr lang="en-US" sz="900">
                          <a:effectLst/>
                        </a:rPr>
                        <a:t>room</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Room21</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Floor02</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 </a:t>
                      </a:r>
                      <a:endParaRPr lang="en-US" sz="900">
                        <a:effectLst/>
                        <a:latin typeface="+mj-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289001307"/>
                  </a:ext>
                </a:extLst>
              </a:tr>
              <a:tr h="180975">
                <a:tc>
                  <a:txBody>
                    <a:bodyPr/>
                    <a:lstStyle/>
                    <a:p>
                      <a:pPr marL="0" marR="0" algn="l">
                        <a:lnSpc>
                          <a:spcPct val="107000"/>
                        </a:lnSpc>
                        <a:spcBef>
                          <a:spcPts val="0"/>
                        </a:spcBef>
                        <a:spcAft>
                          <a:spcPts val="0"/>
                        </a:spcAft>
                      </a:pPr>
                      <a:r>
                        <a:rPr lang="en-US" sz="900">
                          <a:effectLst/>
                        </a:rPr>
                        <a:t>room</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Room22</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Floor02</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a:t>
                      </a:r>
                      <a:endParaRPr lang="en-US" sz="900">
                        <a:effectLst/>
                        <a:latin typeface="+mj-lt"/>
                        <a:ea typeface="SimSun" panose="02010600030101010101" pitchFamily="2" charset="-122"/>
                        <a:cs typeface="Arial" panose="020B0604020202020204" pitchFamily="34" charset="0"/>
                      </a:endParaRPr>
                    </a:p>
                  </a:txBody>
                  <a:tcPr marL="68580" marR="68580" marT="0" marB="0" anchor="ctr"/>
                </a:tc>
                <a:tc>
                  <a:txBody>
                    <a:bodyPr/>
                    <a:lstStyle/>
                    <a:p>
                      <a:pPr marL="0" marR="0" algn="l">
                        <a:lnSpc>
                          <a:spcPct val="107000"/>
                        </a:lnSpc>
                        <a:spcBef>
                          <a:spcPts val="0"/>
                        </a:spcBef>
                        <a:spcAft>
                          <a:spcPts val="0"/>
                        </a:spcAft>
                      </a:pPr>
                      <a:r>
                        <a:rPr lang="en-US" sz="900">
                          <a:effectLst/>
                        </a:rPr>
                        <a:t> </a:t>
                      </a:r>
                      <a:endParaRPr lang="en-US" sz="900">
                        <a:effectLst/>
                        <a:latin typeface="+mj-lt"/>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135541469"/>
                  </a:ext>
                </a:extLst>
              </a:tr>
            </a:tbl>
          </a:graphicData>
        </a:graphic>
      </p:graphicFrame>
      <p:sp>
        <p:nvSpPr>
          <p:cNvPr id="6" name="Rectangle 1">
            <a:extLst>
              <a:ext uri="{FF2B5EF4-FFF2-40B4-BE49-F238E27FC236}">
                <a16:creationId xmlns:a16="http://schemas.microsoft.com/office/drawing/2014/main" id="{1128B6F6-C5AD-4CF2-917B-48596106B297}"/>
              </a:ext>
            </a:extLst>
          </p:cNvPr>
          <p:cNvSpPr>
            <a:spLocks noChangeArrowheads="1"/>
          </p:cNvSpPr>
          <p:nvPr/>
        </p:nvSpPr>
        <p:spPr bwMode="auto">
          <a:xfrm>
            <a:off x="293121" y="1352145"/>
            <a:ext cx="6947016" cy="5437615"/>
          </a:xfrm>
          <a:prstGeom prst="rect">
            <a:avLst/>
          </a:prstGeom>
          <a:solidFill>
            <a:schemeClr val="tx1"/>
          </a:solidFill>
          <a:ln>
            <a:noFill/>
          </a:ln>
          <a:effectLst/>
        </p:spPr>
        <p:txBody>
          <a:bodyPr vert="horz" wrap="none" lIns="91440" tIns="45720" rIns="91440" bIns="45720" numCol="1" anchor="ctr" anchorCtr="0" compatLnSpc="1">
            <a:prstTxWarp prst="textNoShape">
              <a:avLst/>
            </a:prstTxWarp>
            <a:noAutofit/>
          </a:bodyPr>
          <a:lstStyle/>
          <a:p>
            <a:r>
              <a:rPr lang="en-US" sz="1000" b="0" err="1">
                <a:solidFill>
                  <a:srgbClr val="4EC9B0"/>
                </a:solidFill>
                <a:effectLst/>
                <a:latin typeface="Consolas" panose="020B0609020204030204" pitchFamily="49" charset="0"/>
              </a:rPr>
              <a:t>DigitalTwinsClient</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client</a:t>
            </a:r>
            <a:r>
              <a:rPr lang="en-US" sz="1000" b="0">
                <a:solidFill>
                  <a:srgbClr val="D4D4D4"/>
                </a:solidFill>
                <a:effectLst/>
                <a:latin typeface="Consolas" panose="020B0609020204030204" pitchFamily="49" charset="0"/>
              </a:rPr>
              <a:t> = </a:t>
            </a:r>
            <a:r>
              <a:rPr lang="en-US" sz="1000" b="0">
                <a:solidFill>
                  <a:srgbClr val="569CD6"/>
                </a:solidFill>
                <a:effectLst/>
                <a:latin typeface="Consolas" panose="020B0609020204030204" pitchFamily="49" charset="0"/>
              </a:rPr>
              <a:t>new</a:t>
            </a:r>
            <a:r>
              <a:rPr lang="en-US" sz="1000" b="0">
                <a:solidFill>
                  <a:srgbClr val="D4D4D4"/>
                </a:solidFill>
                <a:effectLst/>
                <a:latin typeface="Consolas" panose="020B0609020204030204" pitchFamily="49" charset="0"/>
              </a:rPr>
              <a:t> </a:t>
            </a:r>
            <a:r>
              <a:rPr lang="en-US" sz="1000" b="0" err="1">
                <a:solidFill>
                  <a:srgbClr val="4EC9B0"/>
                </a:solidFill>
                <a:effectLst/>
                <a:latin typeface="Consolas" panose="020B0609020204030204" pitchFamily="49" charset="0"/>
              </a:rPr>
              <a:t>DigitalTwinsClient</a:t>
            </a:r>
            <a:r>
              <a:rPr lang="en-US" sz="1000" b="0">
                <a:solidFill>
                  <a:srgbClr val="D4D4D4"/>
                </a:solidFill>
                <a:effectLst/>
                <a:latin typeface="Consolas" panose="020B0609020204030204" pitchFamily="49" charset="0"/>
              </a:rPr>
              <a:t>(...); </a:t>
            </a:r>
          </a:p>
          <a:p>
            <a:r>
              <a:rPr lang="en-US" sz="1000" b="0">
                <a:solidFill>
                  <a:srgbClr val="6A9955"/>
                </a:solidFill>
                <a:effectLst/>
                <a:latin typeface="Consolas" panose="020B0609020204030204" pitchFamily="49" charset="0"/>
              </a:rPr>
              <a:t>// Connect to MSFT graph and open spreadsheet from </a:t>
            </a:r>
            <a:r>
              <a:rPr lang="en-US" sz="1000" b="0" err="1">
                <a:solidFill>
                  <a:srgbClr val="6A9955"/>
                </a:solidFill>
                <a:effectLst/>
                <a:latin typeface="Consolas" panose="020B0609020204030204" pitchFamily="49" charset="0"/>
              </a:rPr>
              <a:t>OnDrive</a:t>
            </a:r>
            <a:endParaRPr lang="en-US" sz="1000" b="0">
              <a:solidFill>
                <a:srgbClr val="D4D4D4"/>
              </a:solidFill>
              <a:effectLst/>
              <a:latin typeface="Consolas" panose="020B0609020204030204" pitchFamily="49" charset="0"/>
            </a:endParaRPr>
          </a:p>
          <a:p>
            <a:r>
              <a:rPr lang="en-US" sz="1000" b="0">
                <a:solidFill>
                  <a:srgbClr val="6A9955"/>
                </a:solidFill>
                <a:effectLst/>
                <a:latin typeface="Consolas" panose="020B0609020204030204" pitchFamily="49" charset="0"/>
              </a:rPr>
              <a:t>// ...</a:t>
            </a:r>
            <a:endParaRPr lang="en-US" sz="1000" b="0">
              <a:solidFill>
                <a:srgbClr val="D4D4D4"/>
              </a:solidFill>
              <a:effectLst/>
              <a:latin typeface="Consolas" panose="020B0609020204030204" pitchFamily="49" charset="0"/>
            </a:endParaRPr>
          </a:p>
          <a:p>
            <a:r>
              <a:rPr lang="en-US" sz="1000" b="0">
                <a:solidFill>
                  <a:srgbClr val="6A9955"/>
                </a:solidFill>
                <a:effectLst/>
                <a:latin typeface="Consolas" panose="020B0609020204030204" pitchFamily="49" charset="0"/>
              </a:rPr>
              <a:t>// Read excel spreadsheet using MSFT graph APIs</a:t>
            </a:r>
            <a:endParaRPr lang="en-US" sz="1000" b="0">
              <a:solidFill>
                <a:srgbClr val="D4D4D4"/>
              </a:solidFill>
              <a:effectLst/>
              <a:latin typeface="Consolas" panose="020B0609020204030204" pitchFamily="49" charset="0"/>
            </a:endParaRPr>
          </a:p>
          <a:p>
            <a:r>
              <a:rPr lang="en-US" sz="1000" b="0">
                <a:solidFill>
                  <a:srgbClr val="569CD6"/>
                </a:solidFill>
                <a:effectLst/>
                <a:latin typeface="Consolas" panose="020B0609020204030204" pitchFamily="49" charset="0"/>
              </a:rPr>
              <a:t>var</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range</a:t>
            </a:r>
            <a:r>
              <a:rPr lang="en-US" sz="1000" b="0">
                <a:solidFill>
                  <a:srgbClr val="D4D4D4"/>
                </a:solidFill>
                <a:effectLst/>
                <a:latin typeface="Consolas" panose="020B0609020204030204" pitchFamily="49" charset="0"/>
              </a:rPr>
              <a:t> = </a:t>
            </a:r>
            <a:r>
              <a:rPr lang="en-US" sz="1000" b="0" err="1">
                <a:solidFill>
                  <a:srgbClr val="9CDCFE"/>
                </a:solidFill>
                <a:effectLst/>
                <a:latin typeface="Consolas" panose="020B0609020204030204" pitchFamily="49" charset="0"/>
              </a:rPr>
              <a:t>msgraphclient</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Me</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Drive</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Items</a:t>
            </a:r>
            <a:r>
              <a:rPr lang="en-US" sz="1000" b="0">
                <a:solidFill>
                  <a:srgbClr val="D4D4D4"/>
                </a:solidFill>
                <a:effectLst/>
                <a:latin typeface="Consolas" panose="020B0609020204030204" pitchFamily="49" charset="0"/>
              </a:rPr>
              <a:t>[</a:t>
            </a:r>
            <a:r>
              <a:rPr lang="en-US" sz="1000" b="0">
                <a:solidFill>
                  <a:srgbClr val="CE9178"/>
                </a:solidFill>
                <a:effectLst/>
                <a:latin typeface="Consolas" panose="020B0609020204030204" pitchFamily="49" charset="0"/>
              </a:rPr>
              <a:t>"</a:t>
            </a:r>
            <a:r>
              <a:rPr lang="en-US" sz="1000" b="0" err="1">
                <a:solidFill>
                  <a:srgbClr val="CE9178"/>
                </a:solidFill>
                <a:effectLst/>
                <a:latin typeface="Consolas" panose="020B0609020204030204" pitchFamily="49" charset="0"/>
              </a:rPr>
              <a:t>BuildingsWorkbook</a:t>
            </a:r>
            <a:r>
              <a:rPr lang="en-US" sz="1000" b="0">
                <a:solidFill>
                  <a:srgbClr val="CE9178"/>
                </a:solidFill>
                <a:effectLst/>
                <a:latin typeface="Consolas" panose="020B0609020204030204" pitchFamily="49" charset="0"/>
              </a:rPr>
              <a:t>"</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Workbook</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Worksheets</a:t>
            </a:r>
            <a:r>
              <a:rPr lang="en-US" sz="1000" b="0">
                <a:solidFill>
                  <a:srgbClr val="D4D4D4"/>
                </a:solidFill>
                <a:effectLst/>
                <a:latin typeface="Consolas" panose="020B0609020204030204" pitchFamily="49" charset="0"/>
              </a:rPr>
              <a:t>[</a:t>
            </a:r>
            <a:r>
              <a:rPr lang="en-US" sz="1000" b="0">
                <a:solidFill>
                  <a:srgbClr val="CE9178"/>
                </a:solidFill>
                <a:effectLst/>
                <a:latin typeface="Consolas" panose="020B0609020204030204" pitchFamily="49" charset="0"/>
              </a:rPr>
              <a:t>"Building"</a:t>
            </a:r>
            <a:r>
              <a:rPr lang="en-US" sz="1000" b="0">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usedRange</a:t>
            </a:r>
            <a:r>
              <a:rPr lang="en-US" sz="1000" b="0">
                <a:solidFill>
                  <a:srgbClr val="D4D4D4"/>
                </a:solidFill>
                <a:effectLst/>
                <a:latin typeface="Consolas" panose="020B0609020204030204" pitchFamily="49" charset="0"/>
              </a:rPr>
              <a:t>;</a:t>
            </a:r>
          </a:p>
          <a:p>
            <a:r>
              <a:rPr lang="en-US" sz="1000" b="0" err="1">
                <a:solidFill>
                  <a:srgbClr val="4EC9B0"/>
                </a:solidFill>
                <a:effectLst/>
                <a:latin typeface="Consolas" panose="020B0609020204030204" pitchFamily="49" charset="0"/>
              </a:rPr>
              <a:t>JsonDocument</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jdoc</a:t>
            </a:r>
            <a:r>
              <a:rPr lang="en-US" sz="1000" b="0">
                <a:solidFill>
                  <a:srgbClr val="D4D4D4"/>
                </a:solidFill>
                <a:effectLst/>
                <a:latin typeface="Consolas" panose="020B0609020204030204" pitchFamily="49" charset="0"/>
              </a:rPr>
              <a:t> = </a:t>
            </a:r>
            <a:r>
              <a:rPr lang="en-US" sz="1000" b="0" err="1">
                <a:solidFill>
                  <a:srgbClr val="9CDCFE"/>
                </a:solidFill>
                <a:effectLst/>
                <a:latin typeface="Consolas" panose="020B0609020204030204" pitchFamily="49" charset="0"/>
              </a:rPr>
              <a:t>JsonDocument</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Parse</a:t>
            </a:r>
            <a:r>
              <a:rPr lang="en-US" sz="1000" b="0">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range</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values</a:t>
            </a:r>
            <a:r>
              <a:rPr lang="en-US" sz="1000" b="0">
                <a:solidFill>
                  <a:srgbClr val="D4D4D4"/>
                </a:solidFill>
                <a:effectLst/>
                <a:latin typeface="Consolas" panose="020B0609020204030204" pitchFamily="49" charset="0"/>
              </a:rPr>
              <a:t>);</a:t>
            </a:r>
          </a:p>
          <a:p>
            <a:r>
              <a:rPr lang="en-US" sz="1000" b="0">
                <a:solidFill>
                  <a:srgbClr val="4EC9B0"/>
                </a:solidFill>
                <a:effectLst/>
                <a:latin typeface="Consolas" panose="020B0609020204030204" pitchFamily="49" charset="0"/>
              </a:rPr>
              <a:t>Dictionary</a:t>
            </a:r>
            <a:r>
              <a:rPr lang="en-US" sz="1000" b="0">
                <a:solidFill>
                  <a:srgbClr val="D4D4D4"/>
                </a:solidFill>
                <a:effectLst/>
                <a:latin typeface="Consolas" panose="020B0609020204030204" pitchFamily="49" charset="0"/>
              </a:rPr>
              <a:t>&lt;</a:t>
            </a:r>
            <a:r>
              <a:rPr lang="en-US" sz="1000" b="0">
                <a:solidFill>
                  <a:srgbClr val="569CD6"/>
                </a:solidFill>
                <a:effectLst/>
                <a:latin typeface="Consolas" panose="020B0609020204030204" pitchFamily="49" charset="0"/>
              </a:rPr>
              <a:t>string</a:t>
            </a:r>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string</a:t>
            </a:r>
            <a:r>
              <a:rPr lang="en-US" sz="1000" b="0">
                <a:solidFill>
                  <a:srgbClr val="D4D4D4"/>
                </a:solidFill>
                <a:effectLst/>
                <a:latin typeface="Consolas" panose="020B0609020204030204" pitchFamily="49" charset="0"/>
              </a:rPr>
              <a:t>&gt; </a:t>
            </a:r>
            <a:r>
              <a:rPr lang="en-US" sz="1000" b="0" err="1">
                <a:solidFill>
                  <a:srgbClr val="9CDCFE"/>
                </a:solidFill>
                <a:effectLst/>
                <a:latin typeface="Consolas" panose="020B0609020204030204" pitchFamily="49" charset="0"/>
              </a:rPr>
              <a:t>parentDictionary</a:t>
            </a:r>
            <a:r>
              <a:rPr lang="en-US" sz="1000" b="0">
                <a:solidFill>
                  <a:srgbClr val="D4D4D4"/>
                </a:solidFill>
                <a:effectLst/>
                <a:latin typeface="Consolas" panose="020B0609020204030204" pitchFamily="49" charset="0"/>
              </a:rPr>
              <a:t> = </a:t>
            </a:r>
            <a:r>
              <a:rPr lang="en-US" sz="1000" b="0">
                <a:solidFill>
                  <a:srgbClr val="569CD6"/>
                </a:solidFill>
                <a:effectLst/>
                <a:latin typeface="Consolas" panose="020B0609020204030204" pitchFamily="49" charset="0"/>
              </a:rPr>
              <a:t>new</a:t>
            </a:r>
            <a:r>
              <a:rPr lang="en-US" sz="1000" b="0">
                <a:solidFill>
                  <a:srgbClr val="D4D4D4"/>
                </a:solidFill>
                <a:effectLst/>
                <a:latin typeface="Consolas" panose="020B0609020204030204" pitchFamily="49" charset="0"/>
              </a:rPr>
              <a:t> </a:t>
            </a:r>
            <a:r>
              <a:rPr lang="en-US" sz="1000" b="0">
                <a:solidFill>
                  <a:srgbClr val="4EC9B0"/>
                </a:solidFill>
                <a:effectLst/>
                <a:latin typeface="Consolas" panose="020B0609020204030204" pitchFamily="49" charset="0"/>
              </a:rPr>
              <a:t>Dictionary</a:t>
            </a:r>
            <a:r>
              <a:rPr lang="en-US" sz="1000" b="0">
                <a:solidFill>
                  <a:srgbClr val="D4D4D4"/>
                </a:solidFill>
                <a:effectLst/>
                <a:latin typeface="Consolas" panose="020B0609020204030204" pitchFamily="49" charset="0"/>
              </a:rPr>
              <a:t>&lt;</a:t>
            </a:r>
            <a:r>
              <a:rPr lang="en-US" sz="1000" b="0">
                <a:solidFill>
                  <a:srgbClr val="569CD6"/>
                </a:solidFill>
                <a:effectLst/>
                <a:latin typeface="Consolas" panose="020B0609020204030204" pitchFamily="49" charset="0"/>
              </a:rPr>
              <a:t>string</a:t>
            </a:r>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string</a:t>
            </a:r>
            <a:r>
              <a:rPr lang="en-US" sz="1000" b="0">
                <a:solidFill>
                  <a:srgbClr val="D4D4D4"/>
                </a:solidFill>
                <a:effectLst/>
                <a:latin typeface="Consolas" panose="020B0609020204030204" pitchFamily="49" charset="0"/>
              </a:rPr>
              <a:t>&gt;();</a:t>
            </a:r>
          </a:p>
          <a:p>
            <a:r>
              <a:rPr lang="en-US" sz="1000" b="0">
                <a:solidFill>
                  <a:srgbClr val="C586C0"/>
                </a:solidFill>
                <a:effectLst/>
                <a:latin typeface="Consolas" panose="020B0609020204030204" pitchFamily="49" charset="0"/>
              </a:rPr>
              <a:t>foreach</a:t>
            </a:r>
            <a:r>
              <a:rPr lang="en-US" sz="1000" b="0">
                <a:solidFill>
                  <a:srgbClr val="D4D4D4"/>
                </a:solidFill>
                <a:effectLst/>
                <a:latin typeface="Consolas" panose="020B0609020204030204" pitchFamily="49" charset="0"/>
              </a:rPr>
              <a:t> (</a:t>
            </a:r>
            <a:r>
              <a:rPr lang="en-US" sz="1000" b="0" err="1">
                <a:solidFill>
                  <a:srgbClr val="4EC9B0"/>
                </a:solidFill>
                <a:effectLst/>
                <a:latin typeface="Consolas" panose="020B0609020204030204" pitchFamily="49" charset="0"/>
              </a:rPr>
              <a:t>JsonElement</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row</a:t>
            </a:r>
            <a:r>
              <a:rPr lang="en-US" sz="1000" b="0">
                <a:solidFill>
                  <a:srgbClr val="D4D4D4"/>
                </a:solidFill>
                <a:effectLst/>
                <a:latin typeface="Consolas" panose="020B0609020204030204" pitchFamily="49" charset="0"/>
              </a:rPr>
              <a:t> </a:t>
            </a:r>
            <a:r>
              <a:rPr lang="en-US" sz="1000" b="0">
                <a:solidFill>
                  <a:srgbClr val="C586C0"/>
                </a:solidFill>
                <a:effectLst/>
                <a:latin typeface="Consolas" panose="020B0609020204030204" pitchFamily="49" charset="0"/>
              </a:rPr>
              <a:t>in</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jdoc</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RootElement</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EnumerateArray</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string</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type</a:t>
            </a:r>
            <a:r>
              <a:rPr lang="en-US" sz="1000" b="0">
                <a:solidFill>
                  <a:srgbClr val="D4D4D4"/>
                </a:solidFill>
                <a:effectLst/>
                <a:latin typeface="Consolas" panose="020B0609020204030204" pitchFamily="49" charset="0"/>
              </a:rPr>
              <a:t> = </a:t>
            </a:r>
            <a:r>
              <a:rPr lang="en-US" sz="1000" b="0">
                <a:solidFill>
                  <a:srgbClr val="9CDCFE"/>
                </a:solidFill>
                <a:effectLst/>
                <a:latin typeface="Consolas" panose="020B0609020204030204" pitchFamily="49" charset="0"/>
              </a:rPr>
              <a:t>row</a:t>
            </a:r>
            <a:r>
              <a:rPr lang="en-US" sz="1000" b="0">
                <a:solidFill>
                  <a:srgbClr val="D4D4D4"/>
                </a:solidFill>
                <a:effectLst/>
                <a:latin typeface="Consolas" panose="020B0609020204030204" pitchFamily="49" charset="0"/>
              </a:rPr>
              <a:t>[</a:t>
            </a:r>
            <a:r>
              <a:rPr lang="en-US" sz="1000" b="0">
                <a:solidFill>
                  <a:srgbClr val="B5CEA8"/>
                </a:solidFill>
                <a:effectLst/>
                <a:latin typeface="Consolas" panose="020B0609020204030204" pitchFamily="49" charset="0"/>
              </a:rPr>
              <a:t>0</a:t>
            </a:r>
            <a:r>
              <a:rPr lang="en-US" sz="1000" b="0">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GetString</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string</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id</a:t>
            </a:r>
            <a:r>
              <a:rPr lang="en-US" sz="1000" b="0">
                <a:solidFill>
                  <a:srgbClr val="D4D4D4"/>
                </a:solidFill>
                <a:effectLst/>
                <a:latin typeface="Consolas" panose="020B0609020204030204" pitchFamily="49" charset="0"/>
              </a:rPr>
              <a:t> = </a:t>
            </a:r>
            <a:r>
              <a:rPr lang="en-US" sz="1000" b="0">
                <a:solidFill>
                  <a:srgbClr val="9CDCFE"/>
                </a:solidFill>
                <a:effectLst/>
                <a:latin typeface="Consolas" panose="020B0609020204030204" pitchFamily="49" charset="0"/>
              </a:rPr>
              <a:t>row</a:t>
            </a:r>
            <a:r>
              <a:rPr lang="en-US" sz="1000" b="0">
                <a:solidFill>
                  <a:srgbClr val="D4D4D4"/>
                </a:solidFill>
                <a:effectLst/>
                <a:latin typeface="Consolas" panose="020B0609020204030204" pitchFamily="49" charset="0"/>
              </a:rPr>
              <a:t>[</a:t>
            </a:r>
            <a:r>
              <a:rPr lang="en-US" sz="1000" b="0">
                <a:solidFill>
                  <a:srgbClr val="B5CEA8"/>
                </a:solidFill>
                <a:effectLst/>
                <a:latin typeface="Consolas" panose="020B0609020204030204" pitchFamily="49" charset="0"/>
              </a:rPr>
              <a:t>1</a:t>
            </a:r>
            <a:r>
              <a:rPr lang="en-US" sz="1000" b="0">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GetString</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string</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parent</a:t>
            </a:r>
            <a:r>
              <a:rPr lang="en-US" sz="1000" b="0">
                <a:solidFill>
                  <a:srgbClr val="D4D4D4"/>
                </a:solidFill>
                <a:effectLst/>
                <a:latin typeface="Consolas" panose="020B0609020204030204" pitchFamily="49" charset="0"/>
              </a:rPr>
              <a:t> = </a:t>
            </a:r>
            <a:r>
              <a:rPr lang="en-US" sz="1000" b="0">
                <a:solidFill>
                  <a:srgbClr val="9CDCFE"/>
                </a:solidFill>
                <a:effectLst/>
                <a:latin typeface="Consolas" panose="020B0609020204030204" pitchFamily="49" charset="0"/>
              </a:rPr>
              <a:t>row</a:t>
            </a:r>
            <a:r>
              <a:rPr lang="en-US" sz="1000" b="0">
                <a:solidFill>
                  <a:srgbClr val="D4D4D4"/>
                </a:solidFill>
                <a:effectLst/>
                <a:latin typeface="Consolas" panose="020B0609020204030204" pitchFamily="49" charset="0"/>
              </a:rPr>
              <a:t>[</a:t>
            </a:r>
            <a:r>
              <a:rPr lang="en-US" sz="1000" b="0">
                <a:solidFill>
                  <a:srgbClr val="B5CEA8"/>
                </a:solidFill>
                <a:effectLst/>
                <a:latin typeface="Consolas" panose="020B0609020204030204" pitchFamily="49" charset="0"/>
              </a:rPr>
              <a:t>2</a:t>
            </a:r>
            <a:r>
              <a:rPr lang="en-US" sz="1000" b="0">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GetString</a:t>
            </a:r>
            <a:r>
              <a:rPr lang="en-US" sz="1000" b="0">
                <a:solidFill>
                  <a:srgbClr val="D4D4D4"/>
                </a:solidFill>
                <a:effectLst/>
                <a:latin typeface="Consolas" panose="020B0609020204030204" pitchFamily="49" charset="0"/>
              </a:rPr>
              <a:t>();</a:t>
            </a:r>
          </a:p>
          <a:p>
            <a:br>
              <a:rPr lang="en-US" sz="1000" b="0">
                <a:solidFill>
                  <a:srgbClr val="D4D4D4"/>
                </a:solidFill>
                <a:effectLst/>
                <a:latin typeface="Consolas" panose="020B0609020204030204" pitchFamily="49" charset="0"/>
              </a:rPr>
            </a:br>
            <a:r>
              <a:rPr lang="en-US" sz="1000" b="0">
                <a:solidFill>
                  <a:srgbClr val="D4D4D4"/>
                </a:solidFill>
                <a:effectLst/>
                <a:latin typeface="Consolas" panose="020B0609020204030204" pitchFamily="49" charset="0"/>
              </a:rPr>
              <a:t>    </a:t>
            </a:r>
            <a:r>
              <a:rPr lang="en-US" sz="1000" b="0">
                <a:solidFill>
                  <a:srgbClr val="6A9955"/>
                </a:solidFill>
                <a:effectLst/>
                <a:latin typeface="Consolas" panose="020B0609020204030204" pitchFamily="49" charset="0"/>
              </a:rPr>
              <a:t>// Initialize twin data</a:t>
            </a:r>
            <a:endParaRPr lang="en-US" sz="1000" b="0">
              <a:solidFill>
                <a:srgbClr val="D4D4D4"/>
              </a:solidFill>
              <a:effectLst/>
              <a:latin typeface="Consolas" panose="020B0609020204030204" pitchFamily="49" charset="0"/>
            </a:endParaRPr>
          </a:p>
          <a:p>
            <a:r>
              <a:rPr lang="en-US" sz="1000" b="0">
                <a:solidFill>
                  <a:srgbClr val="D4D4D4"/>
                </a:solidFill>
                <a:effectLst/>
                <a:latin typeface="Consolas" panose="020B0609020204030204" pitchFamily="49" charset="0"/>
              </a:rPr>
              <a:t>    </a:t>
            </a:r>
            <a:r>
              <a:rPr lang="en-US" sz="1000" b="0" err="1">
                <a:solidFill>
                  <a:srgbClr val="4EC9B0"/>
                </a:solidFill>
                <a:effectLst/>
                <a:latin typeface="Consolas" panose="020B0609020204030204" pitchFamily="49" charset="0"/>
              </a:rPr>
              <a:t>BasicDigitalTwin</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twinData</a:t>
            </a:r>
            <a:r>
              <a:rPr lang="en-US" sz="1000" b="0">
                <a:solidFill>
                  <a:srgbClr val="D4D4D4"/>
                </a:solidFill>
                <a:effectLst/>
                <a:latin typeface="Consolas" panose="020B0609020204030204" pitchFamily="49" charset="0"/>
              </a:rPr>
              <a:t> = </a:t>
            </a:r>
            <a:r>
              <a:rPr lang="en-US" sz="1000" b="0">
                <a:solidFill>
                  <a:srgbClr val="569CD6"/>
                </a:solidFill>
                <a:effectLst/>
                <a:latin typeface="Consolas" panose="020B0609020204030204" pitchFamily="49" charset="0"/>
              </a:rPr>
              <a:t>new</a:t>
            </a:r>
            <a:r>
              <a:rPr lang="en-US" sz="1000" b="0">
                <a:solidFill>
                  <a:srgbClr val="D4D4D4"/>
                </a:solidFill>
                <a:effectLst/>
                <a:latin typeface="Consolas" panose="020B0609020204030204" pitchFamily="49" charset="0"/>
              </a:rPr>
              <a:t> </a:t>
            </a:r>
            <a:r>
              <a:rPr lang="en-US" sz="1000" b="0" err="1">
                <a:solidFill>
                  <a:srgbClr val="4EC9B0"/>
                </a:solidFill>
                <a:effectLst/>
                <a:latin typeface="Consolas" panose="020B0609020204030204" pitchFamily="49" charset="0"/>
              </a:rPr>
              <a:t>BasicDigitalTwin</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twinData</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Metadata</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ModelId</a:t>
            </a:r>
            <a:r>
              <a:rPr lang="en-US" sz="1000" b="0">
                <a:solidFill>
                  <a:srgbClr val="D4D4D4"/>
                </a:solidFill>
                <a:effectLst/>
                <a:latin typeface="Consolas" panose="020B0609020204030204" pitchFamily="49" charset="0"/>
              </a:rPr>
              <a:t> = </a:t>
            </a:r>
            <a:r>
              <a:rPr lang="en-US" sz="1000" b="0">
                <a:solidFill>
                  <a:srgbClr val="9CDCFE"/>
                </a:solidFill>
                <a:effectLst/>
                <a:latin typeface="Consolas" panose="020B0609020204030204" pitchFamily="49" charset="0"/>
              </a:rPr>
              <a:t>type</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twinData</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Id</a:t>
            </a:r>
            <a:r>
              <a:rPr lang="en-US" sz="1000" b="0">
                <a:solidFill>
                  <a:srgbClr val="D4D4D4"/>
                </a:solidFill>
                <a:effectLst/>
                <a:latin typeface="Consolas" panose="020B0609020204030204" pitchFamily="49" charset="0"/>
              </a:rPr>
              <a:t> = </a:t>
            </a:r>
            <a:r>
              <a:rPr lang="en-US" sz="1000" b="0">
                <a:solidFill>
                  <a:srgbClr val="9CDCFE"/>
                </a:solidFill>
                <a:effectLst/>
                <a:latin typeface="Consolas" panose="020B0609020204030204" pitchFamily="49" charset="0"/>
              </a:rPr>
              <a:t>id</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6A9955"/>
                </a:solidFill>
                <a:effectLst/>
                <a:latin typeface="Consolas" panose="020B0609020204030204" pitchFamily="49" charset="0"/>
              </a:rPr>
              <a:t>// Initialize additional properties from spreadsheet</a:t>
            </a:r>
            <a:endParaRPr lang="en-US" sz="1000" b="0">
              <a:solidFill>
                <a:srgbClr val="D4D4D4"/>
              </a:solidFill>
              <a:effectLst/>
              <a:latin typeface="Consolas" panose="020B0609020204030204" pitchFamily="49" charset="0"/>
            </a:endParaRPr>
          </a:p>
          <a:p>
            <a:r>
              <a:rPr lang="en-US" sz="1000" b="0">
                <a:solidFill>
                  <a:srgbClr val="D4D4D4"/>
                </a:solidFill>
                <a:effectLst/>
                <a:latin typeface="Consolas" panose="020B0609020204030204" pitchFamily="49" charset="0"/>
              </a:rPr>
              <a:t>    </a:t>
            </a:r>
            <a:r>
              <a:rPr lang="en-US" sz="1000" b="0">
                <a:solidFill>
                  <a:srgbClr val="6A9955"/>
                </a:solidFill>
                <a:effectLst/>
                <a:latin typeface="Consolas" panose="020B0609020204030204" pitchFamily="49" charset="0"/>
              </a:rPr>
              <a:t>// </a:t>
            </a:r>
            <a:r>
              <a:rPr lang="en-US" sz="1000" b="0" err="1">
                <a:solidFill>
                  <a:srgbClr val="6A9955"/>
                </a:solidFill>
                <a:effectLst/>
                <a:latin typeface="Consolas" panose="020B0609020204030204" pitchFamily="49" charset="0"/>
              </a:rPr>
              <a:t>twinData.CustomProperties.Add</a:t>
            </a:r>
            <a:r>
              <a:rPr lang="en-US" sz="1000" b="0">
                <a:solidFill>
                  <a:srgbClr val="6A9955"/>
                </a:solidFill>
                <a:effectLst/>
                <a:latin typeface="Consolas" panose="020B0609020204030204" pitchFamily="49" charset="0"/>
              </a:rPr>
              <a:t>(..., ...);</a:t>
            </a:r>
            <a:endParaRPr lang="en-US" sz="1000" b="0">
              <a:solidFill>
                <a:srgbClr val="D4D4D4"/>
              </a:solidFill>
              <a:effectLst/>
              <a:latin typeface="Consolas" panose="020B0609020204030204" pitchFamily="49" charset="0"/>
            </a:endParaRPr>
          </a:p>
          <a:p>
            <a:r>
              <a:rPr lang="en-US" sz="1000" b="0">
                <a:solidFill>
                  <a:srgbClr val="D4D4D4"/>
                </a:solidFill>
                <a:effectLst/>
                <a:latin typeface="Consolas" panose="020B0609020204030204" pitchFamily="49" charset="0"/>
              </a:rPr>
              <a:t>    </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client</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CreateDigitalTwin</a:t>
            </a:r>
            <a:r>
              <a:rPr lang="en-US" sz="1000" b="0">
                <a:solidFill>
                  <a:srgbClr val="D4D4D4"/>
                </a:solidFill>
                <a:effectLst/>
                <a:latin typeface="Consolas" panose="020B0609020204030204" pitchFamily="49" charset="0"/>
              </a:rPr>
              <a:t>(</a:t>
            </a:r>
            <a:r>
              <a:rPr lang="en-US" sz="1000" b="0">
                <a:solidFill>
                  <a:srgbClr val="9CDCFE"/>
                </a:solidFill>
                <a:effectLst/>
                <a:latin typeface="Consolas" panose="020B0609020204030204" pitchFamily="49" charset="0"/>
              </a:rPr>
              <a:t>id</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JsonSerializer</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Serialize</a:t>
            </a:r>
            <a:r>
              <a:rPr lang="en-US" sz="1000" b="0">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twinData</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6A9955"/>
                </a:solidFill>
                <a:effectLst/>
                <a:latin typeface="Consolas" panose="020B0609020204030204" pitchFamily="49" charset="0"/>
              </a:rPr>
              <a:t>// While creating the twins, record which relationships are needed for later</a:t>
            </a:r>
            <a:endParaRPr lang="en-US" sz="1000" b="0">
              <a:solidFill>
                <a:srgbClr val="D4D4D4"/>
              </a:solidFill>
              <a:effectLst/>
              <a:latin typeface="Consolas" panose="020B0609020204030204" pitchFamily="49" charset="0"/>
            </a:endParaRPr>
          </a:p>
          <a:p>
            <a:r>
              <a:rPr lang="en-US" sz="1000" b="0">
                <a:solidFill>
                  <a:srgbClr val="D4D4D4"/>
                </a:solidFill>
                <a:effectLst/>
                <a:latin typeface="Consolas" panose="020B0609020204030204" pitchFamily="49" charset="0"/>
              </a:rPr>
              <a:t>    </a:t>
            </a:r>
            <a:r>
              <a:rPr lang="en-US" sz="1000" b="0">
                <a:solidFill>
                  <a:srgbClr val="C586C0"/>
                </a:solidFill>
                <a:effectLst/>
                <a:latin typeface="Consolas" panose="020B0609020204030204" pitchFamily="49" charset="0"/>
              </a:rPr>
              <a:t>if</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parent</a:t>
            </a:r>
            <a:r>
              <a:rPr lang="en-US" sz="1000" b="0">
                <a:solidFill>
                  <a:srgbClr val="D4D4D4"/>
                </a:solidFill>
                <a:effectLst/>
                <a:latin typeface="Consolas" panose="020B0609020204030204" pitchFamily="49" charset="0"/>
              </a:rPr>
              <a:t> != </a:t>
            </a:r>
            <a:r>
              <a:rPr lang="en-US" sz="1000" b="0">
                <a:solidFill>
                  <a:srgbClr val="CE9178"/>
                </a:solidFill>
                <a:effectLst/>
                <a:latin typeface="Consolas" panose="020B0609020204030204" pitchFamily="49" charset="0"/>
              </a:rPr>
              <a:t>""</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parentDictionary</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Add</a:t>
            </a:r>
            <a:r>
              <a:rPr lang="en-US" sz="1000" b="0">
                <a:solidFill>
                  <a:srgbClr val="D4D4D4"/>
                </a:solidFill>
                <a:effectLst/>
                <a:latin typeface="Consolas" panose="020B0609020204030204" pitchFamily="49" charset="0"/>
              </a:rPr>
              <a:t>(</a:t>
            </a:r>
            <a:r>
              <a:rPr lang="en-US" sz="1000" b="0">
                <a:solidFill>
                  <a:srgbClr val="9CDCFE"/>
                </a:solidFill>
                <a:effectLst/>
                <a:latin typeface="Consolas" panose="020B0609020204030204" pitchFamily="49" charset="0"/>
              </a:rPr>
              <a:t>id</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parent</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a:t>
            </a:r>
          </a:p>
          <a:p>
            <a:r>
              <a:rPr lang="en-US" sz="1000" b="0">
                <a:solidFill>
                  <a:srgbClr val="6A9955"/>
                </a:solidFill>
                <a:effectLst/>
                <a:latin typeface="Consolas" panose="020B0609020204030204" pitchFamily="49" charset="0"/>
              </a:rPr>
              <a:t>// After creating all twins, now create the relationships…</a:t>
            </a:r>
            <a:endParaRPr lang="en-US" sz="1000" b="0">
              <a:solidFill>
                <a:srgbClr val="D4D4D4"/>
              </a:solidFill>
              <a:effectLst/>
              <a:latin typeface="Consolas" panose="020B0609020204030204" pitchFamily="49" charset="0"/>
            </a:endParaRPr>
          </a:p>
          <a:p>
            <a:r>
              <a:rPr lang="en-US" sz="1000" b="0">
                <a:solidFill>
                  <a:srgbClr val="C586C0"/>
                </a:solidFill>
                <a:effectLst/>
                <a:latin typeface="Consolas" panose="020B0609020204030204" pitchFamily="49" charset="0"/>
              </a:rPr>
              <a:t>foreach</a:t>
            </a:r>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string</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childId</a:t>
            </a:r>
            <a:r>
              <a:rPr lang="en-US" sz="1000" b="0">
                <a:solidFill>
                  <a:srgbClr val="D4D4D4"/>
                </a:solidFill>
                <a:effectLst/>
                <a:latin typeface="Consolas" panose="020B0609020204030204" pitchFamily="49" charset="0"/>
              </a:rPr>
              <a:t> </a:t>
            </a:r>
            <a:r>
              <a:rPr lang="en-US" sz="1000" b="0">
                <a:solidFill>
                  <a:srgbClr val="C586C0"/>
                </a:solidFill>
                <a:effectLst/>
                <a:latin typeface="Consolas" panose="020B0609020204030204" pitchFamily="49" charset="0"/>
              </a:rPr>
              <a:t>in</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parentDictionary</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Keys</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p>
          <a:p>
            <a:r>
              <a:rPr lang="en-US" sz="1000" b="0">
                <a:solidFill>
                  <a:srgbClr val="D4D4D4"/>
                </a:solidFill>
                <a:effectLst/>
                <a:latin typeface="Consolas" panose="020B0609020204030204" pitchFamily="49" charset="0"/>
              </a:rPr>
              <a:t>    </a:t>
            </a:r>
            <a:r>
              <a:rPr lang="en-US" sz="1000" b="0" err="1">
                <a:solidFill>
                  <a:srgbClr val="4EC9B0"/>
                </a:solidFill>
                <a:effectLst/>
                <a:latin typeface="Consolas" panose="020B0609020204030204" pitchFamily="49" charset="0"/>
              </a:rPr>
              <a:t>BasicRelationship</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rel</a:t>
            </a:r>
            <a:r>
              <a:rPr lang="en-US" sz="1000" b="0">
                <a:solidFill>
                  <a:srgbClr val="D4D4D4"/>
                </a:solidFill>
                <a:effectLst/>
                <a:latin typeface="Consolas" panose="020B0609020204030204" pitchFamily="49" charset="0"/>
              </a:rPr>
              <a:t> = </a:t>
            </a:r>
            <a:r>
              <a:rPr lang="en-US" sz="1000" b="0">
                <a:solidFill>
                  <a:srgbClr val="569CD6"/>
                </a:solidFill>
                <a:effectLst/>
                <a:latin typeface="Consolas" panose="020B0609020204030204" pitchFamily="49" charset="0"/>
              </a:rPr>
              <a:t>new</a:t>
            </a:r>
            <a:r>
              <a:rPr lang="en-US" sz="1000" b="0">
                <a:solidFill>
                  <a:srgbClr val="D4D4D4"/>
                </a:solidFill>
                <a:effectLst/>
                <a:latin typeface="Consolas" panose="020B0609020204030204" pitchFamily="49" charset="0"/>
              </a:rPr>
              <a:t> </a:t>
            </a:r>
            <a:r>
              <a:rPr lang="en-US" sz="1000" b="0" err="1">
                <a:solidFill>
                  <a:srgbClr val="4EC9B0"/>
                </a:solidFill>
                <a:effectLst/>
                <a:latin typeface="Consolas" panose="020B0609020204030204" pitchFamily="49" charset="0"/>
              </a:rPr>
              <a:t>BasicRelationship</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rel</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TargetId</a:t>
            </a:r>
            <a:r>
              <a:rPr lang="en-US" sz="1000" b="0">
                <a:solidFill>
                  <a:srgbClr val="D4D4D4"/>
                </a:solidFill>
                <a:effectLst/>
                <a:latin typeface="Consolas" panose="020B0609020204030204" pitchFamily="49" charset="0"/>
              </a:rPr>
              <a:t> = </a:t>
            </a:r>
            <a:r>
              <a:rPr lang="en-US" sz="1000" b="0" err="1">
                <a:solidFill>
                  <a:srgbClr val="9CDCFE"/>
                </a:solidFill>
                <a:effectLst/>
                <a:latin typeface="Consolas" panose="020B0609020204030204" pitchFamily="49" charset="0"/>
              </a:rPr>
              <a:t>childId</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rel</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Name</a:t>
            </a:r>
            <a:r>
              <a:rPr lang="en-US" sz="1000" b="0">
                <a:solidFill>
                  <a:srgbClr val="D4D4D4"/>
                </a:solidFill>
                <a:effectLst/>
                <a:latin typeface="Consolas" panose="020B0609020204030204" pitchFamily="49" charset="0"/>
              </a:rPr>
              <a:t> = </a:t>
            </a:r>
            <a:r>
              <a:rPr lang="en-US" sz="1000" b="0">
                <a:solidFill>
                  <a:srgbClr val="CE9178"/>
                </a:solidFill>
                <a:effectLst/>
                <a:latin typeface="Consolas" panose="020B0609020204030204" pitchFamily="49" charset="0"/>
              </a:rPr>
              <a:t>"contains"</a:t>
            </a:r>
            <a:r>
              <a:rPr lang="en-US" sz="1000" b="0">
                <a:solidFill>
                  <a:srgbClr val="D4D4D4"/>
                </a:solidFill>
                <a:effectLst/>
                <a:latin typeface="Consolas" panose="020B0609020204030204" pitchFamily="49" charset="0"/>
              </a:rPr>
              <a:t>; </a:t>
            </a:r>
          </a:p>
          <a:p>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string</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parentId</a:t>
            </a:r>
            <a:r>
              <a:rPr lang="en-US" sz="1000" b="0">
                <a:solidFill>
                  <a:srgbClr val="D4D4D4"/>
                </a:solidFill>
                <a:effectLst/>
                <a:latin typeface="Consolas" panose="020B0609020204030204" pitchFamily="49" charset="0"/>
              </a:rPr>
              <a:t> = </a:t>
            </a:r>
            <a:r>
              <a:rPr lang="en-US" sz="1000" b="0" err="1">
                <a:solidFill>
                  <a:srgbClr val="9CDCFE"/>
                </a:solidFill>
                <a:effectLst/>
                <a:latin typeface="Consolas" panose="020B0609020204030204" pitchFamily="49" charset="0"/>
              </a:rPr>
              <a:t>parentDictionary</a:t>
            </a:r>
            <a:r>
              <a:rPr lang="en-US" sz="1000" b="0">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childId</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client</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CreateRelationship</a:t>
            </a:r>
            <a:r>
              <a:rPr lang="en-US" sz="1000" b="0">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parentId</a:t>
            </a:r>
            <a:r>
              <a:rPr lang="en-US" sz="1000" b="0">
                <a:solidFill>
                  <a:srgbClr val="D4D4D4"/>
                </a:solidFill>
                <a:effectLst/>
                <a:latin typeface="Consolas" panose="020B0609020204030204" pitchFamily="49" charset="0"/>
              </a:rPr>
              <a:t>, </a:t>
            </a:r>
            <a:r>
              <a:rPr lang="en-US" sz="1000" b="0">
                <a:solidFill>
                  <a:srgbClr val="CE9178"/>
                </a:solidFill>
                <a:effectLst/>
                <a:latin typeface="Consolas" panose="020B0609020204030204" pitchFamily="49" charset="0"/>
              </a:rPr>
              <a:t>$"{</a:t>
            </a:r>
            <a:r>
              <a:rPr lang="en-US" sz="1000" b="0" err="1">
                <a:solidFill>
                  <a:srgbClr val="9CDCFE"/>
                </a:solidFill>
                <a:effectLst/>
                <a:latin typeface="Consolas" panose="020B0609020204030204" pitchFamily="49" charset="0"/>
              </a:rPr>
              <a:t>parentId</a:t>
            </a:r>
            <a:r>
              <a:rPr lang="en-US" sz="1000" b="0">
                <a:solidFill>
                  <a:srgbClr val="CE9178"/>
                </a:solidFill>
                <a:effectLst/>
                <a:latin typeface="Consolas" panose="020B0609020204030204" pitchFamily="49" charset="0"/>
              </a:rPr>
              <a:t>}-{</a:t>
            </a:r>
            <a:r>
              <a:rPr lang="en-US" sz="1000" b="0" err="1">
                <a:solidFill>
                  <a:srgbClr val="9CDCFE"/>
                </a:solidFill>
                <a:effectLst/>
                <a:latin typeface="Consolas" panose="020B0609020204030204" pitchFamily="49" charset="0"/>
              </a:rPr>
              <a:t>childId</a:t>
            </a:r>
            <a:r>
              <a:rPr lang="en-US" sz="1000" b="0">
                <a:solidFill>
                  <a:srgbClr val="CE9178"/>
                </a:solidFill>
                <a:effectLst/>
                <a:latin typeface="Consolas" panose="020B0609020204030204" pitchFamily="49" charset="0"/>
              </a:rPr>
              <a:t>}"</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JsonSerializer</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Serialize</a:t>
            </a:r>
            <a:r>
              <a:rPr lang="en-US" sz="1000" b="0">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rel</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a:t>
            </a:r>
          </a:p>
        </p:txBody>
      </p:sp>
    </p:spTree>
    <p:extLst>
      <p:ext uri="{BB962C8B-B14F-4D97-AF65-F5344CB8AC3E}">
        <p14:creationId xmlns:p14="http://schemas.microsoft.com/office/powerpoint/2010/main" val="1054677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77A37-3CE6-4857-8FDE-6F7DCDE0E974}"/>
              </a:ext>
            </a:extLst>
          </p:cNvPr>
          <p:cNvSpPr>
            <a:spLocks noGrp="1"/>
          </p:cNvSpPr>
          <p:nvPr>
            <p:ph type="title"/>
          </p:nvPr>
        </p:nvSpPr>
        <p:spPr/>
        <p:txBody>
          <a:bodyPr>
            <a:normAutofit fontScale="90000"/>
          </a:bodyPr>
          <a:lstStyle/>
          <a:p>
            <a:r>
              <a:rPr lang="en-US"/>
              <a:t>Twin API Overview</a:t>
            </a:r>
          </a:p>
        </p:txBody>
      </p:sp>
      <p:sp>
        <p:nvSpPr>
          <p:cNvPr id="3" name="Content Placeholder 2">
            <a:extLst>
              <a:ext uri="{FF2B5EF4-FFF2-40B4-BE49-F238E27FC236}">
                <a16:creationId xmlns:a16="http://schemas.microsoft.com/office/drawing/2014/main" id="{952F7D0C-04AF-4209-BEB8-7AEF10C6D8E2}"/>
              </a:ext>
            </a:extLst>
          </p:cNvPr>
          <p:cNvSpPr>
            <a:spLocks noGrp="1"/>
          </p:cNvSpPr>
          <p:nvPr>
            <p:ph idx="1"/>
          </p:nvPr>
        </p:nvSpPr>
        <p:spPr>
          <a:xfrm>
            <a:off x="838200" y="1137805"/>
            <a:ext cx="10515600" cy="2435389"/>
          </a:xfrm>
        </p:spPr>
        <p:txBody>
          <a:bodyPr/>
          <a:lstStyle/>
          <a:p>
            <a:r>
              <a:rPr lang="en-US"/>
              <a:t>Twins</a:t>
            </a:r>
          </a:p>
          <a:p>
            <a:pPr lvl="1"/>
            <a:r>
              <a:rPr lang="en-US"/>
              <a:t>Create, Read, Patch/Update, Delete</a:t>
            </a:r>
          </a:p>
          <a:p>
            <a:r>
              <a:rPr lang="en-US"/>
              <a:t>Relationships</a:t>
            </a:r>
          </a:p>
          <a:p>
            <a:pPr lvl="1"/>
            <a:r>
              <a:rPr lang="en-US"/>
              <a:t>Create, Read, Patch/Update, Delete</a:t>
            </a:r>
          </a:p>
          <a:p>
            <a:pPr lvl="1"/>
            <a:r>
              <a:rPr lang="en-US"/>
              <a:t>List incoming and outgoing relationships on twins</a:t>
            </a:r>
          </a:p>
        </p:txBody>
      </p:sp>
      <p:sp>
        <p:nvSpPr>
          <p:cNvPr id="5" name="TextBox 4">
            <a:extLst>
              <a:ext uri="{FF2B5EF4-FFF2-40B4-BE49-F238E27FC236}">
                <a16:creationId xmlns:a16="http://schemas.microsoft.com/office/drawing/2014/main" id="{3DAC0C65-2CE2-4070-BE96-4B5F3FFF7A0F}"/>
              </a:ext>
            </a:extLst>
          </p:cNvPr>
          <p:cNvSpPr txBox="1"/>
          <p:nvPr/>
        </p:nvSpPr>
        <p:spPr>
          <a:xfrm>
            <a:off x="351692" y="4072348"/>
            <a:ext cx="5608320" cy="2446824"/>
          </a:xfrm>
          <a:prstGeom prst="rect">
            <a:avLst/>
          </a:prstGeom>
          <a:solidFill>
            <a:schemeClr val="tx1"/>
          </a:solidFill>
        </p:spPr>
        <p:txBody>
          <a:bodyPr wrap="square">
            <a:spAutoFit/>
          </a:bodyPr>
          <a:lstStyle/>
          <a:p>
            <a:r>
              <a:rPr lang="en-US" sz="900" b="0">
                <a:solidFill>
                  <a:srgbClr val="6A9955"/>
                </a:solidFill>
                <a:effectLst/>
                <a:latin typeface="Consolas" panose="020B0609020204030204" pitchFamily="49" charset="0"/>
              </a:rPr>
              <a:t>// Initialize twin metadata</a:t>
            </a:r>
            <a:endParaRPr lang="en-US" sz="900" b="0">
              <a:solidFill>
                <a:srgbClr val="D4D4D4"/>
              </a:solidFill>
              <a:effectLst/>
              <a:latin typeface="Consolas" panose="020B0609020204030204" pitchFamily="49" charset="0"/>
            </a:endParaRPr>
          </a:p>
          <a:p>
            <a:r>
              <a:rPr lang="en-US" sz="900" b="0">
                <a:solidFill>
                  <a:srgbClr val="9CDCFE"/>
                </a:solidFill>
                <a:effectLst/>
                <a:latin typeface="Consolas" panose="020B0609020204030204" pitchFamily="49" charset="0"/>
              </a:rPr>
              <a:t>var</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meta</a:t>
            </a:r>
            <a:r>
              <a:rPr lang="en-US" sz="900" b="0">
                <a:solidFill>
                  <a:srgbClr val="D4D4D4"/>
                </a:solidFill>
                <a:effectLst/>
                <a:latin typeface="Consolas" panose="020B0609020204030204" pitchFamily="49" charset="0"/>
              </a:rPr>
              <a:t> = </a:t>
            </a:r>
            <a:r>
              <a:rPr lang="en-US" sz="900" b="0">
                <a:solidFill>
                  <a:srgbClr val="569CD6"/>
                </a:solidFill>
                <a:effectLst/>
                <a:latin typeface="Consolas" panose="020B0609020204030204" pitchFamily="49" charset="0"/>
              </a:rPr>
              <a:t>new</a:t>
            </a:r>
            <a:r>
              <a:rPr lang="en-US" sz="900" b="0">
                <a:solidFill>
                  <a:srgbClr val="D4D4D4"/>
                </a:solidFill>
                <a:effectLst/>
                <a:latin typeface="Consolas" panose="020B0609020204030204" pitchFamily="49" charset="0"/>
              </a:rPr>
              <a:t> </a:t>
            </a:r>
            <a:r>
              <a:rPr lang="en-US" sz="900" b="0">
                <a:solidFill>
                  <a:srgbClr val="4EC9B0"/>
                </a:solidFill>
                <a:effectLst/>
                <a:latin typeface="Consolas" panose="020B0609020204030204" pitchFamily="49" charset="0"/>
              </a:rPr>
              <a:t>Dictionary</a:t>
            </a:r>
            <a:r>
              <a:rPr lang="en-US" sz="900" b="0">
                <a:solidFill>
                  <a:srgbClr val="D4D4D4"/>
                </a:solidFill>
                <a:effectLst/>
                <a:latin typeface="Consolas" panose="020B0609020204030204" pitchFamily="49" charset="0"/>
              </a:rPr>
              <a:t>&lt;</a:t>
            </a:r>
            <a:r>
              <a:rPr lang="en-US" sz="900" b="0">
                <a:solidFill>
                  <a:srgbClr val="569CD6"/>
                </a:solidFill>
                <a:effectLst/>
                <a:latin typeface="Consolas" panose="020B0609020204030204" pitchFamily="49" charset="0"/>
              </a:rPr>
              <a:t>string</a:t>
            </a:r>
            <a:r>
              <a:rPr lang="en-US" sz="900" b="0">
                <a:solidFill>
                  <a:srgbClr val="D4D4D4"/>
                </a:solidFill>
                <a:effectLst/>
                <a:latin typeface="Consolas" panose="020B0609020204030204" pitchFamily="49" charset="0"/>
              </a:rPr>
              <a:t>, </a:t>
            </a:r>
            <a:r>
              <a:rPr lang="en-US" sz="900" b="0">
                <a:solidFill>
                  <a:srgbClr val="569CD6"/>
                </a:solidFill>
                <a:effectLst/>
                <a:latin typeface="Consolas" panose="020B0609020204030204" pitchFamily="49" charset="0"/>
              </a:rPr>
              <a:t>object</a:t>
            </a:r>
            <a:r>
              <a:rPr lang="en-US" sz="900" b="0">
                <a:solidFill>
                  <a:srgbClr val="D4D4D4"/>
                </a:solidFill>
                <a:effectLst/>
                <a:latin typeface="Consolas" panose="020B0609020204030204" pitchFamily="49" charset="0"/>
              </a:rPr>
              <a:t>&gt;</a:t>
            </a:r>
          </a:p>
          <a:p>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 </a:t>
            </a:r>
            <a:r>
              <a:rPr lang="en-US" sz="900" b="0">
                <a:solidFill>
                  <a:srgbClr val="CE9178"/>
                </a:solidFill>
                <a:effectLst/>
                <a:latin typeface="Consolas" panose="020B0609020204030204" pitchFamily="49" charset="0"/>
              </a:rPr>
              <a:t>"$model"</a:t>
            </a:r>
            <a:r>
              <a:rPr lang="en-US" sz="900" b="0">
                <a:solidFill>
                  <a:srgbClr val="D4D4D4"/>
                </a:solidFill>
                <a:effectLst/>
                <a:latin typeface="Consolas" panose="020B0609020204030204" pitchFamily="49" charset="0"/>
              </a:rPr>
              <a:t>, </a:t>
            </a:r>
            <a:r>
              <a:rPr lang="en-US" sz="900" b="0">
                <a:solidFill>
                  <a:srgbClr val="CE9178"/>
                </a:solidFill>
                <a:effectLst/>
                <a:latin typeface="Consolas" panose="020B0609020204030204" pitchFamily="49" charset="0"/>
              </a:rPr>
              <a:t>“</a:t>
            </a:r>
            <a:r>
              <a:rPr lang="en-US" sz="900">
                <a:solidFill>
                  <a:srgbClr val="CE9178"/>
                </a:solidFill>
                <a:latin typeface="Consolas" panose="020B0609020204030204" pitchFamily="49" charset="0"/>
              </a:rPr>
              <a:t>dtmi</a:t>
            </a:r>
            <a:r>
              <a:rPr lang="en-US" sz="900" b="0">
                <a:solidFill>
                  <a:srgbClr val="CE9178"/>
                </a:solidFill>
                <a:effectLst/>
                <a:latin typeface="Consolas" panose="020B0609020204030204" pitchFamily="49" charset="0"/>
              </a:rPr>
              <a:t>:example:Simple;1"</a:t>
            </a:r>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a:t>
            </a:r>
          </a:p>
          <a:p>
            <a:r>
              <a:rPr lang="en-US" sz="900" b="0">
                <a:solidFill>
                  <a:srgbClr val="6A9955"/>
                </a:solidFill>
                <a:effectLst/>
                <a:latin typeface="Consolas" panose="020B0609020204030204" pitchFamily="49" charset="0"/>
              </a:rPr>
              <a:t>// Initialize the twin properties</a:t>
            </a:r>
            <a:endParaRPr lang="en-US" sz="900" b="0">
              <a:solidFill>
                <a:srgbClr val="D4D4D4"/>
              </a:solidFill>
              <a:effectLst/>
              <a:latin typeface="Consolas" panose="020B0609020204030204" pitchFamily="49" charset="0"/>
            </a:endParaRPr>
          </a:p>
          <a:p>
            <a:r>
              <a:rPr lang="en-US" sz="900" b="0">
                <a:solidFill>
                  <a:srgbClr val="569CD6"/>
                </a:solidFill>
                <a:effectLst/>
                <a:latin typeface="Consolas" panose="020B0609020204030204" pitchFamily="49" charset="0"/>
              </a:rPr>
              <a:t>var</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initData</a:t>
            </a:r>
            <a:r>
              <a:rPr lang="en-US" sz="900" b="0">
                <a:solidFill>
                  <a:srgbClr val="D4D4D4"/>
                </a:solidFill>
                <a:effectLst/>
                <a:latin typeface="Consolas" panose="020B0609020204030204" pitchFamily="49" charset="0"/>
              </a:rPr>
              <a:t> = </a:t>
            </a:r>
            <a:r>
              <a:rPr lang="en-US" sz="900" b="0">
                <a:solidFill>
                  <a:srgbClr val="569CD6"/>
                </a:solidFill>
                <a:effectLst/>
                <a:latin typeface="Consolas" panose="020B0609020204030204" pitchFamily="49" charset="0"/>
              </a:rPr>
              <a:t>new</a:t>
            </a:r>
            <a:r>
              <a:rPr lang="en-US" sz="900" b="0">
                <a:solidFill>
                  <a:srgbClr val="D4D4D4"/>
                </a:solidFill>
                <a:effectLst/>
                <a:latin typeface="Consolas" panose="020B0609020204030204" pitchFamily="49" charset="0"/>
              </a:rPr>
              <a:t> </a:t>
            </a:r>
            <a:r>
              <a:rPr lang="en-US" sz="900" b="0">
                <a:solidFill>
                  <a:srgbClr val="4EC9B0"/>
                </a:solidFill>
                <a:effectLst/>
                <a:latin typeface="Consolas" panose="020B0609020204030204" pitchFamily="49" charset="0"/>
              </a:rPr>
              <a:t>Dictionary</a:t>
            </a:r>
            <a:r>
              <a:rPr lang="en-US" sz="900" b="0">
                <a:solidFill>
                  <a:srgbClr val="D4D4D4"/>
                </a:solidFill>
                <a:effectLst/>
                <a:latin typeface="Consolas" panose="020B0609020204030204" pitchFamily="49" charset="0"/>
              </a:rPr>
              <a:t>&lt;</a:t>
            </a:r>
            <a:r>
              <a:rPr lang="en-US" sz="900" b="0">
                <a:solidFill>
                  <a:srgbClr val="569CD6"/>
                </a:solidFill>
                <a:effectLst/>
                <a:latin typeface="Consolas" panose="020B0609020204030204" pitchFamily="49" charset="0"/>
              </a:rPr>
              <a:t>string</a:t>
            </a:r>
            <a:r>
              <a:rPr lang="en-US" sz="900" b="0">
                <a:solidFill>
                  <a:srgbClr val="D4D4D4"/>
                </a:solidFill>
                <a:effectLst/>
                <a:latin typeface="Consolas" panose="020B0609020204030204" pitchFamily="49" charset="0"/>
              </a:rPr>
              <a:t>, </a:t>
            </a:r>
            <a:r>
              <a:rPr lang="en-US" sz="900" b="0">
                <a:solidFill>
                  <a:srgbClr val="569CD6"/>
                </a:solidFill>
                <a:effectLst/>
                <a:latin typeface="Consolas" panose="020B0609020204030204" pitchFamily="49" charset="0"/>
              </a:rPr>
              <a:t>object</a:t>
            </a:r>
            <a:r>
              <a:rPr lang="en-US" sz="900" b="0">
                <a:solidFill>
                  <a:srgbClr val="D4D4D4"/>
                </a:solidFill>
                <a:effectLst/>
                <a:latin typeface="Consolas" panose="020B0609020204030204" pitchFamily="49" charset="0"/>
              </a:rPr>
              <a:t>&gt;</a:t>
            </a:r>
          </a:p>
          <a:p>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 </a:t>
            </a:r>
            <a:r>
              <a:rPr lang="en-US" sz="900" b="0">
                <a:solidFill>
                  <a:srgbClr val="CE9178"/>
                </a:solidFill>
                <a:effectLst/>
                <a:latin typeface="Consolas" panose="020B0609020204030204" pitchFamily="49" charset="0"/>
              </a:rPr>
              <a:t>"$metadata"</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meta</a:t>
            </a:r>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 </a:t>
            </a:r>
            <a:r>
              <a:rPr lang="en-US" sz="900" b="0">
                <a:solidFill>
                  <a:srgbClr val="CE9178"/>
                </a:solidFill>
                <a:effectLst/>
                <a:latin typeface="Consolas" panose="020B0609020204030204" pitchFamily="49" charset="0"/>
              </a:rPr>
              <a:t>"data"</a:t>
            </a:r>
            <a:r>
              <a:rPr lang="en-US" sz="900" b="0">
                <a:solidFill>
                  <a:srgbClr val="D4D4D4"/>
                </a:solidFill>
                <a:effectLst/>
                <a:latin typeface="Consolas" panose="020B0609020204030204" pitchFamily="49" charset="0"/>
              </a:rPr>
              <a:t>, </a:t>
            </a:r>
            <a:r>
              <a:rPr lang="en-US" sz="900" b="0">
                <a:solidFill>
                  <a:srgbClr val="CE9178"/>
                </a:solidFill>
                <a:effectLst/>
                <a:latin typeface="Consolas" panose="020B0609020204030204" pitchFamily="49" charset="0"/>
              </a:rPr>
              <a:t>"Hello World!"</a:t>
            </a:r>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a:t>
            </a:r>
          </a:p>
          <a:p>
            <a:r>
              <a:rPr lang="en-US" sz="900" b="0">
                <a:solidFill>
                  <a:srgbClr val="569CD6"/>
                </a:solidFill>
                <a:effectLst/>
                <a:latin typeface="Consolas" panose="020B0609020204030204" pitchFamily="49" charset="0"/>
              </a:rPr>
              <a:t>await</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client</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CreateDigitalTwinAsync</a:t>
            </a:r>
            <a:r>
              <a:rPr lang="en-US" sz="900" b="0">
                <a:solidFill>
                  <a:srgbClr val="D4D4D4"/>
                </a:solidFill>
                <a:effectLst/>
                <a:latin typeface="Consolas" panose="020B0609020204030204" pitchFamily="49" charset="0"/>
              </a:rPr>
              <a:t>(</a:t>
            </a:r>
            <a:r>
              <a:rPr lang="en-US" sz="900" b="0">
                <a:solidFill>
                  <a:srgbClr val="CE9178"/>
                </a:solidFill>
                <a:effectLst/>
                <a:latin typeface="Consolas" panose="020B0609020204030204" pitchFamily="49" charset="0"/>
              </a:rPr>
              <a:t>$“</a:t>
            </a:r>
            <a:r>
              <a:rPr lang="en-US" sz="900" b="0" err="1">
                <a:solidFill>
                  <a:srgbClr val="CE9178"/>
                </a:solidFill>
                <a:effectLst/>
                <a:latin typeface="Consolas" panose="020B0609020204030204" pitchFamily="49" charset="0"/>
              </a:rPr>
              <a:t>myTwin</a:t>
            </a:r>
            <a:r>
              <a:rPr lang="en-US" sz="900" b="0">
                <a:solidFill>
                  <a:srgbClr val="CE9178"/>
                </a:solidFill>
                <a:effectLst/>
                <a:latin typeface="Consolas" panose="020B0609020204030204" pitchFamily="49" charset="0"/>
              </a:rPr>
              <a:t>"</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JsonSerializer</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Serialize</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initData</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Console</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WriteLine</a:t>
            </a:r>
            <a:r>
              <a:rPr lang="en-US" sz="900" b="0">
                <a:solidFill>
                  <a:srgbClr val="D4D4D4"/>
                </a:solidFill>
                <a:effectLst/>
                <a:latin typeface="Consolas" panose="020B0609020204030204" pitchFamily="49" charset="0"/>
              </a:rPr>
              <a:t>(</a:t>
            </a:r>
            <a:r>
              <a:rPr lang="en-US" sz="900" b="0">
                <a:solidFill>
                  <a:srgbClr val="CE9178"/>
                </a:solidFill>
                <a:effectLst/>
                <a:latin typeface="Consolas" panose="020B0609020204030204" pitchFamily="49" charset="0"/>
              </a:rPr>
              <a:t>$"Created twin: {</a:t>
            </a:r>
            <a:r>
              <a:rPr lang="en-US" sz="900" b="0">
                <a:solidFill>
                  <a:srgbClr val="9CDCFE"/>
                </a:solidFill>
                <a:effectLst/>
                <a:latin typeface="Consolas" panose="020B0609020204030204" pitchFamily="49" charset="0"/>
              </a:rPr>
              <a:t>prefix</a:t>
            </a:r>
            <a:r>
              <a:rPr lang="en-US" sz="900" b="0">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i</a:t>
            </a:r>
            <a:r>
              <a:rPr lang="en-US" sz="900" b="0">
                <a:solidFill>
                  <a:srgbClr val="CE9178"/>
                </a:solidFill>
                <a:effectLst/>
                <a:latin typeface="Consolas" panose="020B0609020204030204" pitchFamily="49" charset="0"/>
              </a:rPr>
              <a:t>}"</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 </a:t>
            </a:r>
            <a:r>
              <a:rPr lang="en-US" sz="900" b="0">
                <a:solidFill>
                  <a:srgbClr val="C586C0"/>
                </a:solidFill>
                <a:effectLst/>
                <a:latin typeface="Consolas" panose="020B0609020204030204" pitchFamily="49" charset="0"/>
              </a:rPr>
              <a:t>catch</a:t>
            </a:r>
            <a:r>
              <a:rPr lang="en-US" sz="900" b="0">
                <a:solidFill>
                  <a:srgbClr val="D4D4D4"/>
                </a:solidFill>
                <a:effectLst/>
                <a:latin typeface="Consolas" panose="020B0609020204030204" pitchFamily="49" charset="0"/>
              </a:rPr>
              <a:t>(</a:t>
            </a:r>
            <a:r>
              <a:rPr lang="en-US" sz="900" b="0" err="1">
                <a:solidFill>
                  <a:srgbClr val="4EC9B0"/>
                </a:solidFill>
                <a:effectLst/>
                <a:latin typeface="Consolas" panose="020B0609020204030204" pitchFamily="49" charset="0"/>
              </a:rPr>
              <a:t>RequestFailedException</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rex</a:t>
            </a:r>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Console</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WriteLine</a:t>
            </a:r>
            <a:r>
              <a:rPr lang="en-US" sz="900" b="0">
                <a:solidFill>
                  <a:srgbClr val="D4D4D4"/>
                </a:solidFill>
                <a:effectLst/>
                <a:latin typeface="Consolas" panose="020B0609020204030204" pitchFamily="49" charset="0"/>
              </a:rPr>
              <a:t>(</a:t>
            </a:r>
            <a:r>
              <a:rPr lang="en-US" sz="900" b="0">
                <a:solidFill>
                  <a:srgbClr val="CE9178"/>
                </a:solidFill>
                <a:effectLst/>
                <a:latin typeface="Consolas" panose="020B0609020204030204" pitchFamily="49" charset="0"/>
              </a:rPr>
              <a:t>$"Create twin error: {</a:t>
            </a:r>
            <a:r>
              <a:rPr lang="en-US" sz="900" b="0" err="1">
                <a:solidFill>
                  <a:srgbClr val="9CDCFE"/>
                </a:solidFill>
                <a:effectLst/>
                <a:latin typeface="Consolas" panose="020B0609020204030204" pitchFamily="49" charset="0"/>
              </a:rPr>
              <a:t>rex</a:t>
            </a:r>
            <a:r>
              <a:rPr lang="en-US" sz="900" b="0" err="1">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Status</a:t>
            </a:r>
            <a:r>
              <a:rPr lang="en-US" sz="900" b="0">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rex</a:t>
            </a:r>
            <a:r>
              <a:rPr lang="en-US" sz="900" b="0" err="1">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Message</a:t>
            </a:r>
            <a:r>
              <a:rPr lang="en-US" sz="900" b="0">
                <a:solidFill>
                  <a:srgbClr val="CE9178"/>
                </a:solidFill>
                <a:effectLst/>
                <a:latin typeface="Consolas" panose="020B0609020204030204" pitchFamily="49" charset="0"/>
              </a:rPr>
              <a:t>}"</a:t>
            </a:r>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a:t>
            </a:r>
          </a:p>
        </p:txBody>
      </p:sp>
      <p:sp>
        <p:nvSpPr>
          <p:cNvPr id="7" name="TextBox 6">
            <a:extLst>
              <a:ext uri="{FF2B5EF4-FFF2-40B4-BE49-F238E27FC236}">
                <a16:creationId xmlns:a16="http://schemas.microsoft.com/office/drawing/2014/main" id="{90E6B207-4850-444E-BB2E-90F4E0A6C581}"/>
              </a:ext>
            </a:extLst>
          </p:cNvPr>
          <p:cNvSpPr txBox="1"/>
          <p:nvPr/>
        </p:nvSpPr>
        <p:spPr>
          <a:xfrm>
            <a:off x="6133514" y="4072348"/>
            <a:ext cx="5744308" cy="2446824"/>
          </a:xfrm>
          <a:prstGeom prst="rect">
            <a:avLst/>
          </a:prstGeom>
          <a:solidFill>
            <a:schemeClr val="tx1"/>
          </a:solidFill>
        </p:spPr>
        <p:txBody>
          <a:bodyPr wrap="square">
            <a:noAutofit/>
          </a:bodyPr>
          <a:lstStyle/>
          <a:p>
            <a:r>
              <a:rPr lang="en-US" sz="900" b="0">
                <a:solidFill>
                  <a:srgbClr val="9CDCFE"/>
                </a:solidFill>
                <a:effectLst/>
                <a:latin typeface="Consolas" panose="020B0609020204030204" pitchFamily="49" charset="0"/>
              </a:rPr>
              <a:t>public</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async</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static</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Task</a:t>
            </a:r>
            <a:r>
              <a:rPr lang="en-US" sz="900" b="0">
                <a:solidFill>
                  <a:srgbClr val="D4D4D4"/>
                </a:solidFill>
                <a:effectLst/>
                <a:latin typeface="Consolas" panose="020B0609020204030204" pitchFamily="49" charset="0"/>
              </a:rPr>
              <a:t> </a:t>
            </a:r>
            <a:r>
              <a:rPr lang="en-US" sz="900" b="0" err="1">
                <a:solidFill>
                  <a:srgbClr val="DCDCAA"/>
                </a:solidFill>
                <a:effectLst/>
                <a:latin typeface="Consolas" panose="020B0609020204030204" pitchFamily="49" charset="0"/>
              </a:rPr>
              <a:t>ListRelationships</a:t>
            </a:r>
            <a:r>
              <a:rPr lang="en-US" sz="900" b="0">
                <a:solidFill>
                  <a:srgbClr val="D4D4D4"/>
                </a:solidFill>
                <a:effectLst/>
                <a:latin typeface="Consolas" panose="020B0609020204030204" pitchFamily="49" charset="0"/>
              </a:rPr>
              <a:t>(</a:t>
            </a:r>
            <a:r>
              <a:rPr lang="en-US" sz="900" b="0" err="1">
                <a:solidFill>
                  <a:srgbClr val="4EC9B0"/>
                </a:solidFill>
                <a:effectLst/>
                <a:latin typeface="Consolas" panose="020B0609020204030204" pitchFamily="49" charset="0"/>
              </a:rPr>
              <a:t>DigitalTwinsClient</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client</a:t>
            </a:r>
            <a:r>
              <a:rPr lang="en-US" sz="900" b="0">
                <a:solidFill>
                  <a:srgbClr val="D4D4D4"/>
                </a:solidFill>
                <a:effectLst/>
                <a:latin typeface="Consolas" panose="020B0609020204030204" pitchFamily="49" charset="0"/>
              </a:rPr>
              <a:t>, </a:t>
            </a:r>
            <a:r>
              <a:rPr lang="en-US" sz="900" b="0">
                <a:solidFill>
                  <a:srgbClr val="569CD6"/>
                </a:solidFill>
                <a:effectLst/>
                <a:latin typeface="Consolas" panose="020B0609020204030204" pitchFamily="49" charset="0"/>
              </a:rPr>
              <a:t>string</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srcId</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a:t>
            </a:r>
          </a:p>
          <a:p>
            <a:r>
              <a:rPr lang="en-US" sz="900" b="0">
                <a:solidFill>
                  <a:srgbClr val="9CDCFE"/>
                </a:solidFill>
                <a:effectLst/>
                <a:latin typeface="Consolas" panose="020B0609020204030204" pitchFamily="49" charset="0"/>
              </a:rPr>
              <a:t>    try</a:t>
            </a:r>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AsyncPageable</a:t>
            </a:r>
            <a:r>
              <a:rPr lang="en-US" sz="900" b="0">
                <a:solidFill>
                  <a:srgbClr val="D4D4D4"/>
                </a:solidFill>
                <a:effectLst/>
                <a:latin typeface="Consolas" panose="020B0609020204030204" pitchFamily="49" charset="0"/>
              </a:rPr>
              <a:t>&lt;</a:t>
            </a:r>
            <a:r>
              <a:rPr lang="en-US" sz="900" b="0">
                <a:solidFill>
                  <a:srgbClr val="9CDCFE"/>
                </a:solidFill>
                <a:effectLst/>
                <a:latin typeface="Consolas" panose="020B0609020204030204" pitchFamily="49" charset="0"/>
              </a:rPr>
              <a:t>string</a:t>
            </a:r>
            <a:r>
              <a:rPr lang="en-US" sz="900" b="0">
                <a:solidFill>
                  <a:srgbClr val="D4D4D4"/>
                </a:solidFill>
                <a:effectLst/>
                <a:latin typeface="Consolas" panose="020B0609020204030204" pitchFamily="49" charset="0"/>
              </a:rPr>
              <a:t>&gt; </a:t>
            </a:r>
            <a:r>
              <a:rPr lang="en-US" sz="900" b="0">
                <a:solidFill>
                  <a:srgbClr val="9CDCFE"/>
                </a:solidFill>
                <a:effectLst/>
                <a:latin typeface="Consolas" panose="020B0609020204030204" pitchFamily="49" charset="0"/>
              </a:rPr>
              <a:t>results</a:t>
            </a:r>
            <a:r>
              <a:rPr lang="en-US" sz="900" b="0">
                <a:solidFill>
                  <a:srgbClr val="D4D4D4"/>
                </a:solidFill>
                <a:effectLst/>
                <a:latin typeface="Consolas" panose="020B0609020204030204" pitchFamily="49" charset="0"/>
              </a:rPr>
              <a:t> = </a:t>
            </a:r>
            <a:r>
              <a:rPr lang="en-US" sz="900" b="0" err="1">
                <a:solidFill>
                  <a:srgbClr val="9CDCFE"/>
                </a:solidFill>
                <a:effectLst/>
                <a:latin typeface="Consolas" panose="020B0609020204030204" pitchFamily="49" charset="0"/>
              </a:rPr>
              <a:t>client</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GetRelationshipsAsync</a:t>
            </a:r>
            <a:r>
              <a:rPr lang="en-US" sz="900" b="0">
                <a:solidFill>
                  <a:srgbClr val="D4D4D4"/>
                </a:solidFill>
                <a:effectLst/>
                <a:latin typeface="Consolas" panose="020B0609020204030204" pitchFamily="49" charset="0"/>
              </a:rPr>
              <a:t>(</a:t>
            </a:r>
            <a:r>
              <a:rPr lang="en-US" sz="900" b="0" err="1">
                <a:solidFill>
                  <a:srgbClr val="9CDCFE"/>
                </a:solidFill>
                <a:effectLst/>
                <a:latin typeface="Consolas" panose="020B0609020204030204" pitchFamily="49" charset="0"/>
              </a:rPr>
              <a:t>srcId</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Console</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WriteLine</a:t>
            </a:r>
            <a:r>
              <a:rPr lang="en-US" sz="900" b="0">
                <a:solidFill>
                  <a:srgbClr val="D4D4D4"/>
                </a:solidFill>
                <a:effectLst/>
                <a:latin typeface="Consolas" panose="020B0609020204030204" pitchFamily="49" charset="0"/>
              </a:rPr>
              <a:t>(</a:t>
            </a:r>
            <a:r>
              <a:rPr lang="en-US" sz="900" b="0">
                <a:solidFill>
                  <a:srgbClr val="CE9178"/>
                </a:solidFill>
                <a:effectLst/>
                <a:latin typeface="Consolas" panose="020B0609020204030204" pitchFamily="49" charset="0"/>
              </a:rPr>
              <a:t>$"Twin {</a:t>
            </a:r>
            <a:r>
              <a:rPr lang="en-US" sz="900" b="0" err="1">
                <a:solidFill>
                  <a:srgbClr val="9CDCFE"/>
                </a:solidFill>
                <a:effectLst/>
                <a:latin typeface="Consolas" panose="020B0609020204030204" pitchFamily="49" charset="0"/>
              </a:rPr>
              <a:t>srcId</a:t>
            </a:r>
            <a:r>
              <a:rPr lang="en-US" sz="900" b="0">
                <a:solidFill>
                  <a:srgbClr val="CE9178"/>
                </a:solidFill>
                <a:effectLst/>
                <a:latin typeface="Consolas" panose="020B0609020204030204" pitchFamily="49" charset="0"/>
              </a:rPr>
              <a:t>} is connected to:"</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a:solidFill>
                  <a:srgbClr val="569CD6"/>
                </a:solidFill>
                <a:effectLst/>
                <a:latin typeface="Consolas" panose="020B0609020204030204" pitchFamily="49" charset="0"/>
              </a:rPr>
              <a:t>await</a:t>
            </a:r>
            <a:r>
              <a:rPr lang="en-US" sz="900" b="0">
                <a:solidFill>
                  <a:srgbClr val="D4D4D4"/>
                </a:solidFill>
                <a:effectLst/>
                <a:latin typeface="Consolas" panose="020B0609020204030204" pitchFamily="49" charset="0"/>
              </a:rPr>
              <a:t> </a:t>
            </a:r>
            <a:r>
              <a:rPr lang="en-US" sz="900" b="0">
                <a:solidFill>
                  <a:srgbClr val="DCDCAA"/>
                </a:solidFill>
                <a:effectLst/>
                <a:latin typeface="Consolas" panose="020B0609020204030204" pitchFamily="49" charset="0"/>
              </a:rPr>
              <a:t>foreach</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string</a:t>
            </a:r>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rel</a:t>
            </a:r>
            <a:r>
              <a:rPr lang="en-US" sz="900" b="0">
                <a:solidFill>
                  <a:srgbClr val="D4D4D4"/>
                </a:solidFill>
                <a:effectLst/>
                <a:latin typeface="Consolas" panose="020B0609020204030204" pitchFamily="49" charset="0"/>
              </a:rPr>
              <a:t> </a:t>
            </a:r>
            <a:r>
              <a:rPr lang="en-US" sz="900" b="0">
                <a:solidFill>
                  <a:srgbClr val="569CD6"/>
                </a:solidFill>
                <a:effectLst/>
                <a:latin typeface="Consolas" panose="020B0609020204030204" pitchFamily="49" charset="0"/>
              </a:rPr>
              <a:t>in</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results</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var</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r</a:t>
            </a:r>
            <a:r>
              <a:rPr lang="en-US" sz="900" b="0">
                <a:solidFill>
                  <a:srgbClr val="D4D4D4"/>
                </a:solidFill>
                <a:effectLst/>
                <a:latin typeface="Consolas" panose="020B0609020204030204" pitchFamily="49" charset="0"/>
              </a:rPr>
              <a:t> = </a:t>
            </a:r>
            <a:r>
              <a:rPr lang="en-US" sz="900" b="0" err="1">
                <a:solidFill>
                  <a:srgbClr val="9CDCFE"/>
                </a:solidFill>
                <a:effectLst/>
                <a:latin typeface="Consolas" panose="020B0609020204030204" pitchFamily="49" charset="0"/>
              </a:rPr>
              <a:t>JsonSerializer</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Deserialize</a:t>
            </a:r>
            <a:r>
              <a:rPr lang="en-US" sz="900" b="0">
                <a:solidFill>
                  <a:srgbClr val="D4D4D4"/>
                </a:solidFill>
                <a:effectLst/>
                <a:latin typeface="Consolas" panose="020B0609020204030204" pitchFamily="49" charset="0"/>
              </a:rPr>
              <a:t>&lt;</a:t>
            </a:r>
            <a:r>
              <a:rPr lang="en-US" sz="900" b="0" err="1">
                <a:solidFill>
                  <a:srgbClr val="4EC9B0"/>
                </a:solidFill>
                <a:effectLst/>
                <a:latin typeface="Consolas" panose="020B0609020204030204" pitchFamily="49" charset="0"/>
              </a:rPr>
              <a:t>BasicRelationship</a:t>
            </a:r>
            <a:r>
              <a:rPr lang="en-US" sz="900" b="0">
                <a:solidFill>
                  <a:srgbClr val="D4D4D4"/>
                </a:solidFill>
                <a:effectLst/>
                <a:latin typeface="Consolas" panose="020B0609020204030204" pitchFamily="49" charset="0"/>
              </a:rPr>
              <a:t>&gt;(</a:t>
            </a:r>
            <a:r>
              <a:rPr lang="en-US" sz="900" b="0" err="1">
                <a:solidFill>
                  <a:srgbClr val="9CDCFE"/>
                </a:solidFill>
                <a:effectLst/>
                <a:latin typeface="Consolas" panose="020B0609020204030204" pitchFamily="49" charset="0"/>
              </a:rPr>
              <a:t>rel</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Console</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WriteLine</a:t>
            </a:r>
            <a:r>
              <a:rPr lang="en-US" sz="900" b="0">
                <a:solidFill>
                  <a:srgbClr val="D4D4D4"/>
                </a:solidFill>
                <a:effectLst/>
                <a:latin typeface="Consolas" panose="020B0609020204030204" pitchFamily="49" charset="0"/>
              </a:rPr>
              <a:t>(</a:t>
            </a:r>
            <a:r>
              <a:rPr lang="en-US" sz="900" b="0">
                <a:solidFill>
                  <a:srgbClr val="CE9178"/>
                </a:solidFill>
                <a:effectLst/>
                <a:latin typeface="Consolas" panose="020B0609020204030204" pitchFamily="49" charset="0"/>
              </a:rPr>
              <a:t>$" -{</a:t>
            </a:r>
            <a:r>
              <a:rPr lang="en-US" sz="900" b="0" err="1">
                <a:solidFill>
                  <a:srgbClr val="9CDCFE"/>
                </a:solidFill>
                <a:effectLst/>
                <a:latin typeface="Consolas" panose="020B0609020204030204" pitchFamily="49" charset="0"/>
              </a:rPr>
              <a:t>r</a:t>
            </a:r>
            <a:r>
              <a:rPr lang="en-US" sz="900" b="0" err="1">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RelationshipName</a:t>
            </a:r>
            <a:r>
              <a:rPr lang="en-US" sz="900" b="0">
                <a:solidFill>
                  <a:srgbClr val="CE9178"/>
                </a:solidFill>
                <a:effectLst/>
                <a:latin typeface="Consolas" panose="020B0609020204030204" pitchFamily="49" charset="0"/>
              </a:rPr>
              <a:t>}-&gt;{</a:t>
            </a:r>
            <a:r>
              <a:rPr lang="en-US" sz="900" b="0" err="1">
                <a:solidFill>
                  <a:srgbClr val="9CDCFE"/>
                </a:solidFill>
                <a:effectLst/>
                <a:latin typeface="Consolas" panose="020B0609020204030204" pitchFamily="49" charset="0"/>
              </a:rPr>
              <a:t>r</a:t>
            </a:r>
            <a:r>
              <a:rPr lang="en-US" sz="900" b="0" err="1">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TargetId</a:t>
            </a:r>
            <a:r>
              <a:rPr lang="en-US" sz="900" b="0">
                <a:solidFill>
                  <a:srgbClr val="CE9178"/>
                </a:solidFill>
                <a:effectLst/>
                <a:latin typeface="Consolas" panose="020B0609020204030204" pitchFamily="49" charset="0"/>
              </a:rPr>
              <a:t>}"</a:t>
            </a:r>
            <a:r>
              <a:rPr lang="en-US" sz="900" b="0">
                <a:solidFill>
                  <a:srgbClr val="D4D4D4"/>
                </a:solidFill>
                <a:effectLst/>
                <a:latin typeface="Consolas" panose="020B0609020204030204" pitchFamily="49" charset="0"/>
              </a:rPr>
              <a:t>);</a:t>
            </a:r>
          </a:p>
          <a:p>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 </a:t>
            </a:r>
            <a:r>
              <a:rPr lang="en-US" sz="900" b="0">
                <a:solidFill>
                  <a:srgbClr val="DCDCAA"/>
                </a:solidFill>
                <a:effectLst/>
                <a:latin typeface="Consolas" panose="020B0609020204030204" pitchFamily="49" charset="0"/>
              </a:rPr>
              <a:t>catch</a:t>
            </a:r>
            <a:r>
              <a:rPr lang="en-US" sz="900" b="0">
                <a:solidFill>
                  <a:srgbClr val="D4D4D4"/>
                </a:solidFill>
                <a:effectLst/>
                <a:latin typeface="Consolas" panose="020B0609020204030204" pitchFamily="49" charset="0"/>
              </a:rPr>
              <a:t> (</a:t>
            </a:r>
            <a:r>
              <a:rPr lang="en-US" sz="900" b="0" err="1">
                <a:solidFill>
                  <a:srgbClr val="4EC9B0"/>
                </a:solidFill>
                <a:effectLst/>
                <a:latin typeface="Consolas" panose="020B0609020204030204" pitchFamily="49" charset="0"/>
              </a:rPr>
              <a:t>RequestFailedException</a:t>
            </a:r>
            <a:r>
              <a:rPr lang="en-US" sz="900" b="0">
                <a:solidFill>
                  <a:srgbClr val="D4D4D4"/>
                </a:solidFill>
                <a:effectLst/>
                <a:latin typeface="Consolas" panose="020B0609020204030204" pitchFamily="49" charset="0"/>
              </a:rPr>
              <a:t> </a:t>
            </a:r>
            <a:r>
              <a:rPr lang="en-US" sz="900" b="0">
                <a:solidFill>
                  <a:srgbClr val="9CDCFE"/>
                </a:solidFill>
                <a:effectLst/>
                <a:latin typeface="Consolas" panose="020B0609020204030204" pitchFamily="49" charset="0"/>
              </a:rPr>
              <a:t>rex</a:t>
            </a:r>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a:t>
            </a:r>
            <a:r>
              <a:rPr lang="en-US" sz="900" b="0" err="1">
                <a:solidFill>
                  <a:srgbClr val="9CDCFE"/>
                </a:solidFill>
                <a:effectLst/>
                <a:latin typeface="Consolas" panose="020B0609020204030204" pitchFamily="49" charset="0"/>
              </a:rPr>
              <a:t>Console</a:t>
            </a:r>
            <a:r>
              <a:rPr lang="en-US" sz="900" b="0" err="1">
                <a:solidFill>
                  <a:srgbClr val="D4D4D4"/>
                </a:solidFill>
                <a:effectLst/>
                <a:latin typeface="Consolas" panose="020B0609020204030204" pitchFamily="49" charset="0"/>
              </a:rPr>
              <a:t>.</a:t>
            </a:r>
            <a:r>
              <a:rPr lang="en-US" sz="900" b="0" err="1">
                <a:solidFill>
                  <a:srgbClr val="DCDCAA"/>
                </a:solidFill>
                <a:effectLst/>
                <a:latin typeface="Consolas" panose="020B0609020204030204" pitchFamily="49" charset="0"/>
              </a:rPr>
              <a:t>WriteLine</a:t>
            </a:r>
            <a:r>
              <a:rPr lang="en-US" sz="900" b="0">
                <a:solidFill>
                  <a:srgbClr val="D4D4D4"/>
                </a:solidFill>
                <a:effectLst/>
                <a:latin typeface="Consolas" panose="020B0609020204030204" pitchFamily="49" charset="0"/>
              </a:rPr>
              <a:t>(</a:t>
            </a:r>
            <a:r>
              <a:rPr lang="en-US" sz="900" b="0">
                <a:solidFill>
                  <a:srgbClr val="CE9178"/>
                </a:solidFill>
                <a:effectLst/>
                <a:latin typeface="Consolas" panose="020B0609020204030204" pitchFamily="49" charset="0"/>
              </a:rPr>
              <a:t>$"Relationship retrieval error: {</a:t>
            </a:r>
            <a:r>
              <a:rPr lang="en-US" sz="900" b="0" err="1">
                <a:solidFill>
                  <a:srgbClr val="9CDCFE"/>
                </a:solidFill>
                <a:effectLst/>
                <a:latin typeface="Consolas" panose="020B0609020204030204" pitchFamily="49" charset="0"/>
              </a:rPr>
              <a:t>rex</a:t>
            </a:r>
            <a:r>
              <a:rPr lang="en-US" sz="900" b="0" err="1">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Status</a:t>
            </a:r>
            <a:r>
              <a:rPr lang="en-US" sz="900" b="0">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rex</a:t>
            </a:r>
            <a:r>
              <a:rPr lang="en-US" sz="900" b="0" err="1">
                <a:solidFill>
                  <a:srgbClr val="CE9178"/>
                </a:solidFill>
                <a:effectLst/>
                <a:latin typeface="Consolas" panose="020B0609020204030204" pitchFamily="49" charset="0"/>
              </a:rPr>
              <a:t>.</a:t>
            </a:r>
            <a:r>
              <a:rPr lang="en-US" sz="900" b="0" err="1">
                <a:solidFill>
                  <a:srgbClr val="9CDCFE"/>
                </a:solidFill>
                <a:effectLst/>
                <a:latin typeface="Consolas" panose="020B0609020204030204" pitchFamily="49" charset="0"/>
              </a:rPr>
              <a:t>Message</a:t>
            </a:r>
            <a:r>
              <a:rPr lang="en-US" sz="900" b="0">
                <a:solidFill>
                  <a:srgbClr val="CE9178"/>
                </a:solidFill>
                <a:effectLst/>
                <a:latin typeface="Consolas" panose="020B0609020204030204" pitchFamily="49" charset="0"/>
              </a:rPr>
              <a:t>}"</a:t>
            </a:r>
            <a:r>
              <a:rPr lang="en-US" sz="900" b="0">
                <a:solidFill>
                  <a:srgbClr val="D4D4D4"/>
                </a:solidFill>
                <a:effectLst/>
                <a:latin typeface="Consolas" panose="020B0609020204030204" pitchFamily="49" charset="0"/>
              </a:rPr>
              <a:t>);   </a:t>
            </a:r>
          </a:p>
          <a:p>
            <a:r>
              <a:rPr lang="en-US" sz="900" b="0">
                <a:solidFill>
                  <a:srgbClr val="D4D4D4"/>
                </a:solidFill>
                <a:effectLst/>
                <a:latin typeface="Consolas" panose="020B0609020204030204" pitchFamily="49" charset="0"/>
              </a:rPr>
              <a:t>    }</a:t>
            </a:r>
            <a:endParaRPr lang="en-US" sz="900">
              <a:solidFill>
                <a:srgbClr val="D4D4D4"/>
              </a:solidFill>
              <a:latin typeface="Consolas" panose="020B0609020204030204" pitchFamily="49" charset="0"/>
            </a:endParaRPr>
          </a:p>
          <a:p>
            <a:r>
              <a:rPr lang="en-US" sz="900" b="0">
                <a:solidFill>
                  <a:srgbClr val="D4D4D4"/>
                </a:solidFill>
                <a:effectLst/>
                <a:latin typeface="Consolas" panose="020B0609020204030204" pitchFamily="49" charset="0"/>
              </a:rPr>
              <a:t>}</a:t>
            </a:r>
          </a:p>
        </p:txBody>
      </p:sp>
    </p:spTree>
    <p:extLst>
      <p:ext uri="{BB962C8B-B14F-4D97-AF65-F5344CB8AC3E}">
        <p14:creationId xmlns:p14="http://schemas.microsoft.com/office/powerpoint/2010/main" val="21045415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D95FA-E71A-47C4-9657-B939E225C951}"/>
              </a:ext>
            </a:extLst>
          </p:cNvPr>
          <p:cNvSpPr>
            <a:spLocks noGrp="1"/>
          </p:cNvSpPr>
          <p:nvPr>
            <p:ph type="title"/>
          </p:nvPr>
        </p:nvSpPr>
        <p:spPr>
          <a:xfrm>
            <a:off x="2197100" y="2841847"/>
            <a:ext cx="7840680" cy="1533470"/>
          </a:xfrm>
        </p:spPr>
        <p:txBody>
          <a:bodyPr vert="horz" lIns="91440" tIns="45720" rIns="91440" bIns="45720" rtlCol="0" anchor="ctr">
            <a:normAutofit/>
          </a:bodyPr>
          <a:lstStyle/>
          <a:p>
            <a:r>
              <a:rPr lang="en-US" sz="3200" kern="1200">
                <a:solidFill>
                  <a:schemeClr val="bg1"/>
                </a:solidFill>
              </a:rPr>
              <a:t>Azure Digital </a:t>
            </a:r>
            <a:r>
              <a:rPr lang="en-US" sz="3200"/>
              <a:t>Twins</a:t>
            </a:r>
            <a:br>
              <a:rPr lang="en-US" sz="3200" kern="1200">
                <a:solidFill>
                  <a:schemeClr val="bg1"/>
                </a:solidFill>
                <a:latin typeface="+mj-lt"/>
                <a:ea typeface="+mj-ea"/>
                <a:cs typeface="+mj-cs"/>
              </a:rPr>
            </a:br>
            <a:r>
              <a:rPr lang="en-US" sz="3200" kern="1200">
                <a:solidFill>
                  <a:schemeClr val="bg1"/>
                </a:solidFill>
                <a:latin typeface="+mj-lt"/>
                <a:ea typeface="+mj-ea"/>
                <a:cs typeface="+mj-cs"/>
              </a:rPr>
              <a:t>Ingress, Routes and Events</a:t>
            </a:r>
          </a:p>
        </p:txBody>
      </p:sp>
      <p:pic>
        <p:nvPicPr>
          <p:cNvPr id="3" name="Graphic 2">
            <a:extLst>
              <a:ext uri="{FF2B5EF4-FFF2-40B4-BE49-F238E27FC236}">
                <a16:creationId xmlns:a16="http://schemas.microsoft.com/office/drawing/2014/main" id="{336A971F-F375-4C0D-839D-51EABCA8AB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4841" y="2841847"/>
            <a:ext cx="1533470" cy="1533470"/>
          </a:xfrm>
          <a:prstGeom prst="rect">
            <a:avLst/>
          </a:prstGeom>
        </p:spPr>
      </p:pic>
    </p:spTree>
    <p:extLst>
      <p:ext uri="{BB962C8B-B14F-4D97-AF65-F5344CB8AC3E}">
        <p14:creationId xmlns:p14="http://schemas.microsoft.com/office/powerpoint/2010/main" val="2029284898"/>
      </p:ext>
    </p:extLst>
  </p:cSld>
  <p:clrMapOvr>
    <a:masterClrMapping/>
  </p:clrMapOvr>
  <p:transition advClick="0" advTm="20000">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79AC9-2157-4682-B74E-F073E2773179}"/>
              </a:ext>
            </a:extLst>
          </p:cNvPr>
          <p:cNvSpPr>
            <a:spLocks noGrp="1"/>
          </p:cNvSpPr>
          <p:nvPr>
            <p:ph type="title"/>
          </p:nvPr>
        </p:nvSpPr>
        <p:spPr/>
        <p:txBody>
          <a:bodyPr>
            <a:normAutofit fontScale="90000"/>
          </a:bodyPr>
          <a:lstStyle/>
          <a:p>
            <a:r>
              <a:rPr lang="en-US"/>
              <a:t>Ingress</a:t>
            </a:r>
          </a:p>
        </p:txBody>
      </p:sp>
      <p:sp>
        <p:nvSpPr>
          <p:cNvPr id="3" name="Content Placeholder 2">
            <a:extLst>
              <a:ext uri="{FF2B5EF4-FFF2-40B4-BE49-F238E27FC236}">
                <a16:creationId xmlns:a16="http://schemas.microsoft.com/office/drawing/2014/main" id="{C50158BE-EBD5-4F2F-8420-A3B970FEF388}"/>
              </a:ext>
            </a:extLst>
          </p:cNvPr>
          <p:cNvSpPr>
            <a:spLocks noGrp="1"/>
          </p:cNvSpPr>
          <p:nvPr>
            <p:ph idx="1"/>
          </p:nvPr>
        </p:nvSpPr>
        <p:spPr/>
        <p:txBody>
          <a:bodyPr/>
          <a:lstStyle/>
          <a:p>
            <a:r>
              <a:rPr lang="en-US"/>
              <a:t>Drive ADT using the REST API surface</a:t>
            </a:r>
          </a:p>
          <a:p>
            <a:r>
              <a:rPr lang="en-US"/>
              <a:t>Any source that can call REST APIs can drive ADT</a:t>
            </a:r>
          </a:p>
          <a:p>
            <a:r>
              <a:rPr lang="en-US"/>
              <a:t>Typical scenario:</a:t>
            </a:r>
          </a:p>
          <a:p>
            <a:pPr lvl="1"/>
            <a:r>
              <a:rPr lang="en-US"/>
              <a:t>Event handler function attached to IoT Hub </a:t>
            </a:r>
          </a:p>
          <a:p>
            <a:pPr lvl="1"/>
            <a:r>
              <a:rPr lang="en-US"/>
              <a:t>Set properties on twins in response to telemetry messages</a:t>
            </a:r>
          </a:p>
          <a:p>
            <a:r>
              <a:rPr lang="en-US"/>
              <a:t>Can be used with sources such as Event Hubs or Event Grids</a:t>
            </a:r>
          </a:p>
          <a:p>
            <a:r>
              <a:rPr lang="en-US"/>
              <a:t>Can be used with Logic Apps and other tools that call REST APIs</a:t>
            </a:r>
          </a:p>
        </p:txBody>
      </p:sp>
    </p:spTree>
    <p:extLst>
      <p:ext uri="{BB962C8B-B14F-4D97-AF65-F5344CB8AC3E}">
        <p14:creationId xmlns:p14="http://schemas.microsoft.com/office/powerpoint/2010/main" val="40090170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8D777F3D-5E36-4A51-BBBA-4FED4238FB4B}"/>
              </a:ext>
            </a:extLst>
          </p:cNvPr>
          <p:cNvSpPr/>
          <p:nvPr/>
        </p:nvSpPr>
        <p:spPr>
          <a:xfrm>
            <a:off x="163426" y="3002959"/>
            <a:ext cx="3633428" cy="31889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87DA5ECE-0B4E-4A8D-889A-624EF7CEB897}"/>
              </a:ext>
            </a:extLst>
          </p:cNvPr>
          <p:cNvSpPr/>
          <p:nvPr/>
        </p:nvSpPr>
        <p:spPr>
          <a:xfrm>
            <a:off x="213666" y="2801651"/>
            <a:ext cx="5502540" cy="3416320"/>
          </a:xfrm>
          <a:prstGeom prst="rect">
            <a:avLst/>
          </a:prstGeom>
          <a:solidFill>
            <a:schemeClr val="tx1"/>
          </a:solidFill>
        </p:spPr>
        <p:txBody>
          <a:bodyPr wrap="square">
            <a:spAutoFit/>
          </a:bodyPr>
          <a:lstStyle/>
          <a:p>
            <a:r>
              <a:rPr lang="en-US" sz="800" b="0">
                <a:solidFill>
                  <a:srgbClr val="D4D4D4"/>
                </a:solidFill>
                <a:effectLst/>
                <a:latin typeface="Consolas" panose="020B0609020204030204" pitchFamily="49" charset="0"/>
              </a:rPr>
              <a:t>[</a:t>
            </a:r>
            <a:r>
              <a:rPr lang="en-US" sz="800" b="0" err="1">
                <a:solidFill>
                  <a:srgbClr val="4EC9B0"/>
                </a:solidFill>
                <a:effectLst/>
                <a:latin typeface="Consolas" panose="020B0609020204030204" pitchFamily="49" charset="0"/>
              </a:rPr>
              <a:t>FunctionName</a:t>
            </a:r>
            <a:r>
              <a:rPr lang="en-US" sz="800" b="0">
                <a:solidFill>
                  <a:srgbClr val="D4D4D4"/>
                </a:solidFill>
                <a:effectLst/>
                <a:latin typeface="Consolas" panose="020B0609020204030204" pitchFamily="49" charset="0"/>
              </a:rPr>
              <a:t>(</a:t>
            </a:r>
            <a:r>
              <a:rPr lang="en-US" sz="800" b="0">
                <a:solidFill>
                  <a:srgbClr val="CE9178"/>
                </a:solidFill>
                <a:effectLst/>
                <a:latin typeface="Consolas" panose="020B0609020204030204" pitchFamily="49" charset="0"/>
              </a:rPr>
              <a:t>"</a:t>
            </a:r>
            <a:r>
              <a:rPr lang="en-US" sz="800" b="0" err="1">
                <a:solidFill>
                  <a:srgbClr val="CE9178"/>
                </a:solidFill>
                <a:effectLst/>
                <a:latin typeface="Consolas" panose="020B0609020204030204" pitchFamily="49" charset="0"/>
              </a:rPr>
              <a:t>ProcessHubToDTEvents</a:t>
            </a:r>
            <a:r>
              <a:rPr lang="en-US" sz="800" b="0">
                <a:solidFill>
                  <a:srgbClr val="CE9178"/>
                </a:solidFill>
                <a:effectLst/>
                <a:latin typeface="Consolas" panose="020B0609020204030204" pitchFamily="49" charset="0"/>
              </a:rPr>
              <a:t>"</a:t>
            </a:r>
            <a:r>
              <a:rPr lang="en-US" sz="800" b="0">
                <a:solidFill>
                  <a:srgbClr val="D4D4D4"/>
                </a:solidFill>
                <a:effectLst/>
                <a:latin typeface="Consolas" panose="020B0609020204030204" pitchFamily="49" charset="0"/>
              </a:rPr>
              <a:t>)]</a:t>
            </a:r>
          </a:p>
          <a:p>
            <a:r>
              <a:rPr lang="en-US" sz="800" b="0">
                <a:solidFill>
                  <a:srgbClr val="569CD6"/>
                </a:solidFill>
                <a:effectLst/>
                <a:latin typeface="Consolas" panose="020B0609020204030204" pitchFamily="49" charset="0"/>
              </a:rPr>
              <a:t>public</a:t>
            </a:r>
            <a:r>
              <a:rPr lang="en-US" sz="800" b="0">
                <a:solidFill>
                  <a:srgbClr val="D4D4D4"/>
                </a:solidFill>
                <a:effectLst/>
                <a:latin typeface="Consolas" panose="020B0609020204030204" pitchFamily="49" charset="0"/>
              </a:rPr>
              <a:t> </a:t>
            </a:r>
            <a:r>
              <a:rPr lang="en-US" sz="800" b="0">
                <a:solidFill>
                  <a:srgbClr val="569CD6"/>
                </a:solidFill>
                <a:effectLst/>
                <a:latin typeface="Consolas" panose="020B0609020204030204" pitchFamily="49" charset="0"/>
              </a:rPr>
              <a:t>async</a:t>
            </a:r>
            <a:r>
              <a:rPr lang="en-US" sz="800" b="0">
                <a:solidFill>
                  <a:srgbClr val="D4D4D4"/>
                </a:solidFill>
                <a:effectLst/>
                <a:latin typeface="Consolas" panose="020B0609020204030204" pitchFamily="49" charset="0"/>
              </a:rPr>
              <a:t> </a:t>
            </a:r>
            <a:r>
              <a:rPr lang="en-US" sz="800" b="0">
                <a:solidFill>
                  <a:srgbClr val="569CD6"/>
                </a:solidFill>
                <a:effectLst/>
                <a:latin typeface="Consolas" panose="020B0609020204030204" pitchFamily="49" charset="0"/>
              </a:rPr>
              <a:t>void</a:t>
            </a:r>
            <a:r>
              <a:rPr lang="en-US" sz="800" b="0">
                <a:solidFill>
                  <a:srgbClr val="D4D4D4"/>
                </a:solidFill>
                <a:effectLst/>
                <a:latin typeface="Consolas" panose="020B0609020204030204" pitchFamily="49" charset="0"/>
              </a:rPr>
              <a:t> </a:t>
            </a:r>
            <a:r>
              <a:rPr lang="en-US" sz="800" b="0">
                <a:solidFill>
                  <a:srgbClr val="DCDCAA"/>
                </a:solidFill>
                <a:effectLst/>
                <a:latin typeface="Consolas" panose="020B0609020204030204" pitchFamily="49" charset="0"/>
              </a:rPr>
              <a:t>Run</a:t>
            </a:r>
            <a:r>
              <a:rPr lang="en-US" sz="800" b="0">
                <a:solidFill>
                  <a:srgbClr val="D4D4D4"/>
                </a:solidFill>
                <a:effectLst/>
                <a:latin typeface="Consolas" panose="020B0609020204030204" pitchFamily="49" charset="0"/>
              </a:rPr>
              <a:t>([</a:t>
            </a:r>
            <a:r>
              <a:rPr lang="en-US" sz="800" b="0" err="1">
                <a:solidFill>
                  <a:srgbClr val="4EC9B0"/>
                </a:solidFill>
                <a:effectLst/>
                <a:latin typeface="Consolas" panose="020B0609020204030204" pitchFamily="49" charset="0"/>
              </a:rPr>
              <a:t>EventGridTrigger</a:t>
            </a:r>
            <a:r>
              <a:rPr lang="en-US" sz="800" b="0">
                <a:solidFill>
                  <a:srgbClr val="D4D4D4"/>
                </a:solidFill>
                <a:effectLst/>
                <a:latin typeface="Consolas" panose="020B0609020204030204" pitchFamily="49" charset="0"/>
              </a:rPr>
              <a:t>]</a:t>
            </a:r>
            <a:r>
              <a:rPr lang="en-US" sz="800" b="0" err="1">
                <a:solidFill>
                  <a:srgbClr val="4EC9B0"/>
                </a:solidFill>
                <a:effectLst/>
                <a:latin typeface="Consolas" panose="020B0609020204030204" pitchFamily="49" charset="0"/>
              </a:rPr>
              <a:t>EventGridEvent</a:t>
            </a:r>
            <a:r>
              <a:rPr lang="en-US" sz="800" b="0">
                <a:solidFill>
                  <a:srgbClr val="D4D4D4"/>
                </a:solidFill>
                <a:effectLst/>
                <a:latin typeface="Consolas" panose="020B0609020204030204" pitchFamily="49" charset="0"/>
              </a:rPr>
              <a:t> </a:t>
            </a:r>
            <a:r>
              <a:rPr lang="en-US" sz="800" b="0" err="1">
                <a:solidFill>
                  <a:srgbClr val="9CDCFE"/>
                </a:solidFill>
                <a:effectLst/>
                <a:latin typeface="Consolas" panose="020B0609020204030204" pitchFamily="49" charset="0"/>
              </a:rPr>
              <a:t>eventGridEvent</a:t>
            </a:r>
            <a:r>
              <a:rPr lang="en-US" sz="800" b="0">
                <a:solidFill>
                  <a:srgbClr val="D4D4D4"/>
                </a:solidFill>
                <a:effectLst/>
                <a:latin typeface="Consolas" panose="020B0609020204030204" pitchFamily="49" charset="0"/>
              </a:rPr>
              <a:t>, </a:t>
            </a:r>
            <a:r>
              <a:rPr lang="en-US" sz="800" b="0" err="1">
                <a:solidFill>
                  <a:srgbClr val="4EC9B0"/>
                </a:solidFill>
                <a:effectLst/>
                <a:latin typeface="Consolas" panose="020B0609020204030204" pitchFamily="49" charset="0"/>
              </a:rPr>
              <a:t>ILogger</a:t>
            </a:r>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log</a:t>
            </a:r>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  </a:t>
            </a:r>
            <a:r>
              <a:rPr lang="en-US" sz="800" b="0" err="1">
                <a:solidFill>
                  <a:srgbClr val="4EC9B0"/>
                </a:solidFill>
                <a:effectLst/>
                <a:latin typeface="Consolas" panose="020B0609020204030204" pitchFamily="49" charset="0"/>
              </a:rPr>
              <a:t>ManagedIdentityCredential</a:t>
            </a:r>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cred</a:t>
            </a:r>
            <a:r>
              <a:rPr lang="en-US" sz="800" b="0">
                <a:solidFill>
                  <a:srgbClr val="D4D4D4"/>
                </a:solidFill>
                <a:effectLst/>
                <a:latin typeface="Consolas" panose="020B0609020204030204" pitchFamily="49" charset="0"/>
              </a:rPr>
              <a:t> = </a:t>
            </a:r>
            <a:r>
              <a:rPr lang="en-US" sz="800" b="0">
                <a:solidFill>
                  <a:srgbClr val="569CD6"/>
                </a:solidFill>
                <a:effectLst/>
                <a:latin typeface="Consolas" panose="020B0609020204030204" pitchFamily="49" charset="0"/>
              </a:rPr>
              <a:t>new</a:t>
            </a:r>
            <a:r>
              <a:rPr lang="en-US" sz="800" b="0">
                <a:solidFill>
                  <a:srgbClr val="D4D4D4"/>
                </a:solidFill>
                <a:effectLst/>
                <a:latin typeface="Consolas" panose="020B0609020204030204" pitchFamily="49" charset="0"/>
              </a:rPr>
              <a:t> </a:t>
            </a:r>
            <a:r>
              <a:rPr lang="en-US" sz="800" b="0" err="1">
                <a:solidFill>
                  <a:srgbClr val="4EC9B0"/>
                </a:solidFill>
                <a:effectLst/>
                <a:latin typeface="Consolas" panose="020B0609020204030204" pitchFamily="49" charset="0"/>
              </a:rPr>
              <a:t>ManagedIdentityCredential</a:t>
            </a:r>
            <a:r>
              <a:rPr lang="en-US" sz="800" b="0">
                <a:solidFill>
                  <a:srgbClr val="D4D4D4"/>
                </a:solidFill>
                <a:effectLst/>
                <a:latin typeface="Consolas" panose="020B0609020204030204" pitchFamily="49" charset="0"/>
              </a:rPr>
              <a:t>(</a:t>
            </a:r>
            <a:r>
              <a:rPr lang="en-US" sz="800" b="0" err="1">
                <a:solidFill>
                  <a:srgbClr val="9CDCFE"/>
                </a:solidFill>
                <a:effectLst/>
                <a:latin typeface="Consolas" panose="020B0609020204030204" pitchFamily="49" charset="0"/>
              </a:rPr>
              <a:t>adtAppId</a:t>
            </a:r>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client</a:t>
            </a:r>
            <a:r>
              <a:rPr lang="en-US" sz="800" b="0">
                <a:solidFill>
                  <a:srgbClr val="D4D4D4"/>
                </a:solidFill>
                <a:effectLst/>
                <a:latin typeface="Consolas" panose="020B0609020204030204" pitchFamily="49" charset="0"/>
              </a:rPr>
              <a:t> = </a:t>
            </a:r>
            <a:r>
              <a:rPr lang="en-US" sz="800" b="0">
                <a:solidFill>
                  <a:srgbClr val="569CD6"/>
                </a:solidFill>
                <a:effectLst/>
                <a:latin typeface="Consolas" panose="020B0609020204030204" pitchFamily="49" charset="0"/>
              </a:rPr>
              <a:t>new</a:t>
            </a:r>
            <a:r>
              <a:rPr lang="en-US" sz="800" b="0">
                <a:solidFill>
                  <a:srgbClr val="D4D4D4"/>
                </a:solidFill>
                <a:effectLst/>
                <a:latin typeface="Consolas" panose="020B0609020204030204" pitchFamily="49" charset="0"/>
              </a:rPr>
              <a:t> </a:t>
            </a:r>
            <a:r>
              <a:rPr lang="en-US" sz="800" b="0" err="1">
                <a:solidFill>
                  <a:srgbClr val="4EC9B0"/>
                </a:solidFill>
                <a:effectLst/>
                <a:latin typeface="Consolas" panose="020B0609020204030204" pitchFamily="49" charset="0"/>
              </a:rPr>
              <a:t>DigitalTwinsClient</a:t>
            </a:r>
            <a:r>
              <a:rPr lang="en-US" sz="800" b="0">
                <a:solidFill>
                  <a:srgbClr val="D4D4D4"/>
                </a:solidFill>
                <a:effectLst/>
                <a:latin typeface="Consolas" panose="020B0609020204030204" pitchFamily="49" charset="0"/>
              </a:rPr>
              <a:t>(</a:t>
            </a:r>
            <a:r>
              <a:rPr lang="en-US" sz="800" b="0">
                <a:solidFill>
                  <a:srgbClr val="569CD6"/>
                </a:solidFill>
                <a:effectLst/>
                <a:latin typeface="Consolas" panose="020B0609020204030204" pitchFamily="49" charset="0"/>
              </a:rPr>
              <a:t>new</a:t>
            </a:r>
            <a:r>
              <a:rPr lang="en-US" sz="800" b="0">
                <a:solidFill>
                  <a:srgbClr val="D4D4D4"/>
                </a:solidFill>
                <a:effectLst/>
                <a:latin typeface="Consolas" panose="020B0609020204030204" pitchFamily="49" charset="0"/>
              </a:rPr>
              <a:t> </a:t>
            </a:r>
            <a:r>
              <a:rPr lang="en-US" sz="800" b="0">
                <a:solidFill>
                  <a:srgbClr val="4EC9B0"/>
                </a:solidFill>
                <a:effectLst/>
                <a:latin typeface="Consolas" panose="020B0609020204030204" pitchFamily="49" charset="0"/>
              </a:rPr>
              <a:t>Uri</a:t>
            </a:r>
            <a:r>
              <a:rPr lang="en-US" sz="800" b="0">
                <a:solidFill>
                  <a:srgbClr val="D4D4D4"/>
                </a:solidFill>
                <a:effectLst/>
                <a:latin typeface="Consolas" panose="020B0609020204030204" pitchFamily="49" charset="0"/>
              </a:rPr>
              <a:t>(</a:t>
            </a:r>
            <a:r>
              <a:rPr lang="en-US" sz="800" b="0" err="1">
                <a:solidFill>
                  <a:srgbClr val="9CDCFE"/>
                </a:solidFill>
                <a:effectLst/>
                <a:latin typeface="Consolas" panose="020B0609020204030204" pitchFamily="49" charset="0"/>
              </a:rPr>
              <a:t>adtInstanceUrl</a:t>
            </a:r>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cred</a:t>
            </a:r>
            <a:r>
              <a:rPr lang="en-US" sz="800" b="0">
                <a:solidFill>
                  <a:srgbClr val="D4D4D4"/>
                </a:solidFill>
                <a:effectLst/>
                <a:latin typeface="Consolas" panose="020B0609020204030204" pitchFamily="49" charset="0"/>
              </a:rPr>
              <a:t>);</a:t>
            </a:r>
          </a:p>
          <a:p>
            <a:br>
              <a:rPr lang="en-US" sz="800" b="0">
                <a:solidFill>
                  <a:srgbClr val="D4D4D4"/>
                </a:solidFill>
                <a:effectLst/>
                <a:latin typeface="Consolas" panose="020B0609020204030204" pitchFamily="49" charset="0"/>
              </a:rPr>
            </a:br>
            <a:r>
              <a:rPr lang="en-US" sz="800" b="0">
                <a:solidFill>
                  <a:srgbClr val="D4D4D4"/>
                </a:solidFill>
                <a:effectLst/>
                <a:latin typeface="Consolas" panose="020B0609020204030204" pitchFamily="49" charset="0"/>
              </a:rPr>
              <a:t>  </a:t>
            </a:r>
            <a:r>
              <a:rPr lang="en-US" sz="800" b="0">
                <a:solidFill>
                  <a:srgbClr val="C586C0"/>
                </a:solidFill>
                <a:effectLst/>
                <a:latin typeface="Consolas" panose="020B0609020204030204" pitchFamily="49" charset="0"/>
              </a:rPr>
              <a:t>if</a:t>
            </a:r>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client</a:t>
            </a:r>
            <a:r>
              <a:rPr lang="en-US" sz="800" b="0">
                <a:solidFill>
                  <a:srgbClr val="D4D4D4"/>
                </a:solidFill>
                <a:effectLst/>
                <a:latin typeface="Consolas" panose="020B0609020204030204" pitchFamily="49" charset="0"/>
              </a:rPr>
              <a:t> != </a:t>
            </a:r>
            <a:r>
              <a:rPr lang="en-US" sz="800" b="0">
                <a:solidFill>
                  <a:srgbClr val="569CD6"/>
                </a:solidFill>
                <a:effectLst/>
                <a:latin typeface="Consolas" panose="020B0609020204030204" pitchFamily="49" charset="0"/>
              </a:rPr>
              <a:t>null</a:t>
            </a:r>
            <a:endParaRPr lang="en-US" sz="800">
              <a:solidFill>
                <a:srgbClr val="D4D4D4"/>
              </a:solidFill>
              <a:latin typeface="Consolas" panose="020B0609020204030204" pitchFamily="49" charset="0"/>
            </a:endParaRPr>
          </a:p>
          <a:p>
            <a:r>
              <a:rPr lang="en-US" sz="800" b="0">
                <a:solidFill>
                  <a:srgbClr val="D4D4D4"/>
                </a:solidFill>
                <a:effectLst/>
                <a:latin typeface="Consolas" panose="020B0609020204030204" pitchFamily="49" charset="0"/>
              </a:rPr>
              <a:t>  {</a:t>
            </a:r>
          </a:p>
          <a:p>
            <a:r>
              <a:rPr lang="en-US" sz="800" b="0">
                <a:solidFill>
                  <a:srgbClr val="D4D4D4"/>
                </a:solidFill>
                <a:effectLst/>
                <a:latin typeface="Consolas" panose="020B0609020204030204" pitchFamily="49" charset="0"/>
              </a:rPr>
              <a:t>    </a:t>
            </a:r>
            <a:r>
              <a:rPr lang="en-US" sz="800" b="0">
                <a:solidFill>
                  <a:srgbClr val="C586C0"/>
                </a:solidFill>
                <a:effectLst/>
                <a:latin typeface="Consolas" panose="020B0609020204030204" pitchFamily="49" charset="0"/>
              </a:rPr>
              <a:t>if</a:t>
            </a:r>
            <a:r>
              <a:rPr lang="en-US" sz="800" b="0">
                <a:solidFill>
                  <a:srgbClr val="D4D4D4"/>
                </a:solidFill>
                <a:effectLst/>
                <a:latin typeface="Consolas" panose="020B0609020204030204" pitchFamily="49" charset="0"/>
              </a:rPr>
              <a:t> (</a:t>
            </a:r>
            <a:r>
              <a:rPr lang="en-US" sz="800" b="0" err="1">
                <a:solidFill>
                  <a:srgbClr val="9CDCFE"/>
                </a:solidFill>
                <a:effectLst/>
                <a:latin typeface="Consolas" panose="020B0609020204030204" pitchFamily="49" charset="0"/>
              </a:rPr>
              <a:t>eventGridEvent</a:t>
            </a:r>
            <a:r>
              <a:rPr lang="en-US" sz="800" b="0">
                <a:solidFill>
                  <a:srgbClr val="D4D4D4"/>
                </a:solidFill>
                <a:effectLst/>
                <a:latin typeface="Consolas" panose="020B0609020204030204" pitchFamily="49" charset="0"/>
              </a:rPr>
              <a:t> != </a:t>
            </a:r>
            <a:r>
              <a:rPr lang="en-US" sz="800" b="0">
                <a:solidFill>
                  <a:srgbClr val="569CD6"/>
                </a:solidFill>
                <a:effectLst/>
                <a:latin typeface="Consolas" panose="020B0609020204030204" pitchFamily="49" charset="0"/>
              </a:rPr>
              <a:t>null</a:t>
            </a:r>
            <a:r>
              <a:rPr lang="en-US" sz="800" b="0">
                <a:solidFill>
                  <a:srgbClr val="D4D4D4"/>
                </a:solidFill>
                <a:effectLst/>
                <a:latin typeface="Consolas" panose="020B0609020204030204" pitchFamily="49" charset="0"/>
              </a:rPr>
              <a:t> &amp;&amp; </a:t>
            </a:r>
            <a:r>
              <a:rPr lang="en-US" sz="800" b="0" err="1">
                <a:solidFill>
                  <a:srgbClr val="9CDCFE"/>
                </a:solidFill>
                <a:effectLst/>
                <a:latin typeface="Consolas" panose="020B0609020204030204" pitchFamily="49" charset="0"/>
              </a:rPr>
              <a:t>eventGridEvent</a:t>
            </a:r>
            <a:r>
              <a:rPr lang="en-US" sz="800" b="0" err="1">
                <a:solidFill>
                  <a:srgbClr val="D4D4D4"/>
                </a:solidFill>
                <a:effectLst/>
                <a:latin typeface="Consolas" panose="020B0609020204030204" pitchFamily="49" charset="0"/>
              </a:rPr>
              <a:t>.</a:t>
            </a:r>
            <a:r>
              <a:rPr lang="en-US" sz="800" b="0" err="1">
                <a:solidFill>
                  <a:srgbClr val="9CDCFE"/>
                </a:solidFill>
                <a:effectLst/>
                <a:latin typeface="Consolas" panose="020B0609020204030204" pitchFamily="49" charset="0"/>
              </a:rPr>
              <a:t>Data</a:t>
            </a:r>
            <a:r>
              <a:rPr lang="en-US" sz="800" b="0">
                <a:solidFill>
                  <a:srgbClr val="D4D4D4"/>
                </a:solidFill>
                <a:effectLst/>
                <a:latin typeface="Consolas" panose="020B0609020204030204" pitchFamily="49" charset="0"/>
              </a:rPr>
              <a:t> != </a:t>
            </a:r>
            <a:r>
              <a:rPr lang="en-US" sz="800" b="0">
                <a:solidFill>
                  <a:srgbClr val="569CD6"/>
                </a:solidFill>
                <a:effectLst/>
                <a:latin typeface="Consolas" panose="020B0609020204030204" pitchFamily="49" charset="0"/>
              </a:rPr>
              <a:t>null</a:t>
            </a:r>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    {</a:t>
            </a:r>
          </a:p>
          <a:p>
            <a:r>
              <a:rPr lang="en-US" sz="800" b="0">
                <a:solidFill>
                  <a:srgbClr val="D4D4D4"/>
                </a:solidFill>
                <a:effectLst/>
                <a:latin typeface="Consolas" panose="020B0609020204030204" pitchFamily="49" charset="0"/>
              </a:rPr>
              <a:t>      </a:t>
            </a:r>
            <a:r>
              <a:rPr lang="en-US" sz="800" b="0">
                <a:solidFill>
                  <a:srgbClr val="6A9955"/>
                </a:solidFill>
                <a:effectLst/>
                <a:latin typeface="Consolas" panose="020B0609020204030204" pitchFamily="49" charset="0"/>
              </a:rPr>
              <a:t>// Reading </a:t>
            </a:r>
            <a:r>
              <a:rPr lang="en-US" sz="800" b="0" err="1">
                <a:solidFill>
                  <a:srgbClr val="6A9955"/>
                </a:solidFill>
                <a:effectLst/>
                <a:latin typeface="Consolas" panose="020B0609020204030204" pitchFamily="49" charset="0"/>
              </a:rPr>
              <a:t>deviceId</a:t>
            </a:r>
            <a:r>
              <a:rPr lang="en-US" sz="800" b="0">
                <a:solidFill>
                  <a:srgbClr val="6A9955"/>
                </a:solidFill>
                <a:effectLst/>
                <a:latin typeface="Consolas" panose="020B0609020204030204" pitchFamily="49" charset="0"/>
              </a:rPr>
              <a:t> from message headers</a:t>
            </a:r>
            <a:endParaRPr lang="en-US" sz="800" b="0">
              <a:solidFill>
                <a:srgbClr val="D4D4D4"/>
              </a:solidFill>
              <a:effectLst/>
              <a:latin typeface="Consolas" panose="020B0609020204030204" pitchFamily="49" charset="0"/>
            </a:endParaRPr>
          </a:p>
          <a:p>
            <a:r>
              <a:rPr lang="en-US" sz="800" b="0">
                <a:solidFill>
                  <a:srgbClr val="D4D4D4"/>
                </a:solidFill>
                <a:effectLst/>
                <a:latin typeface="Consolas" panose="020B0609020204030204" pitchFamily="49" charset="0"/>
              </a:rPr>
              <a:t>      </a:t>
            </a:r>
            <a:r>
              <a:rPr lang="en-US" sz="800" b="0" err="1">
                <a:solidFill>
                  <a:srgbClr val="4EC9B0"/>
                </a:solidFill>
                <a:effectLst/>
                <a:latin typeface="Consolas" panose="020B0609020204030204" pitchFamily="49" charset="0"/>
              </a:rPr>
              <a:t>JObject</a:t>
            </a:r>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job</a:t>
            </a:r>
            <a:r>
              <a:rPr lang="en-US" sz="800" b="0">
                <a:solidFill>
                  <a:srgbClr val="D4D4D4"/>
                </a:solidFill>
                <a:effectLst/>
                <a:latin typeface="Consolas" panose="020B0609020204030204" pitchFamily="49" charset="0"/>
              </a:rPr>
              <a:t> = (</a:t>
            </a:r>
            <a:r>
              <a:rPr lang="en-US" sz="800" b="0" err="1">
                <a:solidFill>
                  <a:srgbClr val="4EC9B0"/>
                </a:solidFill>
                <a:effectLst/>
                <a:latin typeface="Consolas" panose="020B0609020204030204" pitchFamily="49" charset="0"/>
              </a:rPr>
              <a:t>JObject</a:t>
            </a:r>
            <a:r>
              <a:rPr lang="en-US" sz="800" b="0">
                <a:solidFill>
                  <a:srgbClr val="D4D4D4"/>
                </a:solidFill>
                <a:effectLst/>
                <a:latin typeface="Consolas" panose="020B0609020204030204" pitchFamily="49" charset="0"/>
              </a:rPr>
              <a:t>)</a:t>
            </a:r>
            <a:r>
              <a:rPr lang="en-US" sz="800" b="0" err="1">
                <a:solidFill>
                  <a:srgbClr val="9CDCFE"/>
                </a:solidFill>
                <a:effectLst/>
                <a:latin typeface="Consolas" panose="020B0609020204030204" pitchFamily="49" charset="0"/>
              </a:rPr>
              <a:t>JsonConvert</a:t>
            </a:r>
            <a:r>
              <a:rPr lang="en-US" sz="800" b="0" err="1">
                <a:solidFill>
                  <a:srgbClr val="D4D4D4"/>
                </a:solidFill>
                <a:effectLst/>
                <a:latin typeface="Consolas" panose="020B0609020204030204" pitchFamily="49" charset="0"/>
              </a:rPr>
              <a:t>.</a:t>
            </a:r>
            <a:r>
              <a:rPr lang="en-US" sz="800" b="0" err="1">
                <a:solidFill>
                  <a:srgbClr val="DCDCAA"/>
                </a:solidFill>
                <a:effectLst/>
                <a:latin typeface="Consolas" panose="020B0609020204030204" pitchFamily="49" charset="0"/>
              </a:rPr>
              <a:t>DeserializeObject</a:t>
            </a:r>
            <a:r>
              <a:rPr lang="en-US" sz="800" b="0">
                <a:solidFill>
                  <a:srgbClr val="D4D4D4"/>
                </a:solidFill>
                <a:effectLst/>
                <a:latin typeface="Consolas" panose="020B0609020204030204" pitchFamily="49" charset="0"/>
              </a:rPr>
              <a:t>(</a:t>
            </a:r>
            <a:r>
              <a:rPr lang="en-US" sz="800" b="0" err="1">
                <a:solidFill>
                  <a:srgbClr val="9CDCFE"/>
                </a:solidFill>
                <a:effectLst/>
                <a:latin typeface="Consolas" panose="020B0609020204030204" pitchFamily="49" charset="0"/>
              </a:rPr>
              <a:t>eventGridEvent</a:t>
            </a:r>
            <a:r>
              <a:rPr lang="en-US" sz="800" b="0" err="1">
                <a:solidFill>
                  <a:srgbClr val="D4D4D4"/>
                </a:solidFill>
                <a:effectLst/>
                <a:latin typeface="Consolas" panose="020B0609020204030204" pitchFamily="49" charset="0"/>
              </a:rPr>
              <a:t>.</a:t>
            </a:r>
            <a:r>
              <a:rPr lang="en-US" sz="800" b="0" err="1">
                <a:solidFill>
                  <a:srgbClr val="9CDCFE"/>
                </a:solidFill>
                <a:effectLst/>
                <a:latin typeface="Consolas" panose="020B0609020204030204" pitchFamily="49" charset="0"/>
              </a:rPr>
              <a:t>Data</a:t>
            </a:r>
            <a:r>
              <a:rPr lang="en-US" sz="800" b="0" err="1">
                <a:solidFill>
                  <a:srgbClr val="D4D4D4"/>
                </a:solidFill>
                <a:effectLst/>
                <a:latin typeface="Consolas" panose="020B0609020204030204" pitchFamily="49" charset="0"/>
              </a:rPr>
              <a:t>.</a:t>
            </a:r>
            <a:r>
              <a:rPr lang="en-US" sz="800" b="0" err="1">
                <a:solidFill>
                  <a:srgbClr val="DCDCAA"/>
                </a:solidFill>
                <a:effectLst/>
                <a:latin typeface="Consolas" panose="020B0609020204030204" pitchFamily="49" charset="0"/>
              </a:rPr>
              <a:t>ToString</a:t>
            </a:r>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      </a:t>
            </a:r>
            <a:r>
              <a:rPr lang="en-US" sz="800" b="0">
                <a:solidFill>
                  <a:srgbClr val="569CD6"/>
                </a:solidFill>
                <a:effectLst/>
                <a:latin typeface="Consolas" panose="020B0609020204030204" pitchFamily="49" charset="0"/>
              </a:rPr>
              <a:t>string</a:t>
            </a:r>
            <a:r>
              <a:rPr lang="en-US" sz="800" b="0">
                <a:solidFill>
                  <a:srgbClr val="D4D4D4"/>
                </a:solidFill>
                <a:effectLst/>
                <a:latin typeface="Consolas" panose="020B0609020204030204" pitchFamily="49" charset="0"/>
              </a:rPr>
              <a:t> </a:t>
            </a:r>
            <a:r>
              <a:rPr lang="en-US" sz="800" b="0" err="1">
                <a:solidFill>
                  <a:srgbClr val="9CDCFE"/>
                </a:solidFill>
                <a:effectLst/>
                <a:latin typeface="Consolas" panose="020B0609020204030204" pitchFamily="49" charset="0"/>
              </a:rPr>
              <a:t>deviceId</a:t>
            </a:r>
            <a:r>
              <a:rPr lang="en-US" sz="800" b="0">
                <a:solidFill>
                  <a:srgbClr val="D4D4D4"/>
                </a:solidFill>
                <a:effectLst/>
                <a:latin typeface="Consolas" panose="020B0609020204030204" pitchFamily="49" charset="0"/>
              </a:rPr>
              <a:t> = (</a:t>
            </a:r>
            <a:r>
              <a:rPr lang="en-US" sz="800" b="0">
                <a:solidFill>
                  <a:srgbClr val="569CD6"/>
                </a:solidFill>
                <a:effectLst/>
                <a:latin typeface="Consolas" panose="020B0609020204030204" pitchFamily="49" charset="0"/>
              </a:rPr>
              <a:t>string</a:t>
            </a:r>
            <a:r>
              <a:rPr lang="en-US" sz="800" b="0">
                <a:solidFill>
                  <a:srgbClr val="D4D4D4"/>
                </a:solidFill>
                <a:effectLst/>
                <a:latin typeface="Consolas" panose="020B0609020204030204" pitchFamily="49" charset="0"/>
              </a:rPr>
              <a:t>)</a:t>
            </a:r>
            <a:r>
              <a:rPr lang="en-US" sz="800" b="0">
                <a:solidFill>
                  <a:srgbClr val="9CDCFE"/>
                </a:solidFill>
                <a:effectLst/>
                <a:latin typeface="Consolas" panose="020B0609020204030204" pitchFamily="49" charset="0"/>
              </a:rPr>
              <a:t>job</a:t>
            </a:r>
            <a:r>
              <a:rPr lang="en-US" sz="800" b="0">
                <a:solidFill>
                  <a:srgbClr val="D4D4D4"/>
                </a:solidFill>
                <a:effectLst/>
                <a:latin typeface="Consolas" panose="020B0609020204030204" pitchFamily="49" charset="0"/>
              </a:rPr>
              <a:t>[</a:t>
            </a:r>
            <a:r>
              <a:rPr lang="en-US" sz="800" b="0">
                <a:solidFill>
                  <a:srgbClr val="CE9178"/>
                </a:solidFill>
                <a:effectLst/>
                <a:latin typeface="Consolas" panose="020B0609020204030204" pitchFamily="49" charset="0"/>
              </a:rPr>
              <a:t>"</a:t>
            </a:r>
            <a:r>
              <a:rPr lang="en-US" sz="800" b="0" err="1">
                <a:solidFill>
                  <a:srgbClr val="CE9178"/>
                </a:solidFill>
                <a:effectLst/>
                <a:latin typeface="Consolas" panose="020B0609020204030204" pitchFamily="49" charset="0"/>
              </a:rPr>
              <a:t>systemProperties</a:t>
            </a:r>
            <a:r>
              <a:rPr lang="en-US" sz="800" b="0">
                <a:solidFill>
                  <a:srgbClr val="CE9178"/>
                </a:solidFill>
                <a:effectLst/>
                <a:latin typeface="Consolas" panose="020B0609020204030204" pitchFamily="49" charset="0"/>
              </a:rPr>
              <a:t>"</a:t>
            </a:r>
            <a:r>
              <a:rPr lang="en-US" sz="800" b="0">
                <a:solidFill>
                  <a:srgbClr val="D4D4D4"/>
                </a:solidFill>
                <a:effectLst/>
                <a:latin typeface="Consolas" panose="020B0609020204030204" pitchFamily="49" charset="0"/>
              </a:rPr>
              <a:t>][</a:t>
            </a:r>
            <a:r>
              <a:rPr lang="en-US" sz="800" b="0">
                <a:solidFill>
                  <a:srgbClr val="CE9178"/>
                </a:solidFill>
                <a:effectLst/>
                <a:latin typeface="Consolas" panose="020B0609020204030204" pitchFamily="49" charset="0"/>
              </a:rPr>
              <a:t>"</a:t>
            </a:r>
            <a:r>
              <a:rPr lang="en-US" sz="800" b="0" err="1">
                <a:solidFill>
                  <a:srgbClr val="CE9178"/>
                </a:solidFill>
                <a:effectLst/>
                <a:latin typeface="Consolas" panose="020B0609020204030204" pitchFamily="49" charset="0"/>
              </a:rPr>
              <a:t>iothub</a:t>
            </a:r>
            <a:r>
              <a:rPr lang="en-US" sz="800" b="0">
                <a:solidFill>
                  <a:srgbClr val="CE9178"/>
                </a:solidFill>
                <a:effectLst/>
                <a:latin typeface="Consolas" panose="020B0609020204030204" pitchFamily="49" charset="0"/>
              </a:rPr>
              <a:t>-connection-device-id"</a:t>
            </a:r>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            </a:t>
            </a:r>
          </a:p>
          <a:p>
            <a:r>
              <a:rPr lang="en-US" sz="800" b="0">
                <a:solidFill>
                  <a:srgbClr val="D4D4D4"/>
                </a:solidFill>
                <a:effectLst/>
                <a:latin typeface="Consolas" panose="020B0609020204030204" pitchFamily="49" charset="0"/>
              </a:rPr>
              <a:t>      </a:t>
            </a:r>
            <a:r>
              <a:rPr lang="en-US" sz="800" b="0">
                <a:solidFill>
                  <a:srgbClr val="6A9955"/>
                </a:solidFill>
                <a:effectLst/>
                <a:latin typeface="Consolas" panose="020B0609020204030204" pitchFamily="49" charset="0"/>
              </a:rPr>
              <a:t>// Extracting temperature from device telemetry</a:t>
            </a:r>
            <a:endParaRPr lang="en-US" sz="800" b="0">
              <a:solidFill>
                <a:srgbClr val="D4D4D4"/>
              </a:solidFill>
              <a:effectLst/>
              <a:latin typeface="Consolas" panose="020B0609020204030204" pitchFamily="49" charset="0"/>
            </a:endParaRPr>
          </a:p>
          <a:p>
            <a:r>
              <a:rPr lang="en-US" sz="800" b="0">
                <a:solidFill>
                  <a:srgbClr val="D4D4D4"/>
                </a:solidFill>
                <a:effectLst/>
                <a:latin typeface="Consolas" panose="020B0609020204030204" pitchFamily="49" charset="0"/>
              </a:rPr>
              <a:t>      </a:t>
            </a:r>
            <a:r>
              <a:rPr lang="en-US" sz="800" b="0">
                <a:solidFill>
                  <a:srgbClr val="569CD6"/>
                </a:solidFill>
                <a:effectLst/>
                <a:latin typeface="Consolas" panose="020B0609020204030204" pitchFamily="49" charset="0"/>
              </a:rPr>
              <a:t>byte</a:t>
            </a:r>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body</a:t>
            </a:r>
            <a:r>
              <a:rPr lang="en-US" sz="800" b="0">
                <a:solidFill>
                  <a:srgbClr val="D4D4D4"/>
                </a:solidFill>
                <a:effectLst/>
                <a:latin typeface="Consolas" panose="020B0609020204030204" pitchFamily="49" charset="0"/>
              </a:rPr>
              <a:t> = </a:t>
            </a:r>
            <a:r>
              <a:rPr lang="en-US" sz="800" b="0">
                <a:solidFill>
                  <a:srgbClr val="9CDCFE"/>
                </a:solidFill>
                <a:effectLst/>
                <a:latin typeface="Consolas" panose="020B0609020204030204" pitchFamily="49" charset="0"/>
              </a:rPr>
              <a:t>System</a:t>
            </a:r>
            <a:r>
              <a:rPr lang="en-US" sz="800" b="0">
                <a:solidFill>
                  <a:srgbClr val="D4D4D4"/>
                </a:solidFill>
                <a:effectLst/>
                <a:latin typeface="Consolas" panose="020B0609020204030204" pitchFamily="49" charset="0"/>
              </a:rPr>
              <a:t>.</a:t>
            </a:r>
            <a:r>
              <a:rPr lang="en-US" sz="800" b="0">
                <a:solidFill>
                  <a:srgbClr val="9CDCFE"/>
                </a:solidFill>
                <a:effectLst/>
                <a:latin typeface="Consolas" panose="020B0609020204030204" pitchFamily="49" charset="0"/>
              </a:rPr>
              <a:t>Convert</a:t>
            </a:r>
            <a:r>
              <a:rPr lang="en-US" sz="800" b="0">
                <a:solidFill>
                  <a:srgbClr val="D4D4D4"/>
                </a:solidFill>
                <a:effectLst/>
                <a:latin typeface="Consolas" panose="020B0609020204030204" pitchFamily="49" charset="0"/>
              </a:rPr>
              <a:t>.</a:t>
            </a:r>
            <a:r>
              <a:rPr lang="en-US" sz="800" b="0">
                <a:solidFill>
                  <a:srgbClr val="DCDCAA"/>
                </a:solidFill>
                <a:effectLst/>
                <a:latin typeface="Consolas" panose="020B0609020204030204" pitchFamily="49" charset="0"/>
              </a:rPr>
              <a:t>FromBase64String</a:t>
            </a:r>
            <a:r>
              <a:rPr lang="en-US" sz="800" b="0">
                <a:solidFill>
                  <a:srgbClr val="D4D4D4"/>
                </a:solidFill>
                <a:effectLst/>
                <a:latin typeface="Consolas" panose="020B0609020204030204" pitchFamily="49" charset="0"/>
              </a:rPr>
              <a:t>(</a:t>
            </a:r>
            <a:r>
              <a:rPr lang="en-US" sz="800" b="0">
                <a:solidFill>
                  <a:srgbClr val="9CDCFE"/>
                </a:solidFill>
                <a:effectLst/>
                <a:latin typeface="Consolas" panose="020B0609020204030204" pitchFamily="49" charset="0"/>
              </a:rPr>
              <a:t>job</a:t>
            </a:r>
            <a:r>
              <a:rPr lang="en-US" sz="800" b="0">
                <a:solidFill>
                  <a:srgbClr val="D4D4D4"/>
                </a:solidFill>
                <a:effectLst/>
                <a:latin typeface="Consolas" panose="020B0609020204030204" pitchFamily="49" charset="0"/>
              </a:rPr>
              <a:t>[</a:t>
            </a:r>
            <a:r>
              <a:rPr lang="en-US" sz="800" b="0">
                <a:solidFill>
                  <a:srgbClr val="CE9178"/>
                </a:solidFill>
                <a:effectLst/>
                <a:latin typeface="Consolas" panose="020B0609020204030204" pitchFamily="49" charset="0"/>
              </a:rPr>
              <a:t>"body"</a:t>
            </a:r>
            <a:r>
              <a:rPr lang="en-US" sz="800" b="0">
                <a:solidFill>
                  <a:srgbClr val="D4D4D4"/>
                </a:solidFill>
                <a:effectLst/>
                <a:latin typeface="Consolas" panose="020B0609020204030204" pitchFamily="49" charset="0"/>
              </a:rPr>
              <a:t>].</a:t>
            </a:r>
            <a:r>
              <a:rPr lang="en-US" sz="800" b="0" err="1">
                <a:solidFill>
                  <a:srgbClr val="DCDCAA"/>
                </a:solidFill>
                <a:effectLst/>
                <a:latin typeface="Consolas" panose="020B0609020204030204" pitchFamily="49" charset="0"/>
              </a:rPr>
              <a:t>ToString</a:t>
            </a:r>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      </a:t>
            </a:r>
            <a:r>
              <a:rPr lang="en-US" sz="800" b="0">
                <a:solidFill>
                  <a:srgbClr val="569CD6"/>
                </a:solidFill>
                <a:effectLst/>
                <a:latin typeface="Consolas" panose="020B0609020204030204" pitchFamily="49" charset="0"/>
              </a:rPr>
              <a:t>var</a:t>
            </a:r>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value</a:t>
            </a:r>
            <a:r>
              <a:rPr lang="en-US" sz="800" b="0">
                <a:solidFill>
                  <a:srgbClr val="D4D4D4"/>
                </a:solidFill>
                <a:effectLst/>
                <a:latin typeface="Consolas" panose="020B0609020204030204" pitchFamily="49" charset="0"/>
              </a:rPr>
              <a:t> = </a:t>
            </a:r>
            <a:r>
              <a:rPr lang="en-US" sz="800" b="0" err="1">
                <a:solidFill>
                  <a:srgbClr val="9CDCFE"/>
                </a:solidFill>
                <a:effectLst/>
                <a:latin typeface="Consolas" panose="020B0609020204030204" pitchFamily="49" charset="0"/>
              </a:rPr>
              <a:t>System</a:t>
            </a:r>
            <a:r>
              <a:rPr lang="en-US" sz="800" b="0" err="1">
                <a:solidFill>
                  <a:srgbClr val="D4D4D4"/>
                </a:solidFill>
                <a:effectLst/>
                <a:latin typeface="Consolas" panose="020B0609020204030204" pitchFamily="49" charset="0"/>
              </a:rPr>
              <a:t>.</a:t>
            </a:r>
            <a:r>
              <a:rPr lang="en-US" sz="800" b="0" err="1">
                <a:solidFill>
                  <a:srgbClr val="9CDCFE"/>
                </a:solidFill>
                <a:effectLst/>
                <a:latin typeface="Consolas" panose="020B0609020204030204" pitchFamily="49" charset="0"/>
              </a:rPr>
              <a:t>Text</a:t>
            </a:r>
            <a:r>
              <a:rPr lang="en-US" sz="800" b="0" err="1">
                <a:solidFill>
                  <a:srgbClr val="D4D4D4"/>
                </a:solidFill>
                <a:effectLst/>
                <a:latin typeface="Consolas" panose="020B0609020204030204" pitchFamily="49" charset="0"/>
              </a:rPr>
              <a:t>.</a:t>
            </a:r>
            <a:r>
              <a:rPr lang="en-US" sz="800" b="0" err="1">
                <a:solidFill>
                  <a:srgbClr val="9CDCFE"/>
                </a:solidFill>
                <a:effectLst/>
                <a:latin typeface="Consolas" panose="020B0609020204030204" pitchFamily="49" charset="0"/>
              </a:rPr>
              <a:t>ASCIIEncoding</a:t>
            </a:r>
            <a:r>
              <a:rPr lang="en-US" sz="800" b="0" err="1">
                <a:solidFill>
                  <a:srgbClr val="D4D4D4"/>
                </a:solidFill>
                <a:effectLst/>
                <a:latin typeface="Consolas" panose="020B0609020204030204" pitchFamily="49" charset="0"/>
              </a:rPr>
              <a:t>.</a:t>
            </a:r>
            <a:r>
              <a:rPr lang="en-US" sz="800" b="0" err="1">
                <a:solidFill>
                  <a:srgbClr val="9CDCFE"/>
                </a:solidFill>
                <a:effectLst/>
                <a:latin typeface="Consolas" panose="020B0609020204030204" pitchFamily="49" charset="0"/>
              </a:rPr>
              <a:t>ASCII</a:t>
            </a:r>
            <a:r>
              <a:rPr lang="en-US" sz="800" b="0" err="1">
                <a:solidFill>
                  <a:srgbClr val="D4D4D4"/>
                </a:solidFill>
                <a:effectLst/>
                <a:latin typeface="Consolas" panose="020B0609020204030204" pitchFamily="49" charset="0"/>
              </a:rPr>
              <a:t>.</a:t>
            </a:r>
            <a:r>
              <a:rPr lang="en-US" sz="800" b="0" err="1">
                <a:solidFill>
                  <a:srgbClr val="DCDCAA"/>
                </a:solidFill>
                <a:effectLst/>
                <a:latin typeface="Consolas" panose="020B0609020204030204" pitchFamily="49" charset="0"/>
              </a:rPr>
              <a:t>GetString</a:t>
            </a:r>
            <a:r>
              <a:rPr lang="en-US" sz="800" b="0">
                <a:solidFill>
                  <a:srgbClr val="D4D4D4"/>
                </a:solidFill>
                <a:effectLst/>
                <a:latin typeface="Consolas" panose="020B0609020204030204" pitchFamily="49" charset="0"/>
              </a:rPr>
              <a:t>(</a:t>
            </a:r>
            <a:r>
              <a:rPr lang="en-US" sz="800" b="0">
                <a:solidFill>
                  <a:srgbClr val="9CDCFE"/>
                </a:solidFill>
                <a:effectLst/>
                <a:latin typeface="Consolas" panose="020B0609020204030204" pitchFamily="49" charset="0"/>
              </a:rPr>
              <a:t>body</a:t>
            </a:r>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      </a:t>
            </a:r>
            <a:r>
              <a:rPr lang="en-US" sz="800" b="0">
                <a:solidFill>
                  <a:srgbClr val="569CD6"/>
                </a:solidFill>
                <a:effectLst/>
                <a:latin typeface="Consolas" panose="020B0609020204030204" pitchFamily="49" charset="0"/>
              </a:rPr>
              <a:t>var</a:t>
            </a:r>
            <a:r>
              <a:rPr lang="en-US" sz="800" b="0">
                <a:solidFill>
                  <a:srgbClr val="D4D4D4"/>
                </a:solidFill>
                <a:effectLst/>
                <a:latin typeface="Consolas" panose="020B0609020204030204" pitchFamily="49" charset="0"/>
              </a:rPr>
              <a:t> </a:t>
            </a:r>
            <a:r>
              <a:rPr lang="en-US" sz="800" b="0" err="1">
                <a:solidFill>
                  <a:srgbClr val="9CDCFE"/>
                </a:solidFill>
                <a:effectLst/>
                <a:latin typeface="Consolas" panose="020B0609020204030204" pitchFamily="49" charset="0"/>
              </a:rPr>
              <a:t>bodyProperty</a:t>
            </a:r>
            <a:r>
              <a:rPr lang="en-US" sz="800" b="0">
                <a:solidFill>
                  <a:srgbClr val="D4D4D4"/>
                </a:solidFill>
                <a:effectLst/>
                <a:latin typeface="Consolas" panose="020B0609020204030204" pitchFamily="49" charset="0"/>
              </a:rPr>
              <a:t> = (</a:t>
            </a:r>
            <a:r>
              <a:rPr lang="en-US" sz="800" b="0" err="1">
                <a:solidFill>
                  <a:srgbClr val="4EC9B0"/>
                </a:solidFill>
                <a:effectLst/>
                <a:latin typeface="Consolas" panose="020B0609020204030204" pitchFamily="49" charset="0"/>
              </a:rPr>
              <a:t>JObject</a:t>
            </a:r>
            <a:r>
              <a:rPr lang="en-US" sz="800" b="0">
                <a:solidFill>
                  <a:srgbClr val="D4D4D4"/>
                </a:solidFill>
                <a:effectLst/>
                <a:latin typeface="Consolas" panose="020B0609020204030204" pitchFamily="49" charset="0"/>
              </a:rPr>
              <a:t>)</a:t>
            </a:r>
            <a:r>
              <a:rPr lang="en-US" sz="800" b="0" err="1">
                <a:solidFill>
                  <a:srgbClr val="9CDCFE"/>
                </a:solidFill>
                <a:effectLst/>
                <a:latin typeface="Consolas" panose="020B0609020204030204" pitchFamily="49" charset="0"/>
              </a:rPr>
              <a:t>JsonConvert</a:t>
            </a:r>
            <a:r>
              <a:rPr lang="en-US" sz="800" b="0" err="1">
                <a:solidFill>
                  <a:srgbClr val="D4D4D4"/>
                </a:solidFill>
                <a:effectLst/>
                <a:latin typeface="Consolas" panose="020B0609020204030204" pitchFamily="49" charset="0"/>
              </a:rPr>
              <a:t>.</a:t>
            </a:r>
            <a:r>
              <a:rPr lang="en-US" sz="800" b="0" err="1">
                <a:solidFill>
                  <a:srgbClr val="DCDCAA"/>
                </a:solidFill>
                <a:effectLst/>
                <a:latin typeface="Consolas" panose="020B0609020204030204" pitchFamily="49" charset="0"/>
              </a:rPr>
              <a:t>DeserializeObject</a:t>
            </a:r>
            <a:r>
              <a:rPr lang="en-US" sz="800" b="0">
                <a:solidFill>
                  <a:srgbClr val="D4D4D4"/>
                </a:solidFill>
                <a:effectLst/>
                <a:latin typeface="Consolas" panose="020B0609020204030204" pitchFamily="49" charset="0"/>
              </a:rPr>
              <a:t>(</a:t>
            </a:r>
            <a:r>
              <a:rPr lang="en-US" sz="800" b="0">
                <a:solidFill>
                  <a:srgbClr val="9CDCFE"/>
                </a:solidFill>
                <a:effectLst/>
                <a:latin typeface="Consolas" panose="020B0609020204030204" pitchFamily="49" charset="0"/>
              </a:rPr>
              <a:t>value</a:t>
            </a:r>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      </a:t>
            </a:r>
            <a:r>
              <a:rPr lang="en-US" sz="800" b="0">
                <a:solidFill>
                  <a:srgbClr val="569CD6"/>
                </a:solidFill>
                <a:effectLst/>
                <a:latin typeface="Consolas" panose="020B0609020204030204" pitchFamily="49" charset="0"/>
              </a:rPr>
              <a:t>var</a:t>
            </a:r>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temp</a:t>
            </a:r>
            <a:r>
              <a:rPr lang="en-US" sz="800" b="0">
                <a:solidFill>
                  <a:srgbClr val="D4D4D4"/>
                </a:solidFill>
                <a:effectLst/>
                <a:latin typeface="Consolas" panose="020B0609020204030204" pitchFamily="49" charset="0"/>
              </a:rPr>
              <a:t> = </a:t>
            </a:r>
            <a:r>
              <a:rPr lang="en-US" sz="800" b="0" err="1">
                <a:solidFill>
                  <a:srgbClr val="9CDCFE"/>
                </a:solidFill>
                <a:effectLst/>
                <a:latin typeface="Consolas" panose="020B0609020204030204" pitchFamily="49" charset="0"/>
              </a:rPr>
              <a:t>bodyProperty</a:t>
            </a:r>
            <a:r>
              <a:rPr lang="en-US" sz="800" b="0">
                <a:solidFill>
                  <a:srgbClr val="D4D4D4"/>
                </a:solidFill>
                <a:effectLst/>
                <a:latin typeface="Consolas" panose="020B0609020204030204" pitchFamily="49" charset="0"/>
              </a:rPr>
              <a:t>[</a:t>
            </a:r>
            <a:r>
              <a:rPr lang="en-US" sz="800" b="0">
                <a:solidFill>
                  <a:srgbClr val="CE9178"/>
                </a:solidFill>
                <a:effectLst/>
                <a:latin typeface="Consolas" panose="020B0609020204030204" pitchFamily="49" charset="0"/>
              </a:rPr>
              <a:t>"Temperature"</a:t>
            </a:r>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            </a:t>
            </a:r>
          </a:p>
          <a:p>
            <a:r>
              <a:rPr lang="en-US" sz="800" b="0">
                <a:solidFill>
                  <a:srgbClr val="D4D4D4"/>
                </a:solidFill>
                <a:effectLst/>
                <a:latin typeface="Consolas" panose="020B0609020204030204" pitchFamily="49" charset="0"/>
              </a:rPr>
              <a:t>      </a:t>
            </a:r>
            <a:r>
              <a:rPr lang="en-US" sz="800" b="0">
                <a:solidFill>
                  <a:srgbClr val="6A9955"/>
                </a:solidFill>
                <a:effectLst/>
                <a:latin typeface="Consolas" panose="020B0609020204030204" pitchFamily="49" charset="0"/>
              </a:rPr>
              <a:t>// Find parent using incoming relationships and update parent twin</a:t>
            </a:r>
            <a:endParaRPr lang="en-US" sz="800" b="0">
              <a:solidFill>
                <a:srgbClr val="D4D4D4"/>
              </a:solidFill>
              <a:effectLst/>
              <a:latin typeface="Consolas" panose="020B0609020204030204" pitchFamily="49" charset="0"/>
            </a:endParaRPr>
          </a:p>
          <a:p>
            <a:r>
              <a:rPr lang="en-US" sz="800" b="0">
                <a:solidFill>
                  <a:srgbClr val="D4D4D4"/>
                </a:solidFill>
                <a:effectLst/>
                <a:latin typeface="Consolas" panose="020B0609020204030204" pitchFamily="49" charset="0"/>
              </a:rPr>
              <a:t>      </a:t>
            </a:r>
            <a:r>
              <a:rPr lang="en-US" sz="800" b="0">
                <a:solidFill>
                  <a:srgbClr val="569CD6"/>
                </a:solidFill>
                <a:effectLst/>
                <a:latin typeface="Consolas" panose="020B0609020204030204" pitchFamily="49" charset="0"/>
              </a:rPr>
              <a:t>string</a:t>
            </a:r>
            <a:r>
              <a:rPr lang="en-US" sz="800" b="0">
                <a:solidFill>
                  <a:srgbClr val="D4D4D4"/>
                </a:solidFill>
                <a:effectLst/>
                <a:latin typeface="Consolas" panose="020B0609020204030204" pitchFamily="49" charset="0"/>
              </a:rPr>
              <a:t> </a:t>
            </a:r>
            <a:r>
              <a:rPr lang="en-US" sz="800" b="0" err="1">
                <a:solidFill>
                  <a:srgbClr val="9CDCFE"/>
                </a:solidFill>
                <a:effectLst/>
                <a:latin typeface="Consolas" panose="020B0609020204030204" pitchFamily="49" charset="0"/>
              </a:rPr>
              <a:t>parentId</a:t>
            </a:r>
            <a:r>
              <a:rPr lang="en-US" sz="800" b="0">
                <a:solidFill>
                  <a:srgbClr val="D4D4D4"/>
                </a:solidFill>
                <a:effectLst/>
                <a:latin typeface="Consolas" panose="020B0609020204030204" pitchFamily="49" charset="0"/>
              </a:rPr>
              <a:t> = </a:t>
            </a:r>
            <a:r>
              <a:rPr lang="en-US" sz="800" b="0">
                <a:solidFill>
                  <a:srgbClr val="569CD6"/>
                </a:solidFill>
                <a:effectLst/>
                <a:latin typeface="Consolas" panose="020B0609020204030204" pitchFamily="49" charset="0"/>
              </a:rPr>
              <a:t>await</a:t>
            </a:r>
            <a:r>
              <a:rPr lang="en-US" sz="800" b="0">
                <a:solidFill>
                  <a:srgbClr val="D4D4D4"/>
                </a:solidFill>
                <a:effectLst/>
                <a:latin typeface="Consolas" panose="020B0609020204030204" pitchFamily="49" charset="0"/>
              </a:rPr>
              <a:t> </a:t>
            </a:r>
            <a:r>
              <a:rPr lang="en-US" sz="800" b="0" err="1">
                <a:solidFill>
                  <a:srgbClr val="DCDCAA"/>
                </a:solidFill>
                <a:effectLst/>
                <a:latin typeface="Consolas" panose="020B0609020204030204" pitchFamily="49" charset="0"/>
              </a:rPr>
              <a:t>FindParent</a:t>
            </a:r>
            <a:r>
              <a:rPr lang="en-US" sz="800" b="0">
                <a:solidFill>
                  <a:srgbClr val="D4D4D4"/>
                </a:solidFill>
                <a:effectLst/>
                <a:latin typeface="Consolas" panose="020B0609020204030204" pitchFamily="49" charset="0"/>
              </a:rPr>
              <a:t>(</a:t>
            </a:r>
            <a:r>
              <a:rPr lang="en-US" sz="800" b="0" err="1">
                <a:solidFill>
                  <a:srgbClr val="9CDCFE"/>
                </a:solidFill>
                <a:effectLst/>
                <a:latin typeface="Consolas" panose="020B0609020204030204" pitchFamily="49" charset="0"/>
              </a:rPr>
              <a:t>deviceId</a:t>
            </a:r>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log</a:t>
            </a:r>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      </a:t>
            </a:r>
            <a:r>
              <a:rPr lang="en-US" sz="800" b="0">
                <a:solidFill>
                  <a:srgbClr val="569CD6"/>
                </a:solidFill>
                <a:effectLst/>
                <a:latin typeface="Consolas" panose="020B0609020204030204" pitchFamily="49" charset="0"/>
              </a:rPr>
              <a:t>await</a:t>
            </a:r>
            <a:r>
              <a:rPr lang="en-US" sz="800" b="0">
                <a:solidFill>
                  <a:srgbClr val="D4D4D4"/>
                </a:solidFill>
                <a:effectLst/>
                <a:latin typeface="Consolas" panose="020B0609020204030204" pitchFamily="49" charset="0"/>
              </a:rPr>
              <a:t> </a:t>
            </a:r>
            <a:r>
              <a:rPr lang="en-US" sz="800" b="0" err="1">
                <a:solidFill>
                  <a:srgbClr val="9CDCFE"/>
                </a:solidFill>
                <a:effectLst/>
                <a:latin typeface="Consolas" panose="020B0609020204030204" pitchFamily="49" charset="0"/>
              </a:rPr>
              <a:t>AdtUtilities</a:t>
            </a:r>
            <a:r>
              <a:rPr lang="en-US" sz="800" b="0" err="1">
                <a:solidFill>
                  <a:srgbClr val="D4D4D4"/>
                </a:solidFill>
                <a:effectLst/>
                <a:latin typeface="Consolas" panose="020B0609020204030204" pitchFamily="49" charset="0"/>
              </a:rPr>
              <a:t>.</a:t>
            </a:r>
            <a:r>
              <a:rPr lang="en-US" sz="800" b="0" err="1">
                <a:solidFill>
                  <a:srgbClr val="DCDCAA"/>
                </a:solidFill>
                <a:effectLst/>
                <a:latin typeface="Consolas" panose="020B0609020204030204" pitchFamily="49" charset="0"/>
              </a:rPr>
              <a:t>UpdateTwinProperty</a:t>
            </a:r>
            <a:r>
              <a:rPr lang="en-US" sz="800" b="0">
                <a:solidFill>
                  <a:srgbClr val="D4D4D4"/>
                </a:solidFill>
                <a:effectLst/>
                <a:latin typeface="Consolas" panose="020B0609020204030204" pitchFamily="49" charset="0"/>
              </a:rPr>
              <a:t>(</a:t>
            </a:r>
            <a:r>
              <a:rPr lang="en-US" sz="800" b="0">
                <a:solidFill>
                  <a:srgbClr val="9CDCFE"/>
                </a:solidFill>
                <a:effectLst/>
                <a:latin typeface="Consolas" panose="020B0609020204030204" pitchFamily="49" charset="0"/>
              </a:rPr>
              <a:t>client</a:t>
            </a:r>
            <a:r>
              <a:rPr lang="en-US" sz="800" b="0">
                <a:solidFill>
                  <a:srgbClr val="D4D4D4"/>
                </a:solidFill>
                <a:effectLst/>
                <a:latin typeface="Consolas" panose="020B0609020204030204" pitchFamily="49" charset="0"/>
              </a:rPr>
              <a:t>, </a:t>
            </a:r>
            <a:r>
              <a:rPr lang="en-US" sz="800" b="0" err="1">
                <a:solidFill>
                  <a:srgbClr val="9CDCFE"/>
                </a:solidFill>
                <a:effectLst/>
                <a:latin typeface="Consolas" panose="020B0609020204030204" pitchFamily="49" charset="0"/>
              </a:rPr>
              <a:t>parentId</a:t>
            </a:r>
            <a:r>
              <a:rPr lang="en-US" sz="800" b="0">
                <a:solidFill>
                  <a:srgbClr val="D4D4D4"/>
                </a:solidFill>
                <a:effectLst/>
                <a:latin typeface="Consolas" panose="020B0609020204030204" pitchFamily="49" charset="0"/>
              </a:rPr>
              <a:t>, </a:t>
            </a:r>
            <a:r>
              <a:rPr lang="en-US" sz="800" b="0">
                <a:solidFill>
                  <a:srgbClr val="CE9178"/>
                </a:solidFill>
                <a:effectLst/>
                <a:latin typeface="Consolas" panose="020B0609020204030204" pitchFamily="49" charset="0"/>
              </a:rPr>
              <a:t>"/Temperature"</a:t>
            </a:r>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temp</a:t>
            </a:r>
            <a:r>
              <a:rPr lang="en-US" sz="800" b="0">
                <a:solidFill>
                  <a:srgbClr val="D4D4D4"/>
                </a:solidFill>
                <a:effectLst/>
                <a:latin typeface="Consolas" panose="020B0609020204030204" pitchFamily="49" charset="0"/>
              </a:rPr>
              <a:t>, </a:t>
            </a:r>
            <a:r>
              <a:rPr lang="en-US" sz="800" b="0">
                <a:solidFill>
                  <a:srgbClr val="9CDCFE"/>
                </a:solidFill>
                <a:effectLst/>
                <a:latin typeface="Consolas" panose="020B0609020204030204" pitchFamily="49" charset="0"/>
              </a:rPr>
              <a:t>log</a:t>
            </a:r>
            <a:r>
              <a:rPr lang="en-US" sz="800" b="0">
                <a:solidFill>
                  <a:srgbClr val="D4D4D4"/>
                </a:solidFill>
                <a:effectLst/>
                <a:latin typeface="Consolas" panose="020B0609020204030204" pitchFamily="49" charset="0"/>
              </a:rPr>
              <a:t>);</a:t>
            </a:r>
          </a:p>
          <a:p>
            <a:r>
              <a:rPr lang="en-US" sz="800" b="0">
                <a:solidFill>
                  <a:srgbClr val="D4D4D4"/>
                </a:solidFill>
                <a:effectLst/>
                <a:latin typeface="Consolas" panose="020B0609020204030204" pitchFamily="49" charset="0"/>
              </a:rPr>
              <a:t>    }</a:t>
            </a:r>
          </a:p>
          <a:p>
            <a:r>
              <a:rPr lang="en-US" sz="800" b="0">
                <a:solidFill>
                  <a:srgbClr val="D4D4D4"/>
                </a:solidFill>
                <a:effectLst/>
                <a:latin typeface="Consolas" panose="020B0609020204030204" pitchFamily="49" charset="0"/>
              </a:rPr>
              <a:t>  }</a:t>
            </a:r>
          </a:p>
          <a:p>
            <a:r>
              <a:rPr lang="en-US" sz="800" b="0">
                <a:solidFill>
                  <a:srgbClr val="D4D4D4"/>
                </a:solidFill>
                <a:effectLst/>
                <a:latin typeface="Consolas" panose="020B0609020204030204" pitchFamily="49" charset="0"/>
              </a:rPr>
              <a:t>}</a:t>
            </a:r>
          </a:p>
        </p:txBody>
      </p:sp>
      <p:sp>
        <p:nvSpPr>
          <p:cNvPr id="5" name="TextBox 4">
            <a:extLst>
              <a:ext uri="{FF2B5EF4-FFF2-40B4-BE49-F238E27FC236}">
                <a16:creationId xmlns:a16="http://schemas.microsoft.com/office/drawing/2014/main" id="{86897156-AAF0-4BA2-A9E6-B4347022A1C9}"/>
              </a:ext>
            </a:extLst>
          </p:cNvPr>
          <p:cNvSpPr txBox="1"/>
          <p:nvPr/>
        </p:nvSpPr>
        <p:spPr>
          <a:xfrm>
            <a:off x="838200" y="1505527"/>
            <a:ext cx="6340200" cy="646331"/>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200" b="0" i="0" u="none" strike="noStrike" kern="1200" cap="none" spc="0" normalizeH="0" baseline="0" noProof="0">
                <a:ln>
                  <a:noFill/>
                </a:ln>
                <a:solidFill>
                  <a:prstClr val="black"/>
                </a:solidFill>
                <a:effectLst/>
                <a:uLnTx/>
                <a:uFillTx/>
                <a:latin typeface="Segoe UI Semibold" panose="020B0702040204020203" pitchFamily="34" charset="0"/>
                <a:cs typeface="Segoe UI Semibold" panose="020B0702040204020203" pitchFamily="34" charset="0"/>
              </a:rPr>
              <a:t>Use case: </a:t>
            </a:r>
            <a:r>
              <a:rPr kumimoji="0" lang="en-US" sz="1200" b="0" i="0" u="none" strike="noStrike" kern="1200" cap="none" spc="0" normalizeH="0" baseline="0" noProof="0">
                <a:ln>
                  <a:noFill/>
                </a:ln>
                <a:solidFill>
                  <a:prstClr val="black"/>
                </a:solidFill>
                <a:effectLst/>
                <a:uLnTx/>
                <a:uFillTx/>
                <a:latin typeface="Segoe UI Light"/>
                <a:ea typeface="+mn-ea"/>
                <a:cs typeface="+mn-cs"/>
              </a:rPr>
              <a:t>Set a property on a “logical” twin room based on telemetry from a connected device</a:t>
            </a:r>
          </a:p>
          <a:p>
            <a:pPr marR="0" lvl="0" algn="l" defTabSz="914400" rtl="0" eaLnBrk="1" fontAlgn="auto" latinLnBrk="0" hangingPunct="1">
              <a:lnSpc>
                <a:spcPct val="100000"/>
              </a:lnSpc>
              <a:spcBef>
                <a:spcPts val="0"/>
              </a:spcBef>
              <a:spcAft>
                <a:spcPts val="0"/>
              </a:spcAft>
              <a:buClrTx/>
              <a:buSzTx/>
              <a:tabLst/>
              <a:defRPr/>
            </a:pPr>
            <a:r>
              <a:rPr lang="en-US" sz="1200">
                <a:solidFill>
                  <a:prstClr val="black"/>
                </a:solidFill>
                <a:latin typeface="Segoe UI Semibold" panose="020B0702040204020203" pitchFamily="34" charset="0"/>
                <a:cs typeface="Segoe UI Semibold" panose="020B0702040204020203" pitchFamily="34" charset="0"/>
              </a:rPr>
              <a:t>Example:</a:t>
            </a:r>
            <a:r>
              <a:rPr lang="en-US" sz="1200">
                <a:solidFill>
                  <a:prstClr val="black"/>
                </a:solidFill>
                <a:latin typeface="Segoe UI Light"/>
              </a:rPr>
              <a:t> Set room temperature in response to thermostat telemetry</a:t>
            </a:r>
          </a:p>
          <a:p>
            <a:pPr marR="0" lvl="0" algn="l" defTabSz="914400" rtl="0" eaLnBrk="1" fontAlgn="auto" latinLnBrk="0" hangingPunct="1">
              <a:lnSpc>
                <a:spcPct val="100000"/>
              </a:lnSpc>
              <a:spcBef>
                <a:spcPts val="0"/>
              </a:spcBef>
              <a:spcAft>
                <a:spcPts val="0"/>
              </a:spcAft>
              <a:buClrTx/>
              <a:buSzTx/>
              <a:tabLst/>
              <a:defRPr/>
            </a:pPr>
            <a:r>
              <a:rPr lang="en-US" sz="1200">
                <a:solidFill>
                  <a:prstClr val="black"/>
                </a:solidFill>
                <a:latin typeface="Segoe UI Semibold" panose="020B0702040204020203" pitchFamily="34" charset="0"/>
                <a:cs typeface="Segoe UI Semibold" panose="020B0702040204020203" pitchFamily="34" charset="0"/>
              </a:rPr>
              <a:t>Not shown: </a:t>
            </a:r>
            <a:r>
              <a:rPr lang="en-US" sz="1200">
                <a:solidFill>
                  <a:prstClr val="black"/>
                </a:solidFill>
                <a:latin typeface="+mj-lt"/>
                <a:cs typeface="Segoe UI Semibold" panose="020B0702040204020203" pitchFamily="34" charset="0"/>
              </a:rPr>
              <a:t>Common items such as function creation, function security setup, etc.</a:t>
            </a:r>
          </a:p>
        </p:txBody>
      </p:sp>
      <p:sp>
        <p:nvSpPr>
          <p:cNvPr id="23" name="TextBox 22">
            <a:extLst>
              <a:ext uri="{FF2B5EF4-FFF2-40B4-BE49-F238E27FC236}">
                <a16:creationId xmlns:a16="http://schemas.microsoft.com/office/drawing/2014/main" id="{6E50138D-6BB4-45A7-AE11-60CE27CD9323}"/>
              </a:ext>
            </a:extLst>
          </p:cNvPr>
          <p:cNvSpPr txBox="1"/>
          <p:nvPr/>
        </p:nvSpPr>
        <p:spPr>
          <a:xfrm>
            <a:off x="103138" y="2577290"/>
            <a:ext cx="3310105" cy="276999"/>
          </a:xfrm>
          <a:prstGeom prst="rect">
            <a:avLst/>
          </a:prstGeom>
          <a:noFill/>
        </p:spPr>
        <p:txBody>
          <a:bodyPr wrap="square" rtlCol="0">
            <a:spAutoFit/>
          </a:bodyPr>
          <a:lstStyle/>
          <a:p>
            <a:r>
              <a:rPr lang="en-US" sz="1200">
                <a:latin typeface="Segoe UI Semibold" panose="020B0702040204020203" pitchFamily="34" charset="0"/>
                <a:cs typeface="Segoe UI Semibold" panose="020B0702040204020203" pitchFamily="34" charset="0"/>
              </a:rPr>
              <a:t>Azure Function</a:t>
            </a:r>
          </a:p>
        </p:txBody>
      </p:sp>
      <p:sp>
        <p:nvSpPr>
          <p:cNvPr id="38" name="Title 1">
            <a:extLst>
              <a:ext uri="{FF2B5EF4-FFF2-40B4-BE49-F238E27FC236}">
                <a16:creationId xmlns:a16="http://schemas.microsoft.com/office/drawing/2014/main" id="{57631225-FF57-478E-B731-6488DD88D501}"/>
              </a:ext>
            </a:extLst>
          </p:cNvPr>
          <p:cNvSpPr>
            <a:spLocks noGrp="1"/>
          </p:cNvSpPr>
          <p:nvPr>
            <p:ph type="title"/>
          </p:nvPr>
        </p:nvSpPr>
        <p:spPr>
          <a:xfrm>
            <a:off x="838200" y="595415"/>
            <a:ext cx="10515600" cy="442271"/>
          </a:xfrm>
        </p:spPr>
        <p:txBody>
          <a:bodyPr>
            <a:normAutofit fontScale="90000"/>
          </a:bodyPr>
          <a:lstStyle/>
          <a:p>
            <a:r>
              <a:rPr lang="en-US"/>
              <a:t>Programming Example:</a:t>
            </a:r>
            <a:br>
              <a:rPr lang="en-US"/>
            </a:br>
            <a:r>
              <a:rPr lang="en-US"/>
              <a:t>Ingest Telemetry</a:t>
            </a:r>
          </a:p>
        </p:txBody>
      </p:sp>
      <p:pic>
        <p:nvPicPr>
          <p:cNvPr id="15" name="Picture 14">
            <a:extLst>
              <a:ext uri="{FF2B5EF4-FFF2-40B4-BE49-F238E27FC236}">
                <a16:creationId xmlns:a16="http://schemas.microsoft.com/office/drawing/2014/main" id="{9094D6EB-9BBD-4F7D-BC78-B4408C5D81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5144" y="3624209"/>
            <a:ext cx="6207158" cy="1771204"/>
          </a:xfrm>
          <a:prstGeom prst="rect">
            <a:avLst/>
          </a:prstGeom>
        </p:spPr>
      </p:pic>
    </p:spTree>
    <p:extLst>
      <p:ext uri="{BB962C8B-B14F-4D97-AF65-F5344CB8AC3E}">
        <p14:creationId xmlns:p14="http://schemas.microsoft.com/office/powerpoint/2010/main" val="325801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ED2C8-1951-48AD-AB3C-04330381BBBE}"/>
              </a:ext>
            </a:extLst>
          </p:cNvPr>
          <p:cNvSpPr>
            <a:spLocks noGrp="1"/>
          </p:cNvSpPr>
          <p:nvPr>
            <p:ph type="title"/>
          </p:nvPr>
        </p:nvSpPr>
        <p:spPr/>
        <p:txBody>
          <a:bodyPr/>
          <a:lstStyle/>
          <a:p>
            <a:r>
              <a:rPr lang="en-US"/>
              <a:t>Azure Digital Twins</a:t>
            </a:r>
          </a:p>
        </p:txBody>
      </p:sp>
      <p:sp>
        <p:nvSpPr>
          <p:cNvPr id="7" name="Text Placeholder 6">
            <a:extLst>
              <a:ext uri="{FF2B5EF4-FFF2-40B4-BE49-F238E27FC236}">
                <a16:creationId xmlns:a16="http://schemas.microsoft.com/office/drawing/2014/main" id="{EEAB4A95-9B8B-406A-98EE-3B3F9B0FF571}"/>
              </a:ext>
            </a:extLst>
          </p:cNvPr>
          <p:cNvSpPr>
            <a:spLocks noGrp="1"/>
          </p:cNvSpPr>
          <p:nvPr>
            <p:ph type="body" sz="quarter" idx="10"/>
          </p:nvPr>
        </p:nvSpPr>
        <p:spPr/>
        <p:txBody>
          <a:bodyPr/>
          <a:lstStyle/>
          <a:p>
            <a:r>
              <a:rPr lang="en-US"/>
              <a:t>Create next generation IoT solutions that model the real world. </a:t>
            </a:r>
          </a:p>
          <a:p>
            <a:r>
              <a:rPr lang="en-US"/>
              <a:t>Track the past, control the present and predict the future.</a:t>
            </a:r>
          </a:p>
          <a:p>
            <a:endParaRPr lang="en-US"/>
          </a:p>
        </p:txBody>
      </p:sp>
      <p:pic>
        <p:nvPicPr>
          <p:cNvPr id="22" name="Picture 21" descr="A close up of a sign&#10;&#10;Description automatically generated">
            <a:extLst>
              <a:ext uri="{FF2B5EF4-FFF2-40B4-BE49-F238E27FC236}">
                <a16:creationId xmlns:a16="http://schemas.microsoft.com/office/drawing/2014/main" id="{AAFCA146-EC56-4B6D-A48F-A1B716C897D8}"/>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924088" y="4472170"/>
            <a:ext cx="411480" cy="411480"/>
          </a:xfrm>
          <a:prstGeom prst="rect">
            <a:avLst/>
          </a:prstGeom>
        </p:spPr>
      </p:pic>
      <p:grpSp>
        <p:nvGrpSpPr>
          <p:cNvPr id="3" name="Group 2">
            <a:extLst>
              <a:ext uri="{FF2B5EF4-FFF2-40B4-BE49-F238E27FC236}">
                <a16:creationId xmlns:a16="http://schemas.microsoft.com/office/drawing/2014/main" id="{8A989263-B4CC-4B2D-A642-CAC2150A92E6}"/>
              </a:ext>
            </a:extLst>
          </p:cNvPr>
          <p:cNvGrpSpPr/>
          <p:nvPr/>
        </p:nvGrpSpPr>
        <p:grpSpPr>
          <a:xfrm>
            <a:off x="1731603" y="2727301"/>
            <a:ext cx="1881354" cy="1387374"/>
            <a:chOff x="604219" y="1762438"/>
            <a:chExt cx="1881354" cy="1387374"/>
          </a:xfrm>
        </p:grpSpPr>
        <p:sp>
          <p:nvSpPr>
            <p:cNvPr id="87" name="Rectangle: Rounded Corners 86">
              <a:extLst>
                <a:ext uri="{FF2B5EF4-FFF2-40B4-BE49-F238E27FC236}">
                  <a16:creationId xmlns:a16="http://schemas.microsoft.com/office/drawing/2014/main" id="{841390D4-0AEC-473C-A6B2-4A4B20D1D855}"/>
                </a:ext>
              </a:extLst>
            </p:cNvPr>
            <p:cNvSpPr/>
            <p:nvPr userDrawn="1"/>
          </p:nvSpPr>
          <p:spPr bwMode="auto">
            <a:xfrm>
              <a:off x="630496" y="1762438"/>
              <a:ext cx="1828800" cy="1387374"/>
            </a:xfrm>
            <a:prstGeom prst="roundRect">
              <a:avLst>
                <a:gd name="adj" fmla="val 8583"/>
              </a:avLst>
            </a:prstGeom>
            <a:solidFill>
              <a:schemeClr val="bg1"/>
            </a:solidFill>
            <a:ln w="9525">
              <a:solidFill>
                <a:schemeClr val="accent2">
                  <a:lumMod val="60000"/>
                  <a:lumOff val="40000"/>
                </a:schemeClr>
              </a:solidFill>
              <a:headEnd type="none" w="med" len="med"/>
              <a:tailEnd type="none" w="med" len="med"/>
            </a:ln>
            <a:effectLst>
              <a:outerShdw blurRad="292100" algn="ctr" rotWithShape="0">
                <a:schemeClr val="accent2"/>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b="1" err="1">
                <a:solidFill>
                  <a:srgbClr val="000000"/>
                </a:solidFill>
                <a:cs typeface="Segoe UI" pitchFamily="34" charset="0"/>
              </a:endParaRPr>
            </a:p>
          </p:txBody>
        </p:sp>
        <p:grpSp>
          <p:nvGrpSpPr>
            <p:cNvPr id="89" name="Group 88" descr="migrate">
              <a:extLst>
                <a:ext uri="{FF2B5EF4-FFF2-40B4-BE49-F238E27FC236}">
                  <a16:creationId xmlns:a16="http://schemas.microsoft.com/office/drawing/2014/main" id="{CBFCB3D7-A72B-4880-80F8-890B008D01F0}"/>
                </a:ext>
              </a:extLst>
            </p:cNvPr>
            <p:cNvGrpSpPr>
              <a:grpSpLocks noChangeAspect="1"/>
            </p:cNvGrpSpPr>
            <p:nvPr userDrawn="1"/>
          </p:nvGrpSpPr>
          <p:grpSpPr>
            <a:xfrm>
              <a:off x="1316296" y="1999833"/>
              <a:ext cx="457200" cy="457200"/>
              <a:chOff x="7260749" y="3048383"/>
              <a:chExt cx="406193" cy="406193"/>
            </a:xfrm>
          </p:grpSpPr>
          <p:sp>
            <p:nvSpPr>
              <p:cNvPr id="91" name="Rectangle 562">
                <a:extLst>
                  <a:ext uri="{FF2B5EF4-FFF2-40B4-BE49-F238E27FC236}">
                    <a16:creationId xmlns:a16="http://schemas.microsoft.com/office/drawing/2014/main" id="{B95A84EB-1438-4296-A1EE-F98A9CCA461F}"/>
                  </a:ext>
                </a:extLst>
              </p:cNvPr>
              <p:cNvSpPr>
                <a:spLocks noChangeArrowheads="1"/>
              </p:cNvSpPr>
              <p:nvPr/>
            </p:nvSpPr>
            <p:spPr bwMode="auto">
              <a:xfrm>
                <a:off x="7463067" y="3048383"/>
                <a:ext cx="203875" cy="406193"/>
              </a:xfrm>
              <a:prstGeom prst="rect">
                <a:avLst/>
              </a:prstGeom>
              <a:solidFill>
                <a:srgbClr val="50E6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92" name="Rectangle 563">
                <a:extLst>
                  <a:ext uri="{FF2B5EF4-FFF2-40B4-BE49-F238E27FC236}">
                    <a16:creationId xmlns:a16="http://schemas.microsoft.com/office/drawing/2014/main" id="{43CFF4A6-A588-4476-97E3-B7813264D909}"/>
                  </a:ext>
                </a:extLst>
              </p:cNvPr>
              <p:cNvSpPr>
                <a:spLocks noChangeArrowheads="1"/>
              </p:cNvSpPr>
              <p:nvPr/>
            </p:nvSpPr>
            <p:spPr bwMode="auto">
              <a:xfrm>
                <a:off x="7368134" y="3155767"/>
                <a:ext cx="94934" cy="19298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93" name="Rectangle 564">
                <a:extLst>
                  <a:ext uri="{FF2B5EF4-FFF2-40B4-BE49-F238E27FC236}">
                    <a16:creationId xmlns:a16="http://schemas.microsoft.com/office/drawing/2014/main" id="{98F9C58B-1EDE-4881-BE44-61F6CFC168EA}"/>
                  </a:ext>
                </a:extLst>
              </p:cNvPr>
              <p:cNvSpPr>
                <a:spLocks noChangeArrowheads="1"/>
              </p:cNvSpPr>
              <p:nvPr/>
            </p:nvSpPr>
            <p:spPr bwMode="auto">
              <a:xfrm>
                <a:off x="7463067" y="3155767"/>
                <a:ext cx="96490" cy="192980"/>
              </a:xfrm>
              <a:prstGeom prst="rect">
                <a:avLst/>
              </a:prstGeom>
              <a:solidFill>
                <a:srgbClr val="4BC9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94" name="Rectangle 565">
                <a:extLst>
                  <a:ext uri="{FF2B5EF4-FFF2-40B4-BE49-F238E27FC236}">
                    <a16:creationId xmlns:a16="http://schemas.microsoft.com/office/drawing/2014/main" id="{1081DED5-938D-4C12-925C-46497176B453}"/>
                  </a:ext>
                </a:extLst>
              </p:cNvPr>
              <p:cNvSpPr>
                <a:spLocks noChangeArrowheads="1"/>
              </p:cNvSpPr>
              <p:nvPr/>
            </p:nvSpPr>
            <p:spPr bwMode="auto">
              <a:xfrm>
                <a:off x="7260749" y="3370535"/>
                <a:ext cx="85597" cy="84040"/>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90" name="Rectangle 89">
              <a:extLst>
                <a:ext uri="{FF2B5EF4-FFF2-40B4-BE49-F238E27FC236}">
                  <a16:creationId xmlns:a16="http://schemas.microsoft.com/office/drawing/2014/main" id="{AD538125-4BB3-4F92-97B2-9ED61400DE00}"/>
                </a:ext>
              </a:extLst>
            </p:cNvPr>
            <p:cNvSpPr/>
            <p:nvPr userDrawn="1"/>
          </p:nvSpPr>
          <p:spPr>
            <a:xfrm>
              <a:off x="604219" y="2608672"/>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Open Modeling Language</a:t>
              </a:r>
            </a:p>
          </p:txBody>
        </p:sp>
      </p:grpSp>
      <p:grpSp>
        <p:nvGrpSpPr>
          <p:cNvPr id="4" name="Group 3">
            <a:extLst>
              <a:ext uri="{FF2B5EF4-FFF2-40B4-BE49-F238E27FC236}">
                <a16:creationId xmlns:a16="http://schemas.microsoft.com/office/drawing/2014/main" id="{A8322B4D-497B-4A8A-A44F-F59920FC65BB}"/>
              </a:ext>
            </a:extLst>
          </p:cNvPr>
          <p:cNvGrpSpPr/>
          <p:nvPr/>
        </p:nvGrpSpPr>
        <p:grpSpPr>
          <a:xfrm>
            <a:off x="3992098" y="2727301"/>
            <a:ext cx="1881354" cy="1387374"/>
            <a:chOff x="3611367" y="1762438"/>
            <a:chExt cx="1881354" cy="1387374"/>
          </a:xfrm>
        </p:grpSpPr>
        <p:sp>
          <p:nvSpPr>
            <p:cNvPr id="96" name="Rectangle: Rounded Corners 95">
              <a:extLst>
                <a:ext uri="{FF2B5EF4-FFF2-40B4-BE49-F238E27FC236}">
                  <a16:creationId xmlns:a16="http://schemas.microsoft.com/office/drawing/2014/main" id="{A03C45A6-E141-4D64-8946-3F46F34ACFD4}"/>
                </a:ext>
              </a:extLst>
            </p:cNvPr>
            <p:cNvSpPr/>
            <p:nvPr userDrawn="1"/>
          </p:nvSpPr>
          <p:spPr bwMode="auto">
            <a:xfrm>
              <a:off x="3637644" y="1762438"/>
              <a:ext cx="1828800" cy="1387374"/>
            </a:xfrm>
            <a:prstGeom prst="roundRect">
              <a:avLst>
                <a:gd name="adj" fmla="val 8583"/>
              </a:avLst>
            </a:prstGeom>
            <a:solidFill>
              <a:schemeClr val="bg1"/>
            </a:solidFill>
            <a:ln w="9525">
              <a:solidFill>
                <a:schemeClr val="accent2">
                  <a:lumMod val="60000"/>
                  <a:lumOff val="40000"/>
                </a:schemeClr>
              </a:solidFill>
              <a:headEnd type="none" w="med" len="med"/>
              <a:tailEnd type="none" w="med" len="med"/>
            </a:ln>
            <a:effectLst>
              <a:outerShdw blurRad="292100" algn="ctr" rotWithShape="0">
                <a:schemeClr val="accent2"/>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b="1" err="1">
                <a:solidFill>
                  <a:srgbClr val="000000"/>
                </a:solidFill>
                <a:cs typeface="Segoe UI" pitchFamily="34" charset="0"/>
              </a:endParaRPr>
            </a:p>
          </p:txBody>
        </p:sp>
        <p:grpSp>
          <p:nvGrpSpPr>
            <p:cNvPr id="97" name="Group 96" descr="accelerate">
              <a:extLst>
                <a:ext uri="{FF2B5EF4-FFF2-40B4-BE49-F238E27FC236}">
                  <a16:creationId xmlns:a16="http://schemas.microsoft.com/office/drawing/2014/main" id="{3F1B866F-8B0A-4653-90F2-F3EF39C2C5B7}"/>
                </a:ext>
              </a:extLst>
            </p:cNvPr>
            <p:cNvGrpSpPr>
              <a:grpSpLocks noChangeAspect="1"/>
            </p:cNvGrpSpPr>
            <p:nvPr userDrawn="1"/>
          </p:nvGrpSpPr>
          <p:grpSpPr>
            <a:xfrm>
              <a:off x="4142184" y="1909198"/>
              <a:ext cx="638461" cy="638459"/>
              <a:chOff x="3552614" y="3048383"/>
              <a:chExt cx="406193" cy="406193"/>
            </a:xfrm>
          </p:grpSpPr>
          <p:sp>
            <p:nvSpPr>
              <p:cNvPr id="99" name="Oval 236">
                <a:extLst>
                  <a:ext uri="{FF2B5EF4-FFF2-40B4-BE49-F238E27FC236}">
                    <a16:creationId xmlns:a16="http://schemas.microsoft.com/office/drawing/2014/main" id="{9C87F8AB-E6E8-4AD1-958D-7D4D6EAC3B66}"/>
                  </a:ext>
                </a:extLst>
              </p:cNvPr>
              <p:cNvSpPr>
                <a:spLocks noChangeArrowheads="1"/>
              </p:cNvSpPr>
              <p:nvPr/>
            </p:nvSpPr>
            <p:spPr bwMode="auto">
              <a:xfrm>
                <a:off x="3702018" y="3048383"/>
                <a:ext cx="256789" cy="255232"/>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100" name="Oval 237">
                <a:extLst>
                  <a:ext uri="{FF2B5EF4-FFF2-40B4-BE49-F238E27FC236}">
                    <a16:creationId xmlns:a16="http://schemas.microsoft.com/office/drawing/2014/main" id="{1B4041CE-10B1-4048-AF8A-B4465EE9D1D4}"/>
                  </a:ext>
                </a:extLst>
              </p:cNvPr>
              <p:cNvSpPr>
                <a:spLocks noChangeArrowheads="1"/>
              </p:cNvSpPr>
              <p:nvPr/>
            </p:nvSpPr>
            <p:spPr bwMode="auto">
              <a:xfrm>
                <a:off x="3594634" y="3325403"/>
                <a:ext cx="85597" cy="85597"/>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sp>
            <p:nvSpPr>
              <p:cNvPr id="101" name="Oval 238">
                <a:extLst>
                  <a:ext uri="{FF2B5EF4-FFF2-40B4-BE49-F238E27FC236}">
                    <a16:creationId xmlns:a16="http://schemas.microsoft.com/office/drawing/2014/main" id="{6D8F9505-0143-478E-90A5-CE1DB9C0FEB1}"/>
                  </a:ext>
                </a:extLst>
              </p:cNvPr>
              <p:cNvSpPr>
                <a:spLocks noChangeArrowheads="1"/>
              </p:cNvSpPr>
              <p:nvPr/>
            </p:nvSpPr>
            <p:spPr bwMode="auto">
              <a:xfrm>
                <a:off x="3552614" y="3411000"/>
                <a:ext cx="42020" cy="43576"/>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endParaRPr lang="en-US" sz="1667">
                  <a:solidFill>
                    <a:srgbClr val="505050"/>
                  </a:solidFill>
                  <a:latin typeface="Segoe UI"/>
                </a:endParaRPr>
              </a:p>
            </p:txBody>
          </p:sp>
        </p:grpSp>
        <p:sp>
          <p:nvSpPr>
            <p:cNvPr id="98" name="Rectangle 97">
              <a:extLst>
                <a:ext uri="{FF2B5EF4-FFF2-40B4-BE49-F238E27FC236}">
                  <a16:creationId xmlns:a16="http://schemas.microsoft.com/office/drawing/2014/main" id="{620833BA-ADE8-48E7-BD36-A8E8D759977E}"/>
                </a:ext>
              </a:extLst>
            </p:cNvPr>
            <p:cNvSpPr/>
            <p:nvPr userDrawn="1"/>
          </p:nvSpPr>
          <p:spPr>
            <a:xfrm>
              <a:off x="3611367" y="2608672"/>
              <a:ext cx="1881354"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Live Execution Environment</a:t>
              </a:r>
            </a:p>
          </p:txBody>
        </p:sp>
      </p:grpSp>
      <p:grpSp>
        <p:nvGrpSpPr>
          <p:cNvPr id="11" name="Group 10">
            <a:extLst>
              <a:ext uri="{FF2B5EF4-FFF2-40B4-BE49-F238E27FC236}">
                <a16:creationId xmlns:a16="http://schemas.microsoft.com/office/drawing/2014/main" id="{DD846D77-B431-4663-AE22-E317D1553F43}"/>
              </a:ext>
            </a:extLst>
          </p:cNvPr>
          <p:cNvGrpSpPr/>
          <p:nvPr/>
        </p:nvGrpSpPr>
        <p:grpSpPr>
          <a:xfrm>
            <a:off x="6252593" y="2727301"/>
            <a:ext cx="1828800" cy="1387374"/>
            <a:chOff x="6592238" y="1762438"/>
            <a:chExt cx="1828800" cy="1387374"/>
          </a:xfrm>
        </p:grpSpPr>
        <p:sp>
          <p:nvSpPr>
            <p:cNvPr id="104" name="Rectangle: Rounded Corners 103">
              <a:extLst>
                <a:ext uri="{FF2B5EF4-FFF2-40B4-BE49-F238E27FC236}">
                  <a16:creationId xmlns:a16="http://schemas.microsoft.com/office/drawing/2014/main" id="{176D3E18-C13D-45FF-A761-2252357357C5}"/>
                </a:ext>
              </a:extLst>
            </p:cNvPr>
            <p:cNvSpPr/>
            <p:nvPr userDrawn="1"/>
          </p:nvSpPr>
          <p:spPr bwMode="auto">
            <a:xfrm>
              <a:off x="6592238" y="1762438"/>
              <a:ext cx="1828800" cy="1387374"/>
            </a:xfrm>
            <a:prstGeom prst="roundRect">
              <a:avLst>
                <a:gd name="adj" fmla="val 8583"/>
              </a:avLst>
            </a:prstGeom>
            <a:solidFill>
              <a:schemeClr val="bg1"/>
            </a:solidFill>
            <a:ln w="9525">
              <a:solidFill>
                <a:schemeClr val="accent2">
                  <a:lumMod val="60000"/>
                  <a:lumOff val="40000"/>
                </a:schemeClr>
              </a:solidFill>
              <a:headEnd type="none" w="med" len="med"/>
              <a:tailEnd type="none" w="med" len="med"/>
            </a:ln>
            <a:effectLst>
              <a:outerShdw blurRad="292100" algn="ctr" rotWithShape="0">
                <a:schemeClr val="accent2"/>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b="1" err="1">
                <a:solidFill>
                  <a:srgbClr val="000000"/>
                </a:solidFill>
                <a:cs typeface="Segoe UI" pitchFamily="34" charset="0"/>
              </a:endParaRPr>
            </a:p>
          </p:txBody>
        </p:sp>
        <p:sp>
          <p:nvSpPr>
            <p:cNvPr id="105" name="Rectangle 104">
              <a:extLst>
                <a:ext uri="{FF2B5EF4-FFF2-40B4-BE49-F238E27FC236}">
                  <a16:creationId xmlns:a16="http://schemas.microsoft.com/office/drawing/2014/main" id="{C43D9A08-1552-4AC9-844D-0202321606BF}"/>
                </a:ext>
              </a:extLst>
            </p:cNvPr>
            <p:cNvSpPr/>
            <p:nvPr userDrawn="1"/>
          </p:nvSpPr>
          <p:spPr>
            <a:xfrm>
              <a:off x="6722789" y="2608672"/>
              <a:ext cx="1567698"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Input from IoT &amp; Business Systems</a:t>
              </a:r>
            </a:p>
          </p:txBody>
        </p:sp>
        <p:pic>
          <p:nvPicPr>
            <p:cNvPr id="106" name="Graphic 105">
              <a:extLst>
                <a:ext uri="{FF2B5EF4-FFF2-40B4-BE49-F238E27FC236}">
                  <a16:creationId xmlns:a16="http://schemas.microsoft.com/office/drawing/2014/main" id="{19347167-034E-469C-B6C9-2AA7D0D77BAC}"/>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62011" y="1983806"/>
              <a:ext cx="489254" cy="489254"/>
            </a:xfrm>
            <a:prstGeom prst="rect">
              <a:avLst/>
            </a:prstGeom>
          </p:spPr>
        </p:pic>
      </p:grpSp>
      <p:grpSp>
        <p:nvGrpSpPr>
          <p:cNvPr id="13" name="Group 12">
            <a:extLst>
              <a:ext uri="{FF2B5EF4-FFF2-40B4-BE49-F238E27FC236}">
                <a16:creationId xmlns:a16="http://schemas.microsoft.com/office/drawing/2014/main" id="{EEF67B39-AB72-4611-9D45-5A3AC4E7E6DB}"/>
              </a:ext>
            </a:extLst>
          </p:cNvPr>
          <p:cNvGrpSpPr/>
          <p:nvPr/>
        </p:nvGrpSpPr>
        <p:grpSpPr>
          <a:xfrm>
            <a:off x="8460533" y="2727301"/>
            <a:ext cx="1828800" cy="1387374"/>
            <a:chOff x="9573109" y="1762438"/>
            <a:chExt cx="1828800" cy="1387374"/>
          </a:xfrm>
        </p:grpSpPr>
        <p:sp>
          <p:nvSpPr>
            <p:cNvPr id="109" name="Rectangle: Rounded Corners 108">
              <a:extLst>
                <a:ext uri="{FF2B5EF4-FFF2-40B4-BE49-F238E27FC236}">
                  <a16:creationId xmlns:a16="http://schemas.microsoft.com/office/drawing/2014/main" id="{09634946-5BC8-4CF3-B34D-61C3B3A53744}"/>
                </a:ext>
              </a:extLst>
            </p:cNvPr>
            <p:cNvSpPr/>
            <p:nvPr userDrawn="1"/>
          </p:nvSpPr>
          <p:spPr bwMode="auto">
            <a:xfrm>
              <a:off x="9573109" y="1762438"/>
              <a:ext cx="1828800" cy="1387374"/>
            </a:xfrm>
            <a:prstGeom prst="roundRect">
              <a:avLst>
                <a:gd name="adj" fmla="val 8583"/>
              </a:avLst>
            </a:prstGeom>
            <a:solidFill>
              <a:schemeClr val="bg1"/>
            </a:solidFill>
            <a:ln w="9525">
              <a:solidFill>
                <a:schemeClr val="accent2">
                  <a:lumMod val="60000"/>
                  <a:lumOff val="40000"/>
                </a:schemeClr>
              </a:solidFill>
              <a:headEnd type="none" w="med" len="med"/>
              <a:tailEnd type="none" w="med" len="med"/>
            </a:ln>
            <a:effectLst>
              <a:outerShdw blurRad="292100" algn="ctr" rotWithShape="0">
                <a:schemeClr val="accent2"/>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b="1" err="1">
                <a:solidFill>
                  <a:srgbClr val="000000"/>
                </a:solidFill>
                <a:cs typeface="Segoe UI" pitchFamily="34" charset="0"/>
              </a:endParaRPr>
            </a:p>
          </p:txBody>
        </p:sp>
        <p:pic>
          <p:nvPicPr>
            <p:cNvPr id="110" name="Picture 109" descr="A picture containing plate&#10;&#10;Description automatically generated">
              <a:extLst>
                <a:ext uri="{FF2B5EF4-FFF2-40B4-BE49-F238E27FC236}">
                  <a16:creationId xmlns:a16="http://schemas.microsoft.com/office/drawing/2014/main" id="{5FFBEE36-7B50-4723-8D60-F0A2923D39A5}"/>
                </a:ext>
              </a:extLst>
            </p:cNvPr>
            <p:cNvPicPr>
              <a:picLocks noChangeAspect="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30772" y="1966402"/>
              <a:ext cx="524062" cy="524062"/>
            </a:xfrm>
            <a:prstGeom prst="rect">
              <a:avLst/>
            </a:prstGeom>
          </p:spPr>
        </p:pic>
        <p:sp>
          <p:nvSpPr>
            <p:cNvPr id="111" name="Rectangle 110">
              <a:extLst>
                <a:ext uri="{FF2B5EF4-FFF2-40B4-BE49-F238E27FC236}">
                  <a16:creationId xmlns:a16="http://schemas.microsoft.com/office/drawing/2014/main" id="{4E6E2C39-9730-45B7-A391-5FF611641C3E}"/>
                </a:ext>
              </a:extLst>
            </p:cNvPr>
            <p:cNvSpPr/>
            <p:nvPr userDrawn="1"/>
          </p:nvSpPr>
          <p:spPr>
            <a:xfrm>
              <a:off x="9585223" y="2608672"/>
              <a:ext cx="1804572" cy="480131"/>
            </a:xfrm>
            <a:prstGeom prst="rect">
              <a:avLst/>
            </a:prstGeom>
          </p:spPr>
          <p:txBody>
            <a:bodyPr wrap="square">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1" indent="0" algn="ctr" defTabSz="914400" rtl="0" eaLnBrk="1" fontAlgn="base" latinLnBrk="0" hangingPunct="1">
                <a:lnSpc>
                  <a:spcPct val="90000"/>
                </a:lnSpc>
                <a:spcBef>
                  <a:spcPts val="60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Semibold"/>
                  <a:ea typeface="+mn-ea"/>
                  <a:cs typeface="+mn-cs"/>
                </a:rPr>
                <a:t>Output to </a:t>
              </a:r>
              <a:r>
                <a:rPr kumimoji="0" lang="en-US" sz="1400" b="0" i="0" u="none" strike="noStrike" kern="1200" cap="none" spc="0" normalizeH="0" baseline="0" noProof="0" err="1">
                  <a:ln>
                    <a:noFill/>
                  </a:ln>
                  <a:solidFill>
                    <a:srgbClr val="FFFFFF"/>
                  </a:solidFill>
                  <a:effectLst/>
                  <a:uLnTx/>
                  <a:uFillTx/>
                  <a:latin typeface="Segoe UI Semibold"/>
                  <a:ea typeface="+mn-ea"/>
                  <a:cs typeface="+mn-cs"/>
                </a:rPr>
                <a:t>TSI</a:t>
              </a:r>
              <a:r>
                <a:rPr kumimoji="0" lang="en-US" sz="1400" b="0" i="0" u="none" strike="noStrike" kern="1200" cap="none" spc="0" normalizeH="0" baseline="0" noProof="0">
                  <a:ln>
                    <a:noFill/>
                  </a:ln>
                  <a:solidFill>
                    <a:srgbClr val="FFFFFF"/>
                  </a:solidFill>
                  <a:effectLst/>
                  <a:uLnTx/>
                  <a:uFillTx/>
                  <a:latin typeface="Segoe UI Semibold"/>
                  <a:ea typeface="+mn-ea"/>
                  <a:cs typeface="+mn-cs"/>
                </a:rPr>
                <a:t>, </a:t>
              </a:r>
              <a:r>
                <a:rPr lang="en-US" sz="1400">
                  <a:solidFill>
                    <a:srgbClr val="FFFFFF"/>
                  </a:solidFill>
                  <a:latin typeface="Segoe UI Semibold"/>
                </a:rPr>
                <a:t>Storage &amp; Analytics</a:t>
              </a:r>
              <a:endParaRPr kumimoji="0" lang="en-US" sz="1400" b="0" i="0" u="none" strike="noStrike" kern="1200" cap="none" spc="0" normalizeH="0" baseline="0" noProof="0">
                <a:ln>
                  <a:noFill/>
                </a:ln>
                <a:solidFill>
                  <a:srgbClr val="FFFFFF"/>
                </a:solidFill>
                <a:effectLst/>
                <a:uLnTx/>
                <a:uFillTx/>
                <a:latin typeface="Segoe UI Semibold"/>
                <a:ea typeface="+mn-ea"/>
                <a:cs typeface="+mn-cs"/>
              </a:endParaRPr>
            </a:p>
          </p:txBody>
        </p:sp>
      </p:grpSp>
    </p:spTree>
    <p:extLst>
      <p:ext uri="{BB962C8B-B14F-4D97-AF65-F5344CB8AC3E}">
        <p14:creationId xmlns:p14="http://schemas.microsoft.com/office/powerpoint/2010/main" val="4293337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D03FF-4F81-4593-80FD-ED09C360514D}"/>
              </a:ext>
            </a:extLst>
          </p:cNvPr>
          <p:cNvSpPr>
            <a:spLocks noGrp="1"/>
          </p:cNvSpPr>
          <p:nvPr>
            <p:ph type="title"/>
          </p:nvPr>
        </p:nvSpPr>
        <p:spPr/>
        <p:txBody>
          <a:bodyPr>
            <a:normAutofit fontScale="90000"/>
          </a:bodyPr>
          <a:lstStyle/>
          <a:p>
            <a:r>
              <a:rPr lang="en-US"/>
              <a:t>An Overview of Event Processing in ADT v2</a:t>
            </a:r>
          </a:p>
        </p:txBody>
      </p:sp>
      <p:sp>
        <p:nvSpPr>
          <p:cNvPr id="7" name="TextBox 6">
            <a:extLst>
              <a:ext uri="{FF2B5EF4-FFF2-40B4-BE49-F238E27FC236}">
                <a16:creationId xmlns:a16="http://schemas.microsoft.com/office/drawing/2014/main" id="{14A0B359-CA87-45E9-BB74-7D61CF66E726}"/>
              </a:ext>
            </a:extLst>
          </p:cNvPr>
          <p:cNvSpPr txBox="1"/>
          <p:nvPr/>
        </p:nvSpPr>
        <p:spPr>
          <a:xfrm>
            <a:off x="332792" y="1251373"/>
            <a:ext cx="4526599" cy="1631216"/>
          </a:xfrm>
          <a:prstGeom prst="rect">
            <a:avLst/>
          </a:prstGeom>
          <a:noFill/>
        </p:spPr>
        <p:txBody>
          <a:bodyPr wrap="square" rtlCol="0">
            <a:spAutoFit/>
          </a:bodyPr>
          <a:lstStyle/>
          <a:p>
            <a:pPr marL="285750" indent="-285750">
              <a:buFont typeface="Wingdings" panose="05000000000000000000" pitchFamily="2" charset="2"/>
              <a:buChar char="§"/>
            </a:pPr>
            <a:r>
              <a:rPr lang="en-US" sz="1200">
                <a:latin typeface="Segoe Print" panose="02000600000000000000" pitchFamily="2" charset="0"/>
              </a:rPr>
              <a:t>All events incoming to ADT or generated by ADT flow into a common event stream</a:t>
            </a:r>
          </a:p>
          <a:p>
            <a:pPr marL="285750" indent="-285750">
              <a:buFont typeface="Wingdings" panose="05000000000000000000" pitchFamily="2" charset="2"/>
              <a:buChar char="§"/>
            </a:pPr>
            <a:r>
              <a:rPr lang="en-US" sz="1200">
                <a:latin typeface="Segoe Print" panose="02000600000000000000" pitchFamily="2" charset="0"/>
              </a:rPr>
              <a:t>Devs can define routes to pick a subset of data items of the event stream and send them to endpoints</a:t>
            </a:r>
          </a:p>
          <a:p>
            <a:pPr marL="742950" lvl="1" indent="-285750">
              <a:buFont typeface="Wingdings" panose="05000000000000000000" pitchFamily="2" charset="2"/>
              <a:buChar char="§"/>
            </a:pPr>
            <a:endParaRPr lang="en-US" sz="1200">
              <a:latin typeface="Segoe Print" panose="02000600000000000000" pitchFamily="2" charset="0"/>
            </a:endParaRPr>
          </a:p>
          <a:p>
            <a:pPr marL="285750" indent="-285750">
              <a:buFont typeface="Wingdings" panose="05000000000000000000" pitchFamily="2" charset="2"/>
              <a:buChar char="§"/>
            </a:pPr>
            <a:r>
              <a:rPr lang="en-US" sz="1400" b="1">
                <a:latin typeface="Segoe Print" panose="02000600000000000000" pitchFamily="2" charset="0"/>
              </a:rPr>
              <a:t>Stay tuned for additional event processing features…</a:t>
            </a:r>
            <a:endParaRPr lang="en-US" sz="1400" b="1">
              <a:solidFill>
                <a:srgbClr val="C00000"/>
              </a:solidFill>
              <a:latin typeface="Segoe Print" panose="02000600000000000000" pitchFamily="2" charset="0"/>
            </a:endParaRPr>
          </a:p>
        </p:txBody>
      </p:sp>
      <p:sp>
        <p:nvSpPr>
          <p:cNvPr id="20" name="Oval 19">
            <a:extLst>
              <a:ext uri="{FF2B5EF4-FFF2-40B4-BE49-F238E27FC236}">
                <a16:creationId xmlns:a16="http://schemas.microsoft.com/office/drawing/2014/main" id="{D5AAA534-FCBD-4B19-ADFD-B092DC3C491F}"/>
              </a:ext>
            </a:extLst>
          </p:cNvPr>
          <p:cNvSpPr/>
          <p:nvPr/>
        </p:nvSpPr>
        <p:spPr>
          <a:xfrm>
            <a:off x="9089466" y="5841849"/>
            <a:ext cx="274320" cy="274320"/>
          </a:xfrm>
          <a:custGeom>
            <a:avLst/>
            <a:gdLst>
              <a:gd name="connsiteX0" fmla="*/ 0 w 274320"/>
              <a:gd name="connsiteY0" fmla="*/ 137160 h 274320"/>
              <a:gd name="connsiteX1" fmla="*/ 137160 w 274320"/>
              <a:gd name="connsiteY1" fmla="*/ 0 h 274320"/>
              <a:gd name="connsiteX2" fmla="*/ 274320 w 274320"/>
              <a:gd name="connsiteY2" fmla="*/ 137160 h 274320"/>
              <a:gd name="connsiteX3" fmla="*/ 137160 w 274320"/>
              <a:gd name="connsiteY3" fmla="*/ 274320 h 274320"/>
              <a:gd name="connsiteX4" fmla="*/ 0 w 274320"/>
              <a:gd name="connsiteY4" fmla="*/ 137160 h 274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 h="274320" fill="none" extrusionOk="0">
                <a:moveTo>
                  <a:pt x="0" y="137160"/>
                </a:moveTo>
                <a:cubicBezTo>
                  <a:pt x="-4646" y="61952"/>
                  <a:pt x="56611" y="-13794"/>
                  <a:pt x="137160" y="0"/>
                </a:cubicBezTo>
                <a:cubicBezTo>
                  <a:pt x="210813" y="-12407"/>
                  <a:pt x="252829" y="64176"/>
                  <a:pt x="274320" y="137160"/>
                </a:cubicBezTo>
                <a:cubicBezTo>
                  <a:pt x="288588" y="217233"/>
                  <a:pt x="209525" y="273139"/>
                  <a:pt x="137160" y="274320"/>
                </a:cubicBezTo>
                <a:cubicBezTo>
                  <a:pt x="59556" y="275044"/>
                  <a:pt x="271" y="193837"/>
                  <a:pt x="0" y="137160"/>
                </a:cubicBezTo>
                <a:close/>
              </a:path>
              <a:path w="274320" h="274320" stroke="0" extrusionOk="0">
                <a:moveTo>
                  <a:pt x="0" y="137160"/>
                </a:moveTo>
                <a:cubicBezTo>
                  <a:pt x="1748" y="57564"/>
                  <a:pt x="49895" y="-2487"/>
                  <a:pt x="137160" y="0"/>
                </a:cubicBezTo>
                <a:cubicBezTo>
                  <a:pt x="226120" y="-13641"/>
                  <a:pt x="274930" y="58769"/>
                  <a:pt x="274320" y="137160"/>
                </a:cubicBezTo>
                <a:cubicBezTo>
                  <a:pt x="262320" y="215309"/>
                  <a:pt x="218183" y="285112"/>
                  <a:pt x="137160" y="274320"/>
                </a:cubicBezTo>
                <a:cubicBezTo>
                  <a:pt x="73010" y="270832"/>
                  <a:pt x="-146" y="215842"/>
                  <a:pt x="0" y="137160"/>
                </a:cubicBezTo>
                <a:close/>
              </a:path>
            </a:pathLst>
          </a:custGeom>
          <a:solidFill>
            <a:sysClr val="windowText" lastClr="000000">
              <a:lumMod val="65000"/>
              <a:lumOff val="35000"/>
            </a:sysClr>
          </a:solidFill>
          <a:ln w="12700" cap="flat" cmpd="sng" algn="ctr">
            <a:solidFill>
              <a:sysClr val="windowText" lastClr="000000">
                <a:lumMod val="65000"/>
                <a:lumOff val="35000"/>
              </a:sysClr>
            </a:solidFill>
            <a:prstDash val="solid"/>
            <a:miter lim="800000"/>
            <a:extLst>
              <a:ext uri="{C807C97D-BFC1-408E-A445-0C87EB9F89A2}">
                <ask:lineSketchStyleProps xmlns:ask="http://schemas.microsoft.com/office/drawing/2018/sketchyshapes" sd="2180732498">
                  <a:prstGeom prst="ellipse">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28" name="Oval 27">
            <a:extLst>
              <a:ext uri="{FF2B5EF4-FFF2-40B4-BE49-F238E27FC236}">
                <a16:creationId xmlns:a16="http://schemas.microsoft.com/office/drawing/2014/main" id="{AC7F692B-2E60-4674-A7DB-7C5F22BDB430}"/>
              </a:ext>
            </a:extLst>
          </p:cNvPr>
          <p:cNvSpPr/>
          <p:nvPr/>
        </p:nvSpPr>
        <p:spPr>
          <a:xfrm>
            <a:off x="9089466" y="5041337"/>
            <a:ext cx="274320" cy="274320"/>
          </a:xfrm>
          <a:custGeom>
            <a:avLst/>
            <a:gdLst>
              <a:gd name="connsiteX0" fmla="*/ 0 w 274320"/>
              <a:gd name="connsiteY0" fmla="*/ 137160 h 274320"/>
              <a:gd name="connsiteX1" fmla="*/ 137160 w 274320"/>
              <a:gd name="connsiteY1" fmla="*/ 0 h 274320"/>
              <a:gd name="connsiteX2" fmla="*/ 274320 w 274320"/>
              <a:gd name="connsiteY2" fmla="*/ 137160 h 274320"/>
              <a:gd name="connsiteX3" fmla="*/ 137160 w 274320"/>
              <a:gd name="connsiteY3" fmla="*/ 274320 h 274320"/>
              <a:gd name="connsiteX4" fmla="*/ 0 w 274320"/>
              <a:gd name="connsiteY4" fmla="*/ 137160 h 274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 h="274320" fill="none" extrusionOk="0">
                <a:moveTo>
                  <a:pt x="0" y="137160"/>
                </a:moveTo>
                <a:cubicBezTo>
                  <a:pt x="-4646" y="61952"/>
                  <a:pt x="56611" y="-13794"/>
                  <a:pt x="137160" y="0"/>
                </a:cubicBezTo>
                <a:cubicBezTo>
                  <a:pt x="210813" y="-12407"/>
                  <a:pt x="252829" y="64176"/>
                  <a:pt x="274320" y="137160"/>
                </a:cubicBezTo>
                <a:cubicBezTo>
                  <a:pt x="288588" y="217233"/>
                  <a:pt x="209525" y="273139"/>
                  <a:pt x="137160" y="274320"/>
                </a:cubicBezTo>
                <a:cubicBezTo>
                  <a:pt x="59556" y="275044"/>
                  <a:pt x="271" y="193837"/>
                  <a:pt x="0" y="137160"/>
                </a:cubicBezTo>
                <a:close/>
              </a:path>
              <a:path w="274320" h="274320" stroke="0" extrusionOk="0">
                <a:moveTo>
                  <a:pt x="0" y="137160"/>
                </a:moveTo>
                <a:cubicBezTo>
                  <a:pt x="1748" y="57564"/>
                  <a:pt x="49895" y="-2487"/>
                  <a:pt x="137160" y="0"/>
                </a:cubicBezTo>
                <a:cubicBezTo>
                  <a:pt x="226120" y="-13641"/>
                  <a:pt x="274930" y="58769"/>
                  <a:pt x="274320" y="137160"/>
                </a:cubicBezTo>
                <a:cubicBezTo>
                  <a:pt x="262320" y="215309"/>
                  <a:pt x="218183" y="285112"/>
                  <a:pt x="137160" y="274320"/>
                </a:cubicBezTo>
                <a:cubicBezTo>
                  <a:pt x="73010" y="270832"/>
                  <a:pt x="-146" y="215842"/>
                  <a:pt x="0" y="137160"/>
                </a:cubicBezTo>
                <a:close/>
              </a:path>
            </a:pathLst>
          </a:custGeom>
          <a:solidFill>
            <a:sysClr val="windowText" lastClr="000000">
              <a:lumMod val="65000"/>
              <a:lumOff val="35000"/>
            </a:sysClr>
          </a:solidFill>
          <a:ln w="12700" cap="flat" cmpd="sng" algn="ctr">
            <a:solidFill>
              <a:sysClr val="windowText" lastClr="000000">
                <a:lumMod val="65000"/>
                <a:lumOff val="35000"/>
              </a:sysClr>
            </a:solidFill>
            <a:prstDash val="solid"/>
            <a:miter lim="800000"/>
            <a:extLst>
              <a:ext uri="{C807C97D-BFC1-408E-A445-0C87EB9F89A2}">
                <ask:lineSketchStyleProps xmlns:ask="http://schemas.microsoft.com/office/drawing/2018/sketchyshapes" sd="2180732498">
                  <a:prstGeom prst="ellipse">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29" name="Rectangle 28">
            <a:extLst>
              <a:ext uri="{FF2B5EF4-FFF2-40B4-BE49-F238E27FC236}">
                <a16:creationId xmlns:a16="http://schemas.microsoft.com/office/drawing/2014/main" id="{52B127D5-D9D0-4B58-A0EC-6820B34A5D2A}"/>
              </a:ext>
            </a:extLst>
          </p:cNvPr>
          <p:cNvSpPr/>
          <p:nvPr/>
        </p:nvSpPr>
        <p:spPr>
          <a:xfrm>
            <a:off x="5906853" y="2167672"/>
            <a:ext cx="2865508" cy="4257493"/>
          </a:xfrm>
          <a:custGeom>
            <a:avLst/>
            <a:gdLst>
              <a:gd name="connsiteX0" fmla="*/ 0 w 2865508"/>
              <a:gd name="connsiteY0" fmla="*/ 0 h 4257493"/>
              <a:gd name="connsiteX1" fmla="*/ 515791 w 2865508"/>
              <a:gd name="connsiteY1" fmla="*/ 0 h 4257493"/>
              <a:gd name="connsiteX2" fmla="*/ 1002928 w 2865508"/>
              <a:gd name="connsiteY2" fmla="*/ 0 h 4257493"/>
              <a:gd name="connsiteX3" fmla="*/ 1547374 w 2865508"/>
              <a:gd name="connsiteY3" fmla="*/ 0 h 4257493"/>
              <a:gd name="connsiteX4" fmla="*/ 2034511 w 2865508"/>
              <a:gd name="connsiteY4" fmla="*/ 0 h 4257493"/>
              <a:gd name="connsiteX5" fmla="*/ 2865508 w 2865508"/>
              <a:gd name="connsiteY5" fmla="*/ 0 h 4257493"/>
              <a:gd name="connsiteX6" fmla="*/ 2865508 w 2865508"/>
              <a:gd name="connsiteY6" fmla="*/ 447037 h 4257493"/>
              <a:gd name="connsiteX7" fmla="*/ 2865508 w 2865508"/>
              <a:gd name="connsiteY7" fmla="*/ 1064373 h 4257493"/>
              <a:gd name="connsiteX8" fmla="*/ 2865508 w 2865508"/>
              <a:gd name="connsiteY8" fmla="*/ 1681710 h 4257493"/>
              <a:gd name="connsiteX9" fmla="*/ 2865508 w 2865508"/>
              <a:gd name="connsiteY9" fmla="*/ 2213896 h 4257493"/>
              <a:gd name="connsiteX10" fmla="*/ 2865508 w 2865508"/>
              <a:gd name="connsiteY10" fmla="*/ 2703508 h 4257493"/>
              <a:gd name="connsiteX11" fmla="*/ 2865508 w 2865508"/>
              <a:gd name="connsiteY11" fmla="*/ 3107970 h 4257493"/>
              <a:gd name="connsiteX12" fmla="*/ 2865508 w 2865508"/>
              <a:gd name="connsiteY12" fmla="*/ 3555007 h 4257493"/>
              <a:gd name="connsiteX13" fmla="*/ 2865508 w 2865508"/>
              <a:gd name="connsiteY13" fmla="*/ 4257493 h 4257493"/>
              <a:gd name="connsiteX14" fmla="*/ 2263751 w 2865508"/>
              <a:gd name="connsiteY14" fmla="*/ 4257493 h 4257493"/>
              <a:gd name="connsiteX15" fmla="*/ 1690650 w 2865508"/>
              <a:gd name="connsiteY15" fmla="*/ 4257493 h 4257493"/>
              <a:gd name="connsiteX16" fmla="*/ 1088893 w 2865508"/>
              <a:gd name="connsiteY16" fmla="*/ 4257493 h 4257493"/>
              <a:gd name="connsiteX17" fmla="*/ 573102 w 2865508"/>
              <a:gd name="connsiteY17" fmla="*/ 4257493 h 4257493"/>
              <a:gd name="connsiteX18" fmla="*/ 0 w 2865508"/>
              <a:gd name="connsiteY18" fmla="*/ 4257493 h 4257493"/>
              <a:gd name="connsiteX19" fmla="*/ 0 w 2865508"/>
              <a:gd name="connsiteY19" fmla="*/ 3725306 h 4257493"/>
              <a:gd name="connsiteX20" fmla="*/ 0 w 2865508"/>
              <a:gd name="connsiteY20" fmla="*/ 3278270 h 4257493"/>
              <a:gd name="connsiteX21" fmla="*/ 0 w 2865508"/>
              <a:gd name="connsiteY21" fmla="*/ 2831233 h 4257493"/>
              <a:gd name="connsiteX22" fmla="*/ 0 w 2865508"/>
              <a:gd name="connsiteY22" fmla="*/ 2341621 h 4257493"/>
              <a:gd name="connsiteX23" fmla="*/ 0 w 2865508"/>
              <a:gd name="connsiteY23" fmla="*/ 1852009 h 4257493"/>
              <a:gd name="connsiteX24" fmla="*/ 0 w 2865508"/>
              <a:gd name="connsiteY24" fmla="*/ 1319823 h 4257493"/>
              <a:gd name="connsiteX25" fmla="*/ 0 w 2865508"/>
              <a:gd name="connsiteY25" fmla="*/ 787636 h 4257493"/>
              <a:gd name="connsiteX26" fmla="*/ 0 w 2865508"/>
              <a:gd name="connsiteY26" fmla="*/ 0 h 425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865508" h="4257493" extrusionOk="0">
                <a:moveTo>
                  <a:pt x="0" y="0"/>
                </a:moveTo>
                <a:cubicBezTo>
                  <a:pt x="212402" y="-51672"/>
                  <a:pt x="279603" y="48956"/>
                  <a:pt x="515791" y="0"/>
                </a:cubicBezTo>
                <a:cubicBezTo>
                  <a:pt x="751979" y="-48956"/>
                  <a:pt x="900958" y="20681"/>
                  <a:pt x="1002928" y="0"/>
                </a:cubicBezTo>
                <a:cubicBezTo>
                  <a:pt x="1104898" y="-20681"/>
                  <a:pt x="1297641" y="51148"/>
                  <a:pt x="1547374" y="0"/>
                </a:cubicBezTo>
                <a:cubicBezTo>
                  <a:pt x="1797107" y="-51148"/>
                  <a:pt x="1812408" y="22784"/>
                  <a:pt x="2034511" y="0"/>
                </a:cubicBezTo>
                <a:cubicBezTo>
                  <a:pt x="2256614" y="-22784"/>
                  <a:pt x="2691987" y="98240"/>
                  <a:pt x="2865508" y="0"/>
                </a:cubicBezTo>
                <a:cubicBezTo>
                  <a:pt x="2915875" y="174529"/>
                  <a:pt x="2845623" y="235264"/>
                  <a:pt x="2865508" y="447037"/>
                </a:cubicBezTo>
                <a:cubicBezTo>
                  <a:pt x="2885393" y="658810"/>
                  <a:pt x="2808434" y="849323"/>
                  <a:pt x="2865508" y="1064373"/>
                </a:cubicBezTo>
                <a:cubicBezTo>
                  <a:pt x="2922582" y="1279423"/>
                  <a:pt x="2832821" y="1540297"/>
                  <a:pt x="2865508" y="1681710"/>
                </a:cubicBezTo>
                <a:cubicBezTo>
                  <a:pt x="2898195" y="1823123"/>
                  <a:pt x="2831347" y="2038844"/>
                  <a:pt x="2865508" y="2213896"/>
                </a:cubicBezTo>
                <a:cubicBezTo>
                  <a:pt x="2899669" y="2388948"/>
                  <a:pt x="2850502" y="2593346"/>
                  <a:pt x="2865508" y="2703508"/>
                </a:cubicBezTo>
                <a:cubicBezTo>
                  <a:pt x="2880514" y="2813670"/>
                  <a:pt x="2854835" y="2959115"/>
                  <a:pt x="2865508" y="3107970"/>
                </a:cubicBezTo>
                <a:cubicBezTo>
                  <a:pt x="2876181" y="3256825"/>
                  <a:pt x="2856613" y="3353134"/>
                  <a:pt x="2865508" y="3555007"/>
                </a:cubicBezTo>
                <a:cubicBezTo>
                  <a:pt x="2874403" y="3756880"/>
                  <a:pt x="2820436" y="4096009"/>
                  <a:pt x="2865508" y="4257493"/>
                </a:cubicBezTo>
                <a:cubicBezTo>
                  <a:pt x="2606632" y="4292994"/>
                  <a:pt x="2425782" y="4253900"/>
                  <a:pt x="2263751" y="4257493"/>
                </a:cubicBezTo>
                <a:cubicBezTo>
                  <a:pt x="2101720" y="4261086"/>
                  <a:pt x="1903226" y="4207127"/>
                  <a:pt x="1690650" y="4257493"/>
                </a:cubicBezTo>
                <a:cubicBezTo>
                  <a:pt x="1478074" y="4307859"/>
                  <a:pt x="1254007" y="4229431"/>
                  <a:pt x="1088893" y="4257493"/>
                </a:cubicBezTo>
                <a:cubicBezTo>
                  <a:pt x="923779" y="4285555"/>
                  <a:pt x="698591" y="4236731"/>
                  <a:pt x="573102" y="4257493"/>
                </a:cubicBezTo>
                <a:cubicBezTo>
                  <a:pt x="447613" y="4278255"/>
                  <a:pt x="149942" y="4231537"/>
                  <a:pt x="0" y="4257493"/>
                </a:cubicBezTo>
                <a:cubicBezTo>
                  <a:pt x="-8147" y="4118528"/>
                  <a:pt x="30383" y="3906799"/>
                  <a:pt x="0" y="3725306"/>
                </a:cubicBezTo>
                <a:cubicBezTo>
                  <a:pt x="-30383" y="3543813"/>
                  <a:pt x="17615" y="3398388"/>
                  <a:pt x="0" y="3278270"/>
                </a:cubicBezTo>
                <a:cubicBezTo>
                  <a:pt x="-17615" y="3158152"/>
                  <a:pt x="36664" y="3001664"/>
                  <a:pt x="0" y="2831233"/>
                </a:cubicBezTo>
                <a:cubicBezTo>
                  <a:pt x="-36664" y="2660802"/>
                  <a:pt x="41532" y="2449085"/>
                  <a:pt x="0" y="2341621"/>
                </a:cubicBezTo>
                <a:cubicBezTo>
                  <a:pt x="-41532" y="2234157"/>
                  <a:pt x="2895" y="2075131"/>
                  <a:pt x="0" y="1852009"/>
                </a:cubicBezTo>
                <a:cubicBezTo>
                  <a:pt x="-2895" y="1628887"/>
                  <a:pt x="25918" y="1428883"/>
                  <a:pt x="0" y="1319823"/>
                </a:cubicBezTo>
                <a:cubicBezTo>
                  <a:pt x="-25918" y="1210763"/>
                  <a:pt x="3688" y="985358"/>
                  <a:pt x="0" y="787636"/>
                </a:cubicBezTo>
                <a:cubicBezTo>
                  <a:pt x="-3688" y="589914"/>
                  <a:pt x="62758" y="267175"/>
                  <a:pt x="0" y="0"/>
                </a:cubicBezTo>
                <a:close/>
              </a:path>
            </a:pathLst>
          </a:custGeom>
          <a:noFill/>
          <a:ln w="31750" cap="flat" cmpd="sng" algn="ctr">
            <a:solidFill>
              <a:sysClr val="window" lastClr="FFFFFF">
                <a:lumMod val="50000"/>
              </a:sysClr>
            </a:solidFill>
            <a:prstDash val="solid"/>
            <a:miter lim="800000"/>
            <a:extLst>
              <a:ext uri="{C807C97D-BFC1-408E-A445-0C87EB9F89A2}">
                <ask:lineSketchStyleProps xmlns:ask="http://schemas.microsoft.com/office/drawing/2018/sketchyshapes" sd="2468817503">
                  <a:prstGeom prst="rect">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pic>
        <p:nvPicPr>
          <p:cNvPr id="33" name="Picture 32">
            <a:extLst>
              <a:ext uri="{FF2B5EF4-FFF2-40B4-BE49-F238E27FC236}">
                <a16:creationId xmlns:a16="http://schemas.microsoft.com/office/drawing/2014/main" id="{67ACBBD8-E630-42B7-8B36-78BCB100AE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970" y="3949861"/>
            <a:ext cx="376046" cy="365760"/>
          </a:xfrm>
          <a:prstGeom prst="rect">
            <a:avLst/>
          </a:prstGeom>
        </p:spPr>
      </p:pic>
      <p:sp>
        <p:nvSpPr>
          <p:cNvPr id="51" name="Rectangle 50">
            <a:extLst>
              <a:ext uri="{FF2B5EF4-FFF2-40B4-BE49-F238E27FC236}">
                <a16:creationId xmlns:a16="http://schemas.microsoft.com/office/drawing/2014/main" id="{7577FD80-8782-47A4-8B92-F6F1C047D3BA}"/>
              </a:ext>
            </a:extLst>
          </p:cNvPr>
          <p:cNvSpPr/>
          <p:nvPr/>
        </p:nvSpPr>
        <p:spPr>
          <a:xfrm>
            <a:off x="2215858" y="3285632"/>
            <a:ext cx="1582633" cy="1142575"/>
          </a:xfrm>
          <a:custGeom>
            <a:avLst/>
            <a:gdLst>
              <a:gd name="connsiteX0" fmla="*/ 0 w 1582633"/>
              <a:gd name="connsiteY0" fmla="*/ 0 h 1142575"/>
              <a:gd name="connsiteX1" fmla="*/ 495892 w 1582633"/>
              <a:gd name="connsiteY1" fmla="*/ 0 h 1142575"/>
              <a:gd name="connsiteX2" fmla="*/ 975957 w 1582633"/>
              <a:gd name="connsiteY2" fmla="*/ 0 h 1142575"/>
              <a:gd name="connsiteX3" fmla="*/ 1582633 w 1582633"/>
              <a:gd name="connsiteY3" fmla="*/ 0 h 1142575"/>
              <a:gd name="connsiteX4" fmla="*/ 1582633 w 1582633"/>
              <a:gd name="connsiteY4" fmla="*/ 537010 h 1142575"/>
              <a:gd name="connsiteX5" fmla="*/ 1582633 w 1582633"/>
              <a:gd name="connsiteY5" fmla="*/ 1142575 h 1142575"/>
              <a:gd name="connsiteX6" fmla="*/ 1055089 w 1582633"/>
              <a:gd name="connsiteY6" fmla="*/ 1142575 h 1142575"/>
              <a:gd name="connsiteX7" fmla="*/ 559197 w 1582633"/>
              <a:gd name="connsiteY7" fmla="*/ 1142575 h 1142575"/>
              <a:gd name="connsiteX8" fmla="*/ 0 w 1582633"/>
              <a:gd name="connsiteY8" fmla="*/ 1142575 h 1142575"/>
              <a:gd name="connsiteX9" fmla="*/ 0 w 1582633"/>
              <a:gd name="connsiteY9" fmla="*/ 548436 h 1142575"/>
              <a:gd name="connsiteX10" fmla="*/ 0 w 1582633"/>
              <a:gd name="connsiteY10" fmla="*/ 0 h 1142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2633" h="1142575" extrusionOk="0">
                <a:moveTo>
                  <a:pt x="0" y="0"/>
                </a:moveTo>
                <a:cubicBezTo>
                  <a:pt x="210941" y="-57091"/>
                  <a:pt x="281721" y="33228"/>
                  <a:pt x="495892" y="0"/>
                </a:cubicBezTo>
                <a:cubicBezTo>
                  <a:pt x="710063" y="-33228"/>
                  <a:pt x="786162" y="8296"/>
                  <a:pt x="975957" y="0"/>
                </a:cubicBezTo>
                <a:cubicBezTo>
                  <a:pt x="1165752" y="-8296"/>
                  <a:pt x="1379564" y="67992"/>
                  <a:pt x="1582633" y="0"/>
                </a:cubicBezTo>
                <a:cubicBezTo>
                  <a:pt x="1607286" y="135308"/>
                  <a:pt x="1563647" y="282072"/>
                  <a:pt x="1582633" y="537010"/>
                </a:cubicBezTo>
                <a:cubicBezTo>
                  <a:pt x="1601619" y="791948"/>
                  <a:pt x="1557574" y="847050"/>
                  <a:pt x="1582633" y="1142575"/>
                </a:cubicBezTo>
                <a:cubicBezTo>
                  <a:pt x="1435489" y="1195559"/>
                  <a:pt x="1300751" y="1131763"/>
                  <a:pt x="1055089" y="1142575"/>
                </a:cubicBezTo>
                <a:cubicBezTo>
                  <a:pt x="809427" y="1153387"/>
                  <a:pt x="796917" y="1129555"/>
                  <a:pt x="559197" y="1142575"/>
                </a:cubicBezTo>
                <a:cubicBezTo>
                  <a:pt x="321477" y="1155595"/>
                  <a:pt x="120222" y="1093096"/>
                  <a:pt x="0" y="1142575"/>
                </a:cubicBezTo>
                <a:cubicBezTo>
                  <a:pt x="-58338" y="895250"/>
                  <a:pt x="65697" y="734244"/>
                  <a:pt x="0" y="548436"/>
                </a:cubicBezTo>
                <a:cubicBezTo>
                  <a:pt x="-65697" y="362628"/>
                  <a:pt x="2050" y="210903"/>
                  <a:pt x="0" y="0"/>
                </a:cubicBezTo>
                <a:close/>
              </a:path>
            </a:pathLst>
          </a:custGeom>
          <a:noFill/>
          <a:ln w="31750" cap="flat" cmpd="sng" algn="ctr">
            <a:solidFill>
              <a:sysClr val="window" lastClr="FFFFFF">
                <a:lumMod val="50000"/>
              </a:sysClr>
            </a:solidFill>
            <a:prstDash val="solid"/>
            <a:miter lim="800000"/>
            <a:extLst>
              <a:ext uri="{C807C97D-BFC1-408E-A445-0C87EB9F89A2}">
                <ask:lineSketchStyleProps xmlns:ask="http://schemas.microsoft.com/office/drawing/2018/sketchyshapes" sd="2468817503">
                  <a:prstGeom prst="rect">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30" name="Arrow: Right 129">
            <a:extLst>
              <a:ext uri="{FF2B5EF4-FFF2-40B4-BE49-F238E27FC236}">
                <a16:creationId xmlns:a16="http://schemas.microsoft.com/office/drawing/2014/main" id="{49FCB134-8DFD-4A60-8BDB-D4AF544C67B2}"/>
              </a:ext>
            </a:extLst>
          </p:cNvPr>
          <p:cNvSpPr/>
          <p:nvPr/>
        </p:nvSpPr>
        <p:spPr>
          <a:xfrm>
            <a:off x="3530577" y="3407941"/>
            <a:ext cx="582421" cy="398607"/>
          </a:xfrm>
          <a:custGeom>
            <a:avLst/>
            <a:gdLst>
              <a:gd name="connsiteX0" fmla="*/ 0 w 582421"/>
              <a:gd name="connsiteY0" fmla="*/ 99652 h 398607"/>
              <a:gd name="connsiteX1" fmla="*/ 383118 w 582421"/>
              <a:gd name="connsiteY1" fmla="*/ 99652 h 398607"/>
              <a:gd name="connsiteX2" fmla="*/ 383118 w 582421"/>
              <a:gd name="connsiteY2" fmla="*/ 0 h 398607"/>
              <a:gd name="connsiteX3" fmla="*/ 582421 w 582421"/>
              <a:gd name="connsiteY3" fmla="*/ 199304 h 398607"/>
              <a:gd name="connsiteX4" fmla="*/ 383118 w 582421"/>
              <a:gd name="connsiteY4" fmla="*/ 398607 h 398607"/>
              <a:gd name="connsiteX5" fmla="*/ 383118 w 582421"/>
              <a:gd name="connsiteY5" fmla="*/ 298955 h 398607"/>
              <a:gd name="connsiteX6" fmla="*/ 0 w 582421"/>
              <a:gd name="connsiteY6" fmla="*/ 298955 h 398607"/>
              <a:gd name="connsiteX7" fmla="*/ 0 w 582421"/>
              <a:gd name="connsiteY7" fmla="*/ 99652 h 39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2421" h="398607" fill="none" extrusionOk="0">
                <a:moveTo>
                  <a:pt x="0" y="99652"/>
                </a:moveTo>
                <a:cubicBezTo>
                  <a:pt x="125162" y="95120"/>
                  <a:pt x="258076" y="95821"/>
                  <a:pt x="383118" y="99652"/>
                </a:cubicBezTo>
                <a:cubicBezTo>
                  <a:pt x="378989" y="71228"/>
                  <a:pt x="388012" y="29870"/>
                  <a:pt x="383118" y="0"/>
                </a:cubicBezTo>
                <a:cubicBezTo>
                  <a:pt x="459146" y="57622"/>
                  <a:pt x="511447" y="126012"/>
                  <a:pt x="582421" y="199304"/>
                </a:cubicBezTo>
                <a:cubicBezTo>
                  <a:pt x="516165" y="268356"/>
                  <a:pt x="450290" y="337025"/>
                  <a:pt x="383118" y="398607"/>
                </a:cubicBezTo>
                <a:cubicBezTo>
                  <a:pt x="381378" y="377968"/>
                  <a:pt x="384886" y="343410"/>
                  <a:pt x="383118" y="298955"/>
                </a:cubicBezTo>
                <a:cubicBezTo>
                  <a:pt x="232344" y="306650"/>
                  <a:pt x="181811" y="288389"/>
                  <a:pt x="0" y="298955"/>
                </a:cubicBezTo>
                <a:cubicBezTo>
                  <a:pt x="-6104" y="222365"/>
                  <a:pt x="-8270" y="184766"/>
                  <a:pt x="0" y="99652"/>
                </a:cubicBezTo>
                <a:close/>
              </a:path>
              <a:path w="582421" h="398607" stroke="0" extrusionOk="0">
                <a:moveTo>
                  <a:pt x="0" y="99652"/>
                </a:moveTo>
                <a:cubicBezTo>
                  <a:pt x="114828" y="91606"/>
                  <a:pt x="217812" y="113770"/>
                  <a:pt x="383118" y="99652"/>
                </a:cubicBezTo>
                <a:cubicBezTo>
                  <a:pt x="380692" y="79457"/>
                  <a:pt x="386588" y="46024"/>
                  <a:pt x="383118" y="0"/>
                </a:cubicBezTo>
                <a:cubicBezTo>
                  <a:pt x="482598" y="91415"/>
                  <a:pt x="495411" y="116575"/>
                  <a:pt x="582421" y="199304"/>
                </a:cubicBezTo>
                <a:cubicBezTo>
                  <a:pt x="482453" y="294530"/>
                  <a:pt x="474757" y="303278"/>
                  <a:pt x="383118" y="398607"/>
                </a:cubicBezTo>
                <a:cubicBezTo>
                  <a:pt x="385130" y="378604"/>
                  <a:pt x="386555" y="338207"/>
                  <a:pt x="383118" y="298955"/>
                </a:cubicBezTo>
                <a:cubicBezTo>
                  <a:pt x="297694" y="312430"/>
                  <a:pt x="84912" y="288831"/>
                  <a:pt x="0" y="298955"/>
                </a:cubicBezTo>
                <a:cubicBezTo>
                  <a:pt x="-8090" y="247322"/>
                  <a:pt x="-1080" y="143782"/>
                  <a:pt x="0" y="99652"/>
                </a:cubicBezTo>
                <a:close/>
              </a:path>
            </a:pathLst>
          </a:custGeom>
          <a:solidFill>
            <a:srgbClr val="7030A0"/>
          </a:solidFill>
          <a:ln w="12700" cap="flat" cmpd="sng" algn="ctr">
            <a:solidFill>
              <a:sysClr val="windowText" lastClr="000000">
                <a:lumMod val="75000"/>
                <a:lumOff val="25000"/>
              </a:sysClr>
            </a:solidFill>
            <a:prstDash val="solid"/>
            <a:miter lim="800000"/>
            <a:extLst>
              <a:ext uri="{C807C97D-BFC1-408E-A445-0C87EB9F89A2}">
                <ask:lineSketchStyleProps xmlns:ask="http://schemas.microsoft.com/office/drawing/2018/sketchyshapes" sd="2126667226">
                  <a:prstGeom prst="rightArrow">
                    <a:avLst/>
                  </a:prstGeom>
                  <ask:type>
                    <ask:lineSketchFreehand/>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32" name="Rectangle 131">
            <a:extLst>
              <a:ext uri="{FF2B5EF4-FFF2-40B4-BE49-F238E27FC236}">
                <a16:creationId xmlns:a16="http://schemas.microsoft.com/office/drawing/2014/main" id="{872A6E19-3E62-45B1-9460-56FE53365E6D}"/>
              </a:ext>
            </a:extLst>
          </p:cNvPr>
          <p:cNvSpPr/>
          <p:nvPr/>
        </p:nvSpPr>
        <p:spPr>
          <a:xfrm flipV="1">
            <a:off x="5968007" y="4701201"/>
            <a:ext cx="2743200" cy="18288"/>
          </a:xfrm>
          <a:custGeom>
            <a:avLst/>
            <a:gdLst>
              <a:gd name="connsiteX0" fmla="*/ 0 w 2743200"/>
              <a:gd name="connsiteY0" fmla="*/ 0 h 18288"/>
              <a:gd name="connsiteX1" fmla="*/ 603504 w 2743200"/>
              <a:gd name="connsiteY1" fmla="*/ 0 h 18288"/>
              <a:gd name="connsiteX2" fmla="*/ 1344168 w 2743200"/>
              <a:gd name="connsiteY2" fmla="*/ 0 h 18288"/>
              <a:gd name="connsiteX3" fmla="*/ 1975104 w 2743200"/>
              <a:gd name="connsiteY3" fmla="*/ 0 h 18288"/>
              <a:gd name="connsiteX4" fmla="*/ 2743200 w 2743200"/>
              <a:gd name="connsiteY4" fmla="*/ 0 h 18288"/>
              <a:gd name="connsiteX5" fmla="*/ 2743200 w 2743200"/>
              <a:gd name="connsiteY5" fmla="*/ 18288 h 18288"/>
              <a:gd name="connsiteX6" fmla="*/ 2112264 w 2743200"/>
              <a:gd name="connsiteY6" fmla="*/ 18288 h 18288"/>
              <a:gd name="connsiteX7" fmla="*/ 1481328 w 2743200"/>
              <a:gd name="connsiteY7" fmla="*/ 18288 h 18288"/>
              <a:gd name="connsiteX8" fmla="*/ 795528 w 2743200"/>
              <a:gd name="connsiteY8" fmla="*/ 18288 h 18288"/>
              <a:gd name="connsiteX9" fmla="*/ 0 w 2743200"/>
              <a:gd name="connsiteY9" fmla="*/ 18288 h 18288"/>
              <a:gd name="connsiteX10" fmla="*/ 0 w 274320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3200" h="18288" fill="none" extrusionOk="0">
                <a:moveTo>
                  <a:pt x="0" y="0"/>
                </a:moveTo>
                <a:cubicBezTo>
                  <a:pt x="277344" y="22685"/>
                  <a:pt x="447019" y="28529"/>
                  <a:pt x="603504" y="0"/>
                </a:cubicBezTo>
                <a:cubicBezTo>
                  <a:pt x="759989" y="-28529"/>
                  <a:pt x="1066119" y="4692"/>
                  <a:pt x="1344168" y="0"/>
                </a:cubicBezTo>
                <a:cubicBezTo>
                  <a:pt x="1622217" y="-4692"/>
                  <a:pt x="1750749" y="-13544"/>
                  <a:pt x="1975104" y="0"/>
                </a:cubicBezTo>
                <a:cubicBezTo>
                  <a:pt x="2199459" y="13544"/>
                  <a:pt x="2449444" y="4253"/>
                  <a:pt x="2743200" y="0"/>
                </a:cubicBezTo>
                <a:cubicBezTo>
                  <a:pt x="2743654" y="8136"/>
                  <a:pt x="2742874" y="12795"/>
                  <a:pt x="2743200" y="18288"/>
                </a:cubicBezTo>
                <a:cubicBezTo>
                  <a:pt x="2524401" y="5283"/>
                  <a:pt x="2386264" y="-1324"/>
                  <a:pt x="2112264" y="18288"/>
                </a:cubicBezTo>
                <a:cubicBezTo>
                  <a:pt x="1838264" y="37900"/>
                  <a:pt x="1777170" y="-6663"/>
                  <a:pt x="1481328" y="18288"/>
                </a:cubicBezTo>
                <a:cubicBezTo>
                  <a:pt x="1185486" y="43239"/>
                  <a:pt x="1058173" y="47641"/>
                  <a:pt x="795528" y="18288"/>
                </a:cubicBezTo>
                <a:cubicBezTo>
                  <a:pt x="532883" y="-11065"/>
                  <a:pt x="217056" y="51086"/>
                  <a:pt x="0" y="18288"/>
                </a:cubicBezTo>
                <a:cubicBezTo>
                  <a:pt x="203" y="12967"/>
                  <a:pt x="424" y="5108"/>
                  <a:pt x="0" y="0"/>
                </a:cubicBezTo>
                <a:close/>
              </a:path>
              <a:path w="2743200" h="18288" stroke="0" extrusionOk="0">
                <a:moveTo>
                  <a:pt x="0" y="0"/>
                </a:moveTo>
                <a:cubicBezTo>
                  <a:pt x="183937" y="-25051"/>
                  <a:pt x="431061" y="96"/>
                  <a:pt x="630936" y="0"/>
                </a:cubicBezTo>
                <a:cubicBezTo>
                  <a:pt x="830811" y="-96"/>
                  <a:pt x="1000570" y="-26722"/>
                  <a:pt x="1261872" y="0"/>
                </a:cubicBezTo>
                <a:cubicBezTo>
                  <a:pt x="1523174" y="26722"/>
                  <a:pt x="1716399" y="25399"/>
                  <a:pt x="2002536" y="0"/>
                </a:cubicBezTo>
                <a:cubicBezTo>
                  <a:pt x="2288673" y="-25399"/>
                  <a:pt x="2411827" y="-3233"/>
                  <a:pt x="2743200" y="0"/>
                </a:cubicBezTo>
                <a:cubicBezTo>
                  <a:pt x="2743129" y="6320"/>
                  <a:pt x="2742822" y="9869"/>
                  <a:pt x="2743200" y="18288"/>
                </a:cubicBezTo>
                <a:cubicBezTo>
                  <a:pt x="2503712" y="-6479"/>
                  <a:pt x="2432052" y="10944"/>
                  <a:pt x="2139696" y="18288"/>
                </a:cubicBezTo>
                <a:cubicBezTo>
                  <a:pt x="1847340" y="25632"/>
                  <a:pt x="1626017" y="30566"/>
                  <a:pt x="1453896" y="18288"/>
                </a:cubicBezTo>
                <a:cubicBezTo>
                  <a:pt x="1281775" y="6010"/>
                  <a:pt x="1072481" y="50341"/>
                  <a:pt x="713232" y="18288"/>
                </a:cubicBezTo>
                <a:cubicBezTo>
                  <a:pt x="353983" y="-13765"/>
                  <a:pt x="203299" y="21819"/>
                  <a:pt x="0" y="18288"/>
                </a:cubicBezTo>
                <a:cubicBezTo>
                  <a:pt x="-529" y="12396"/>
                  <a:pt x="-437" y="8962"/>
                  <a:pt x="0" y="0"/>
                </a:cubicBezTo>
                <a:close/>
              </a:path>
            </a:pathLst>
          </a:custGeom>
          <a:solidFill>
            <a:srgbClr val="E7E6E6">
              <a:lumMod val="50000"/>
            </a:srgbClr>
          </a:solidFill>
          <a:ln w="12700" cap="flat" cmpd="sng" algn="ctr">
            <a:solidFill>
              <a:srgbClr val="E7E6E6">
                <a:lumMod val="50000"/>
              </a:srgbClr>
            </a:solidFill>
            <a:prstDash val="solid"/>
            <a:miter lim="800000"/>
            <a:extLst>
              <a:ext uri="{C807C97D-BFC1-408E-A445-0C87EB9F89A2}">
                <ask:lineSketchStyleProps xmlns:ask="http://schemas.microsoft.com/office/drawing/2018/sketchyshapes" sd="3473779304">
                  <a:prstGeom prst="rect">
                    <a:avLst/>
                  </a:prstGeom>
                  <ask:type>
                    <ask:lineSketchFreehand/>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34" name="Arrow: Striped Right 133">
            <a:extLst>
              <a:ext uri="{FF2B5EF4-FFF2-40B4-BE49-F238E27FC236}">
                <a16:creationId xmlns:a16="http://schemas.microsoft.com/office/drawing/2014/main" id="{C5B2E44B-05A1-4599-8E35-813B086F3F48}"/>
              </a:ext>
            </a:extLst>
          </p:cNvPr>
          <p:cNvSpPr/>
          <p:nvPr/>
        </p:nvSpPr>
        <p:spPr>
          <a:xfrm>
            <a:off x="6455768" y="5154652"/>
            <a:ext cx="1879777" cy="734065"/>
          </a:xfrm>
          <a:custGeom>
            <a:avLst/>
            <a:gdLst>
              <a:gd name="connsiteX0" fmla="*/ 0 w 1879777"/>
              <a:gd name="connsiteY0" fmla="*/ 148571 h 734065"/>
              <a:gd name="connsiteX1" fmla="*/ 22940 w 1879777"/>
              <a:gd name="connsiteY1" fmla="*/ 148571 h 734065"/>
              <a:gd name="connsiteX2" fmla="*/ 22940 w 1879777"/>
              <a:gd name="connsiteY2" fmla="*/ 585494 h 734065"/>
              <a:gd name="connsiteX3" fmla="*/ 0 w 1879777"/>
              <a:gd name="connsiteY3" fmla="*/ 585494 h 734065"/>
              <a:gd name="connsiteX4" fmla="*/ 0 w 1879777"/>
              <a:gd name="connsiteY4" fmla="*/ 148571 h 734065"/>
              <a:gd name="connsiteX5" fmla="*/ 45879 w 1879777"/>
              <a:gd name="connsiteY5" fmla="*/ 148571 h 734065"/>
              <a:gd name="connsiteX6" fmla="*/ 91758 w 1879777"/>
              <a:gd name="connsiteY6" fmla="*/ 148571 h 734065"/>
              <a:gd name="connsiteX7" fmla="*/ 91758 w 1879777"/>
              <a:gd name="connsiteY7" fmla="*/ 585494 h 734065"/>
              <a:gd name="connsiteX8" fmla="*/ 45879 w 1879777"/>
              <a:gd name="connsiteY8" fmla="*/ 585494 h 734065"/>
              <a:gd name="connsiteX9" fmla="*/ 45879 w 1879777"/>
              <a:gd name="connsiteY9" fmla="*/ 148571 h 734065"/>
              <a:gd name="connsiteX10" fmla="*/ 114698 w 1879777"/>
              <a:gd name="connsiteY10" fmla="*/ 148571 h 734065"/>
              <a:gd name="connsiteX11" fmla="*/ 580714 w 1879777"/>
              <a:gd name="connsiteY11" fmla="*/ 148571 h 734065"/>
              <a:gd name="connsiteX12" fmla="*/ 1046729 w 1879777"/>
              <a:gd name="connsiteY12" fmla="*/ 148571 h 734065"/>
              <a:gd name="connsiteX13" fmla="*/ 1512745 w 1879777"/>
              <a:gd name="connsiteY13" fmla="*/ 148571 h 734065"/>
              <a:gd name="connsiteX14" fmla="*/ 1512745 w 1879777"/>
              <a:gd name="connsiteY14" fmla="*/ 0 h 734065"/>
              <a:gd name="connsiteX15" fmla="*/ 1879777 w 1879777"/>
              <a:gd name="connsiteY15" fmla="*/ 367033 h 734065"/>
              <a:gd name="connsiteX16" fmla="*/ 1512745 w 1879777"/>
              <a:gd name="connsiteY16" fmla="*/ 734065 h 734065"/>
              <a:gd name="connsiteX17" fmla="*/ 1512745 w 1879777"/>
              <a:gd name="connsiteY17" fmla="*/ 585494 h 734065"/>
              <a:gd name="connsiteX18" fmla="*/ 1088671 w 1879777"/>
              <a:gd name="connsiteY18" fmla="*/ 585494 h 734065"/>
              <a:gd name="connsiteX19" fmla="*/ 650616 w 1879777"/>
              <a:gd name="connsiteY19" fmla="*/ 585494 h 734065"/>
              <a:gd name="connsiteX20" fmla="*/ 114698 w 1879777"/>
              <a:gd name="connsiteY20" fmla="*/ 585494 h 734065"/>
              <a:gd name="connsiteX21" fmla="*/ 114698 w 1879777"/>
              <a:gd name="connsiteY21" fmla="*/ 148571 h 734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79777" h="734065" fill="none" extrusionOk="0">
                <a:moveTo>
                  <a:pt x="0" y="148571"/>
                </a:moveTo>
                <a:cubicBezTo>
                  <a:pt x="4615" y="147061"/>
                  <a:pt x="12614" y="150983"/>
                  <a:pt x="22940" y="148571"/>
                </a:cubicBezTo>
                <a:cubicBezTo>
                  <a:pt x="29547" y="265092"/>
                  <a:pt x="5733" y="486252"/>
                  <a:pt x="22940" y="585494"/>
                </a:cubicBezTo>
                <a:cubicBezTo>
                  <a:pt x="12329" y="586526"/>
                  <a:pt x="8869" y="584618"/>
                  <a:pt x="0" y="585494"/>
                </a:cubicBezTo>
                <a:cubicBezTo>
                  <a:pt x="-10554" y="492822"/>
                  <a:pt x="35256" y="292675"/>
                  <a:pt x="0" y="148571"/>
                </a:cubicBezTo>
                <a:close/>
                <a:moveTo>
                  <a:pt x="45879" y="148571"/>
                </a:moveTo>
                <a:cubicBezTo>
                  <a:pt x="65355" y="147567"/>
                  <a:pt x="72262" y="150131"/>
                  <a:pt x="91758" y="148571"/>
                </a:cubicBezTo>
                <a:cubicBezTo>
                  <a:pt x="135791" y="262354"/>
                  <a:pt x="68004" y="442284"/>
                  <a:pt x="91758" y="585494"/>
                </a:cubicBezTo>
                <a:cubicBezTo>
                  <a:pt x="69885" y="586638"/>
                  <a:pt x="68038" y="584366"/>
                  <a:pt x="45879" y="585494"/>
                </a:cubicBezTo>
                <a:cubicBezTo>
                  <a:pt x="30607" y="428527"/>
                  <a:pt x="80157" y="345403"/>
                  <a:pt x="45879" y="148571"/>
                </a:cubicBezTo>
                <a:close/>
                <a:moveTo>
                  <a:pt x="114698" y="148571"/>
                </a:moveTo>
                <a:cubicBezTo>
                  <a:pt x="302717" y="100689"/>
                  <a:pt x="431628" y="196887"/>
                  <a:pt x="580714" y="148571"/>
                </a:cubicBezTo>
                <a:cubicBezTo>
                  <a:pt x="729800" y="100255"/>
                  <a:pt x="893761" y="179628"/>
                  <a:pt x="1046729" y="148571"/>
                </a:cubicBezTo>
                <a:cubicBezTo>
                  <a:pt x="1199698" y="117514"/>
                  <a:pt x="1309237" y="163743"/>
                  <a:pt x="1512745" y="148571"/>
                </a:cubicBezTo>
                <a:cubicBezTo>
                  <a:pt x="1504558" y="113281"/>
                  <a:pt x="1514285" y="60692"/>
                  <a:pt x="1512745" y="0"/>
                </a:cubicBezTo>
                <a:cubicBezTo>
                  <a:pt x="1621499" y="39860"/>
                  <a:pt x="1773301" y="307170"/>
                  <a:pt x="1879777" y="367033"/>
                </a:cubicBezTo>
                <a:cubicBezTo>
                  <a:pt x="1748090" y="569498"/>
                  <a:pt x="1564442" y="613321"/>
                  <a:pt x="1512745" y="734065"/>
                </a:cubicBezTo>
                <a:cubicBezTo>
                  <a:pt x="1499687" y="700385"/>
                  <a:pt x="1530014" y="616115"/>
                  <a:pt x="1512745" y="585494"/>
                </a:cubicBezTo>
                <a:cubicBezTo>
                  <a:pt x="1369903" y="596610"/>
                  <a:pt x="1254989" y="536629"/>
                  <a:pt x="1088671" y="585494"/>
                </a:cubicBezTo>
                <a:cubicBezTo>
                  <a:pt x="922353" y="634359"/>
                  <a:pt x="816980" y="571777"/>
                  <a:pt x="650616" y="585494"/>
                </a:cubicBezTo>
                <a:cubicBezTo>
                  <a:pt x="484253" y="599211"/>
                  <a:pt x="281046" y="529844"/>
                  <a:pt x="114698" y="585494"/>
                </a:cubicBezTo>
                <a:cubicBezTo>
                  <a:pt x="90281" y="413203"/>
                  <a:pt x="115764" y="326404"/>
                  <a:pt x="114698" y="148571"/>
                </a:cubicBezTo>
                <a:close/>
              </a:path>
              <a:path w="1879777" h="734065" stroke="0" extrusionOk="0">
                <a:moveTo>
                  <a:pt x="0" y="148571"/>
                </a:moveTo>
                <a:cubicBezTo>
                  <a:pt x="5719" y="148244"/>
                  <a:pt x="16894" y="149190"/>
                  <a:pt x="22940" y="148571"/>
                </a:cubicBezTo>
                <a:cubicBezTo>
                  <a:pt x="70037" y="335362"/>
                  <a:pt x="-17857" y="444031"/>
                  <a:pt x="22940" y="585494"/>
                </a:cubicBezTo>
                <a:cubicBezTo>
                  <a:pt x="12163" y="586847"/>
                  <a:pt x="11353" y="582989"/>
                  <a:pt x="0" y="585494"/>
                </a:cubicBezTo>
                <a:cubicBezTo>
                  <a:pt x="-31645" y="418538"/>
                  <a:pt x="12265" y="345477"/>
                  <a:pt x="0" y="148571"/>
                </a:cubicBezTo>
                <a:close/>
                <a:moveTo>
                  <a:pt x="45879" y="148571"/>
                </a:moveTo>
                <a:cubicBezTo>
                  <a:pt x="59325" y="145479"/>
                  <a:pt x="80044" y="153845"/>
                  <a:pt x="91758" y="148571"/>
                </a:cubicBezTo>
                <a:cubicBezTo>
                  <a:pt x="132089" y="322424"/>
                  <a:pt x="88638" y="428964"/>
                  <a:pt x="91758" y="585494"/>
                </a:cubicBezTo>
                <a:cubicBezTo>
                  <a:pt x="71978" y="586889"/>
                  <a:pt x="60882" y="584000"/>
                  <a:pt x="45879" y="585494"/>
                </a:cubicBezTo>
                <a:cubicBezTo>
                  <a:pt x="34777" y="395335"/>
                  <a:pt x="79526" y="267147"/>
                  <a:pt x="45879" y="148571"/>
                </a:cubicBezTo>
                <a:close/>
                <a:moveTo>
                  <a:pt x="114698" y="148571"/>
                </a:moveTo>
                <a:cubicBezTo>
                  <a:pt x="270277" y="128750"/>
                  <a:pt x="479837" y="207739"/>
                  <a:pt x="608675" y="148571"/>
                </a:cubicBezTo>
                <a:cubicBezTo>
                  <a:pt x="737513" y="89403"/>
                  <a:pt x="892314" y="180891"/>
                  <a:pt x="1088671" y="148571"/>
                </a:cubicBezTo>
                <a:cubicBezTo>
                  <a:pt x="1285028" y="116251"/>
                  <a:pt x="1380546" y="174906"/>
                  <a:pt x="1512745" y="148571"/>
                </a:cubicBezTo>
                <a:cubicBezTo>
                  <a:pt x="1508191" y="107643"/>
                  <a:pt x="1513564" y="49617"/>
                  <a:pt x="1512745" y="0"/>
                </a:cubicBezTo>
                <a:cubicBezTo>
                  <a:pt x="1689877" y="116914"/>
                  <a:pt x="1766453" y="302922"/>
                  <a:pt x="1879777" y="367033"/>
                </a:cubicBezTo>
                <a:cubicBezTo>
                  <a:pt x="1738710" y="537855"/>
                  <a:pt x="1616591" y="562988"/>
                  <a:pt x="1512745" y="734065"/>
                </a:cubicBezTo>
                <a:cubicBezTo>
                  <a:pt x="1497282" y="696159"/>
                  <a:pt x="1527087" y="628664"/>
                  <a:pt x="1512745" y="585494"/>
                </a:cubicBezTo>
                <a:cubicBezTo>
                  <a:pt x="1304999" y="607235"/>
                  <a:pt x="1255358" y="559106"/>
                  <a:pt x="1032749" y="585494"/>
                </a:cubicBezTo>
                <a:cubicBezTo>
                  <a:pt x="810140" y="611882"/>
                  <a:pt x="811985" y="545738"/>
                  <a:pt x="594694" y="585494"/>
                </a:cubicBezTo>
                <a:cubicBezTo>
                  <a:pt x="377404" y="625250"/>
                  <a:pt x="256600" y="546538"/>
                  <a:pt x="114698" y="585494"/>
                </a:cubicBezTo>
                <a:cubicBezTo>
                  <a:pt x="90048" y="424913"/>
                  <a:pt x="134155" y="259154"/>
                  <a:pt x="114698" y="148571"/>
                </a:cubicBezTo>
                <a:close/>
              </a:path>
            </a:pathLst>
          </a:custGeom>
          <a:gradFill rotWithShape="1">
            <a:gsLst>
              <a:gs pos="0">
                <a:srgbClr val="5B9BD5">
                  <a:lumMod val="110000"/>
                  <a:satMod val="105000"/>
                  <a:tint val="67000"/>
                </a:srgbClr>
              </a:gs>
              <a:gs pos="50000">
                <a:srgbClr val="5B9BD5">
                  <a:lumMod val="105000"/>
                  <a:satMod val="103000"/>
                  <a:tint val="73000"/>
                </a:srgbClr>
              </a:gs>
              <a:gs pos="100000">
                <a:srgbClr val="5B9BD5">
                  <a:lumMod val="105000"/>
                  <a:satMod val="109000"/>
                  <a:tint val="81000"/>
                </a:srgbClr>
              </a:gs>
            </a:gsLst>
            <a:lin ang="5400000" scaled="0"/>
          </a:gradFill>
          <a:ln w="6350" cap="flat" cmpd="sng" algn="ctr">
            <a:solidFill>
              <a:srgbClr val="5B9BD5"/>
            </a:solidFill>
            <a:prstDash val="solid"/>
            <a:miter lim="800000"/>
            <a:extLst>
              <a:ext uri="{C807C97D-BFC1-408E-A445-0C87EB9F89A2}">
                <ask:lineSketchStyleProps xmlns:ask="http://schemas.microsoft.com/office/drawing/2018/sketchyshapes" sd="3323163236">
                  <a:prstGeom prst="stripedRightArrow">
                    <a:avLst>
                      <a:gd name="adj1" fmla="val 59521"/>
                      <a:gd name="adj2" fmla="val 50000"/>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Light"/>
              <a:ea typeface="+mn-ea"/>
              <a:cs typeface="+mn-cs"/>
            </a:endParaRPr>
          </a:p>
        </p:txBody>
      </p:sp>
      <p:sp>
        <p:nvSpPr>
          <p:cNvPr id="136" name="TextBox 135">
            <a:extLst>
              <a:ext uri="{FF2B5EF4-FFF2-40B4-BE49-F238E27FC236}">
                <a16:creationId xmlns:a16="http://schemas.microsoft.com/office/drawing/2014/main" id="{BC53B7A9-E3C6-49BF-9FCC-26CF5ECE269D}"/>
              </a:ext>
            </a:extLst>
          </p:cNvPr>
          <p:cNvSpPr txBox="1"/>
          <p:nvPr/>
        </p:nvSpPr>
        <p:spPr>
          <a:xfrm>
            <a:off x="5968007" y="5368656"/>
            <a:ext cx="2246592" cy="307777"/>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Segoe Print" panose="02000600000000000000" pitchFamily="2" charset="0"/>
              </a:rPr>
              <a:t>EVENT STREAM</a:t>
            </a:r>
          </a:p>
        </p:txBody>
      </p:sp>
      <p:sp>
        <p:nvSpPr>
          <p:cNvPr id="138" name="Oval 137">
            <a:extLst>
              <a:ext uri="{FF2B5EF4-FFF2-40B4-BE49-F238E27FC236}">
                <a16:creationId xmlns:a16="http://schemas.microsoft.com/office/drawing/2014/main" id="{B7AFE2C7-D560-45EC-BEC0-483DFC07BDB5}"/>
              </a:ext>
            </a:extLst>
          </p:cNvPr>
          <p:cNvSpPr/>
          <p:nvPr/>
        </p:nvSpPr>
        <p:spPr>
          <a:xfrm>
            <a:off x="7101054" y="2304840"/>
            <a:ext cx="531944" cy="531944"/>
          </a:xfrm>
          <a:custGeom>
            <a:avLst/>
            <a:gdLst>
              <a:gd name="connsiteX0" fmla="*/ 0 w 531944"/>
              <a:gd name="connsiteY0" fmla="*/ 265972 h 531944"/>
              <a:gd name="connsiteX1" fmla="*/ 265972 w 531944"/>
              <a:gd name="connsiteY1" fmla="*/ 0 h 531944"/>
              <a:gd name="connsiteX2" fmla="*/ 531944 w 531944"/>
              <a:gd name="connsiteY2" fmla="*/ 265972 h 531944"/>
              <a:gd name="connsiteX3" fmla="*/ 265972 w 531944"/>
              <a:gd name="connsiteY3" fmla="*/ 531944 h 531944"/>
              <a:gd name="connsiteX4" fmla="*/ 0 w 531944"/>
              <a:gd name="connsiteY4" fmla="*/ 265972 h 531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944" h="531944" fill="none" extrusionOk="0">
                <a:moveTo>
                  <a:pt x="0" y="265972"/>
                </a:moveTo>
                <a:cubicBezTo>
                  <a:pt x="-41268" y="124494"/>
                  <a:pt x="148987" y="10929"/>
                  <a:pt x="265972" y="0"/>
                </a:cubicBezTo>
                <a:cubicBezTo>
                  <a:pt x="423616" y="15735"/>
                  <a:pt x="571676" y="118604"/>
                  <a:pt x="531944" y="265972"/>
                </a:cubicBezTo>
                <a:cubicBezTo>
                  <a:pt x="567948" y="419814"/>
                  <a:pt x="423971" y="538238"/>
                  <a:pt x="265972" y="531944"/>
                </a:cubicBezTo>
                <a:cubicBezTo>
                  <a:pt x="92247" y="545235"/>
                  <a:pt x="14757" y="434248"/>
                  <a:pt x="0" y="265972"/>
                </a:cubicBezTo>
                <a:close/>
              </a:path>
              <a:path w="531944" h="531944" stroke="0" extrusionOk="0">
                <a:moveTo>
                  <a:pt x="0" y="265972"/>
                </a:moveTo>
                <a:cubicBezTo>
                  <a:pt x="-11282" y="127481"/>
                  <a:pt x="144888" y="-220"/>
                  <a:pt x="265972" y="0"/>
                </a:cubicBezTo>
                <a:cubicBezTo>
                  <a:pt x="396593" y="7539"/>
                  <a:pt x="529112" y="139148"/>
                  <a:pt x="531944" y="265972"/>
                </a:cubicBezTo>
                <a:cubicBezTo>
                  <a:pt x="539360" y="412860"/>
                  <a:pt x="393135" y="501056"/>
                  <a:pt x="265972" y="531944"/>
                </a:cubicBezTo>
                <a:cubicBezTo>
                  <a:pt x="138461" y="495004"/>
                  <a:pt x="-3920" y="392758"/>
                  <a:pt x="0" y="265972"/>
                </a:cubicBezTo>
                <a:close/>
              </a:path>
            </a:pathLst>
          </a:custGeom>
          <a:solidFill>
            <a:srgbClr val="4472C4">
              <a:lumMod val="40000"/>
              <a:lumOff val="60000"/>
            </a:srgbClr>
          </a:solidFill>
          <a:ln w="12700" cap="flat" cmpd="sng" algn="ctr">
            <a:solidFill>
              <a:srgbClr val="4472C4">
                <a:shade val="50000"/>
              </a:srgbClr>
            </a:solidFill>
            <a:prstDash val="solid"/>
            <a:miter lim="800000"/>
            <a:extLst>
              <a:ext uri="{C807C97D-BFC1-408E-A445-0C87EB9F89A2}">
                <ask:lineSketchStyleProps xmlns:ask="http://schemas.microsoft.com/office/drawing/2018/sketchyshapes" sd="4107588059">
                  <a:prstGeom prst="ellipse">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40" name="Oval 139">
            <a:extLst>
              <a:ext uri="{FF2B5EF4-FFF2-40B4-BE49-F238E27FC236}">
                <a16:creationId xmlns:a16="http://schemas.microsoft.com/office/drawing/2014/main" id="{7D977AD9-2D73-44AB-845E-3B8BCDCBFF73}"/>
              </a:ext>
            </a:extLst>
          </p:cNvPr>
          <p:cNvSpPr/>
          <p:nvPr/>
        </p:nvSpPr>
        <p:spPr>
          <a:xfrm>
            <a:off x="6305481" y="3326083"/>
            <a:ext cx="531944" cy="531944"/>
          </a:xfrm>
          <a:custGeom>
            <a:avLst/>
            <a:gdLst>
              <a:gd name="connsiteX0" fmla="*/ 0 w 531944"/>
              <a:gd name="connsiteY0" fmla="*/ 265972 h 531944"/>
              <a:gd name="connsiteX1" fmla="*/ 265972 w 531944"/>
              <a:gd name="connsiteY1" fmla="*/ 0 h 531944"/>
              <a:gd name="connsiteX2" fmla="*/ 531944 w 531944"/>
              <a:gd name="connsiteY2" fmla="*/ 265972 h 531944"/>
              <a:gd name="connsiteX3" fmla="*/ 265972 w 531944"/>
              <a:gd name="connsiteY3" fmla="*/ 531944 h 531944"/>
              <a:gd name="connsiteX4" fmla="*/ 0 w 531944"/>
              <a:gd name="connsiteY4" fmla="*/ 265972 h 531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944" h="531944" fill="none" extrusionOk="0">
                <a:moveTo>
                  <a:pt x="0" y="265972"/>
                </a:moveTo>
                <a:cubicBezTo>
                  <a:pt x="18383" y="87458"/>
                  <a:pt x="110737" y="-958"/>
                  <a:pt x="265972" y="0"/>
                </a:cubicBezTo>
                <a:cubicBezTo>
                  <a:pt x="388469" y="36568"/>
                  <a:pt x="547128" y="151526"/>
                  <a:pt x="531944" y="265972"/>
                </a:cubicBezTo>
                <a:cubicBezTo>
                  <a:pt x="545953" y="385269"/>
                  <a:pt x="371569" y="519114"/>
                  <a:pt x="265972" y="531944"/>
                </a:cubicBezTo>
                <a:cubicBezTo>
                  <a:pt x="105293" y="521798"/>
                  <a:pt x="-20773" y="436826"/>
                  <a:pt x="0" y="265972"/>
                </a:cubicBezTo>
                <a:close/>
              </a:path>
              <a:path w="531944" h="531944" stroke="0" extrusionOk="0">
                <a:moveTo>
                  <a:pt x="0" y="265972"/>
                </a:moveTo>
                <a:cubicBezTo>
                  <a:pt x="-13206" y="135001"/>
                  <a:pt x="111987" y="-2966"/>
                  <a:pt x="265972" y="0"/>
                </a:cubicBezTo>
                <a:cubicBezTo>
                  <a:pt x="401471" y="-6640"/>
                  <a:pt x="549242" y="111167"/>
                  <a:pt x="531944" y="265972"/>
                </a:cubicBezTo>
                <a:cubicBezTo>
                  <a:pt x="533537" y="389930"/>
                  <a:pt x="419693" y="551276"/>
                  <a:pt x="265972" y="531944"/>
                </a:cubicBezTo>
                <a:cubicBezTo>
                  <a:pt x="130930" y="499056"/>
                  <a:pt x="-27627" y="432292"/>
                  <a:pt x="0" y="265972"/>
                </a:cubicBezTo>
                <a:close/>
              </a:path>
            </a:pathLst>
          </a:custGeom>
          <a:solidFill>
            <a:srgbClr val="4472C4">
              <a:lumMod val="60000"/>
              <a:lumOff val="40000"/>
            </a:srgbClr>
          </a:solidFill>
          <a:ln w="12700" cap="flat" cmpd="sng" algn="ctr">
            <a:solidFill>
              <a:srgbClr val="4472C4">
                <a:shade val="50000"/>
              </a:srgbClr>
            </a:solidFill>
            <a:prstDash val="solid"/>
            <a:miter lim="800000"/>
            <a:extLst>
              <a:ext uri="{C807C97D-BFC1-408E-A445-0C87EB9F89A2}">
                <ask:lineSketchStyleProps xmlns:ask="http://schemas.microsoft.com/office/drawing/2018/sketchyshapes" sd="1166782104">
                  <a:prstGeom prst="ellipse">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42" name="Oval 141">
            <a:extLst>
              <a:ext uri="{FF2B5EF4-FFF2-40B4-BE49-F238E27FC236}">
                <a16:creationId xmlns:a16="http://schemas.microsoft.com/office/drawing/2014/main" id="{BD150696-9629-4898-899A-E07106CD9B79}"/>
              </a:ext>
            </a:extLst>
          </p:cNvPr>
          <p:cNvSpPr/>
          <p:nvPr/>
        </p:nvSpPr>
        <p:spPr>
          <a:xfrm>
            <a:off x="8016551" y="2982696"/>
            <a:ext cx="531944" cy="531944"/>
          </a:xfrm>
          <a:custGeom>
            <a:avLst/>
            <a:gdLst>
              <a:gd name="connsiteX0" fmla="*/ 0 w 531944"/>
              <a:gd name="connsiteY0" fmla="*/ 265972 h 531944"/>
              <a:gd name="connsiteX1" fmla="*/ 265972 w 531944"/>
              <a:gd name="connsiteY1" fmla="*/ 0 h 531944"/>
              <a:gd name="connsiteX2" fmla="*/ 531944 w 531944"/>
              <a:gd name="connsiteY2" fmla="*/ 265972 h 531944"/>
              <a:gd name="connsiteX3" fmla="*/ 265972 w 531944"/>
              <a:gd name="connsiteY3" fmla="*/ 531944 h 531944"/>
              <a:gd name="connsiteX4" fmla="*/ 0 w 531944"/>
              <a:gd name="connsiteY4" fmla="*/ 265972 h 531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944" h="531944" fill="none" extrusionOk="0">
                <a:moveTo>
                  <a:pt x="0" y="265972"/>
                </a:moveTo>
                <a:cubicBezTo>
                  <a:pt x="-29879" y="122575"/>
                  <a:pt x="105335" y="-39517"/>
                  <a:pt x="265972" y="0"/>
                </a:cubicBezTo>
                <a:cubicBezTo>
                  <a:pt x="406363" y="-38440"/>
                  <a:pt x="494148" y="123946"/>
                  <a:pt x="531944" y="265972"/>
                </a:cubicBezTo>
                <a:cubicBezTo>
                  <a:pt x="540903" y="415578"/>
                  <a:pt x="396463" y="526226"/>
                  <a:pt x="265972" y="531944"/>
                </a:cubicBezTo>
                <a:cubicBezTo>
                  <a:pt x="102171" y="538554"/>
                  <a:pt x="597" y="370937"/>
                  <a:pt x="0" y="265972"/>
                </a:cubicBezTo>
                <a:close/>
              </a:path>
              <a:path w="531944" h="531944" stroke="0" extrusionOk="0">
                <a:moveTo>
                  <a:pt x="0" y="265972"/>
                </a:moveTo>
                <a:cubicBezTo>
                  <a:pt x="18094" y="79272"/>
                  <a:pt x="90342" y="-6208"/>
                  <a:pt x="265972" y="0"/>
                </a:cubicBezTo>
                <a:cubicBezTo>
                  <a:pt x="424233" y="-11741"/>
                  <a:pt x="534566" y="107731"/>
                  <a:pt x="531944" y="265972"/>
                </a:cubicBezTo>
                <a:cubicBezTo>
                  <a:pt x="512573" y="416735"/>
                  <a:pt x="429384" y="565761"/>
                  <a:pt x="265972" y="531944"/>
                </a:cubicBezTo>
                <a:cubicBezTo>
                  <a:pt x="137103" y="526525"/>
                  <a:pt x="-816" y="429244"/>
                  <a:pt x="0" y="265972"/>
                </a:cubicBezTo>
                <a:close/>
              </a:path>
            </a:pathLst>
          </a:custGeom>
          <a:solidFill>
            <a:srgbClr val="4472C4">
              <a:lumMod val="60000"/>
              <a:lumOff val="40000"/>
            </a:srgbClr>
          </a:solidFill>
          <a:ln w="12700" cap="flat" cmpd="sng" algn="ctr">
            <a:solidFill>
              <a:srgbClr val="4472C4">
                <a:shade val="50000"/>
              </a:srgbClr>
            </a:solidFill>
            <a:prstDash val="solid"/>
            <a:miter lim="800000"/>
            <a:extLst>
              <a:ext uri="{C807C97D-BFC1-408E-A445-0C87EB9F89A2}">
                <ask:lineSketchStyleProps xmlns:ask="http://schemas.microsoft.com/office/drawing/2018/sketchyshapes" sd="2180732498">
                  <a:prstGeom prst="ellipse">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44" name="Oval 143">
            <a:extLst>
              <a:ext uri="{FF2B5EF4-FFF2-40B4-BE49-F238E27FC236}">
                <a16:creationId xmlns:a16="http://schemas.microsoft.com/office/drawing/2014/main" id="{055AB15C-DA2E-4275-ADCA-319BAE565E05}"/>
              </a:ext>
            </a:extLst>
          </p:cNvPr>
          <p:cNvSpPr/>
          <p:nvPr/>
        </p:nvSpPr>
        <p:spPr>
          <a:xfrm>
            <a:off x="7484607" y="3592055"/>
            <a:ext cx="531944" cy="531944"/>
          </a:xfrm>
          <a:custGeom>
            <a:avLst/>
            <a:gdLst>
              <a:gd name="connsiteX0" fmla="*/ 0 w 531944"/>
              <a:gd name="connsiteY0" fmla="*/ 265972 h 531944"/>
              <a:gd name="connsiteX1" fmla="*/ 265972 w 531944"/>
              <a:gd name="connsiteY1" fmla="*/ 0 h 531944"/>
              <a:gd name="connsiteX2" fmla="*/ 531944 w 531944"/>
              <a:gd name="connsiteY2" fmla="*/ 265972 h 531944"/>
              <a:gd name="connsiteX3" fmla="*/ 265972 w 531944"/>
              <a:gd name="connsiteY3" fmla="*/ 531944 h 531944"/>
              <a:gd name="connsiteX4" fmla="*/ 0 w 531944"/>
              <a:gd name="connsiteY4" fmla="*/ 265972 h 531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944" h="531944" fill="none" extrusionOk="0">
                <a:moveTo>
                  <a:pt x="0" y="265972"/>
                </a:moveTo>
                <a:cubicBezTo>
                  <a:pt x="7092" y="136242"/>
                  <a:pt x="132923" y="6229"/>
                  <a:pt x="265972" y="0"/>
                </a:cubicBezTo>
                <a:cubicBezTo>
                  <a:pt x="433858" y="-20293"/>
                  <a:pt x="526007" y="136114"/>
                  <a:pt x="531944" y="265972"/>
                </a:cubicBezTo>
                <a:cubicBezTo>
                  <a:pt x="503295" y="392730"/>
                  <a:pt x="422332" y="551988"/>
                  <a:pt x="265972" y="531944"/>
                </a:cubicBezTo>
                <a:cubicBezTo>
                  <a:pt x="129427" y="545402"/>
                  <a:pt x="-2668" y="456381"/>
                  <a:pt x="0" y="265972"/>
                </a:cubicBezTo>
                <a:close/>
              </a:path>
              <a:path w="531944" h="531944" stroke="0" extrusionOk="0">
                <a:moveTo>
                  <a:pt x="0" y="265972"/>
                </a:moveTo>
                <a:cubicBezTo>
                  <a:pt x="20105" y="139612"/>
                  <a:pt x="121155" y="-25081"/>
                  <a:pt x="265972" y="0"/>
                </a:cubicBezTo>
                <a:cubicBezTo>
                  <a:pt x="387116" y="-29566"/>
                  <a:pt x="537646" y="144129"/>
                  <a:pt x="531944" y="265972"/>
                </a:cubicBezTo>
                <a:cubicBezTo>
                  <a:pt x="520790" y="416318"/>
                  <a:pt x="441877" y="501862"/>
                  <a:pt x="265972" y="531944"/>
                </a:cubicBezTo>
                <a:cubicBezTo>
                  <a:pt x="153487" y="523446"/>
                  <a:pt x="-10817" y="380488"/>
                  <a:pt x="0" y="265972"/>
                </a:cubicBezTo>
                <a:close/>
              </a:path>
            </a:pathLst>
          </a:custGeom>
          <a:solidFill>
            <a:srgbClr val="4472C4">
              <a:lumMod val="60000"/>
              <a:lumOff val="40000"/>
            </a:srgbClr>
          </a:solidFill>
          <a:ln w="12700" cap="flat" cmpd="sng" algn="ctr">
            <a:solidFill>
              <a:srgbClr val="4472C4">
                <a:shade val="50000"/>
              </a:srgbClr>
            </a:solidFill>
            <a:prstDash val="solid"/>
            <a:miter lim="800000"/>
            <a:extLst>
              <a:ext uri="{C807C97D-BFC1-408E-A445-0C87EB9F89A2}">
                <ask:lineSketchStyleProps xmlns:ask="http://schemas.microsoft.com/office/drawing/2018/sketchyshapes" sd="4013058968">
                  <a:prstGeom prst="ellipse">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46" name="Freeform: Shape 145">
            <a:extLst>
              <a:ext uri="{FF2B5EF4-FFF2-40B4-BE49-F238E27FC236}">
                <a16:creationId xmlns:a16="http://schemas.microsoft.com/office/drawing/2014/main" id="{A45F5FC7-6A1A-4E95-8CDA-F52D02DA17BF}"/>
              </a:ext>
            </a:extLst>
          </p:cNvPr>
          <p:cNvSpPr/>
          <p:nvPr/>
        </p:nvSpPr>
        <p:spPr>
          <a:xfrm>
            <a:off x="6738501" y="2801885"/>
            <a:ext cx="420556" cy="577683"/>
          </a:xfrm>
          <a:custGeom>
            <a:avLst/>
            <a:gdLst>
              <a:gd name="connsiteX0" fmla="*/ 0 w 420556"/>
              <a:gd name="connsiteY0" fmla="*/ 577683 h 577683"/>
              <a:gd name="connsiteX1" fmla="*/ 298458 w 420556"/>
              <a:gd name="connsiteY1" fmla="*/ 152444 h 577683"/>
              <a:gd name="connsiteX2" fmla="*/ 420555 w 420556"/>
              <a:gd name="connsiteY2" fmla="*/ 0 h 577683"/>
              <a:gd name="connsiteX3" fmla="*/ 420555 w 420556"/>
              <a:gd name="connsiteY3" fmla="*/ 0 h 577683"/>
            </a:gdLst>
            <a:ahLst/>
            <a:cxnLst>
              <a:cxn ang="0">
                <a:pos x="connsiteX0" y="connsiteY0"/>
              </a:cxn>
              <a:cxn ang="0">
                <a:pos x="connsiteX1" y="connsiteY1"/>
              </a:cxn>
              <a:cxn ang="0">
                <a:pos x="connsiteX2" y="connsiteY2"/>
              </a:cxn>
              <a:cxn ang="0">
                <a:pos x="connsiteX3" y="connsiteY3"/>
              </a:cxn>
            </a:cxnLst>
            <a:rect l="l" t="t" r="r" b="b"/>
            <a:pathLst>
              <a:path w="420556" h="577683" extrusionOk="0">
                <a:moveTo>
                  <a:pt x="0" y="577683"/>
                </a:moveTo>
                <a:cubicBezTo>
                  <a:pt x="133040" y="437146"/>
                  <a:pt x="236137" y="272136"/>
                  <a:pt x="298458" y="152444"/>
                </a:cubicBezTo>
                <a:cubicBezTo>
                  <a:pt x="368552" y="56164"/>
                  <a:pt x="420556" y="0"/>
                  <a:pt x="420555" y="0"/>
                </a:cubicBezTo>
                <a:lnTo>
                  <a:pt x="420555" y="0"/>
                </a:lnTo>
              </a:path>
            </a:pathLst>
          </a:custGeom>
          <a:noFill/>
          <a:ln w="28575" cap="flat" cmpd="sng" algn="ctr">
            <a:solidFill>
              <a:srgbClr val="4472C4">
                <a:lumMod val="60000"/>
                <a:lumOff val="40000"/>
              </a:srgbClr>
            </a:solidFill>
            <a:prstDash val="solid"/>
            <a:miter lim="800000"/>
            <a:extLst>
              <a:ext uri="{C807C97D-BFC1-408E-A445-0C87EB9F89A2}">
                <ask:lineSketchStyleProps xmlns:ask="http://schemas.microsoft.com/office/drawing/2018/sketchyshapes" sd="697022472">
                  <a:custGeom>
                    <a:avLst/>
                    <a:gdLst>
                      <a:gd name="connsiteX0" fmla="*/ 0 w 361101"/>
                      <a:gd name="connsiteY0" fmla="*/ 419342 h 419342"/>
                      <a:gd name="connsiteX1" fmla="*/ 256265 w 361101"/>
                      <a:gd name="connsiteY1" fmla="*/ 110660 h 419342"/>
                      <a:gd name="connsiteX2" fmla="*/ 361101 w 361101"/>
                      <a:gd name="connsiteY2" fmla="*/ 0 h 419342"/>
                      <a:gd name="connsiteX3" fmla="*/ 361101 w 361101"/>
                      <a:gd name="connsiteY3" fmla="*/ 0 h 419342"/>
                    </a:gdLst>
                    <a:ahLst/>
                    <a:cxnLst>
                      <a:cxn ang="0">
                        <a:pos x="connsiteX0" y="connsiteY0"/>
                      </a:cxn>
                      <a:cxn ang="0">
                        <a:pos x="connsiteX1" y="connsiteY1"/>
                      </a:cxn>
                      <a:cxn ang="0">
                        <a:pos x="connsiteX2" y="connsiteY2"/>
                      </a:cxn>
                      <a:cxn ang="0">
                        <a:pos x="connsiteX3" y="connsiteY3"/>
                      </a:cxn>
                    </a:cxnLst>
                    <a:rect l="l" t="t" r="r" b="b"/>
                    <a:pathLst>
                      <a:path w="361101" h="419342">
                        <a:moveTo>
                          <a:pt x="0" y="419342"/>
                        </a:moveTo>
                        <a:cubicBezTo>
                          <a:pt x="98040" y="299946"/>
                          <a:pt x="196081" y="180550"/>
                          <a:pt x="256265" y="110660"/>
                        </a:cubicBezTo>
                        <a:cubicBezTo>
                          <a:pt x="316449" y="40770"/>
                          <a:pt x="361101" y="0"/>
                          <a:pt x="361101" y="0"/>
                        </a:cubicBezTo>
                        <a:lnTo>
                          <a:pt x="361101" y="0"/>
                        </a:lnTo>
                      </a:path>
                    </a:pathLst>
                  </a:cu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48" name="Freeform: Shape 147">
            <a:extLst>
              <a:ext uri="{FF2B5EF4-FFF2-40B4-BE49-F238E27FC236}">
                <a16:creationId xmlns:a16="http://schemas.microsoft.com/office/drawing/2014/main" id="{AAE5B2E2-315C-4066-A987-9CE5AFD2D9F1}"/>
              </a:ext>
            </a:extLst>
          </p:cNvPr>
          <p:cNvSpPr/>
          <p:nvPr/>
        </p:nvSpPr>
        <p:spPr>
          <a:xfrm flipH="1">
            <a:off x="7452876" y="2847231"/>
            <a:ext cx="192376" cy="748381"/>
          </a:xfrm>
          <a:custGeom>
            <a:avLst/>
            <a:gdLst>
              <a:gd name="connsiteX0" fmla="*/ 0 w 192376"/>
              <a:gd name="connsiteY0" fmla="*/ 748381 h 748381"/>
              <a:gd name="connsiteX1" fmla="*/ 136524 w 192376"/>
              <a:gd name="connsiteY1" fmla="*/ 197489 h 748381"/>
              <a:gd name="connsiteX2" fmla="*/ 192376 w 192376"/>
              <a:gd name="connsiteY2" fmla="*/ 0 h 748381"/>
              <a:gd name="connsiteX3" fmla="*/ 192376 w 192376"/>
              <a:gd name="connsiteY3" fmla="*/ 0 h 748381"/>
            </a:gdLst>
            <a:ahLst/>
            <a:cxnLst>
              <a:cxn ang="0">
                <a:pos x="connsiteX0" y="connsiteY0"/>
              </a:cxn>
              <a:cxn ang="0">
                <a:pos x="connsiteX1" y="connsiteY1"/>
              </a:cxn>
              <a:cxn ang="0">
                <a:pos x="connsiteX2" y="connsiteY2"/>
              </a:cxn>
              <a:cxn ang="0">
                <a:pos x="connsiteX3" y="connsiteY3"/>
              </a:cxn>
            </a:cxnLst>
            <a:rect l="l" t="t" r="r" b="b"/>
            <a:pathLst>
              <a:path w="192376" h="748381" extrusionOk="0">
                <a:moveTo>
                  <a:pt x="0" y="748381"/>
                </a:moveTo>
                <a:cubicBezTo>
                  <a:pt x="72040" y="560451"/>
                  <a:pt x="107045" y="330002"/>
                  <a:pt x="136524" y="197489"/>
                </a:cubicBezTo>
                <a:cubicBezTo>
                  <a:pt x="168587" y="72760"/>
                  <a:pt x="192377" y="0"/>
                  <a:pt x="192376" y="0"/>
                </a:cubicBezTo>
                <a:lnTo>
                  <a:pt x="192376" y="0"/>
                </a:lnTo>
              </a:path>
            </a:pathLst>
          </a:custGeom>
          <a:noFill/>
          <a:ln w="28575" cap="flat" cmpd="sng" algn="ctr">
            <a:solidFill>
              <a:srgbClr val="4472C4">
                <a:lumMod val="60000"/>
                <a:lumOff val="40000"/>
              </a:srgbClr>
            </a:solidFill>
            <a:prstDash val="solid"/>
            <a:miter lim="800000"/>
            <a:extLst>
              <a:ext uri="{C807C97D-BFC1-408E-A445-0C87EB9F89A2}">
                <ask:lineSketchStyleProps xmlns:ask="http://schemas.microsoft.com/office/drawing/2018/sketchyshapes" sd="697022472">
                  <a:custGeom>
                    <a:avLst/>
                    <a:gdLst>
                      <a:gd name="connsiteX0" fmla="*/ 0 w 361101"/>
                      <a:gd name="connsiteY0" fmla="*/ 419342 h 419342"/>
                      <a:gd name="connsiteX1" fmla="*/ 256265 w 361101"/>
                      <a:gd name="connsiteY1" fmla="*/ 110660 h 419342"/>
                      <a:gd name="connsiteX2" fmla="*/ 361101 w 361101"/>
                      <a:gd name="connsiteY2" fmla="*/ 0 h 419342"/>
                      <a:gd name="connsiteX3" fmla="*/ 361101 w 361101"/>
                      <a:gd name="connsiteY3" fmla="*/ 0 h 419342"/>
                    </a:gdLst>
                    <a:ahLst/>
                    <a:cxnLst>
                      <a:cxn ang="0">
                        <a:pos x="connsiteX0" y="connsiteY0"/>
                      </a:cxn>
                      <a:cxn ang="0">
                        <a:pos x="connsiteX1" y="connsiteY1"/>
                      </a:cxn>
                      <a:cxn ang="0">
                        <a:pos x="connsiteX2" y="connsiteY2"/>
                      </a:cxn>
                      <a:cxn ang="0">
                        <a:pos x="connsiteX3" y="connsiteY3"/>
                      </a:cxn>
                    </a:cxnLst>
                    <a:rect l="l" t="t" r="r" b="b"/>
                    <a:pathLst>
                      <a:path w="361101" h="419342">
                        <a:moveTo>
                          <a:pt x="0" y="419342"/>
                        </a:moveTo>
                        <a:cubicBezTo>
                          <a:pt x="98040" y="299946"/>
                          <a:pt x="196081" y="180550"/>
                          <a:pt x="256265" y="110660"/>
                        </a:cubicBezTo>
                        <a:cubicBezTo>
                          <a:pt x="316449" y="40770"/>
                          <a:pt x="361101" y="0"/>
                          <a:pt x="361101" y="0"/>
                        </a:cubicBezTo>
                        <a:lnTo>
                          <a:pt x="361101" y="0"/>
                        </a:lnTo>
                      </a:path>
                    </a:pathLst>
                  </a:cu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50" name="Freeform: Shape 149">
            <a:extLst>
              <a:ext uri="{FF2B5EF4-FFF2-40B4-BE49-F238E27FC236}">
                <a16:creationId xmlns:a16="http://schemas.microsoft.com/office/drawing/2014/main" id="{A5EB5CA6-CEDD-47E4-B633-CD609CA580C7}"/>
              </a:ext>
            </a:extLst>
          </p:cNvPr>
          <p:cNvSpPr/>
          <p:nvPr/>
        </p:nvSpPr>
        <p:spPr>
          <a:xfrm flipH="1">
            <a:off x="7645252" y="2713790"/>
            <a:ext cx="412734" cy="335704"/>
          </a:xfrm>
          <a:custGeom>
            <a:avLst/>
            <a:gdLst>
              <a:gd name="connsiteX0" fmla="*/ 0 w 412734"/>
              <a:gd name="connsiteY0" fmla="*/ 335704 h 335704"/>
              <a:gd name="connsiteX1" fmla="*/ 292907 w 412734"/>
              <a:gd name="connsiteY1" fmla="*/ 88588 h 335704"/>
              <a:gd name="connsiteX2" fmla="*/ 412734 w 412734"/>
              <a:gd name="connsiteY2" fmla="*/ 0 h 335704"/>
              <a:gd name="connsiteX3" fmla="*/ 412734 w 412734"/>
              <a:gd name="connsiteY3" fmla="*/ 0 h 335704"/>
            </a:gdLst>
            <a:ahLst/>
            <a:cxnLst>
              <a:cxn ang="0">
                <a:pos x="connsiteX0" y="connsiteY0"/>
              </a:cxn>
              <a:cxn ang="0">
                <a:pos x="connsiteX1" y="connsiteY1"/>
              </a:cxn>
              <a:cxn ang="0">
                <a:pos x="connsiteX2" y="connsiteY2"/>
              </a:cxn>
              <a:cxn ang="0">
                <a:pos x="connsiteX3" y="connsiteY3"/>
              </a:cxn>
            </a:cxnLst>
            <a:rect l="l" t="t" r="r" b="b"/>
            <a:pathLst>
              <a:path w="412734" h="335704" extrusionOk="0">
                <a:moveTo>
                  <a:pt x="0" y="335704"/>
                </a:moveTo>
                <a:cubicBezTo>
                  <a:pt x="125864" y="257649"/>
                  <a:pt x="227324" y="154195"/>
                  <a:pt x="292907" y="88588"/>
                </a:cubicBezTo>
                <a:cubicBezTo>
                  <a:pt x="361697" y="32638"/>
                  <a:pt x="412735" y="0"/>
                  <a:pt x="412734" y="0"/>
                </a:cubicBezTo>
                <a:lnTo>
                  <a:pt x="412734" y="0"/>
                </a:lnTo>
              </a:path>
            </a:pathLst>
          </a:custGeom>
          <a:noFill/>
          <a:ln w="28575" cap="flat" cmpd="sng" algn="ctr">
            <a:solidFill>
              <a:srgbClr val="4472C4">
                <a:lumMod val="60000"/>
                <a:lumOff val="40000"/>
              </a:srgbClr>
            </a:solidFill>
            <a:prstDash val="solid"/>
            <a:miter lim="800000"/>
            <a:extLst>
              <a:ext uri="{C807C97D-BFC1-408E-A445-0C87EB9F89A2}">
                <ask:lineSketchStyleProps xmlns:ask="http://schemas.microsoft.com/office/drawing/2018/sketchyshapes" sd="697022472">
                  <a:custGeom>
                    <a:avLst/>
                    <a:gdLst>
                      <a:gd name="connsiteX0" fmla="*/ 0 w 361101"/>
                      <a:gd name="connsiteY0" fmla="*/ 419342 h 419342"/>
                      <a:gd name="connsiteX1" fmla="*/ 256265 w 361101"/>
                      <a:gd name="connsiteY1" fmla="*/ 110660 h 419342"/>
                      <a:gd name="connsiteX2" fmla="*/ 361101 w 361101"/>
                      <a:gd name="connsiteY2" fmla="*/ 0 h 419342"/>
                      <a:gd name="connsiteX3" fmla="*/ 361101 w 361101"/>
                      <a:gd name="connsiteY3" fmla="*/ 0 h 419342"/>
                    </a:gdLst>
                    <a:ahLst/>
                    <a:cxnLst>
                      <a:cxn ang="0">
                        <a:pos x="connsiteX0" y="connsiteY0"/>
                      </a:cxn>
                      <a:cxn ang="0">
                        <a:pos x="connsiteX1" y="connsiteY1"/>
                      </a:cxn>
                      <a:cxn ang="0">
                        <a:pos x="connsiteX2" y="connsiteY2"/>
                      </a:cxn>
                      <a:cxn ang="0">
                        <a:pos x="connsiteX3" y="connsiteY3"/>
                      </a:cxn>
                    </a:cxnLst>
                    <a:rect l="l" t="t" r="r" b="b"/>
                    <a:pathLst>
                      <a:path w="361101" h="419342">
                        <a:moveTo>
                          <a:pt x="0" y="419342"/>
                        </a:moveTo>
                        <a:cubicBezTo>
                          <a:pt x="98040" y="299946"/>
                          <a:pt x="196081" y="180550"/>
                          <a:pt x="256265" y="110660"/>
                        </a:cubicBezTo>
                        <a:cubicBezTo>
                          <a:pt x="316449" y="40770"/>
                          <a:pt x="361101" y="0"/>
                          <a:pt x="361101" y="0"/>
                        </a:cubicBezTo>
                        <a:lnTo>
                          <a:pt x="361101" y="0"/>
                        </a:lnTo>
                      </a:path>
                    </a:pathLst>
                  </a:cu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52" name="Arrow: Right 151">
            <a:extLst>
              <a:ext uri="{FF2B5EF4-FFF2-40B4-BE49-F238E27FC236}">
                <a16:creationId xmlns:a16="http://schemas.microsoft.com/office/drawing/2014/main" id="{F6EE2224-7CCE-4C17-AB72-2DD1ECF9F9C7}"/>
              </a:ext>
            </a:extLst>
          </p:cNvPr>
          <p:cNvSpPr/>
          <p:nvPr/>
        </p:nvSpPr>
        <p:spPr>
          <a:xfrm>
            <a:off x="8766046" y="5080125"/>
            <a:ext cx="365760" cy="201168"/>
          </a:xfrm>
          <a:custGeom>
            <a:avLst/>
            <a:gdLst>
              <a:gd name="connsiteX0" fmla="*/ 0 w 365760"/>
              <a:gd name="connsiteY0" fmla="*/ 50292 h 201168"/>
              <a:gd name="connsiteX1" fmla="*/ 265176 w 365760"/>
              <a:gd name="connsiteY1" fmla="*/ 50292 h 201168"/>
              <a:gd name="connsiteX2" fmla="*/ 265176 w 365760"/>
              <a:gd name="connsiteY2" fmla="*/ 0 h 201168"/>
              <a:gd name="connsiteX3" fmla="*/ 365760 w 365760"/>
              <a:gd name="connsiteY3" fmla="*/ 100584 h 201168"/>
              <a:gd name="connsiteX4" fmla="*/ 265176 w 365760"/>
              <a:gd name="connsiteY4" fmla="*/ 201168 h 201168"/>
              <a:gd name="connsiteX5" fmla="*/ 265176 w 365760"/>
              <a:gd name="connsiteY5" fmla="*/ 150876 h 201168"/>
              <a:gd name="connsiteX6" fmla="*/ 0 w 365760"/>
              <a:gd name="connsiteY6" fmla="*/ 150876 h 201168"/>
              <a:gd name="connsiteX7" fmla="*/ 0 w 365760"/>
              <a:gd name="connsiteY7" fmla="*/ 50292 h 20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 h="201168" fill="none" extrusionOk="0">
                <a:moveTo>
                  <a:pt x="0" y="50292"/>
                </a:moveTo>
                <a:cubicBezTo>
                  <a:pt x="85799" y="47951"/>
                  <a:pt x="191095" y="50005"/>
                  <a:pt x="265176" y="50292"/>
                </a:cubicBezTo>
                <a:cubicBezTo>
                  <a:pt x="266700" y="38769"/>
                  <a:pt x="265143" y="22016"/>
                  <a:pt x="265176" y="0"/>
                </a:cubicBezTo>
                <a:cubicBezTo>
                  <a:pt x="309951" y="44200"/>
                  <a:pt x="322236" y="56007"/>
                  <a:pt x="365760" y="100584"/>
                </a:cubicBezTo>
                <a:cubicBezTo>
                  <a:pt x="319056" y="151224"/>
                  <a:pt x="313010" y="156979"/>
                  <a:pt x="265176" y="201168"/>
                </a:cubicBezTo>
                <a:cubicBezTo>
                  <a:pt x="264132" y="176928"/>
                  <a:pt x="263385" y="166367"/>
                  <a:pt x="265176" y="150876"/>
                </a:cubicBezTo>
                <a:cubicBezTo>
                  <a:pt x="172172" y="158511"/>
                  <a:pt x="98533" y="160825"/>
                  <a:pt x="0" y="150876"/>
                </a:cubicBezTo>
                <a:cubicBezTo>
                  <a:pt x="4888" y="113340"/>
                  <a:pt x="-1401" y="91080"/>
                  <a:pt x="0" y="50292"/>
                </a:cubicBezTo>
                <a:close/>
              </a:path>
              <a:path w="365760" h="201168" stroke="0" extrusionOk="0">
                <a:moveTo>
                  <a:pt x="0" y="50292"/>
                </a:moveTo>
                <a:cubicBezTo>
                  <a:pt x="64279" y="53434"/>
                  <a:pt x="164406" y="47105"/>
                  <a:pt x="265176" y="50292"/>
                </a:cubicBezTo>
                <a:cubicBezTo>
                  <a:pt x="267131" y="38259"/>
                  <a:pt x="264933" y="12784"/>
                  <a:pt x="265176" y="0"/>
                </a:cubicBezTo>
                <a:cubicBezTo>
                  <a:pt x="293168" y="31891"/>
                  <a:pt x="340426" y="76807"/>
                  <a:pt x="365760" y="100584"/>
                </a:cubicBezTo>
                <a:cubicBezTo>
                  <a:pt x="321007" y="151954"/>
                  <a:pt x="312313" y="155867"/>
                  <a:pt x="265176" y="201168"/>
                </a:cubicBezTo>
                <a:cubicBezTo>
                  <a:pt x="262693" y="180559"/>
                  <a:pt x="264354" y="165163"/>
                  <a:pt x="265176" y="150876"/>
                </a:cubicBezTo>
                <a:cubicBezTo>
                  <a:pt x="173552" y="155569"/>
                  <a:pt x="54335" y="149744"/>
                  <a:pt x="0" y="150876"/>
                </a:cubicBezTo>
                <a:cubicBezTo>
                  <a:pt x="-646" y="106534"/>
                  <a:pt x="4609" y="82142"/>
                  <a:pt x="0" y="50292"/>
                </a:cubicBezTo>
                <a:close/>
              </a:path>
            </a:pathLst>
          </a:custGeom>
          <a:solidFill>
            <a:sysClr val="windowText" lastClr="000000">
              <a:lumMod val="65000"/>
              <a:lumOff val="35000"/>
            </a:sysClr>
          </a:solidFill>
          <a:ln w="12700" cap="flat" cmpd="sng" algn="ctr">
            <a:solidFill>
              <a:sysClr val="windowText" lastClr="000000">
                <a:lumMod val="75000"/>
                <a:lumOff val="25000"/>
              </a:sysClr>
            </a:solidFill>
            <a:prstDash val="solid"/>
            <a:miter lim="800000"/>
            <a:extLst>
              <a:ext uri="{C807C97D-BFC1-408E-A445-0C87EB9F89A2}">
                <ask:lineSketchStyleProps xmlns:ask="http://schemas.microsoft.com/office/drawing/2018/sketchyshapes" sd="2126667226">
                  <a:prstGeom prst="rightArrow">
                    <a:avLst/>
                  </a:prstGeom>
                  <ask:type>
                    <ask:lineSketchFreehand/>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54" name="Arrow: Right 153">
            <a:extLst>
              <a:ext uri="{FF2B5EF4-FFF2-40B4-BE49-F238E27FC236}">
                <a16:creationId xmlns:a16="http://schemas.microsoft.com/office/drawing/2014/main" id="{C510A42F-7082-44BB-B067-B4686F892DAE}"/>
              </a:ext>
            </a:extLst>
          </p:cNvPr>
          <p:cNvSpPr/>
          <p:nvPr/>
        </p:nvSpPr>
        <p:spPr>
          <a:xfrm>
            <a:off x="8766046" y="5884664"/>
            <a:ext cx="365760" cy="201168"/>
          </a:xfrm>
          <a:custGeom>
            <a:avLst/>
            <a:gdLst>
              <a:gd name="connsiteX0" fmla="*/ 0 w 365760"/>
              <a:gd name="connsiteY0" fmla="*/ 50292 h 201168"/>
              <a:gd name="connsiteX1" fmla="*/ 265176 w 365760"/>
              <a:gd name="connsiteY1" fmla="*/ 50292 h 201168"/>
              <a:gd name="connsiteX2" fmla="*/ 265176 w 365760"/>
              <a:gd name="connsiteY2" fmla="*/ 0 h 201168"/>
              <a:gd name="connsiteX3" fmla="*/ 365760 w 365760"/>
              <a:gd name="connsiteY3" fmla="*/ 100584 h 201168"/>
              <a:gd name="connsiteX4" fmla="*/ 265176 w 365760"/>
              <a:gd name="connsiteY4" fmla="*/ 201168 h 201168"/>
              <a:gd name="connsiteX5" fmla="*/ 265176 w 365760"/>
              <a:gd name="connsiteY5" fmla="*/ 150876 h 201168"/>
              <a:gd name="connsiteX6" fmla="*/ 0 w 365760"/>
              <a:gd name="connsiteY6" fmla="*/ 150876 h 201168"/>
              <a:gd name="connsiteX7" fmla="*/ 0 w 365760"/>
              <a:gd name="connsiteY7" fmla="*/ 50292 h 20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 h="201168" fill="none" extrusionOk="0">
                <a:moveTo>
                  <a:pt x="0" y="50292"/>
                </a:moveTo>
                <a:cubicBezTo>
                  <a:pt x="85799" y="47951"/>
                  <a:pt x="191095" y="50005"/>
                  <a:pt x="265176" y="50292"/>
                </a:cubicBezTo>
                <a:cubicBezTo>
                  <a:pt x="266700" y="38769"/>
                  <a:pt x="265143" y="22016"/>
                  <a:pt x="265176" y="0"/>
                </a:cubicBezTo>
                <a:cubicBezTo>
                  <a:pt x="309951" y="44200"/>
                  <a:pt x="322236" y="56007"/>
                  <a:pt x="365760" y="100584"/>
                </a:cubicBezTo>
                <a:cubicBezTo>
                  <a:pt x="319056" y="151224"/>
                  <a:pt x="313010" y="156979"/>
                  <a:pt x="265176" y="201168"/>
                </a:cubicBezTo>
                <a:cubicBezTo>
                  <a:pt x="264132" y="176928"/>
                  <a:pt x="263385" y="166367"/>
                  <a:pt x="265176" y="150876"/>
                </a:cubicBezTo>
                <a:cubicBezTo>
                  <a:pt x="172172" y="158511"/>
                  <a:pt x="98533" y="160825"/>
                  <a:pt x="0" y="150876"/>
                </a:cubicBezTo>
                <a:cubicBezTo>
                  <a:pt x="4888" y="113340"/>
                  <a:pt x="-1401" y="91080"/>
                  <a:pt x="0" y="50292"/>
                </a:cubicBezTo>
                <a:close/>
              </a:path>
              <a:path w="365760" h="201168" stroke="0" extrusionOk="0">
                <a:moveTo>
                  <a:pt x="0" y="50292"/>
                </a:moveTo>
                <a:cubicBezTo>
                  <a:pt x="64279" y="53434"/>
                  <a:pt x="164406" y="47105"/>
                  <a:pt x="265176" y="50292"/>
                </a:cubicBezTo>
                <a:cubicBezTo>
                  <a:pt x="267131" y="38259"/>
                  <a:pt x="264933" y="12784"/>
                  <a:pt x="265176" y="0"/>
                </a:cubicBezTo>
                <a:cubicBezTo>
                  <a:pt x="293168" y="31891"/>
                  <a:pt x="340426" y="76807"/>
                  <a:pt x="365760" y="100584"/>
                </a:cubicBezTo>
                <a:cubicBezTo>
                  <a:pt x="321007" y="151954"/>
                  <a:pt x="312313" y="155867"/>
                  <a:pt x="265176" y="201168"/>
                </a:cubicBezTo>
                <a:cubicBezTo>
                  <a:pt x="262693" y="180559"/>
                  <a:pt x="264354" y="165163"/>
                  <a:pt x="265176" y="150876"/>
                </a:cubicBezTo>
                <a:cubicBezTo>
                  <a:pt x="173552" y="155569"/>
                  <a:pt x="54335" y="149744"/>
                  <a:pt x="0" y="150876"/>
                </a:cubicBezTo>
                <a:cubicBezTo>
                  <a:pt x="-646" y="106534"/>
                  <a:pt x="4609" y="82142"/>
                  <a:pt x="0" y="50292"/>
                </a:cubicBezTo>
                <a:close/>
              </a:path>
            </a:pathLst>
          </a:custGeom>
          <a:solidFill>
            <a:sysClr val="windowText" lastClr="000000">
              <a:lumMod val="65000"/>
              <a:lumOff val="35000"/>
            </a:sysClr>
          </a:solidFill>
          <a:ln w="12700" cap="flat" cmpd="sng" algn="ctr">
            <a:solidFill>
              <a:sysClr val="windowText" lastClr="000000">
                <a:lumMod val="75000"/>
                <a:lumOff val="25000"/>
              </a:sysClr>
            </a:solidFill>
            <a:prstDash val="solid"/>
            <a:miter lim="800000"/>
            <a:extLst>
              <a:ext uri="{C807C97D-BFC1-408E-A445-0C87EB9F89A2}">
                <ask:lineSketchStyleProps xmlns:ask="http://schemas.microsoft.com/office/drawing/2018/sketchyshapes" sd="2126667226">
                  <a:prstGeom prst="rightArrow">
                    <a:avLst/>
                  </a:prstGeom>
                  <ask:type>
                    <ask:lineSketchFreehand/>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56" name="TextBox 155">
            <a:extLst>
              <a:ext uri="{FF2B5EF4-FFF2-40B4-BE49-F238E27FC236}">
                <a16:creationId xmlns:a16="http://schemas.microsoft.com/office/drawing/2014/main" id="{54835C22-10D8-400E-A0B4-C1CCD0D3E164}"/>
              </a:ext>
            </a:extLst>
          </p:cNvPr>
          <p:cNvSpPr txBox="1"/>
          <p:nvPr/>
        </p:nvSpPr>
        <p:spPr>
          <a:xfrm>
            <a:off x="8766046" y="5431680"/>
            <a:ext cx="224659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Segoe Print" panose="02000600000000000000" pitchFamily="2" charset="0"/>
              </a:rPr>
              <a:t>ENDPOINTS</a:t>
            </a:r>
          </a:p>
        </p:txBody>
      </p:sp>
      <p:pic>
        <p:nvPicPr>
          <p:cNvPr id="158" name="Picture 2" descr="Image result for event grid logo">
            <a:extLst>
              <a:ext uri="{FF2B5EF4-FFF2-40B4-BE49-F238E27FC236}">
                <a16:creationId xmlns:a16="http://schemas.microsoft.com/office/drawing/2014/main" id="{F7DED11A-EA1B-4DF9-81E9-74B2C84C60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60342" y="4995857"/>
            <a:ext cx="365760" cy="365760"/>
          </a:xfrm>
          <a:prstGeom prst="rect">
            <a:avLst/>
          </a:prstGeom>
          <a:noFill/>
          <a:extLst>
            <a:ext uri="{909E8E84-426E-40DD-AFC4-6F175D3DCCD1}">
              <a14:hiddenFill xmlns:a14="http://schemas.microsoft.com/office/drawing/2010/main">
                <a:solidFill>
                  <a:srgbClr val="FFFFFF"/>
                </a:solidFill>
              </a14:hiddenFill>
            </a:ext>
          </a:extLst>
        </p:spPr>
      </p:pic>
      <p:sp>
        <p:nvSpPr>
          <p:cNvPr id="160" name="Arrow: Right 159">
            <a:extLst>
              <a:ext uri="{FF2B5EF4-FFF2-40B4-BE49-F238E27FC236}">
                <a16:creationId xmlns:a16="http://schemas.microsoft.com/office/drawing/2014/main" id="{00906315-A3C5-43C9-BEF9-713AE76B5CE1}"/>
              </a:ext>
            </a:extLst>
          </p:cNvPr>
          <p:cNvSpPr/>
          <p:nvPr/>
        </p:nvSpPr>
        <p:spPr>
          <a:xfrm>
            <a:off x="9920922" y="5078359"/>
            <a:ext cx="365760" cy="201168"/>
          </a:xfrm>
          <a:custGeom>
            <a:avLst/>
            <a:gdLst>
              <a:gd name="connsiteX0" fmla="*/ 0 w 365760"/>
              <a:gd name="connsiteY0" fmla="*/ 50292 h 201168"/>
              <a:gd name="connsiteX1" fmla="*/ 265176 w 365760"/>
              <a:gd name="connsiteY1" fmla="*/ 50292 h 201168"/>
              <a:gd name="connsiteX2" fmla="*/ 265176 w 365760"/>
              <a:gd name="connsiteY2" fmla="*/ 0 h 201168"/>
              <a:gd name="connsiteX3" fmla="*/ 365760 w 365760"/>
              <a:gd name="connsiteY3" fmla="*/ 100584 h 201168"/>
              <a:gd name="connsiteX4" fmla="*/ 265176 w 365760"/>
              <a:gd name="connsiteY4" fmla="*/ 201168 h 201168"/>
              <a:gd name="connsiteX5" fmla="*/ 265176 w 365760"/>
              <a:gd name="connsiteY5" fmla="*/ 150876 h 201168"/>
              <a:gd name="connsiteX6" fmla="*/ 0 w 365760"/>
              <a:gd name="connsiteY6" fmla="*/ 150876 h 201168"/>
              <a:gd name="connsiteX7" fmla="*/ 0 w 365760"/>
              <a:gd name="connsiteY7" fmla="*/ 50292 h 20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 h="201168" fill="none" extrusionOk="0">
                <a:moveTo>
                  <a:pt x="0" y="50292"/>
                </a:moveTo>
                <a:cubicBezTo>
                  <a:pt x="85799" y="47951"/>
                  <a:pt x="191095" y="50005"/>
                  <a:pt x="265176" y="50292"/>
                </a:cubicBezTo>
                <a:cubicBezTo>
                  <a:pt x="266700" y="38769"/>
                  <a:pt x="265143" y="22016"/>
                  <a:pt x="265176" y="0"/>
                </a:cubicBezTo>
                <a:cubicBezTo>
                  <a:pt x="309951" y="44200"/>
                  <a:pt x="322236" y="56007"/>
                  <a:pt x="365760" y="100584"/>
                </a:cubicBezTo>
                <a:cubicBezTo>
                  <a:pt x="319056" y="151224"/>
                  <a:pt x="313010" y="156979"/>
                  <a:pt x="265176" y="201168"/>
                </a:cubicBezTo>
                <a:cubicBezTo>
                  <a:pt x="264132" y="176928"/>
                  <a:pt x="263385" y="166367"/>
                  <a:pt x="265176" y="150876"/>
                </a:cubicBezTo>
                <a:cubicBezTo>
                  <a:pt x="172172" y="158511"/>
                  <a:pt x="98533" y="160825"/>
                  <a:pt x="0" y="150876"/>
                </a:cubicBezTo>
                <a:cubicBezTo>
                  <a:pt x="4888" y="113340"/>
                  <a:pt x="-1401" y="91080"/>
                  <a:pt x="0" y="50292"/>
                </a:cubicBezTo>
                <a:close/>
              </a:path>
              <a:path w="365760" h="201168" stroke="0" extrusionOk="0">
                <a:moveTo>
                  <a:pt x="0" y="50292"/>
                </a:moveTo>
                <a:cubicBezTo>
                  <a:pt x="64279" y="53434"/>
                  <a:pt x="164406" y="47105"/>
                  <a:pt x="265176" y="50292"/>
                </a:cubicBezTo>
                <a:cubicBezTo>
                  <a:pt x="267131" y="38259"/>
                  <a:pt x="264933" y="12784"/>
                  <a:pt x="265176" y="0"/>
                </a:cubicBezTo>
                <a:cubicBezTo>
                  <a:pt x="293168" y="31891"/>
                  <a:pt x="340426" y="76807"/>
                  <a:pt x="365760" y="100584"/>
                </a:cubicBezTo>
                <a:cubicBezTo>
                  <a:pt x="321007" y="151954"/>
                  <a:pt x="312313" y="155867"/>
                  <a:pt x="265176" y="201168"/>
                </a:cubicBezTo>
                <a:cubicBezTo>
                  <a:pt x="262693" y="180559"/>
                  <a:pt x="264354" y="165163"/>
                  <a:pt x="265176" y="150876"/>
                </a:cubicBezTo>
                <a:cubicBezTo>
                  <a:pt x="173552" y="155569"/>
                  <a:pt x="54335" y="149744"/>
                  <a:pt x="0" y="150876"/>
                </a:cubicBezTo>
                <a:cubicBezTo>
                  <a:pt x="-646" y="106534"/>
                  <a:pt x="4609" y="82142"/>
                  <a:pt x="0" y="50292"/>
                </a:cubicBezTo>
                <a:close/>
              </a:path>
            </a:pathLst>
          </a:custGeom>
          <a:solidFill>
            <a:sysClr val="windowText" lastClr="000000">
              <a:lumMod val="65000"/>
              <a:lumOff val="35000"/>
            </a:sysClr>
          </a:solidFill>
          <a:ln w="12700" cap="flat" cmpd="sng" algn="ctr">
            <a:solidFill>
              <a:sysClr val="windowText" lastClr="000000">
                <a:lumMod val="75000"/>
                <a:lumOff val="25000"/>
              </a:sysClr>
            </a:solidFill>
            <a:prstDash val="solid"/>
            <a:miter lim="800000"/>
            <a:extLst>
              <a:ext uri="{C807C97D-BFC1-408E-A445-0C87EB9F89A2}">
                <ask:lineSketchStyleProps xmlns:ask="http://schemas.microsoft.com/office/drawing/2018/sketchyshapes" sd="2126667226">
                  <a:prstGeom prst="rightArrow">
                    <a:avLst/>
                  </a:prstGeom>
                  <ask:type>
                    <ask:lineSketchFreehand/>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pic>
        <p:nvPicPr>
          <p:cNvPr id="162" name="Picture 4" descr="Image result for azure function logo">
            <a:extLst>
              <a:ext uri="{FF2B5EF4-FFF2-40B4-BE49-F238E27FC236}">
                <a16:creationId xmlns:a16="http://schemas.microsoft.com/office/drawing/2014/main" id="{51273819-D121-4291-8686-D1CE0EC9B1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81502" y="5007909"/>
            <a:ext cx="534880" cy="365760"/>
          </a:xfrm>
          <a:prstGeom prst="rect">
            <a:avLst/>
          </a:prstGeom>
          <a:noFill/>
          <a:extLst>
            <a:ext uri="{909E8E84-426E-40DD-AFC4-6F175D3DCCD1}">
              <a14:hiddenFill xmlns:a14="http://schemas.microsoft.com/office/drawing/2010/main">
                <a:solidFill>
                  <a:srgbClr val="FFFFFF"/>
                </a:solidFill>
              </a14:hiddenFill>
            </a:ext>
          </a:extLst>
        </p:spPr>
      </p:pic>
      <p:sp>
        <p:nvSpPr>
          <p:cNvPr id="164" name="Arrow: Bent-Up 163">
            <a:extLst>
              <a:ext uri="{FF2B5EF4-FFF2-40B4-BE49-F238E27FC236}">
                <a16:creationId xmlns:a16="http://schemas.microsoft.com/office/drawing/2014/main" id="{E4E580EE-B53B-4504-9C67-E3D728273A35}"/>
              </a:ext>
            </a:extLst>
          </p:cNvPr>
          <p:cNvSpPr/>
          <p:nvPr/>
        </p:nvSpPr>
        <p:spPr>
          <a:xfrm rot="16200000">
            <a:off x="8935189" y="3169181"/>
            <a:ext cx="1677436" cy="1852538"/>
          </a:xfrm>
          <a:custGeom>
            <a:avLst/>
            <a:gdLst>
              <a:gd name="connsiteX0" fmla="*/ 0 w 1677436"/>
              <a:gd name="connsiteY0" fmla="*/ 1740083 h 1852538"/>
              <a:gd name="connsiteX1" fmla="*/ 464175 w 1677436"/>
              <a:gd name="connsiteY1" fmla="*/ 1740083 h 1852538"/>
              <a:gd name="connsiteX2" fmla="*/ 957979 w 1677436"/>
              <a:gd name="connsiteY2" fmla="*/ 1740083 h 1852538"/>
              <a:gd name="connsiteX3" fmla="*/ 1481411 w 1677436"/>
              <a:gd name="connsiteY3" fmla="*/ 1740083 h 1852538"/>
              <a:gd name="connsiteX4" fmla="*/ 1481411 w 1677436"/>
              <a:gd name="connsiteY4" fmla="*/ 1211888 h 1852538"/>
              <a:gd name="connsiteX5" fmla="*/ 1481411 w 1677436"/>
              <a:gd name="connsiteY5" fmla="*/ 683693 h 1852538"/>
              <a:gd name="connsiteX6" fmla="*/ 1481411 w 1677436"/>
              <a:gd name="connsiteY6" fmla="*/ 155498 h 1852538"/>
              <a:gd name="connsiteX7" fmla="*/ 1397841 w 1677436"/>
              <a:gd name="connsiteY7" fmla="*/ 155498 h 1852538"/>
              <a:gd name="connsiteX8" fmla="*/ 1537638 w 1677436"/>
              <a:gd name="connsiteY8" fmla="*/ 0 h 1852538"/>
              <a:gd name="connsiteX9" fmla="*/ 1677436 w 1677436"/>
              <a:gd name="connsiteY9" fmla="*/ 155498 h 1852538"/>
              <a:gd name="connsiteX10" fmla="*/ 1593866 w 1677436"/>
              <a:gd name="connsiteY10" fmla="*/ 155498 h 1852538"/>
              <a:gd name="connsiteX11" fmla="*/ 1593866 w 1677436"/>
              <a:gd name="connsiteY11" fmla="*/ 670267 h 1852538"/>
              <a:gd name="connsiteX12" fmla="*/ 1593866 w 1677436"/>
              <a:gd name="connsiteY12" fmla="*/ 1218976 h 1852538"/>
              <a:gd name="connsiteX13" fmla="*/ 1593866 w 1677436"/>
              <a:gd name="connsiteY13" fmla="*/ 1852538 h 1852538"/>
              <a:gd name="connsiteX14" fmla="*/ 1046639 w 1677436"/>
              <a:gd name="connsiteY14" fmla="*/ 1852538 h 1852538"/>
              <a:gd name="connsiteX15" fmla="*/ 547227 w 1677436"/>
              <a:gd name="connsiteY15" fmla="*/ 1852538 h 1852538"/>
              <a:gd name="connsiteX16" fmla="*/ 0 w 1677436"/>
              <a:gd name="connsiteY16" fmla="*/ 1852538 h 1852538"/>
              <a:gd name="connsiteX17" fmla="*/ 0 w 1677436"/>
              <a:gd name="connsiteY17" fmla="*/ 1740083 h 185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77436" h="1852538" fill="none" extrusionOk="0">
                <a:moveTo>
                  <a:pt x="0" y="1740083"/>
                </a:moveTo>
                <a:cubicBezTo>
                  <a:pt x="175676" y="1737138"/>
                  <a:pt x="309127" y="1749763"/>
                  <a:pt x="464175" y="1740083"/>
                </a:cubicBezTo>
                <a:cubicBezTo>
                  <a:pt x="619223" y="1730403"/>
                  <a:pt x="810434" y="1732559"/>
                  <a:pt x="957979" y="1740083"/>
                </a:cubicBezTo>
                <a:cubicBezTo>
                  <a:pt x="1105524" y="1747607"/>
                  <a:pt x="1361626" y="1756408"/>
                  <a:pt x="1481411" y="1740083"/>
                </a:cubicBezTo>
                <a:cubicBezTo>
                  <a:pt x="1505541" y="1500160"/>
                  <a:pt x="1475687" y="1455821"/>
                  <a:pt x="1481411" y="1211888"/>
                </a:cubicBezTo>
                <a:cubicBezTo>
                  <a:pt x="1487135" y="967955"/>
                  <a:pt x="1467933" y="858270"/>
                  <a:pt x="1481411" y="683693"/>
                </a:cubicBezTo>
                <a:cubicBezTo>
                  <a:pt x="1494889" y="509117"/>
                  <a:pt x="1481202" y="317425"/>
                  <a:pt x="1481411" y="155498"/>
                </a:cubicBezTo>
                <a:cubicBezTo>
                  <a:pt x="1447868" y="153829"/>
                  <a:pt x="1433207" y="158818"/>
                  <a:pt x="1397841" y="155498"/>
                </a:cubicBezTo>
                <a:cubicBezTo>
                  <a:pt x="1454203" y="88824"/>
                  <a:pt x="1505953" y="28458"/>
                  <a:pt x="1537638" y="0"/>
                </a:cubicBezTo>
                <a:cubicBezTo>
                  <a:pt x="1587147" y="41142"/>
                  <a:pt x="1624643" y="102250"/>
                  <a:pt x="1677436" y="155498"/>
                </a:cubicBezTo>
                <a:cubicBezTo>
                  <a:pt x="1648489" y="151513"/>
                  <a:pt x="1624939" y="159113"/>
                  <a:pt x="1593866" y="155498"/>
                </a:cubicBezTo>
                <a:cubicBezTo>
                  <a:pt x="1583198" y="404297"/>
                  <a:pt x="1594283" y="479460"/>
                  <a:pt x="1593866" y="670267"/>
                </a:cubicBezTo>
                <a:cubicBezTo>
                  <a:pt x="1593449" y="861074"/>
                  <a:pt x="1618791" y="961605"/>
                  <a:pt x="1593866" y="1218976"/>
                </a:cubicBezTo>
                <a:cubicBezTo>
                  <a:pt x="1568941" y="1476347"/>
                  <a:pt x="1598913" y="1661819"/>
                  <a:pt x="1593866" y="1852538"/>
                </a:cubicBezTo>
                <a:cubicBezTo>
                  <a:pt x="1376740" y="1846379"/>
                  <a:pt x="1237968" y="1862696"/>
                  <a:pt x="1046639" y="1852538"/>
                </a:cubicBezTo>
                <a:cubicBezTo>
                  <a:pt x="855310" y="1842380"/>
                  <a:pt x="708262" y="1857204"/>
                  <a:pt x="547227" y="1852538"/>
                </a:cubicBezTo>
                <a:cubicBezTo>
                  <a:pt x="386192" y="1847872"/>
                  <a:pt x="148284" y="1830706"/>
                  <a:pt x="0" y="1852538"/>
                </a:cubicBezTo>
                <a:cubicBezTo>
                  <a:pt x="916" y="1809944"/>
                  <a:pt x="1785" y="1783827"/>
                  <a:pt x="0" y="1740083"/>
                </a:cubicBezTo>
                <a:close/>
              </a:path>
              <a:path w="1677436" h="1852538" stroke="0" extrusionOk="0">
                <a:moveTo>
                  <a:pt x="0" y="1740083"/>
                </a:moveTo>
                <a:cubicBezTo>
                  <a:pt x="222778" y="1750039"/>
                  <a:pt x="342230" y="1747676"/>
                  <a:pt x="449361" y="1740083"/>
                </a:cubicBezTo>
                <a:cubicBezTo>
                  <a:pt x="556492" y="1732490"/>
                  <a:pt x="755564" y="1755105"/>
                  <a:pt x="957979" y="1740083"/>
                </a:cubicBezTo>
                <a:cubicBezTo>
                  <a:pt x="1160394" y="1725061"/>
                  <a:pt x="1343896" y="1722859"/>
                  <a:pt x="1481411" y="1740083"/>
                </a:cubicBezTo>
                <a:cubicBezTo>
                  <a:pt x="1489137" y="1539156"/>
                  <a:pt x="1486329" y="1380432"/>
                  <a:pt x="1481411" y="1180196"/>
                </a:cubicBezTo>
                <a:cubicBezTo>
                  <a:pt x="1476493" y="979960"/>
                  <a:pt x="1505081" y="865053"/>
                  <a:pt x="1481411" y="699539"/>
                </a:cubicBezTo>
                <a:cubicBezTo>
                  <a:pt x="1457741" y="534025"/>
                  <a:pt x="1482990" y="320138"/>
                  <a:pt x="1481411" y="155498"/>
                </a:cubicBezTo>
                <a:cubicBezTo>
                  <a:pt x="1439987" y="158711"/>
                  <a:pt x="1423380" y="152455"/>
                  <a:pt x="1397841" y="155498"/>
                </a:cubicBezTo>
                <a:cubicBezTo>
                  <a:pt x="1440522" y="101670"/>
                  <a:pt x="1480081" y="59027"/>
                  <a:pt x="1537638" y="0"/>
                </a:cubicBezTo>
                <a:cubicBezTo>
                  <a:pt x="1580262" y="47883"/>
                  <a:pt x="1624848" y="106699"/>
                  <a:pt x="1677436" y="155498"/>
                </a:cubicBezTo>
                <a:cubicBezTo>
                  <a:pt x="1639412" y="157831"/>
                  <a:pt x="1619517" y="153230"/>
                  <a:pt x="1593866" y="155498"/>
                </a:cubicBezTo>
                <a:cubicBezTo>
                  <a:pt x="1579446" y="416831"/>
                  <a:pt x="1575498" y="498187"/>
                  <a:pt x="1593866" y="687237"/>
                </a:cubicBezTo>
                <a:cubicBezTo>
                  <a:pt x="1612234" y="876287"/>
                  <a:pt x="1584098" y="971715"/>
                  <a:pt x="1593866" y="1252917"/>
                </a:cubicBezTo>
                <a:cubicBezTo>
                  <a:pt x="1603634" y="1534119"/>
                  <a:pt x="1569150" y="1698762"/>
                  <a:pt x="1593866" y="1852538"/>
                </a:cubicBezTo>
                <a:cubicBezTo>
                  <a:pt x="1428884" y="1875610"/>
                  <a:pt x="1235159" y="1845131"/>
                  <a:pt x="1094455" y="1852538"/>
                </a:cubicBezTo>
                <a:cubicBezTo>
                  <a:pt x="953751" y="1859945"/>
                  <a:pt x="744351" y="1862916"/>
                  <a:pt x="547227" y="1852538"/>
                </a:cubicBezTo>
                <a:cubicBezTo>
                  <a:pt x="350103" y="1842160"/>
                  <a:pt x="217733" y="1878805"/>
                  <a:pt x="0" y="1852538"/>
                </a:cubicBezTo>
                <a:cubicBezTo>
                  <a:pt x="-1926" y="1801839"/>
                  <a:pt x="-835" y="1766573"/>
                  <a:pt x="0" y="1740083"/>
                </a:cubicBezTo>
                <a:close/>
              </a:path>
            </a:pathLst>
          </a:custGeom>
          <a:solidFill>
            <a:sysClr val="windowText" lastClr="000000">
              <a:lumMod val="65000"/>
              <a:lumOff val="35000"/>
            </a:sysClr>
          </a:solidFill>
          <a:ln w="12700" cap="flat" cmpd="sng" algn="ctr">
            <a:solidFill>
              <a:sysClr val="windowText" lastClr="000000">
                <a:lumMod val="75000"/>
                <a:lumOff val="25000"/>
              </a:sysClr>
            </a:solidFill>
            <a:prstDash val="solid"/>
            <a:miter lim="800000"/>
            <a:extLst>
              <a:ext uri="{C807C97D-BFC1-408E-A445-0C87EB9F89A2}">
                <ask:lineSketchStyleProps xmlns:ask="http://schemas.microsoft.com/office/drawing/2018/sketchyshapes" sd="4059495711">
                  <a:prstGeom prst="bentUpArrow">
                    <a:avLst>
                      <a:gd name="adj1" fmla="val 6704"/>
                      <a:gd name="adj2" fmla="val 8334"/>
                      <a:gd name="adj3" fmla="val 9270"/>
                    </a:avLst>
                  </a:prstGeom>
                  <ask:type>
                    <ask:lineSketchFreehand/>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66" name="TextBox 165">
            <a:extLst>
              <a:ext uri="{FF2B5EF4-FFF2-40B4-BE49-F238E27FC236}">
                <a16:creationId xmlns:a16="http://schemas.microsoft.com/office/drawing/2014/main" id="{2CCAF99E-9BCF-4012-9AD6-4D882219BAEC}"/>
              </a:ext>
            </a:extLst>
          </p:cNvPr>
          <p:cNvSpPr txBox="1"/>
          <p:nvPr/>
        </p:nvSpPr>
        <p:spPr>
          <a:xfrm>
            <a:off x="8973634" y="3009152"/>
            <a:ext cx="736303"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black"/>
                </a:solidFill>
                <a:effectLst/>
                <a:uLnTx/>
                <a:uFillTx/>
                <a:latin typeface="Segoe Print" panose="02000600000000000000" pitchFamily="2" charset="0"/>
              </a:rPr>
              <a:t>(CALLING </a:t>
            </a:r>
            <a:br>
              <a:rPr kumimoji="0" lang="en-US" sz="800" b="0" i="0" u="none" strike="noStrike" kern="0" cap="none" spc="0" normalizeH="0" baseline="0" noProof="0">
                <a:ln>
                  <a:noFill/>
                </a:ln>
                <a:solidFill>
                  <a:prstClr val="black"/>
                </a:solidFill>
                <a:effectLst/>
                <a:uLnTx/>
                <a:uFillTx/>
                <a:latin typeface="Segoe Print" panose="02000600000000000000" pitchFamily="2" charset="0"/>
              </a:rPr>
            </a:br>
            <a:r>
              <a:rPr kumimoji="0" lang="en-US" sz="800" b="0" i="0" u="none" strike="noStrike" kern="0" cap="none" spc="0" normalizeH="0" baseline="0" noProof="0">
                <a:ln>
                  <a:noFill/>
                </a:ln>
                <a:solidFill>
                  <a:prstClr val="black"/>
                </a:solidFill>
                <a:effectLst/>
                <a:uLnTx/>
                <a:uFillTx/>
                <a:latin typeface="Segoe Print" panose="02000600000000000000" pitchFamily="2" charset="0"/>
              </a:rPr>
              <a:t>ADT APIs)</a:t>
            </a:r>
          </a:p>
        </p:txBody>
      </p:sp>
      <p:sp>
        <p:nvSpPr>
          <p:cNvPr id="180" name="Freeform: Shape 179">
            <a:extLst>
              <a:ext uri="{FF2B5EF4-FFF2-40B4-BE49-F238E27FC236}">
                <a16:creationId xmlns:a16="http://schemas.microsoft.com/office/drawing/2014/main" id="{A3B0C331-9F4B-45EB-8D13-71D653B6A010}"/>
              </a:ext>
            </a:extLst>
          </p:cNvPr>
          <p:cNvSpPr/>
          <p:nvPr/>
        </p:nvSpPr>
        <p:spPr>
          <a:xfrm>
            <a:off x="7509898" y="4157448"/>
            <a:ext cx="507630" cy="1121134"/>
          </a:xfrm>
          <a:custGeom>
            <a:avLst/>
            <a:gdLst>
              <a:gd name="connsiteX0" fmla="*/ 347759 w 507630"/>
              <a:gd name="connsiteY0" fmla="*/ 0 h 1121134"/>
              <a:gd name="connsiteX1" fmla="*/ 494858 w 507630"/>
              <a:gd name="connsiteY1" fmla="*/ 377687 h 1121134"/>
              <a:gd name="connsiteX2" fmla="*/ 57536 w 507630"/>
              <a:gd name="connsiteY2" fmla="*/ 807057 h 1121134"/>
              <a:gd name="connsiteX3" fmla="*/ 17780 w 507630"/>
              <a:gd name="connsiteY3" fmla="*/ 1121134 h 1121134"/>
            </a:gdLst>
            <a:ahLst/>
            <a:cxnLst>
              <a:cxn ang="0">
                <a:pos x="connsiteX0" y="connsiteY0"/>
              </a:cxn>
              <a:cxn ang="0">
                <a:pos x="connsiteX1" y="connsiteY1"/>
              </a:cxn>
              <a:cxn ang="0">
                <a:pos x="connsiteX2" y="connsiteY2"/>
              </a:cxn>
              <a:cxn ang="0">
                <a:pos x="connsiteX3" y="connsiteY3"/>
              </a:cxn>
            </a:cxnLst>
            <a:rect l="l" t="t" r="r" b="b"/>
            <a:pathLst>
              <a:path w="507630" h="1121134">
                <a:moveTo>
                  <a:pt x="347759" y="0"/>
                </a:moveTo>
                <a:cubicBezTo>
                  <a:pt x="445493" y="121589"/>
                  <a:pt x="543228" y="243178"/>
                  <a:pt x="494858" y="377687"/>
                </a:cubicBezTo>
                <a:cubicBezTo>
                  <a:pt x="446488" y="512196"/>
                  <a:pt x="137049" y="683149"/>
                  <a:pt x="57536" y="807057"/>
                </a:cubicBezTo>
                <a:cubicBezTo>
                  <a:pt x="-21977" y="930965"/>
                  <a:pt x="-2099" y="1026049"/>
                  <a:pt x="17780" y="1121134"/>
                </a:cubicBezTo>
              </a:path>
            </a:pathLst>
          </a:custGeom>
          <a:noFill/>
          <a:ln w="28575" cap="flat" cmpd="sng" algn="ctr">
            <a:solidFill>
              <a:srgbClr val="7030A0"/>
            </a:solidFill>
            <a:prstDash val="solid"/>
            <a:miter lim="800000"/>
            <a:headEnd type="none" w="med" len="med"/>
            <a:tailEnd type="triangle" w="med" len="med"/>
            <a:extLst>
              <a:ext uri="{C807C97D-BFC1-408E-A445-0C87EB9F89A2}">
                <ask:lineSketchStyleProps xmlns:ask="http://schemas.microsoft.com/office/drawing/2018/sketchyshapes" sd="3035078971">
                  <a:custGeom>
                    <a:avLst/>
                    <a:gdLst>
                      <a:gd name="connsiteX0" fmla="*/ 347759 w 507630"/>
                      <a:gd name="connsiteY0" fmla="*/ 0 h 1121134"/>
                      <a:gd name="connsiteX1" fmla="*/ 494858 w 507630"/>
                      <a:gd name="connsiteY1" fmla="*/ 377687 h 1121134"/>
                      <a:gd name="connsiteX2" fmla="*/ 57536 w 507630"/>
                      <a:gd name="connsiteY2" fmla="*/ 807057 h 1121134"/>
                      <a:gd name="connsiteX3" fmla="*/ 17780 w 507630"/>
                      <a:gd name="connsiteY3" fmla="*/ 1121134 h 1121134"/>
                    </a:gdLst>
                    <a:ahLst/>
                    <a:cxnLst>
                      <a:cxn ang="0">
                        <a:pos x="connsiteX0" y="connsiteY0"/>
                      </a:cxn>
                      <a:cxn ang="0">
                        <a:pos x="connsiteX1" y="connsiteY1"/>
                      </a:cxn>
                      <a:cxn ang="0">
                        <a:pos x="connsiteX2" y="connsiteY2"/>
                      </a:cxn>
                      <a:cxn ang="0">
                        <a:pos x="connsiteX3" y="connsiteY3"/>
                      </a:cxn>
                    </a:cxnLst>
                    <a:rect l="l" t="t" r="r" b="b"/>
                    <a:pathLst>
                      <a:path w="507630" h="1121134" extrusionOk="0">
                        <a:moveTo>
                          <a:pt x="347759" y="0"/>
                        </a:moveTo>
                        <a:cubicBezTo>
                          <a:pt x="440373" y="124895"/>
                          <a:pt x="501217" y="248919"/>
                          <a:pt x="494858" y="377687"/>
                        </a:cubicBezTo>
                        <a:cubicBezTo>
                          <a:pt x="428723" y="509560"/>
                          <a:pt x="149390" y="676145"/>
                          <a:pt x="57536" y="807057"/>
                        </a:cubicBezTo>
                        <a:cubicBezTo>
                          <a:pt x="-30604" y="933129"/>
                          <a:pt x="-22224" y="1045905"/>
                          <a:pt x="17780" y="1121134"/>
                        </a:cubicBezTo>
                      </a:path>
                    </a:pathLst>
                  </a:custGeom>
                  <ask:type>
                    <ask:lineSketchNone/>
                  </ask:type>
                </ask:lineSketchStyleProps>
              </a:ext>
            </a:extLs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82" name="Freeform: Shape 181">
            <a:extLst>
              <a:ext uri="{FF2B5EF4-FFF2-40B4-BE49-F238E27FC236}">
                <a16:creationId xmlns:a16="http://schemas.microsoft.com/office/drawing/2014/main" id="{21293A8D-BF8B-480D-89A4-37EF2C2577BC}"/>
              </a:ext>
            </a:extLst>
          </p:cNvPr>
          <p:cNvSpPr/>
          <p:nvPr/>
        </p:nvSpPr>
        <p:spPr>
          <a:xfrm>
            <a:off x="7744843" y="3521343"/>
            <a:ext cx="732588" cy="1765190"/>
          </a:xfrm>
          <a:custGeom>
            <a:avLst/>
            <a:gdLst>
              <a:gd name="connsiteX0" fmla="*/ 657478 w 732588"/>
              <a:gd name="connsiteY0" fmla="*/ 0 h 1765190"/>
              <a:gd name="connsiteX1" fmla="*/ 697235 w 732588"/>
              <a:gd name="connsiteY1" fmla="*/ 858741 h 1765190"/>
              <a:gd name="connsiteX2" fmla="*/ 212205 w 732588"/>
              <a:gd name="connsiteY2" fmla="*/ 1375576 h 1765190"/>
              <a:gd name="connsiteX3" fmla="*/ 17398 w 732588"/>
              <a:gd name="connsiteY3" fmla="*/ 1594237 h 1765190"/>
              <a:gd name="connsiteX4" fmla="*/ 9447 w 732588"/>
              <a:gd name="connsiteY4" fmla="*/ 1765190 h 1765190"/>
              <a:gd name="connsiteX5" fmla="*/ 9447 w 732588"/>
              <a:gd name="connsiteY5" fmla="*/ 1765190 h 176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588" h="1765190" extrusionOk="0">
                <a:moveTo>
                  <a:pt x="657478" y="0"/>
                </a:moveTo>
                <a:cubicBezTo>
                  <a:pt x="744775" y="286889"/>
                  <a:pt x="759682" y="660777"/>
                  <a:pt x="697235" y="858741"/>
                </a:cubicBezTo>
                <a:cubicBezTo>
                  <a:pt x="614607" y="1063657"/>
                  <a:pt x="358556" y="1285422"/>
                  <a:pt x="212205" y="1375576"/>
                </a:cubicBezTo>
                <a:cubicBezTo>
                  <a:pt x="97431" y="1498832"/>
                  <a:pt x="50340" y="1531382"/>
                  <a:pt x="17398" y="1594237"/>
                </a:cubicBezTo>
                <a:cubicBezTo>
                  <a:pt x="-16395" y="1659172"/>
                  <a:pt x="9447" y="1765190"/>
                  <a:pt x="9447" y="1765190"/>
                </a:cubicBezTo>
                <a:lnTo>
                  <a:pt x="9447" y="1765190"/>
                </a:lnTo>
              </a:path>
            </a:pathLst>
          </a:custGeom>
          <a:noFill/>
          <a:ln w="28575" cap="flat" cmpd="sng" algn="ctr">
            <a:solidFill>
              <a:srgbClr val="7030A0"/>
            </a:solidFill>
            <a:prstDash val="solid"/>
            <a:miter lim="800000"/>
            <a:headEnd type="none" w="med" len="med"/>
            <a:tailEnd type="triangle" w="med" len="med"/>
            <a:extLst>
              <a:ext uri="{C807C97D-BFC1-408E-A445-0C87EB9F89A2}">
                <ask:lineSketchStyleProps xmlns:ask="http://schemas.microsoft.com/office/drawing/2018/sketchyshapes" sd="799834561">
                  <a:custGeom>
                    <a:avLst/>
                    <a:gdLst>
                      <a:gd name="connsiteX0" fmla="*/ 657478 w 732588"/>
                      <a:gd name="connsiteY0" fmla="*/ 0 h 1765190"/>
                      <a:gd name="connsiteX1" fmla="*/ 697235 w 732588"/>
                      <a:gd name="connsiteY1" fmla="*/ 858741 h 1765190"/>
                      <a:gd name="connsiteX2" fmla="*/ 212205 w 732588"/>
                      <a:gd name="connsiteY2" fmla="*/ 1375576 h 1765190"/>
                      <a:gd name="connsiteX3" fmla="*/ 17398 w 732588"/>
                      <a:gd name="connsiteY3" fmla="*/ 1594237 h 1765190"/>
                      <a:gd name="connsiteX4" fmla="*/ 9447 w 732588"/>
                      <a:gd name="connsiteY4" fmla="*/ 1765190 h 1765190"/>
                      <a:gd name="connsiteX5" fmla="*/ 9447 w 732588"/>
                      <a:gd name="connsiteY5" fmla="*/ 1765190 h 176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588" h="1765190">
                        <a:moveTo>
                          <a:pt x="657478" y="0"/>
                        </a:moveTo>
                        <a:cubicBezTo>
                          <a:pt x="714462" y="314739"/>
                          <a:pt x="771447" y="629478"/>
                          <a:pt x="697235" y="858741"/>
                        </a:cubicBezTo>
                        <a:cubicBezTo>
                          <a:pt x="623023" y="1088004"/>
                          <a:pt x="325511" y="1252993"/>
                          <a:pt x="212205" y="1375576"/>
                        </a:cubicBezTo>
                        <a:cubicBezTo>
                          <a:pt x="98899" y="1498159"/>
                          <a:pt x="51191" y="1529301"/>
                          <a:pt x="17398" y="1594237"/>
                        </a:cubicBezTo>
                        <a:cubicBezTo>
                          <a:pt x="-16395" y="1659173"/>
                          <a:pt x="9447" y="1765190"/>
                          <a:pt x="9447" y="1765190"/>
                        </a:cubicBezTo>
                        <a:lnTo>
                          <a:pt x="9447" y="1765190"/>
                        </a:lnTo>
                      </a:path>
                    </a:pathLst>
                  </a:custGeom>
                  <ask:type>
                    <ask:lineSketchScribble/>
                  </ask:type>
                </ask:lineSketchStyleProps>
              </a:ext>
            </a:extLs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84" name="Freeform: Shape 183">
            <a:extLst>
              <a:ext uri="{FF2B5EF4-FFF2-40B4-BE49-F238E27FC236}">
                <a16:creationId xmlns:a16="http://schemas.microsoft.com/office/drawing/2014/main" id="{EF5BCA03-00A5-4479-BFF0-F330705C8512}"/>
              </a:ext>
            </a:extLst>
          </p:cNvPr>
          <p:cNvSpPr/>
          <p:nvPr/>
        </p:nvSpPr>
        <p:spPr>
          <a:xfrm>
            <a:off x="7593692" y="4164151"/>
            <a:ext cx="507630" cy="1121134"/>
          </a:xfrm>
          <a:custGeom>
            <a:avLst/>
            <a:gdLst>
              <a:gd name="connsiteX0" fmla="*/ 347759 w 507630"/>
              <a:gd name="connsiteY0" fmla="*/ 0 h 1121134"/>
              <a:gd name="connsiteX1" fmla="*/ 494858 w 507630"/>
              <a:gd name="connsiteY1" fmla="*/ 377687 h 1121134"/>
              <a:gd name="connsiteX2" fmla="*/ 57536 w 507630"/>
              <a:gd name="connsiteY2" fmla="*/ 807057 h 1121134"/>
              <a:gd name="connsiteX3" fmla="*/ 17780 w 507630"/>
              <a:gd name="connsiteY3" fmla="*/ 1121134 h 1121134"/>
            </a:gdLst>
            <a:ahLst/>
            <a:cxnLst>
              <a:cxn ang="0">
                <a:pos x="connsiteX0" y="connsiteY0"/>
              </a:cxn>
              <a:cxn ang="0">
                <a:pos x="connsiteX1" y="connsiteY1"/>
              </a:cxn>
              <a:cxn ang="0">
                <a:pos x="connsiteX2" y="connsiteY2"/>
              </a:cxn>
              <a:cxn ang="0">
                <a:pos x="connsiteX3" y="connsiteY3"/>
              </a:cxn>
            </a:cxnLst>
            <a:rect l="l" t="t" r="r" b="b"/>
            <a:pathLst>
              <a:path w="507630" h="1121134">
                <a:moveTo>
                  <a:pt x="347759" y="0"/>
                </a:moveTo>
                <a:cubicBezTo>
                  <a:pt x="445493" y="121589"/>
                  <a:pt x="543228" y="243178"/>
                  <a:pt x="494858" y="377687"/>
                </a:cubicBezTo>
                <a:cubicBezTo>
                  <a:pt x="446488" y="512196"/>
                  <a:pt x="137049" y="683149"/>
                  <a:pt x="57536" y="807057"/>
                </a:cubicBezTo>
                <a:cubicBezTo>
                  <a:pt x="-21977" y="930965"/>
                  <a:pt x="-2099" y="1026049"/>
                  <a:pt x="17780" y="1121134"/>
                </a:cubicBezTo>
              </a:path>
            </a:pathLst>
          </a:custGeom>
          <a:noFill/>
          <a:ln w="28575" cap="flat" cmpd="sng" algn="ctr">
            <a:solidFill>
              <a:srgbClr val="FFC000"/>
            </a:solidFill>
            <a:prstDash val="solid"/>
            <a:miter lim="800000"/>
            <a:headEnd type="none" w="med" len="med"/>
            <a:tailEnd type="triangle" w="med" len="med"/>
            <a:extLst>
              <a:ext uri="{C807C97D-BFC1-408E-A445-0C87EB9F89A2}">
                <ask:lineSketchStyleProps xmlns:ask="http://schemas.microsoft.com/office/drawing/2018/sketchyshapes" sd="3378506209">
                  <a:custGeom>
                    <a:avLst/>
                    <a:gdLst>
                      <a:gd name="connsiteX0" fmla="*/ 347759 w 507630"/>
                      <a:gd name="connsiteY0" fmla="*/ 0 h 1121134"/>
                      <a:gd name="connsiteX1" fmla="*/ 494858 w 507630"/>
                      <a:gd name="connsiteY1" fmla="*/ 377687 h 1121134"/>
                      <a:gd name="connsiteX2" fmla="*/ 57536 w 507630"/>
                      <a:gd name="connsiteY2" fmla="*/ 807057 h 1121134"/>
                      <a:gd name="connsiteX3" fmla="*/ 17780 w 507630"/>
                      <a:gd name="connsiteY3" fmla="*/ 1121134 h 1121134"/>
                    </a:gdLst>
                    <a:ahLst/>
                    <a:cxnLst>
                      <a:cxn ang="0">
                        <a:pos x="connsiteX0" y="connsiteY0"/>
                      </a:cxn>
                      <a:cxn ang="0">
                        <a:pos x="connsiteX1" y="connsiteY1"/>
                      </a:cxn>
                      <a:cxn ang="0">
                        <a:pos x="connsiteX2" y="connsiteY2"/>
                      </a:cxn>
                      <a:cxn ang="0">
                        <a:pos x="connsiteX3" y="connsiteY3"/>
                      </a:cxn>
                    </a:cxnLst>
                    <a:rect l="l" t="t" r="r" b="b"/>
                    <a:pathLst>
                      <a:path w="507630" h="1121134" extrusionOk="0">
                        <a:moveTo>
                          <a:pt x="347759" y="0"/>
                        </a:moveTo>
                        <a:cubicBezTo>
                          <a:pt x="482930" y="102769"/>
                          <a:pt x="549403" y="242422"/>
                          <a:pt x="494858" y="377687"/>
                        </a:cubicBezTo>
                        <a:cubicBezTo>
                          <a:pt x="431423" y="471497"/>
                          <a:pt x="164494" y="713799"/>
                          <a:pt x="57536" y="807057"/>
                        </a:cubicBezTo>
                        <a:cubicBezTo>
                          <a:pt x="-13229" y="935242"/>
                          <a:pt x="2647" y="1043883"/>
                          <a:pt x="17780" y="1121134"/>
                        </a:cubicBezTo>
                      </a:path>
                    </a:pathLst>
                  </a:custGeom>
                  <ask:type>
                    <ask:lineSketchNone/>
                  </ask:type>
                </ask:lineSketchStyleProps>
              </a:ext>
            </a:extLs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86" name="Freeform: Shape 185">
            <a:extLst>
              <a:ext uri="{FF2B5EF4-FFF2-40B4-BE49-F238E27FC236}">
                <a16:creationId xmlns:a16="http://schemas.microsoft.com/office/drawing/2014/main" id="{D1061050-C9B2-4161-9CBE-6308AD203600}"/>
              </a:ext>
            </a:extLst>
          </p:cNvPr>
          <p:cNvSpPr/>
          <p:nvPr/>
        </p:nvSpPr>
        <p:spPr>
          <a:xfrm>
            <a:off x="7821227" y="3509156"/>
            <a:ext cx="732588" cy="1765190"/>
          </a:xfrm>
          <a:custGeom>
            <a:avLst/>
            <a:gdLst>
              <a:gd name="connsiteX0" fmla="*/ 657478 w 732588"/>
              <a:gd name="connsiteY0" fmla="*/ 0 h 1765190"/>
              <a:gd name="connsiteX1" fmla="*/ 697235 w 732588"/>
              <a:gd name="connsiteY1" fmla="*/ 858741 h 1765190"/>
              <a:gd name="connsiteX2" fmla="*/ 212205 w 732588"/>
              <a:gd name="connsiteY2" fmla="*/ 1375576 h 1765190"/>
              <a:gd name="connsiteX3" fmla="*/ 17398 w 732588"/>
              <a:gd name="connsiteY3" fmla="*/ 1594237 h 1765190"/>
              <a:gd name="connsiteX4" fmla="*/ 9447 w 732588"/>
              <a:gd name="connsiteY4" fmla="*/ 1765190 h 1765190"/>
              <a:gd name="connsiteX5" fmla="*/ 9447 w 732588"/>
              <a:gd name="connsiteY5" fmla="*/ 1765190 h 176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588" h="1765190" extrusionOk="0">
                <a:moveTo>
                  <a:pt x="657478" y="0"/>
                </a:moveTo>
                <a:cubicBezTo>
                  <a:pt x="747105" y="254001"/>
                  <a:pt x="819909" y="627256"/>
                  <a:pt x="697235" y="858741"/>
                </a:cubicBezTo>
                <a:cubicBezTo>
                  <a:pt x="588087" y="1099418"/>
                  <a:pt x="327057" y="1302360"/>
                  <a:pt x="212205" y="1375576"/>
                </a:cubicBezTo>
                <a:cubicBezTo>
                  <a:pt x="96292" y="1500984"/>
                  <a:pt x="60628" y="1534488"/>
                  <a:pt x="17398" y="1594237"/>
                </a:cubicBezTo>
                <a:cubicBezTo>
                  <a:pt x="-16395" y="1659173"/>
                  <a:pt x="9446" y="1765190"/>
                  <a:pt x="9447" y="1765190"/>
                </a:cubicBezTo>
                <a:lnTo>
                  <a:pt x="9447" y="1765190"/>
                </a:lnTo>
              </a:path>
            </a:pathLst>
          </a:custGeom>
          <a:noFill/>
          <a:ln w="28575" cap="flat" cmpd="sng" algn="ctr">
            <a:solidFill>
              <a:srgbClr val="FFC000"/>
            </a:solidFill>
            <a:prstDash val="solid"/>
            <a:miter lim="800000"/>
            <a:headEnd type="none" w="med" len="med"/>
            <a:tailEnd type="triangle" w="med" len="med"/>
            <a:extLst>
              <a:ext uri="{C807C97D-BFC1-408E-A445-0C87EB9F89A2}">
                <ask:lineSketchStyleProps xmlns:ask="http://schemas.microsoft.com/office/drawing/2018/sketchyshapes" sd="123026221">
                  <a:custGeom>
                    <a:avLst/>
                    <a:gdLst>
                      <a:gd name="connsiteX0" fmla="*/ 657478 w 732588"/>
                      <a:gd name="connsiteY0" fmla="*/ 0 h 1765190"/>
                      <a:gd name="connsiteX1" fmla="*/ 697235 w 732588"/>
                      <a:gd name="connsiteY1" fmla="*/ 858741 h 1765190"/>
                      <a:gd name="connsiteX2" fmla="*/ 212205 w 732588"/>
                      <a:gd name="connsiteY2" fmla="*/ 1375576 h 1765190"/>
                      <a:gd name="connsiteX3" fmla="*/ 17398 w 732588"/>
                      <a:gd name="connsiteY3" fmla="*/ 1594237 h 1765190"/>
                      <a:gd name="connsiteX4" fmla="*/ 9447 w 732588"/>
                      <a:gd name="connsiteY4" fmla="*/ 1765190 h 1765190"/>
                      <a:gd name="connsiteX5" fmla="*/ 9447 w 732588"/>
                      <a:gd name="connsiteY5" fmla="*/ 1765190 h 176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588" h="1765190">
                        <a:moveTo>
                          <a:pt x="657478" y="0"/>
                        </a:moveTo>
                        <a:cubicBezTo>
                          <a:pt x="714462" y="314739"/>
                          <a:pt x="771447" y="629478"/>
                          <a:pt x="697235" y="858741"/>
                        </a:cubicBezTo>
                        <a:cubicBezTo>
                          <a:pt x="623023" y="1088004"/>
                          <a:pt x="325511" y="1252993"/>
                          <a:pt x="212205" y="1375576"/>
                        </a:cubicBezTo>
                        <a:cubicBezTo>
                          <a:pt x="98899" y="1498159"/>
                          <a:pt x="51191" y="1529301"/>
                          <a:pt x="17398" y="1594237"/>
                        </a:cubicBezTo>
                        <a:cubicBezTo>
                          <a:pt x="-16395" y="1659173"/>
                          <a:pt x="9447" y="1765190"/>
                          <a:pt x="9447" y="1765190"/>
                        </a:cubicBezTo>
                        <a:lnTo>
                          <a:pt x="9447" y="1765190"/>
                        </a:lnTo>
                      </a:path>
                    </a:pathLst>
                  </a:custGeom>
                  <ask:type>
                    <ask:lineSketchScribble/>
                  </ask:type>
                </ask:lineSketchStyleProps>
              </a:ext>
            </a:extLs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88" name="Rectangle 187">
            <a:extLst>
              <a:ext uri="{FF2B5EF4-FFF2-40B4-BE49-F238E27FC236}">
                <a16:creationId xmlns:a16="http://schemas.microsoft.com/office/drawing/2014/main" id="{EC8E051D-D51B-479D-A7DE-70562681E7A5}"/>
              </a:ext>
            </a:extLst>
          </p:cNvPr>
          <p:cNvSpPr/>
          <p:nvPr/>
        </p:nvSpPr>
        <p:spPr>
          <a:xfrm>
            <a:off x="5906853" y="1232468"/>
            <a:ext cx="2865508" cy="595202"/>
          </a:xfrm>
          <a:custGeom>
            <a:avLst/>
            <a:gdLst>
              <a:gd name="connsiteX0" fmla="*/ 0 w 2865508"/>
              <a:gd name="connsiteY0" fmla="*/ 0 h 595202"/>
              <a:gd name="connsiteX1" fmla="*/ 515791 w 2865508"/>
              <a:gd name="connsiteY1" fmla="*/ 0 h 595202"/>
              <a:gd name="connsiteX2" fmla="*/ 1002928 w 2865508"/>
              <a:gd name="connsiteY2" fmla="*/ 0 h 595202"/>
              <a:gd name="connsiteX3" fmla="*/ 1547374 w 2865508"/>
              <a:gd name="connsiteY3" fmla="*/ 0 h 595202"/>
              <a:gd name="connsiteX4" fmla="*/ 2034511 w 2865508"/>
              <a:gd name="connsiteY4" fmla="*/ 0 h 595202"/>
              <a:gd name="connsiteX5" fmla="*/ 2865508 w 2865508"/>
              <a:gd name="connsiteY5" fmla="*/ 0 h 595202"/>
              <a:gd name="connsiteX6" fmla="*/ 2865508 w 2865508"/>
              <a:gd name="connsiteY6" fmla="*/ 595202 h 595202"/>
              <a:gd name="connsiteX7" fmla="*/ 2235096 w 2865508"/>
              <a:gd name="connsiteY7" fmla="*/ 595202 h 595202"/>
              <a:gd name="connsiteX8" fmla="*/ 1604684 w 2865508"/>
              <a:gd name="connsiteY8" fmla="*/ 595202 h 595202"/>
              <a:gd name="connsiteX9" fmla="*/ 974273 w 2865508"/>
              <a:gd name="connsiteY9" fmla="*/ 595202 h 595202"/>
              <a:gd name="connsiteX10" fmla="*/ 0 w 2865508"/>
              <a:gd name="connsiteY10" fmla="*/ 595202 h 595202"/>
              <a:gd name="connsiteX11" fmla="*/ 0 w 2865508"/>
              <a:gd name="connsiteY11" fmla="*/ 0 h 595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65508" h="595202" extrusionOk="0">
                <a:moveTo>
                  <a:pt x="0" y="0"/>
                </a:moveTo>
                <a:cubicBezTo>
                  <a:pt x="212402" y="-51672"/>
                  <a:pt x="279603" y="48956"/>
                  <a:pt x="515791" y="0"/>
                </a:cubicBezTo>
                <a:cubicBezTo>
                  <a:pt x="751979" y="-48956"/>
                  <a:pt x="900958" y="20681"/>
                  <a:pt x="1002928" y="0"/>
                </a:cubicBezTo>
                <a:cubicBezTo>
                  <a:pt x="1104898" y="-20681"/>
                  <a:pt x="1297641" y="51148"/>
                  <a:pt x="1547374" y="0"/>
                </a:cubicBezTo>
                <a:cubicBezTo>
                  <a:pt x="1797107" y="-51148"/>
                  <a:pt x="1812408" y="22784"/>
                  <a:pt x="2034511" y="0"/>
                </a:cubicBezTo>
                <a:cubicBezTo>
                  <a:pt x="2256614" y="-22784"/>
                  <a:pt x="2691987" y="98240"/>
                  <a:pt x="2865508" y="0"/>
                </a:cubicBezTo>
                <a:cubicBezTo>
                  <a:pt x="2899442" y="253960"/>
                  <a:pt x="2849638" y="341098"/>
                  <a:pt x="2865508" y="595202"/>
                </a:cubicBezTo>
                <a:cubicBezTo>
                  <a:pt x="2719952" y="607133"/>
                  <a:pt x="2383625" y="537135"/>
                  <a:pt x="2235096" y="595202"/>
                </a:cubicBezTo>
                <a:cubicBezTo>
                  <a:pt x="2086567" y="653269"/>
                  <a:pt x="1737370" y="569547"/>
                  <a:pt x="1604684" y="595202"/>
                </a:cubicBezTo>
                <a:cubicBezTo>
                  <a:pt x="1471998" y="620857"/>
                  <a:pt x="1182285" y="545224"/>
                  <a:pt x="974273" y="595202"/>
                </a:cubicBezTo>
                <a:cubicBezTo>
                  <a:pt x="766261" y="645180"/>
                  <a:pt x="312637" y="554692"/>
                  <a:pt x="0" y="595202"/>
                </a:cubicBezTo>
                <a:cubicBezTo>
                  <a:pt x="-38346" y="362017"/>
                  <a:pt x="41385" y="204206"/>
                  <a:pt x="0" y="0"/>
                </a:cubicBezTo>
                <a:close/>
              </a:path>
            </a:pathLst>
          </a:custGeom>
          <a:noFill/>
          <a:ln w="31750" cap="flat" cmpd="sng" algn="ctr">
            <a:solidFill>
              <a:sysClr val="window" lastClr="FFFFFF">
                <a:lumMod val="50000"/>
              </a:sysClr>
            </a:solidFill>
            <a:prstDash val="solid"/>
            <a:miter lim="800000"/>
            <a:extLst>
              <a:ext uri="{C807C97D-BFC1-408E-A445-0C87EB9F89A2}">
                <ask:lineSketchStyleProps xmlns:ask="http://schemas.microsoft.com/office/drawing/2018/sketchyshapes" sd="2468817503">
                  <a:prstGeom prst="rect">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190" name="TextBox 189">
            <a:extLst>
              <a:ext uri="{FF2B5EF4-FFF2-40B4-BE49-F238E27FC236}">
                <a16:creationId xmlns:a16="http://schemas.microsoft.com/office/drawing/2014/main" id="{B023C286-CC60-4963-92A8-4D390F3AB540}"/>
              </a:ext>
            </a:extLst>
          </p:cNvPr>
          <p:cNvSpPr txBox="1"/>
          <p:nvPr/>
        </p:nvSpPr>
        <p:spPr>
          <a:xfrm>
            <a:off x="6542659" y="1286433"/>
            <a:ext cx="2246592" cy="307777"/>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prstClr val="black"/>
                </a:solidFill>
                <a:effectLst/>
                <a:uLnTx/>
                <a:uFillTx/>
                <a:latin typeface="Segoe Print" panose="02000600000000000000" pitchFamily="2" charset="0"/>
              </a:rPr>
              <a:t>CUSTOMER CLIENT</a:t>
            </a:r>
          </a:p>
        </p:txBody>
      </p:sp>
      <p:sp>
        <p:nvSpPr>
          <p:cNvPr id="192" name="TextBox 191">
            <a:extLst>
              <a:ext uri="{FF2B5EF4-FFF2-40B4-BE49-F238E27FC236}">
                <a16:creationId xmlns:a16="http://schemas.microsoft.com/office/drawing/2014/main" id="{60A14114-D0E7-442F-A9A7-BF4065542AE5}"/>
              </a:ext>
            </a:extLst>
          </p:cNvPr>
          <p:cNvSpPr txBox="1"/>
          <p:nvPr/>
        </p:nvSpPr>
        <p:spPr>
          <a:xfrm rot="20027139">
            <a:off x="8205188" y="4968122"/>
            <a:ext cx="574562" cy="21544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black"/>
                </a:solidFill>
                <a:effectLst/>
                <a:uLnTx/>
                <a:uFillTx/>
                <a:latin typeface="Segoe Print" panose="02000600000000000000" pitchFamily="2" charset="0"/>
              </a:rPr>
              <a:t>ROUTE</a:t>
            </a:r>
          </a:p>
        </p:txBody>
      </p:sp>
      <p:pic>
        <p:nvPicPr>
          <p:cNvPr id="194" name="Graphic 193" descr="Filter">
            <a:extLst>
              <a:ext uri="{FF2B5EF4-FFF2-40B4-BE49-F238E27FC236}">
                <a16:creationId xmlns:a16="http://schemas.microsoft.com/office/drawing/2014/main" id="{EA98A2EB-F5DB-4993-B4D5-0FF13760D59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172066" y="5169119"/>
            <a:ext cx="289648" cy="289648"/>
          </a:xfrm>
          <a:prstGeom prst="rect">
            <a:avLst/>
          </a:prstGeom>
        </p:spPr>
      </p:pic>
      <p:pic>
        <p:nvPicPr>
          <p:cNvPr id="196" name="Graphic 195" descr="Filter">
            <a:extLst>
              <a:ext uri="{FF2B5EF4-FFF2-40B4-BE49-F238E27FC236}">
                <a16:creationId xmlns:a16="http://schemas.microsoft.com/office/drawing/2014/main" id="{A70BD95E-EE80-40AF-B7F7-51620F2FBD5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49623" y="5611852"/>
            <a:ext cx="289648" cy="289648"/>
          </a:xfrm>
          <a:prstGeom prst="rect">
            <a:avLst/>
          </a:prstGeom>
        </p:spPr>
      </p:pic>
      <p:sp>
        <p:nvSpPr>
          <p:cNvPr id="198" name="Freeform: Shape 197">
            <a:extLst>
              <a:ext uri="{FF2B5EF4-FFF2-40B4-BE49-F238E27FC236}">
                <a16:creationId xmlns:a16="http://schemas.microsoft.com/office/drawing/2014/main" id="{5B38E845-C950-487E-BDCB-F23A22DFC097}"/>
              </a:ext>
            </a:extLst>
          </p:cNvPr>
          <p:cNvSpPr/>
          <p:nvPr/>
        </p:nvSpPr>
        <p:spPr>
          <a:xfrm>
            <a:off x="8370516" y="5184948"/>
            <a:ext cx="379813" cy="137367"/>
          </a:xfrm>
          <a:custGeom>
            <a:avLst/>
            <a:gdLst>
              <a:gd name="connsiteX0" fmla="*/ 0 w 379813"/>
              <a:gd name="connsiteY0" fmla="*/ 137367 h 137367"/>
              <a:gd name="connsiteX1" fmla="*/ 189907 w 379813"/>
              <a:gd name="connsiteY1" fmla="*/ 28280 h 137367"/>
              <a:gd name="connsiteX2" fmla="*/ 379813 w 379813"/>
              <a:gd name="connsiteY2" fmla="*/ 0 h 137367"/>
              <a:gd name="connsiteX3" fmla="*/ 379813 w 379813"/>
              <a:gd name="connsiteY3" fmla="*/ 0 h 137367"/>
            </a:gdLst>
            <a:ahLst/>
            <a:cxnLst>
              <a:cxn ang="0">
                <a:pos x="connsiteX0" y="connsiteY0"/>
              </a:cxn>
              <a:cxn ang="0">
                <a:pos x="connsiteX1" y="connsiteY1"/>
              </a:cxn>
              <a:cxn ang="0">
                <a:pos x="connsiteX2" y="connsiteY2"/>
              </a:cxn>
              <a:cxn ang="0">
                <a:pos x="connsiteX3" y="connsiteY3"/>
              </a:cxn>
            </a:cxnLst>
            <a:rect l="l" t="t" r="r" b="b"/>
            <a:pathLst>
              <a:path w="379813" h="137367" extrusionOk="0">
                <a:moveTo>
                  <a:pt x="0" y="137367"/>
                </a:moveTo>
                <a:cubicBezTo>
                  <a:pt x="145418" y="118506"/>
                  <a:pt x="125089" y="49686"/>
                  <a:pt x="189907" y="28280"/>
                </a:cubicBezTo>
                <a:cubicBezTo>
                  <a:pt x="252442" y="4135"/>
                  <a:pt x="349601" y="1924"/>
                  <a:pt x="379813" y="0"/>
                </a:cubicBezTo>
                <a:lnTo>
                  <a:pt x="379813" y="0"/>
                </a:lnTo>
              </a:path>
            </a:pathLst>
          </a:custGeom>
          <a:noFill/>
          <a:ln w="38100" cap="flat" cmpd="sng" algn="ctr">
            <a:solidFill>
              <a:srgbClr val="7030A0"/>
            </a:solidFill>
            <a:prstDash val="sysDash"/>
            <a:miter lim="800000"/>
            <a:headEnd type="none" w="med" len="med"/>
            <a:tailEnd type="triangle" w="med" len="med"/>
            <a:extLst>
              <a:ext uri="{C807C97D-BFC1-408E-A445-0C87EB9F89A2}">
                <ask:lineSketchStyleProps xmlns:ask="http://schemas.microsoft.com/office/drawing/2018/sketchyshapes" sd="844951512">
                  <a:custGeom>
                    <a:avLst/>
                    <a:gdLst>
                      <a:gd name="connsiteX0" fmla="*/ 0 w 349857"/>
                      <a:gd name="connsiteY0" fmla="*/ 139811 h 139811"/>
                      <a:gd name="connsiteX1" fmla="*/ 194807 w 349857"/>
                      <a:gd name="connsiteY1" fmla="*/ 12590 h 139811"/>
                      <a:gd name="connsiteX2" fmla="*/ 349857 w 349857"/>
                      <a:gd name="connsiteY2" fmla="*/ 4639 h 139811"/>
                      <a:gd name="connsiteX3" fmla="*/ 349857 w 349857"/>
                      <a:gd name="connsiteY3" fmla="*/ 4639 h 139811"/>
                      <a:gd name="connsiteX0" fmla="*/ 0 w 349857"/>
                      <a:gd name="connsiteY0" fmla="*/ 139811 h 139811"/>
                      <a:gd name="connsiteX1" fmla="*/ 194807 w 349857"/>
                      <a:gd name="connsiteY1" fmla="*/ 12590 h 139811"/>
                      <a:gd name="connsiteX2" fmla="*/ 349857 w 349857"/>
                      <a:gd name="connsiteY2" fmla="*/ 4639 h 139811"/>
                      <a:gd name="connsiteX3" fmla="*/ 349857 w 349857"/>
                      <a:gd name="connsiteY3" fmla="*/ 4639 h 139811"/>
                      <a:gd name="connsiteX0" fmla="*/ 0 w 349857"/>
                      <a:gd name="connsiteY0" fmla="*/ 135172 h 135172"/>
                      <a:gd name="connsiteX1" fmla="*/ 174929 w 349857"/>
                      <a:gd name="connsiteY1" fmla="*/ 27829 h 135172"/>
                      <a:gd name="connsiteX2" fmla="*/ 349857 w 349857"/>
                      <a:gd name="connsiteY2" fmla="*/ 0 h 135172"/>
                      <a:gd name="connsiteX3" fmla="*/ 349857 w 349857"/>
                      <a:gd name="connsiteY3" fmla="*/ 0 h 135172"/>
                    </a:gdLst>
                    <a:ahLst/>
                    <a:cxnLst>
                      <a:cxn ang="0">
                        <a:pos x="connsiteX0" y="connsiteY0"/>
                      </a:cxn>
                      <a:cxn ang="0">
                        <a:pos x="connsiteX1" y="connsiteY1"/>
                      </a:cxn>
                      <a:cxn ang="0">
                        <a:pos x="connsiteX2" y="connsiteY2"/>
                      </a:cxn>
                      <a:cxn ang="0">
                        <a:pos x="connsiteX3" y="connsiteY3"/>
                      </a:cxn>
                    </a:cxnLst>
                    <a:rect l="l" t="t" r="r" b="b"/>
                    <a:pathLst>
                      <a:path w="349857" h="135172">
                        <a:moveTo>
                          <a:pt x="0" y="135172"/>
                        </a:moveTo>
                        <a:cubicBezTo>
                          <a:pt x="135835" y="126558"/>
                          <a:pt x="116620" y="50358"/>
                          <a:pt x="174929" y="27829"/>
                        </a:cubicBezTo>
                        <a:cubicBezTo>
                          <a:pt x="233238" y="5300"/>
                          <a:pt x="320702" y="4638"/>
                          <a:pt x="349857" y="0"/>
                        </a:cubicBezTo>
                        <a:lnTo>
                          <a:pt x="349857" y="0"/>
                        </a:lnTo>
                      </a:path>
                    </a:pathLst>
                  </a:custGeom>
                  <ask:type>
                    <ask:lineSketchScribble/>
                  </ask:type>
                </ask:lineSketchStyleProps>
              </a:ext>
            </a:extLs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200" name="Freeform: Shape 199">
            <a:extLst>
              <a:ext uri="{FF2B5EF4-FFF2-40B4-BE49-F238E27FC236}">
                <a16:creationId xmlns:a16="http://schemas.microsoft.com/office/drawing/2014/main" id="{5EBA0848-E91E-4FB6-83CD-D653D6136497}"/>
              </a:ext>
            </a:extLst>
          </p:cNvPr>
          <p:cNvSpPr/>
          <p:nvPr/>
        </p:nvSpPr>
        <p:spPr>
          <a:xfrm flipV="1">
            <a:off x="8438951" y="5778805"/>
            <a:ext cx="313227" cy="215394"/>
          </a:xfrm>
          <a:custGeom>
            <a:avLst/>
            <a:gdLst>
              <a:gd name="connsiteX0" fmla="*/ 0 w 313227"/>
              <a:gd name="connsiteY0" fmla="*/ 215394 h 215394"/>
              <a:gd name="connsiteX1" fmla="*/ 156613 w 313227"/>
              <a:gd name="connsiteY1" fmla="*/ 44344 h 215394"/>
              <a:gd name="connsiteX2" fmla="*/ 313227 w 313227"/>
              <a:gd name="connsiteY2" fmla="*/ 0 h 215394"/>
              <a:gd name="connsiteX3" fmla="*/ 313227 w 313227"/>
              <a:gd name="connsiteY3" fmla="*/ 0 h 215394"/>
            </a:gdLst>
            <a:ahLst/>
            <a:cxnLst>
              <a:cxn ang="0">
                <a:pos x="connsiteX0" y="connsiteY0"/>
              </a:cxn>
              <a:cxn ang="0">
                <a:pos x="connsiteX1" y="connsiteY1"/>
              </a:cxn>
              <a:cxn ang="0">
                <a:pos x="connsiteX2" y="connsiteY2"/>
              </a:cxn>
              <a:cxn ang="0">
                <a:pos x="connsiteX3" y="connsiteY3"/>
              </a:cxn>
            </a:cxnLst>
            <a:rect l="l" t="t" r="r" b="b"/>
            <a:pathLst>
              <a:path w="313227" h="215394" extrusionOk="0">
                <a:moveTo>
                  <a:pt x="0" y="215394"/>
                </a:moveTo>
                <a:cubicBezTo>
                  <a:pt x="110645" y="199944"/>
                  <a:pt x="94079" y="78257"/>
                  <a:pt x="156613" y="44344"/>
                </a:cubicBezTo>
                <a:cubicBezTo>
                  <a:pt x="206474" y="11151"/>
                  <a:pt x="289330" y="13408"/>
                  <a:pt x="313227" y="0"/>
                </a:cubicBezTo>
                <a:lnTo>
                  <a:pt x="313227" y="0"/>
                </a:lnTo>
              </a:path>
            </a:pathLst>
          </a:custGeom>
          <a:noFill/>
          <a:ln w="38100" cap="flat" cmpd="sng" algn="ctr">
            <a:solidFill>
              <a:srgbClr val="7030A0"/>
            </a:solidFill>
            <a:prstDash val="sysDash"/>
            <a:miter lim="800000"/>
            <a:headEnd type="none" w="med" len="med"/>
            <a:tailEnd type="triangle" w="med" len="med"/>
            <a:extLst>
              <a:ext uri="{C807C97D-BFC1-408E-A445-0C87EB9F89A2}">
                <ask:lineSketchStyleProps xmlns:ask="http://schemas.microsoft.com/office/drawing/2018/sketchyshapes" sd="3355829080">
                  <a:custGeom>
                    <a:avLst/>
                    <a:gdLst>
                      <a:gd name="connsiteX0" fmla="*/ 0 w 349857"/>
                      <a:gd name="connsiteY0" fmla="*/ 139811 h 139811"/>
                      <a:gd name="connsiteX1" fmla="*/ 194807 w 349857"/>
                      <a:gd name="connsiteY1" fmla="*/ 12590 h 139811"/>
                      <a:gd name="connsiteX2" fmla="*/ 349857 w 349857"/>
                      <a:gd name="connsiteY2" fmla="*/ 4639 h 139811"/>
                      <a:gd name="connsiteX3" fmla="*/ 349857 w 349857"/>
                      <a:gd name="connsiteY3" fmla="*/ 4639 h 139811"/>
                      <a:gd name="connsiteX0" fmla="*/ 0 w 349857"/>
                      <a:gd name="connsiteY0" fmla="*/ 139811 h 139811"/>
                      <a:gd name="connsiteX1" fmla="*/ 194807 w 349857"/>
                      <a:gd name="connsiteY1" fmla="*/ 12590 h 139811"/>
                      <a:gd name="connsiteX2" fmla="*/ 349857 w 349857"/>
                      <a:gd name="connsiteY2" fmla="*/ 4639 h 139811"/>
                      <a:gd name="connsiteX3" fmla="*/ 349857 w 349857"/>
                      <a:gd name="connsiteY3" fmla="*/ 4639 h 139811"/>
                      <a:gd name="connsiteX0" fmla="*/ 0 w 349857"/>
                      <a:gd name="connsiteY0" fmla="*/ 135172 h 135172"/>
                      <a:gd name="connsiteX1" fmla="*/ 174929 w 349857"/>
                      <a:gd name="connsiteY1" fmla="*/ 27829 h 135172"/>
                      <a:gd name="connsiteX2" fmla="*/ 349857 w 349857"/>
                      <a:gd name="connsiteY2" fmla="*/ 0 h 135172"/>
                      <a:gd name="connsiteX3" fmla="*/ 349857 w 349857"/>
                      <a:gd name="connsiteY3" fmla="*/ 0 h 135172"/>
                    </a:gdLst>
                    <a:ahLst/>
                    <a:cxnLst>
                      <a:cxn ang="0">
                        <a:pos x="connsiteX0" y="connsiteY0"/>
                      </a:cxn>
                      <a:cxn ang="0">
                        <a:pos x="connsiteX1" y="connsiteY1"/>
                      </a:cxn>
                      <a:cxn ang="0">
                        <a:pos x="connsiteX2" y="connsiteY2"/>
                      </a:cxn>
                      <a:cxn ang="0">
                        <a:pos x="connsiteX3" y="connsiteY3"/>
                      </a:cxn>
                    </a:cxnLst>
                    <a:rect l="l" t="t" r="r" b="b"/>
                    <a:pathLst>
                      <a:path w="349857" h="135172">
                        <a:moveTo>
                          <a:pt x="0" y="135172"/>
                        </a:moveTo>
                        <a:cubicBezTo>
                          <a:pt x="135835" y="126558"/>
                          <a:pt x="116620" y="50358"/>
                          <a:pt x="174929" y="27829"/>
                        </a:cubicBezTo>
                        <a:cubicBezTo>
                          <a:pt x="233238" y="5300"/>
                          <a:pt x="320702" y="4638"/>
                          <a:pt x="349857" y="0"/>
                        </a:cubicBezTo>
                        <a:lnTo>
                          <a:pt x="349857" y="0"/>
                        </a:lnTo>
                      </a:path>
                    </a:pathLst>
                  </a:custGeom>
                  <ask:type>
                    <ask:lineSketchScribble/>
                  </ask:type>
                </ask:lineSketchStyleProps>
              </a:ext>
            </a:extLs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202" name="TextBox 201">
            <a:extLst>
              <a:ext uri="{FF2B5EF4-FFF2-40B4-BE49-F238E27FC236}">
                <a16:creationId xmlns:a16="http://schemas.microsoft.com/office/drawing/2014/main" id="{170A9C92-F8B4-466B-BAF0-0BD9B56AF4DA}"/>
              </a:ext>
            </a:extLst>
          </p:cNvPr>
          <p:cNvSpPr txBox="1"/>
          <p:nvPr/>
        </p:nvSpPr>
        <p:spPr>
          <a:xfrm rot="1943810">
            <a:off x="8185069" y="5907382"/>
            <a:ext cx="574562" cy="21544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black"/>
                </a:solidFill>
                <a:effectLst/>
                <a:uLnTx/>
                <a:uFillTx/>
                <a:latin typeface="Segoe Print" panose="02000600000000000000" pitchFamily="2" charset="0"/>
              </a:rPr>
              <a:t>ROUTE</a:t>
            </a:r>
          </a:p>
        </p:txBody>
      </p:sp>
      <p:sp>
        <p:nvSpPr>
          <p:cNvPr id="204" name="Arrow: Right 203">
            <a:extLst>
              <a:ext uri="{FF2B5EF4-FFF2-40B4-BE49-F238E27FC236}">
                <a16:creationId xmlns:a16="http://schemas.microsoft.com/office/drawing/2014/main" id="{545276B4-4618-433F-B257-583E73C0C30F}"/>
              </a:ext>
            </a:extLst>
          </p:cNvPr>
          <p:cNvSpPr/>
          <p:nvPr/>
        </p:nvSpPr>
        <p:spPr>
          <a:xfrm>
            <a:off x="9460342" y="5878568"/>
            <a:ext cx="365760" cy="201168"/>
          </a:xfrm>
          <a:custGeom>
            <a:avLst/>
            <a:gdLst>
              <a:gd name="connsiteX0" fmla="*/ 0 w 365760"/>
              <a:gd name="connsiteY0" fmla="*/ 50292 h 201168"/>
              <a:gd name="connsiteX1" fmla="*/ 265176 w 365760"/>
              <a:gd name="connsiteY1" fmla="*/ 50292 h 201168"/>
              <a:gd name="connsiteX2" fmla="*/ 265176 w 365760"/>
              <a:gd name="connsiteY2" fmla="*/ 0 h 201168"/>
              <a:gd name="connsiteX3" fmla="*/ 365760 w 365760"/>
              <a:gd name="connsiteY3" fmla="*/ 100584 h 201168"/>
              <a:gd name="connsiteX4" fmla="*/ 265176 w 365760"/>
              <a:gd name="connsiteY4" fmla="*/ 201168 h 201168"/>
              <a:gd name="connsiteX5" fmla="*/ 265176 w 365760"/>
              <a:gd name="connsiteY5" fmla="*/ 150876 h 201168"/>
              <a:gd name="connsiteX6" fmla="*/ 0 w 365760"/>
              <a:gd name="connsiteY6" fmla="*/ 150876 h 201168"/>
              <a:gd name="connsiteX7" fmla="*/ 0 w 365760"/>
              <a:gd name="connsiteY7" fmla="*/ 50292 h 20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 h="201168" fill="none" extrusionOk="0">
                <a:moveTo>
                  <a:pt x="0" y="50292"/>
                </a:moveTo>
                <a:cubicBezTo>
                  <a:pt x="85799" y="47951"/>
                  <a:pt x="191095" y="50005"/>
                  <a:pt x="265176" y="50292"/>
                </a:cubicBezTo>
                <a:cubicBezTo>
                  <a:pt x="266700" y="38769"/>
                  <a:pt x="265143" y="22016"/>
                  <a:pt x="265176" y="0"/>
                </a:cubicBezTo>
                <a:cubicBezTo>
                  <a:pt x="309951" y="44200"/>
                  <a:pt x="322236" y="56007"/>
                  <a:pt x="365760" y="100584"/>
                </a:cubicBezTo>
                <a:cubicBezTo>
                  <a:pt x="319056" y="151224"/>
                  <a:pt x="313010" y="156979"/>
                  <a:pt x="265176" y="201168"/>
                </a:cubicBezTo>
                <a:cubicBezTo>
                  <a:pt x="264132" y="176928"/>
                  <a:pt x="263385" y="166367"/>
                  <a:pt x="265176" y="150876"/>
                </a:cubicBezTo>
                <a:cubicBezTo>
                  <a:pt x="172172" y="158511"/>
                  <a:pt x="98533" y="160825"/>
                  <a:pt x="0" y="150876"/>
                </a:cubicBezTo>
                <a:cubicBezTo>
                  <a:pt x="4888" y="113340"/>
                  <a:pt x="-1401" y="91080"/>
                  <a:pt x="0" y="50292"/>
                </a:cubicBezTo>
                <a:close/>
              </a:path>
              <a:path w="365760" h="201168" stroke="0" extrusionOk="0">
                <a:moveTo>
                  <a:pt x="0" y="50292"/>
                </a:moveTo>
                <a:cubicBezTo>
                  <a:pt x="64279" y="53434"/>
                  <a:pt x="164406" y="47105"/>
                  <a:pt x="265176" y="50292"/>
                </a:cubicBezTo>
                <a:cubicBezTo>
                  <a:pt x="267131" y="38259"/>
                  <a:pt x="264933" y="12784"/>
                  <a:pt x="265176" y="0"/>
                </a:cubicBezTo>
                <a:cubicBezTo>
                  <a:pt x="293168" y="31891"/>
                  <a:pt x="340426" y="76807"/>
                  <a:pt x="365760" y="100584"/>
                </a:cubicBezTo>
                <a:cubicBezTo>
                  <a:pt x="321007" y="151954"/>
                  <a:pt x="312313" y="155867"/>
                  <a:pt x="265176" y="201168"/>
                </a:cubicBezTo>
                <a:cubicBezTo>
                  <a:pt x="262693" y="180559"/>
                  <a:pt x="264354" y="165163"/>
                  <a:pt x="265176" y="150876"/>
                </a:cubicBezTo>
                <a:cubicBezTo>
                  <a:pt x="173552" y="155569"/>
                  <a:pt x="54335" y="149744"/>
                  <a:pt x="0" y="150876"/>
                </a:cubicBezTo>
                <a:cubicBezTo>
                  <a:pt x="-646" y="106534"/>
                  <a:pt x="4609" y="82142"/>
                  <a:pt x="0" y="50292"/>
                </a:cubicBezTo>
                <a:close/>
              </a:path>
            </a:pathLst>
          </a:custGeom>
          <a:solidFill>
            <a:sysClr val="windowText" lastClr="000000">
              <a:lumMod val="65000"/>
              <a:lumOff val="35000"/>
            </a:sysClr>
          </a:solidFill>
          <a:ln w="12700" cap="flat" cmpd="sng" algn="ctr">
            <a:solidFill>
              <a:sysClr val="windowText" lastClr="000000">
                <a:lumMod val="75000"/>
                <a:lumOff val="25000"/>
              </a:sysClr>
            </a:solidFill>
            <a:prstDash val="solid"/>
            <a:miter lim="800000"/>
            <a:extLst>
              <a:ext uri="{C807C97D-BFC1-408E-A445-0C87EB9F89A2}">
                <ask:lineSketchStyleProps xmlns:ask="http://schemas.microsoft.com/office/drawing/2018/sketchyshapes" sd="2126667226">
                  <a:prstGeom prst="rightArrow">
                    <a:avLst/>
                  </a:prstGeom>
                  <ask:type>
                    <ask:lineSketchFreehand/>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206" name="TextBox 205">
            <a:extLst>
              <a:ext uri="{FF2B5EF4-FFF2-40B4-BE49-F238E27FC236}">
                <a16:creationId xmlns:a16="http://schemas.microsoft.com/office/drawing/2014/main" id="{A8F6AB65-55A3-4A40-82BA-F6F16CE466DA}"/>
              </a:ext>
            </a:extLst>
          </p:cNvPr>
          <p:cNvSpPr txBox="1"/>
          <p:nvPr/>
        </p:nvSpPr>
        <p:spPr>
          <a:xfrm>
            <a:off x="9809600" y="5873431"/>
            <a:ext cx="1518798" cy="21544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black"/>
                </a:solidFill>
                <a:effectLst/>
                <a:uLnTx/>
                <a:uFillTx/>
                <a:latin typeface="Segoe Print" panose="02000600000000000000" pitchFamily="2" charset="0"/>
              </a:rPr>
              <a:t>To downstream services…</a:t>
            </a:r>
          </a:p>
        </p:txBody>
      </p:sp>
      <p:sp>
        <p:nvSpPr>
          <p:cNvPr id="208" name="TextBox 207">
            <a:extLst>
              <a:ext uri="{FF2B5EF4-FFF2-40B4-BE49-F238E27FC236}">
                <a16:creationId xmlns:a16="http://schemas.microsoft.com/office/drawing/2014/main" id="{66452EF8-08B9-45FC-9415-6094E0DE4BF4}"/>
              </a:ext>
            </a:extLst>
          </p:cNvPr>
          <p:cNvSpPr txBox="1"/>
          <p:nvPr/>
        </p:nvSpPr>
        <p:spPr>
          <a:xfrm>
            <a:off x="1276804" y="3463043"/>
            <a:ext cx="2246592" cy="307777"/>
          </a:xfrm>
          <a:prstGeom prst="rect">
            <a:avLst/>
          </a:prstGeom>
          <a:noFill/>
        </p:spPr>
        <p:txBody>
          <a:bodyPr wrap="square" rtlCol="0">
            <a:spAutoFit/>
          </a:bodyPr>
          <a:lstStyle/>
          <a:p>
            <a:pPr algn="r"/>
            <a:r>
              <a:rPr lang="en-US" sz="1400">
                <a:latin typeface="Segoe Print" panose="02000600000000000000" pitchFamily="2" charset="0"/>
              </a:rPr>
              <a:t>TELEMETRY</a:t>
            </a:r>
          </a:p>
        </p:txBody>
      </p:sp>
      <p:pic>
        <p:nvPicPr>
          <p:cNvPr id="210" name="Picture 4" descr="Image result for azure function logo">
            <a:extLst>
              <a:ext uri="{FF2B5EF4-FFF2-40B4-BE49-F238E27FC236}">
                <a16:creationId xmlns:a16="http://schemas.microsoft.com/office/drawing/2014/main" id="{878B2EDF-0722-407A-95B5-DBFEAC2B1C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9032" y="3439047"/>
            <a:ext cx="534880" cy="365760"/>
          </a:xfrm>
          <a:prstGeom prst="rect">
            <a:avLst/>
          </a:prstGeom>
          <a:noFill/>
          <a:extLst>
            <a:ext uri="{909E8E84-426E-40DD-AFC4-6F175D3DCCD1}">
              <a14:hiddenFill xmlns:a14="http://schemas.microsoft.com/office/drawing/2010/main">
                <a:solidFill>
                  <a:srgbClr val="FFFFFF"/>
                </a:solidFill>
              </a14:hiddenFill>
            </a:ext>
          </a:extLst>
        </p:spPr>
      </p:pic>
      <p:sp>
        <p:nvSpPr>
          <p:cNvPr id="212" name="Freeform: Shape 211">
            <a:extLst>
              <a:ext uri="{FF2B5EF4-FFF2-40B4-BE49-F238E27FC236}">
                <a16:creationId xmlns:a16="http://schemas.microsoft.com/office/drawing/2014/main" id="{84A92618-F69B-4B4B-8D38-31C45350AC45}"/>
              </a:ext>
            </a:extLst>
          </p:cNvPr>
          <p:cNvSpPr/>
          <p:nvPr/>
        </p:nvSpPr>
        <p:spPr>
          <a:xfrm>
            <a:off x="6672357" y="3895693"/>
            <a:ext cx="355821" cy="1381632"/>
          </a:xfrm>
          <a:custGeom>
            <a:avLst/>
            <a:gdLst>
              <a:gd name="connsiteX0" fmla="*/ 278784 w 544836"/>
              <a:gd name="connsiteY0" fmla="*/ 0 h 1370999"/>
              <a:gd name="connsiteX1" fmla="*/ 516260 w 544836"/>
              <a:gd name="connsiteY1" fmla="*/ 468063 h 1370999"/>
              <a:gd name="connsiteX2" fmla="*/ 270323 w 544836"/>
              <a:gd name="connsiteY2" fmla="*/ 892117 h 1370999"/>
              <a:gd name="connsiteX3" fmla="*/ 145507 w 544836"/>
              <a:gd name="connsiteY3" fmla="*/ 1370999 h 1370999"/>
              <a:gd name="connsiteX0" fmla="*/ 295355 w 558701"/>
              <a:gd name="connsiteY0" fmla="*/ 0 h 1370999"/>
              <a:gd name="connsiteX1" fmla="*/ 532831 w 558701"/>
              <a:gd name="connsiteY1" fmla="*/ 468063 h 1370999"/>
              <a:gd name="connsiteX2" fmla="*/ 286894 w 558701"/>
              <a:gd name="connsiteY2" fmla="*/ 892117 h 1370999"/>
              <a:gd name="connsiteX3" fmla="*/ 162078 w 558701"/>
              <a:gd name="connsiteY3" fmla="*/ 1370999 h 1370999"/>
              <a:gd name="connsiteX0" fmla="*/ 295355 w 571406"/>
              <a:gd name="connsiteY0" fmla="*/ 0 h 1370999"/>
              <a:gd name="connsiteX1" fmla="*/ 532831 w 571406"/>
              <a:gd name="connsiteY1" fmla="*/ 468063 h 1370999"/>
              <a:gd name="connsiteX2" fmla="*/ 286894 w 571406"/>
              <a:gd name="connsiteY2" fmla="*/ 892117 h 1370999"/>
              <a:gd name="connsiteX3" fmla="*/ 162078 w 571406"/>
              <a:gd name="connsiteY3" fmla="*/ 1370999 h 1370999"/>
              <a:gd name="connsiteX0" fmla="*/ 295355 w 571406"/>
              <a:gd name="connsiteY0" fmla="*/ 0 h 1370999"/>
              <a:gd name="connsiteX1" fmla="*/ 532831 w 571406"/>
              <a:gd name="connsiteY1" fmla="*/ 468063 h 1370999"/>
              <a:gd name="connsiteX2" fmla="*/ 286894 w 571406"/>
              <a:gd name="connsiteY2" fmla="*/ 892117 h 1370999"/>
              <a:gd name="connsiteX3" fmla="*/ 162078 w 571406"/>
              <a:gd name="connsiteY3" fmla="*/ 1370999 h 1370999"/>
              <a:gd name="connsiteX0" fmla="*/ 295355 w 571406"/>
              <a:gd name="connsiteY0" fmla="*/ 0 h 1370999"/>
              <a:gd name="connsiteX1" fmla="*/ 532831 w 571406"/>
              <a:gd name="connsiteY1" fmla="*/ 468063 h 1370999"/>
              <a:gd name="connsiteX2" fmla="*/ 286894 w 571406"/>
              <a:gd name="connsiteY2" fmla="*/ 892117 h 1370999"/>
              <a:gd name="connsiteX3" fmla="*/ 162078 w 571406"/>
              <a:gd name="connsiteY3" fmla="*/ 1370999 h 1370999"/>
              <a:gd name="connsiteX0" fmla="*/ 295355 w 533798"/>
              <a:gd name="connsiteY0" fmla="*/ 0 h 1370999"/>
              <a:gd name="connsiteX1" fmla="*/ 532831 w 533798"/>
              <a:gd name="connsiteY1" fmla="*/ 468063 h 1370999"/>
              <a:gd name="connsiteX2" fmla="*/ 286894 w 533798"/>
              <a:gd name="connsiteY2" fmla="*/ 892117 h 1370999"/>
              <a:gd name="connsiteX3" fmla="*/ 162078 w 533798"/>
              <a:gd name="connsiteY3" fmla="*/ 1370999 h 1370999"/>
              <a:gd name="connsiteX0" fmla="*/ 230056 w 468499"/>
              <a:gd name="connsiteY0" fmla="*/ 0 h 1370999"/>
              <a:gd name="connsiteX1" fmla="*/ 467532 w 468499"/>
              <a:gd name="connsiteY1" fmla="*/ 468063 h 1370999"/>
              <a:gd name="connsiteX2" fmla="*/ 221595 w 468499"/>
              <a:gd name="connsiteY2" fmla="*/ 892117 h 1370999"/>
              <a:gd name="connsiteX3" fmla="*/ 96779 w 468499"/>
              <a:gd name="connsiteY3" fmla="*/ 1370999 h 1370999"/>
              <a:gd name="connsiteX0" fmla="*/ 217942 w 455457"/>
              <a:gd name="connsiteY0" fmla="*/ 0 h 1370999"/>
              <a:gd name="connsiteX1" fmla="*/ 455418 w 455457"/>
              <a:gd name="connsiteY1" fmla="*/ 468063 h 1370999"/>
              <a:gd name="connsiteX2" fmla="*/ 209481 w 455457"/>
              <a:gd name="connsiteY2" fmla="*/ 892117 h 1370999"/>
              <a:gd name="connsiteX3" fmla="*/ 84665 w 455457"/>
              <a:gd name="connsiteY3" fmla="*/ 1370999 h 1370999"/>
              <a:gd name="connsiteX0" fmla="*/ 184913 w 422428"/>
              <a:gd name="connsiteY0" fmla="*/ 0 h 1370999"/>
              <a:gd name="connsiteX1" fmla="*/ 422389 w 422428"/>
              <a:gd name="connsiteY1" fmla="*/ 468063 h 1370999"/>
              <a:gd name="connsiteX2" fmla="*/ 176452 w 422428"/>
              <a:gd name="connsiteY2" fmla="*/ 892117 h 1370999"/>
              <a:gd name="connsiteX3" fmla="*/ 51636 w 422428"/>
              <a:gd name="connsiteY3" fmla="*/ 1370999 h 1370999"/>
              <a:gd name="connsiteX0" fmla="*/ 174656 w 412804"/>
              <a:gd name="connsiteY0" fmla="*/ 0 h 1370999"/>
              <a:gd name="connsiteX1" fmla="*/ 412132 w 412804"/>
              <a:gd name="connsiteY1" fmla="*/ 468063 h 1370999"/>
              <a:gd name="connsiteX2" fmla="*/ 208725 w 412804"/>
              <a:gd name="connsiteY2" fmla="*/ 870852 h 1370999"/>
              <a:gd name="connsiteX3" fmla="*/ 41379 w 412804"/>
              <a:gd name="connsiteY3" fmla="*/ 1370999 h 1370999"/>
              <a:gd name="connsiteX0" fmla="*/ 167952 w 405749"/>
              <a:gd name="connsiteY0" fmla="*/ 0 h 1370999"/>
              <a:gd name="connsiteX1" fmla="*/ 405428 w 405749"/>
              <a:gd name="connsiteY1" fmla="*/ 468063 h 1370999"/>
              <a:gd name="connsiteX2" fmla="*/ 202021 w 405749"/>
              <a:gd name="connsiteY2" fmla="*/ 870852 h 1370999"/>
              <a:gd name="connsiteX3" fmla="*/ 34675 w 405749"/>
              <a:gd name="connsiteY3" fmla="*/ 1370999 h 1370999"/>
              <a:gd name="connsiteX0" fmla="*/ 158953 w 364724"/>
              <a:gd name="connsiteY0" fmla="*/ 0 h 1370999"/>
              <a:gd name="connsiteX1" fmla="*/ 364531 w 364724"/>
              <a:gd name="connsiteY1" fmla="*/ 478695 h 1370999"/>
              <a:gd name="connsiteX2" fmla="*/ 193022 w 364724"/>
              <a:gd name="connsiteY2" fmla="*/ 870852 h 1370999"/>
              <a:gd name="connsiteX3" fmla="*/ 25676 w 364724"/>
              <a:gd name="connsiteY3" fmla="*/ 1370999 h 1370999"/>
              <a:gd name="connsiteX0" fmla="*/ 158953 w 364724"/>
              <a:gd name="connsiteY0" fmla="*/ 0 h 1370999"/>
              <a:gd name="connsiteX1" fmla="*/ 364531 w 364724"/>
              <a:gd name="connsiteY1" fmla="*/ 478695 h 1370999"/>
              <a:gd name="connsiteX2" fmla="*/ 193022 w 364724"/>
              <a:gd name="connsiteY2" fmla="*/ 870852 h 1370999"/>
              <a:gd name="connsiteX3" fmla="*/ 25676 w 364724"/>
              <a:gd name="connsiteY3" fmla="*/ 1370999 h 1370999"/>
              <a:gd name="connsiteX0" fmla="*/ 159026 w 370107"/>
              <a:gd name="connsiteY0" fmla="*/ 0 h 1370999"/>
              <a:gd name="connsiteX1" fmla="*/ 369921 w 370107"/>
              <a:gd name="connsiteY1" fmla="*/ 409584 h 1370999"/>
              <a:gd name="connsiteX2" fmla="*/ 193095 w 370107"/>
              <a:gd name="connsiteY2" fmla="*/ 870852 h 1370999"/>
              <a:gd name="connsiteX3" fmla="*/ 25749 w 370107"/>
              <a:gd name="connsiteY3" fmla="*/ 1370999 h 1370999"/>
              <a:gd name="connsiteX0" fmla="*/ 160933 w 372051"/>
              <a:gd name="connsiteY0" fmla="*/ 0 h 1370999"/>
              <a:gd name="connsiteX1" fmla="*/ 371828 w 372051"/>
              <a:gd name="connsiteY1" fmla="*/ 409584 h 1370999"/>
              <a:gd name="connsiteX2" fmla="*/ 195002 w 372051"/>
              <a:gd name="connsiteY2" fmla="*/ 870852 h 1370999"/>
              <a:gd name="connsiteX3" fmla="*/ 27656 w 372051"/>
              <a:gd name="connsiteY3" fmla="*/ 1370999 h 1370999"/>
              <a:gd name="connsiteX0" fmla="*/ 0 w 355821"/>
              <a:gd name="connsiteY0" fmla="*/ 0 h 1381632"/>
              <a:gd name="connsiteX1" fmla="*/ 210895 w 355821"/>
              <a:gd name="connsiteY1" fmla="*/ 409584 h 1381632"/>
              <a:gd name="connsiteX2" fmla="*/ 34069 w 355821"/>
              <a:gd name="connsiteY2" fmla="*/ 870852 h 1381632"/>
              <a:gd name="connsiteX3" fmla="*/ 355821 w 355821"/>
              <a:gd name="connsiteY3" fmla="*/ 1381632 h 1381632"/>
              <a:gd name="connsiteX0" fmla="*/ 0 w 355821"/>
              <a:gd name="connsiteY0" fmla="*/ 0 h 1381632"/>
              <a:gd name="connsiteX1" fmla="*/ 210895 w 355821"/>
              <a:gd name="connsiteY1" fmla="*/ 409584 h 1381632"/>
              <a:gd name="connsiteX2" fmla="*/ 172292 w 355821"/>
              <a:gd name="connsiteY2" fmla="*/ 886801 h 1381632"/>
              <a:gd name="connsiteX3" fmla="*/ 355821 w 355821"/>
              <a:gd name="connsiteY3" fmla="*/ 1381632 h 1381632"/>
            </a:gdLst>
            <a:ahLst/>
            <a:cxnLst>
              <a:cxn ang="0">
                <a:pos x="connsiteX0" y="connsiteY0"/>
              </a:cxn>
              <a:cxn ang="0">
                <a:pos x="connsiteX1" y="connsiteY1"/>
              </a:cxn>
              <a:cxn ang="0">
                <a:pos x="connsiteX2" y="connsiteY2"/>
              </a:cxn>
              <a:cxn ang="0">
                <a:pos x="connsiteX3" y="connsiteY3"/>
              </a:cxn>
            </a:cxnLst>
            <a:rect l="l" t="t" r="r" b="b"/>
            <a:pathLst>
              <a:path w="355821" h="1381632" extrusionOk="0">
                <a:moveTo>
                  <a:pt x="0" y="0"/>
                </a:moveTo>
                <a:cubicBezTo>
                  <a:pt x="95971" y="159788"/>
                  <a:pt x="182180" y="261784"/>
                  <a:pt x="210895" y="409584"/>
                </a:cubicBezTo>
                <a:cubicBezTo>
                  <a:pt x="239610" y="557384"/>
                  <a:pt x="148138" y="724793"/>
                  <a:pt x="172292" y="886801"/>
                </a:cubicBezTo>
                <a:cubicBezTo>
                  <a:pt x="196446" y="1048809"/>
                  <a:pt x="258133" y="1211253"/>
                  <a:pt x="355821" y="1381632"/>
                </a:cubicBezTo>
              </a:path>
            </a:pathLst>
          </a:custGeom>
          <a:noFill/>
          <a:ln w="28575" cap="flat" cmpd="sng" algn="ctr">
            <a:solidFill>
              <a:srgbClr val="7030A0"/>
            </a:solidFill>
            <a:prstDash val="solid"/>
            <a:miter lim="800000"/>
            <a:headEnd type="none" w="med" len="med"/>
            <a:tailEnd type="triangle" w="med" len="med"/>
            <a:extLst>
              <a:ext uri="{C807C97D-BFC1-408E-A445-0C87EB9F89A2}">
                <ask:lineSketchStyleProps xmlns:ask="http://schemas.microsoft.com/office/drawing/2018/sketchyshapes" sd="3035078971">
                  <a:custGeom>
                    <a:avLst/>
                    <a:gdLst>
                      <a:gd name="connsiteX0" fmla="*/ 295355 w 558701"/>
                      <a:gd name="connsiteY0" fmla="*/ 0 h 1370999"/>
                      <a:gd name="connsiteX1" fmla="*/ 532831 w 558701"/>
                      <a:gd name="connsiteY1" fmla="*/ 468063 h 1370999"/>
                      <a:gd name="connsiteX2" fmla="*/ 286894 w 558701"/>
                      <a:gd name="connsiteY2" fmla="*/ 892117 h 1370999"/>
                      <a:gd name="connsiteX3" fmla="*/ 162078 w 558701"/>
                      <a:gd name="connsiteY3" fmla="*/ 1370999 h 1370999"/>
                    </a:gdLst>
                    <a:ahLst/>
                    <a:cxnLst>
                      <a:cxn ang="0">
                        <a:pos x="connsiteX0" y="connsiteY0"/>
                      </a:cxn>
                      <a:cxn ang="0">
                        <a:pos x="connsiteX1" y="connsiteY1"/>
                      </a:cxn>
                      <a:cxn ang="0">
                        <a:pos x="connsiteX2" y="connsiteY2"/>
                      </a:cxn>
                      <a:cxn ang="0">
                        <a:pos x="connsiteX3" y="connsiteY3"/>
                      </a:cxn>
                    </a:cxnLst>
                    <a:rect l="l" t="t" r="r" b="b"/>
                    <a:pathLst>
                      <a:path w="558701" h="1370999" extrusionOk="0">
                        <a:moveTo>
                          <a:pt x="295355" y="0"/>
                        </a:moveTo>
                        <a:cubicBezTo>
                          <a:pt x="335981" y="311266"/>
                          <a:pt x="510847" y="275328"/>
                          <a:pt x="532831" y="468063"/>
                        </a:cubicBezTo>
                        <a:cubicBezTo>
                          <a:pt x="472821" y="663455"/>
                          <a:pt x="732746" y="697808"/>
                          <a:pt x="286894" y="892117"/>
                        </a:cubicBezTo>
                        <a:cubicBezTo>
                          <a:pt x="-178573" y="1045668"/>
                          <a:pt x="-53328" y="1291178"/>
                          <a:pt x="162078" y="1370999"/>
                        </a:cubicBezTo>
                      </a:path>
                    </a:pathLst>
                  </a:custGeom>
                  <ask:type>
                    <ask:lineSketchNone/>
                  </ask:type>
                </ask:lineSketchStyleProps>
              </a:ext>
            </a:extLs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
        <p:nvSpPr>
          <p:cNvPr id="214" name="Freeform: Shape 213">
            <a:extLst>
              <a:ext uri="{FF2B5EF4-FFF2-40B4-BE49-F238E27FC236}">
                <a16:creationId xmlns:a16="http://schemas.microsoft.com/office/drawing/2014/main" id="{292A5B5D-4F30-4782-B5B0-BB5D1AC6B32D}"/>
              </a:ext>
            </a:extLst>
          </p:cNvPr>
          <p:cNvSpPr/>
          <p:nvPr/>
        </p:nvSpPr>
        <p:spPr>
          <a:xfrm>
            <a:off x="6713631" y="3870494"/>
            <a:ext cx="419616" cy="1408214"/>
          </a:xfrm>
          <a:custGeom>
            <a:avLst/>
            <a:gdLst>
              <a:gd name="connsiteX0" fmla="*/ 156063 w 396377"/>
              <a:gd name="connsiteY0" fmla="*/ 0 h 1381632"/>
              <a:gd name="connsiteX1" fmla="*/ 372273 w 396377"/>
              <a:gd name="connsiteY1" fmla="*/ 446799 h 1381632"/>
              <a:gd name="connsiteX2" fmla="*/ 46593 w 396377"/>
              <a:gd name="connsiteY2" fmla="*/ 1067555 h 1381632"/>
              <a:gd name="connsiteX3" fmla="*/ 6837 w 396377"/>
              <a:gd name="connsiteY3" fmla="*/ 1381632 h 1381632"/>
              <a:gd name="connsiteX0" fmla="*/ 153722 w 375263"/>
              <a:gd name="connsiteY0" fmla="*/ 0 h 1381632"/>
              <a:gd name="connsiteX1" fmla="*/ 369932 w 375263"/>
              <a:gd name="connsiteY1" fmla="*/ 446799 h 1381632"/>
              <a:gd name="connsiteX2" fmla="*/ 44252 w 375263"/>
              <a:gd name="connsiteY2" fmla="*/ 1067555 h 1381632"/>
              <a:gd name="connsiteX3" fmla="*/ 4496 w 375263"/>
              <a:gd name="connsiteY3" fmla="*/ 1381632 h 1381632"/>
              <a:gd name="connsiteX0" fmla="*/ 153722 w 396642"/>
              <a:gd name="connsiteY0" fmla="*/ 0 h 1381632"/>
              <a:gd name="connsiteX1" fmla="*/ 369932 w 396642"/>
              <a:gd name="connsiteY1" fmla="*/ 446799 h 1381632"/>
              <a:gd name="connsiteX2" fmla="*/ 44252 w 396642"/>
              <a:gd name="connsiteY2" fmla="*/ 1067555 h 1381632"/>
              <a:gd name="connsiteX3" fmla="*/ 4496 w 396642"/>
              <a:gd name="connsiteY3" fmla="*/ 1381632 h 1381632"/>
              <a:gd name="connsiteX0" fmla="*/ 153722 w 386014"/>
              <a:gd name="connsiteY0" fmla="*/ 0 h 1381632"/>
              <a:gd name="connsiteX1" fmla="*/ 369932 w 386014"/>
              <a:gd name="connsiteY1" fmla="*/ 446799 h 1381632"/>
              <a:gd name="connsiteX2" fmla="*/ 44252 w 386014"/>
              <a:gd name="connsiteY2" fmla="*/ 1067555 h 1381632"/>
              <a:gd name="connsiteX3" fmla="*/ 4496 w 386014"/>
              <a:gd name="connsiteY3" fmla="*/ 1381632 h 1381632"/>
              <a:gd name="connsiteX0" fmla="*/ 153722 w 386014"/>
              <a:gd name="connsiteY0" fmla="*/ 0 h 1381632"/>
              <a:gd name="connsiteX1" fmla="*/ 369932 w 386014"/>
              <a:gd name="connsiteY1" fmla="*/ 446799 h 1381632"/>
              <a:gd name="connsiteX2" fmla="*/ 44252 w 386014"/>
              <a:gd name="connsiteY2" fmla="*/ 1067555 h 1381632"/>
              <a:gd name="connsiteX3" fmla="*/ 4496 w 386014"/>
              <a:gd name="connsiteY3" fmla="*/ 1381632 h 1381632"/>
              <a:gd name="connsiteX0" fmla="*/ 149675 w 366011"/>
              <a:gd name="connsiteY0" fmla="*/ 0 h 1381632"/>
              <a:gd name="connsiteX1" fmla="*/ 365885 w 366011"/>
              <a:gd name="connsiteY1" fmla="*/ 446799 h 1381632"/>
              <a:gd name="connsiteX2" fmla="*/ 135898 w 366011"/>
              <a:gd name="connsiteY2" fmla="*/ 934648 h 1381632"/>
              <a:gd name="connsiteX3" fmla="*/ 449 w 366011"/>
              <a:gd name="connsiteY3" fmla="*/ 1381632 h 1381632"/>
              <a:gd name="connsiteX0" fmla="*/ 149675 w 366011"/>
              <a:gd name="connsiteY0" fmla="*/ 0 h 1381632"/>
              <a:gd name="connsiteX1" fmla="*/ 365885 w 366011"/>
              <a:gd name="connsiteY1" fmla="*/ 446799 h 1381632"/>
              <a:gd name="connsiteX2" fmla="*/ 135898 w 366011"/>
              <a:gd name="connsiteY2" fmla="*/ 934648 h 1381632"/>
              <a:gd name="connsiteX3" fmla="*/ 449 w 366011"/>
              <a:gd name="connsiteY3" fmla="*/ 1381632 h 1381632"/>
              <a:gd name="connsiteX0" fmla="*/ 150402 w 366738"/>
              <a:gd name="connsiteY0" fmla="*/ 0 h 1381632"/>
              <a:gd name="connsiteX1" fmla="*/ 366612 w 366738"/>
              <a:gd name="connsiteY1" fmla="*/ 446799 h 1381632"/>
              <a:gd name="connsiteX2" fmla="*/ 136625 w 366738"/>
              <a:gd name="connsiteY2" fmla="*/ 934648 h 1381632"/>
              <a:gd name="connsiteX3" fmla="*/ 1176 w 366738"/>
              <a:gd name="connsiteY3" fmla="*/ 1381632 h 1381632"/>
              <a:gd name="connsiteX0" fmla="*/ 150680 w 367016"/>
              <a:gd name="connsiteY0" fmla="*/ 0 h 1381632"/>
              <a:gd name="connsiteX1" fmla="*/ 366890 w 367016"/>
              <a:gd name="connsiteY1" fmla="*/ 446799 h 1381632"/>
              <a:gd name="connsiteX2" fmla="*/ 136903 w 367016"/>
              <a:gd name="connsiteY2" fmla="*/ 934648 h 1381632"/>
              <a:gd name="connsiteX3" fmla="*/ 1454 w 367016"/>
              <a:gd name="connsiteY3" fmla="*/ 1381632 h 1381632"/>
              <a:gd name="connsiteX0" fmla="*/ 92201 w 367134"/>
              <a:gd name="connsiteY0" fmla="*/ 0 h 1402897"/>
              <a:gd name="connsiteX1" fmla="*/ 366890 w 367134"/>
              <a:gd name="connsiteY1" fmla="*/ 468064 h 1402897"/>
              <a:gd name="connsiteX2" fmla="*/ 136903 w 367134"/>
              <a:gd name="connsiteY2" fmla="*/ 955913 h 1402897"/>
              <a:gd name="connsiteX3" fmla="*/ 1454 w 367134"/>
              <a:gd name="connsiteY3" fmla="*/ 1402897 h 1402897"/>
              <a:gd name="connsiteX0" fmla="*/ 92201 w 367134"/>
              <a:gd name="connsiteY0" fmla="*/ 0 h 1402897"/>
              <a:gd name="connsiteX1" fmla="*/ 366890 w 367134"/>
              <a:gd name="connsiteY1" fmla="*/ 468064 h 1402897"/>
              <a:gd name="connsiteX2" fmla="*/ 136903 w 367134"/>
              <a:gd name="connsiteY2" fmla="*/ 955913 h 1402897"/>
              <a:gd name="connsiteX3" fmla="*/ 1454 w 367134"/>
              <a:gd name="connsiteY3" fmla="*/ 1402897 h 1402897"/>
              <a:gd name="connsiteX0" fmla="*/ 121540 w 396473"/>
              <a:gd name="connsiteY0" fmla="*/ 0 h 1402897"/>
              <a:gd name="connsiteX1" fmla="*/ 396229 w 396473"/>
              <a:gd name="connsiteY1" fmla="*/ 468064 h 1402897"/>
              <a:gd name="connsiteX2" fmla="*/ 166242 w 396473"/>
              <a:gd name="connsiteY2" fmla="*/ 955913 h 1402897"/>
              <a:gd name="connsiteX3" fmla="*/ 30793 w 396473"/>
              <a:gd name="connsiteY3" fmla="*/ 1402897 h 1402897"/>
              <a:gd name="connsiteX0" fmla="*/ 105089 w 380022"/>
              <a:gd name="connsiteY0" fmla="*/ 0 h 1402897"/>
              <a:gd name="connsiteX1" fmla="*/ 379778 w 380022"/>
              <a:gd name="connsiteY1" fmla="*/ 468064 h 1402897"/>
              <a:gd name="connsiteX2" fmla="*/ 149791 w 380022"/>
              <a:gd name="connsiteY2" fmla="*/ 955913 h 1402897"/>
              <a:gd name="connsiteX3" fmla="*/ 14342 w 380022"/>
              <a:gd name="connsiteY3" fmla="*/ 1402897 h 1402897"/>
              <a:gd name="connsiteX0" fmla="*/ 0 w 419616"/>
              <a:gd name="connsiteY0" fmla="*/ 0 h 1408214"/>
              <a:gd name="connsiteX1" fmla="*/ 274689 w 419616"/>
              <a:gd name="connsiteY1" fmla="*/ 468064 h 1408214"/>
              <a:gd name="connsiteX2" fmla="*/ 44702 w 419616"/>
              <a:gd name="connsiteY2" fmla="*/ 955913 h 1408214"/>
              <a:gd name="connsiteX3" fmla="*/ 419616 w 419616"/>
              <a:gd name="connsiteY3" fmla="*/ 1408214 h 1408214"/>
              <a:gd name="connsiteX0" fmla="*/ 0 w 419616"/>
              <a:gd name="connsiteY0" fmla="*/ 0 h 1408214"/>
              <a:gd name="connsiteX1" fmla="*/ 274689 w 419616"/>
              <a:gd name="connsiteY1" fmla="*/ 468064 h 1408214"/>
              <a:gd name="connsiteX2" fmla="*/ 225455 w 419616"/>
              <a:gd name="connsiteY2" fmla="*/ 939964 h 1408214"/>
              <a:gd name="connsiteX3" fmla="*/ 419616 w 419616"/>
              <a:gd name="connsiteY3" fmla="*/ 1408214 h 1408214"/>
            </a:gdLst>
            <a:ahLst/>
            <a:cxnLst>
              <a:cxn ang="0">
                <a:pos x="connsiteX0" y="connsiteY0"/>
              </a:cxn>
              <a:cxn ang="0">
                <a:pos x="connsiteX1" y="connsiteY1"/>
              </a:cxn>
              <a:cxn ang="0">
                <a:pos x="connsiteX2" y="connsiteY2"/>
              </a:cxn>
              <a:cxn ang="0">
                <a:pos x="connsiteX3" y="connsiteY3"/>
              </a:cxn>
            </a:cxnLst>
            <a:rect l="l" t="t" r="r" b="b"/>
            <a:pathLst>
              <a:path w="419616" h="1408214" extrusionOk="0">
                <a:moveTo>
                  <a:pt x="0" y="0"/>
                </a:moveTo>
                <a:cubicBezTo>
                  <a:pt x="191059" y="186316"/>
                  <a:pt x="237113" y="311403"/>
                  <a:pt x="274689" y="468064"/>
                </a:cubicBezTo>
                <a:cubicBezTo>
                  <a:pt x="312265" y="624725"/>
                  <a:pt x="201301" y="783272"/>
                  <a:pt x="225455" y="939964"/>
                </a:cubicBezTo>
                <a:cubicBezTo>
                  <a:pt x="249610" y="1096656"/>
                  <a:pt x="364134" y="1226231"/>
                  <a:pt x="419616" y="1408214"/>
                </a:cubicBezTo>
              </a:path>
            </a:pathLst>
          </a:custGeom>
          <a:noFill/>
          <a:ln w="28575" cap="flat" cmpd="sng" algn="ctr">
            <a:solidFill>
              <a:srgbClr val="FFC000"/>
            </a:solidFill>
            <a:prstDash val="solid"/>
            <a:miter lim="800000"/>
            <a:headEnd type="none" w="med" len="med"/>
            <a:tailEnd type="triangle" w="med" len="med"/>
            <a:extLst>
              <a:ext uri="{C807C97D-BFC1-408E-A445-0C87EB9F89A2}">
                <ask:lineSketchStyleProps xmlns:ask="http://schemas.microsoft.com/office/drawing/2018/sketchyshapes" sd="3378506209">
                  <a:custGeom>
                    <a:avLst/>
                    <a:gdLst>
                      <a:gd name="connsiteX0" fmla="*/ 153722 w 375263"/>
                      <a:gd name="connsiteY0" fmla="*/ 0 h 1381632"/>
                      <a:gd name="connsiteX1" fmla="*/ 369932 w 375263"/>
                      <a:gd name="connsiteY1" fmla="*/ 446799 h 1381632"/>
                      <a:gd name="connsiteX2" fmla="*/ 44252 w 375263"/>
                      <a:gd name="connsiteY2" fmla="*/ 1067555 h 1381632"/>
                      <a:gd name="connsiteX3" fmla="*/ 4496 w 375263"/>
                      <a:gd name="connsiteY3" fmla="*/ 1381632 h 1381632"/>
                    </a:gdLst>
                    <a:ahLst/>
                    <a:cxnLst>
                      <a:cxn ang="0">
                        <a:pos x="connsiteX0" y="connsiteY0"/>
                      </a:cxn>
                      <a:cxn ang="0">
                        <a:pos x="connsiteX1" y="connsiteY1"/>
                      </a:cxn>
                      <a:cxn ang="0">
                        <a:pos x="connsiteX2" y="connsiteY2"/>
                      </a:cxn>
                      <a:cxn ang="0">
                        <a:pos x="connsiteX3" y="connsiteY3"/>
                      </a:cxn>
                    </a:cxnLst>
                    <a:rect l="l" t="t" r="r" b="b"/>
                    <a:pathLst>
                      <a:path w="375263" h="1381632" extrusionOk="0">
                        <a:moveTo>
                          <a:pt x="153722" y="0"/>
                        </a:moveTo>
                        <a:cubicBezTo>
                          <a:pt x="373178" y="60399"/>
                          <a:pt x="434290" y="266715"/>
                          <a:pt x="369932" y="446799"/>
                        </a:cubicBezTo>
                        <a:cubicBezTo>
                          <a:pt x="277702" y="462815"/>
                          <a:pt x="184789" y="1011797"/>
                          <a:pt x="44252" y="1067555"/>
                        </a:cubicBezTo>
                        <a:cubicBezTo>
                          <a:pt x="-3846" y="1206821"/>
                          <a:pt x="-1716" y="1337908"/>
                          <a:pt x="4496" y="1381632"/>
                        </a:cubicBezTo>
                      </a:path>
                    </a:pathLst>
                  </a:custGeom>
                  <ask:type>
                    <ask:lineSketchNone/>
                  </ask:type>
                </ask:lineSketchStyleProps>
              </a:ext>
            </a:extLs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pic>
        <p:nvPicPr>
          <p:cNvPr id="54" name="Graphic 53">
            <a:extLst>
              <a:ext uri="{FF2B5EF4-FFF2-40B4-BE49-F238E27FC236}">
                <a16:creationId xmlns:a16="http://schemas.microsoft.com/office/drawing/2014/main" id="{245C9109-EE8C-444C-B4D4-85FCCC510D9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71498" y="5933679"/>
            <a:ext cx="440399" cy="440399"/>
          </a:xfrm>
          <a:prstGeom prst="rect">
            <a:avLst/>
          </a:prstGeom>
        </p:spPr>
      </p:pic>
      <p:pic>
        <p:nvPicPr>
          <p:cNvPr id="3" name="Picture 2">
            <a:extLst>
              <a:ext uri="{FF2B5EF4-FFF2-40B4-BE49-F238E27FC236}">
                <a16:creationId xmlns:a16="http://schemas.microsoft.com/office/drawing/2014/main" id="{78161515-0065-474D-8086-80E2DED53EB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77142" y="5243696"/>
            <a:ext cx="407874" cy="411480"/>
          </a:xfrm>
          <a:prstGeom prst="rect">
            <a:avLst/>
          </a:prstGeom>
        </p:spPr>
      </p:pic>
      <p:sp>
        <p:nvSpPr>
          <p:cNvPr id="4" name="Double Brace 3">
            <a:extLst>
              <a:ext uri="{FF2B5EF4-FFF2-40B4-BE49-F238E27FC236}">
                <a16:creationId xmlns:a16="http://schemas.microsoft.com/office/drawing/2014/main" id="{A070C307-FBE7-4475-A372-2813F91F69D3}"/>
              </a:ext>
            </a:extLst>
          </p:cNvPr>
          <p:cNvSpPr/>
          <p:nvPr/>
        </p:nvSpPr>
        <p:spPr>
          <a:xfrm>
            <a:off x="2272947" y="4740267"/>
            <a:ext cx="412069" cy="277934"/>
          </a:xfrm>
          <a:prstGeom prst="bracePair">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wrap="none" lIns="0" tIns="0" rIns="0" bIns="0" rtlCol="0" anchor="ctr"/>
          <a:lstStyle/>
          <a:p>
            <a:pPr algn="ctr">
              <a:lnSpc>
                <a:spcPct val="90000"/>
              </a:lnSpc>
            </a:pPr>
            <a:r>
              <a:rPr lang="en-US" sz="1000">
                <a:solidFill>
                  <a:schemeClr val="accent1">
                    <a:lumMod val="75000"/>
                  </a:schemeClr>
                </a:solidFill>
                <a:latin typeface="Consolas" panose="020B0609020204030204" pitchFamily="49" charset="0"/>
              </a:rPr>
              <a:t>REST</a:t>
            </a:r>
            <a:br>
              <a:rPr lang="en-US" sz="1000">
                <a:solidFill>
                  <a:schemeClr val="accent1">
                    <a:lumMod val="75000"/>
                  </a:schemeClr>
                </a:solidFill>
                <a:latin typeface="Consolas" panose="020B0609020204030204" pitchFamily="49" charset="0"/>
              </a:rPr>
            </a:br>
            <a:r>
              <a:rPr lang="en-US" sz="1000">
                <a:solidFill>
                  <a:schemeClr val="accent1">
                    <a:lumMod val="75000"/>
                  </a:schemeClr>
                </a:solidFill>
                <a:latin typeface="Consolas" panose="020B0609020204030204" pitchFamily="49" charset="0"/>
              </a:rPr>
              <a:t>API</a:t>
            </a:r>
            <a:endParaRPr lang="en-US" sz="1400">
              <a:solidFill>
                <a:schemeClr val="accent1">
                  <a:lumMod val="75000"/>
                </a:schemeClr>
              </a:solidFill>
              <a:latin typeface="Consolas" panose="020B0609020204030204" pitchFamily="49" charset="0"/>
            </a:endParaRPr>
          </a:p>
        </p:txBody>
      </p:sp>
      <p:sp>
        <p:nvSpPr>
          <p:cNvPr id="58" name="Arrow: Right 57">
            <a:extLst>
              <a:ext uri="{FF2B5EF4-FFF2-40B4-BE49-F238E27FC236}">
                <a16:creationId xmlns:a16="http://schemas.microsoft.com/office/drawing/2014/main" id="{AC04C5B3-981D-4904-A6EB-42FE9B1678BD}"/>
              </a:ext>
            </a:extLst>
          </p:cNvPr>
          <p:cNvSpPr/>
          <p:nvPr/>
        </p:nvSpPr>
        <p:spPr>
          <a:xfrm>
            <a:off x="4859946" y="3521343"/>
            <a:ext cx="1355869" cy="201168"/>
          </a:xfrm>
          <a:custGeom>
            <a:avLst/>
            <a:gdLst>
              <a:gd name="connsiteX0" fmla="*/ 0 w 1355869"/>
              <a:gd name="connsiteY0" fmla="*/ 50292 h 201168"/>
              <a:gd name="connsiteX1" fmla="*/ 652748 w 1355869"/>
              <a:gd name="connsiteY1" fmla="*/ 50292 h 201168"/>
              <a:gd name="connsiteX2" fmla="*/ 1255285 w 1355869"/>
              <a:gd name="connsiteY2" fmla="*/ 50292 h 201168"/>
              <a:gd name="connsiteX3" fmla="*/ 1255285 w 1355869"/>
              <a:gd name="connsiteY3" fmla="*/ 0 h 201168"/>
              <a:gd name="connsiteX4" fmla="*/ 1355869 w 1355869"/>
              <a:gd name="connsiteY4" fmla="*/ 100584 h 201168"/>
              <a:gd name="connsiteX5" fmla="*/ 1255285 w 1355869"/>
              <a:gd name="connsiteY5" fmla="*/ 201168 h 201168"/>
              <a:gd name="connsiteX6" fmla="*/ 1255285 w 1355869"/>
              <a:gd name="connsiteY6" fmla="*/ 150876 h 201168"/>
              <a:gd name="connsiteX7" fmla="*/ 640195 w 1355869"/>
              <a:gd name="connsiteY7" fmla="*/ 150876 h 201168"/>
              <a:gd name="connsiteX8" fmla="*/ 0 w 1355869"/>
              <a:gd name="connsiteY8" fmla="*/ 150876 h 201168"/>
              <a:gd name="connsiteX9" fmla="*/ 0 w 1355869"/>
              <a:gd name="connsiteY9" fmla="*/ 50292 h 20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5869" h="201168" fill="none" extrusionOk="0">
                <a:moveTo>
                  <a:pt x="0" y="50292"/>
                </a:moveTo>
                <a:cubicBezTo>
                  <a:pt x="238044" y="56803"/>
                  <a:pt x="500986" y="56456"/>
                  <a:pt x="652748" y="50292"/>
                </a:cubicBezTo>
                <a:cubicBezTo>
                  <a:pt x="804510" y="44128"/>
                  <a:pt x="1038937" y="44415"/>
                  <a:pt x="1255285" y="50292"/>
                </a:cubicBezTo>
                <a:cubicBezTo>
                  <a:pt x="1254798" y="38285"/>
                  <a:pt x="1252911" y="23494"/>
                  <a:pt x="1255285" y="0"/>
                </a:cubicBezTo>
                <a:cubicBezTo>
                  <a:pt x="1284891" y="24106"/>
                  <a:pt x="1320024" y="68426"/>
                  <a:pt x="1355869" y="100584"/>
                </a:cubicBezTo>
                <a:cubicBezTo>
                  <a:pt x="1307976" y="151073"/>
                  <a:pt x="1277484" y="173320"/>
                  <a:pt x="1255285" y="201168"/>
                </a:cubicBezTo>
                <a:cubicBezTo>
                  <a:pt x="1256112" y="189225"/>
                  <a:pt x="1255079" y="172208"/>
                  <a:pt x="1255285" y="150876"/>
                </a:cubicBezTo>
                <a:cubicBezTo>
                  <a:pt x="1060212" y="130846"/>
                  <a:pt x="788956" y="152541"/>
                  <a:pt x="640195" y="150876"/>
                </a:cubicBezTo>
                <a:cubicBezTo>
                  <a:pt x="491434" y="149212"/>
                  <a:pt x="171485" y="158076"/>
                  <a:pt x="0" y="150876"/>
                </a:cubicBezTo>
                <a:cubicBezTo>
                  <a:pt x="-1570" y="107515"/>
                  <a:pt x="3247" y="91110"/>
                  <a:pt x="0" y="50292"/>
                </a:cubicBezTo>
                <a:close/>
              </a:path>
              <a:path w="1355869" h="201168" stroke="0" extrusionOk="0">
                <a:moveTo>
                  <a:pt x="0" y="50292"/>
                </a:moveTo>
                <a:cubicBezTo>
                  <a:pt x="302152" y="79911"/>
                  <a:pt x="367368" y="56121"/>
                  <a:pt x="627643" y="50292"/>
                </a:cubicBezTo>
                <a:cubicBezTo>
                  <a:pt x="887918" y="44463"/>
                  <a:pt x="1048035" y="31555"/>
                  <a:pt x="1255285" y="50292"/>
                </a:cubicBezTo>
                <a:cubicBezTo>
                  <a:pt x="1257510" y="26799"/>
                  <a:pt x="1253539" y="12058"/>
                  <a:pt x="1255285" y="0"/>
                </a:cubicBezTo>
                <a:cubicBezTo>
                  <a:pt x="1295831" y="50382"/>
                  <a:pt x="1336830" y="74928"/>
                  <a:pt x="1355869" y="100584"/>
                </a:cubicBezTo>
                <a:cubicBezTo>
                  <a:pt x="1319168" y="137322"/>
                  <a:pt x="1299710" y="156839"/>
                  <a:pt x="1255285" y="201168"/>
                </a:cubicBezTo>
                <a:cubicBezTo>
                  <a:pt x="1257234" y="183120"/>
                  <a:pt x="1255850" y="172520"/>
                  <a:pt x="1255285" y="150876"/>
                </a:cubicBezTo>
                <a:cubicBezTo>
                  <a:pt x="1046587" y="124453"/>
                  <a:pt x="929451" y="164438"/>
                  <a:pt x="627643" y="150876"/>
                </a:cubicBezTo>
                <a:cubicBezTo>
                  <a:pt x="325835" y="137314"/>
                  <a:pt x="236203" y="130258"/>
                  <a:pt x="0" y="150876"/>
                </a:cubicBezTo>
                <a:cubicBezTo>
                  <a:pt x="-1471" y="125170"/>
                  <a:pt x="-2917" y="97025"/>
                  <a:pt x="0" y="50292"/>
                </a:cubicBezTo>
                <a:close/>
              </a:path>
            </a:pathLst>
          </a:custGeom>
          <a:solidFill>
            <a:sysClr val="windowText" lastClr="000000">
              <a:lumMod val="65000"/>
              <a:lumOff val="35000"/>
            </a:sysClr>
          </a:solidFill>
          <a:ln w="12700" cap="flat" cmpd="sng" algn="ctr">
            <a:solidFill>
              <a:sysClr val="windowText" lastClr="000000">
                <a:lumMod val="75000"/>
                <a:lumOff val="25000"/>
              </a:sysClr>
            </a:solidFill>
            <a:prstDash val="solid"/>
            <a:miter lim="800000"/>
            <a:extLst>
              <a:ext uri="{C807C97D-BFC1-408E-A445-0C87EB9F89A2}">
                <ask:lineSketchStyleProps xmlns:ask="http://schemas.microsoft.com/office/drawing/2018/sketchyshapes" sd="2126667226">
                  <a:prstGeom prst="rightArrow">
                    <a:avLst/>
                  </a:prstGeom>
                  <ask:type>
                    <ask:lineSketchFreehand/>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Segoe UI Light"/>
              <a:ea typeface="+mn-ea"/>
              <a:cs typeface="+mn-cs"/>
            </a:endParaRPr>
          </a:p>
        </p:txBody>
      </p:sp>
    </p:spTree>
    <p:extLst>
      <p:ext uri="{BB962C8B-B14F-4D97-AF65-F5344CB8AC3E}">
        <p14:creationId xmlns:p14="http://schemas.microsoft.com/office/powerpoint/2010/main" val="20406735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6C313-6945-4FD8-A681-43673F68766D}"/>
              </a:ext>
            </a:extLst>
          </p:cNvPr>
          <p:cNvSpPr>
            <a:spLocks noGrp="1"/>
          </p:cNvSpPr>
          <p:nvPr>
            <p:ph type="title"/>
          </p:nvPr>
        </p:nvSpPr>
        <p:spPr/>
        <p:txBody>
          <a:bodyPr>
            <a:normAutofit fontScale="90000"/>
          </a:bodyPr>
          <a:lstStyle/>
          <a:p>
            <a:r>
              <a:rPr lang="en-US"/>
              <a:t>Routes Example &amp; Route Filtering</a:t>
            </a:r>
          </a:p>
        </p:txBody>
      </p:sp>
      <p:sp>
        <p:nvSpPr>
          <p:cNvPr id="6" name="TextBox 5">
            <a:extLst>
              <a:ext uri="{FF2B5EF4-FFF2-40B4-BE49-F238E27FC236}">
                <a16:creationId xmlns:a16="http://schemas.microsoft.com/office/drawing/2014/main" id="{36A37AC9-BC70-4638-A655-1DA5DA122454}"/>
              </a:ext>
            </a:extLst>
          </p:cNvPr>
          <p:cNvSpPr txBox="1"/>
          <p:nvPr/>
        </p:nvSpPr>
        <p:spPr>
          <a:xfrm>
            <a:off x="522204" y="1783894"/>
            <a:ext cx="5494929" cy="4862870"/>
          </a:xfrm>
          <a:prstGeom prst="rect">
            <a:avLst/>
          </a:prstGeom>
          <a:solidFill>
            <a:schemeClr val="tx1"/>
          </a:solidFill>
        </p:spPr>
        <p:txBody>
          <a:bodyPr wrap="square">
            <a:spAutoFit/>
          </a:bodyPr>
          <a:lstStyle/>
          <a:p>
            <a:r>
              <a:rPr lang="en-US" sz="1000" b="0">
                <a:solidFill>
                  <a:srgbClr val="569CD6"/>
                </a:solidFill>
                <a:effectLst/>
                <a:latin typeface="Consolas" panose="020B0609020204030204" pitchFamily="49" charset="0"/>
              </a:rPr>
              <a:t>const</a:t>
            </a:r>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string</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endpointName</a:t>
            </a:r>
            <a:r>
              <a:rPr lang="en-US" sz="1000" b="0">
                <a:solidFill>
                  <a:srgbClr val="D4D4D4"/>
                </a:solidFill>
                <a:effectLst/>
                <a:latin typeface="Consolas" panose="020B0609020204030204" pitchFamily="49" charset="0"/>
              </a:rPr>
              <a:t> = </a:t>
            </a:r>
            <a:r>
              <a:rPr lang="en-US" sz="1000" b="0">
                <a:solidFill>
                  <a:srgbClr val="CE9178"/>
                </a:solidFill>
                <a:effectLst/>
                <a:latin typeface="Consolas" panose="020B0609020204030204" pitchFamily="49" charset="0"/>
              </a:rPr>
              <a:t>"test-endpoint01"</a:t>
            </a:r>
            <a:r>
              <a:rPr lang="en-US" sz="1000" b="0">
                <a:solidFill>
                  <a:srgbClr val="D4D4D4"/>
                </a:solidFill>
                <a:effectLst/>
                <a:latin typeface="Consolas" panose="020B0609020204030204" pitchFamily="49" charset="0"/>
              </a:rPr>
              <a:t>;</a:t>
            </a:r>
          </a:p>
          <a:p>
            <a:r>
              <a:rPr lang="en-US" sz="1000" b="0">
                <a:solidFill>
                  <a:srgbClr val="C586C0"/>
                </a:solidFill>
                <a:effectLst/>
                <a:latin typeface="Consolas" panose="020B0609020204030204" pitchFamily="49" charset="0"/>
              </a:rPr>
              <a:t>try</a:t>
            </a:r>
            <a:endParaRPr lang="en-US" sz="1000" b="0">
              <a:solidFill>
                <a:srgbClr val="D4D4D4"/>
              </a:solidFill>
              <a:effectLst/>
              <a:latin typeface="Consolas" panose="020B0609020204030204" pitchFamily="49" charset="0"/>
            </a:endParaRPr>
          </a:p>
          <a:p>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Console</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WriteLine</a:t>
            </a:r>
            <a:r>
              <a:rPr lang="en-US" sz="1000" b="0">
                <a:solidFill>
                  <a:srgbClr val="D4D4D4"/>
                </a:solidFill>
                <a:effectLst/>
                <a:latin typeface="Consolas" panose="020B0609020204030204" pitchFamily="49" charset="0"/>
              </a:rPr>
              <a:t>(</a:t>
            </a:r>
            <a:r>
              <a:rPr lang="en-US" sz="1000" b="0">
                <a:solidFill>
                  <a:srgbClr val="CE9178"/>
                </a:solidFill>
                <a:effectLst/>
                <a:latin typeface="Consolas" panose="020B0609020204030204" pitchFamily="49" charset="0"/>
              </a:rPr>
              <a:t>"Create a route:"</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var</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er</a:t>
            </a:r>
            <a:r>
              <a:rPr lang="en-US" sz="1000" b="0">
                <a:solidFill>
                  <a:srgbClr val="D4D4D4"/>
                </a:solidFill>
                <a:effectLst/>
                <a:latin typeface="Consolas" panose="020B0609020204030204" pitchFamily="49" charset="0"/>
              </a:rPr>
              <a:t> = </a:t>
            </a:r>
            <a:r>
              <a:rPr lang="en-US" sz="1000" b="0">
                <a:solidFill>
                  <a:srgbClr val="569CD6"/>
                </a:solidFill>
                <a:effectLst/>
                <a:latin typeface="Consolas" panose="020B0609020204030204" pitchFamily="49" charset="0"/>
              </a:rPr>
              <a:t>new</a:t>
            </a:r>
            <a:r>
              <a:rPr lang="en-US" sz="1000" b="0">
                <a:solidFill>
                  <a:srgbClr val="D4D4D4"/>
                </a:solidFill>
                <a:effectLst/>
                <a:latin typeface="Consolas" panose="020B0609020204030204" pitchFamily="49" charset="0"/>
              </a:rPr>
              <a:t> </a:t>
            </a:r>
            <a:r>
              <a:rPr lang="en-US" sz="1000" b="0" err="1">
                <a:solidFill>
                  <a:srgbClr val="4EC9B0"/>
                </a:solidFill>
                <a:effectLst/>
                <a:latin typeface="Consolas" panose="020B0609020204030204" pitchFamily="49" charset="0"/>
              </a:rPr>
              <a:t>EventRoute</a:t>
            </a:r>
            <a:r>
              <a:rPr lang="en-US" sz="1000" b="0">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endpointName</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p>
          <a:p>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Filter</a:t>
            </a:r>
            <a:r>
              <a:rPr lang="en-US" sz="1000" b="0">
                <a:solidFill>
                  <a:srgbClr val="D4D4D4"/>
                </a:solidFill>
                <a:effectLst/>
                <a:latin typeface="Consolas" panose="020B0609020204030204" pitchFamily="49" charset="0"/>
              </a:rPr>
              <a:t> = </a:t>
            </a:r>
            <a:r>
              <a:rPr lang="en-US" sz="1000" b="0">
                <a:solidFill>
                  <a:srgbClr val="CE9178"/>
                </a:solidFill>
                <a:effectLst/>
                <a:latin typeface="Consolas" panose="020B0609020204030204" pitchFamily="49" charset="0"/>
              </a:rPr>
              <a:t>"type = '</a:t>
            </a:r>
            <a:r>
              <a:rPr lang="en-US" sz="1000" b="0" err="1">
                <a:solidFill>
                  <a:srgbClr val="CE9178"/>
                </a:solidFill>
                <a:effectLst/>
                <a:latin typeface="Consolas" panose="020B0609020204030204" pitchFamily="49" charset="0"/>
              </a:rPr>
              <a:t>microsoft.iot.telemetry</a:t>
            </a:r>
            <a:r>
              <a:rPr lang="en-US" sz="1000" b="0">
                <a:solidFill>
                  <a:srgbClr val="CE9178"/>
                </a:solidFill>
                <a:effectLst/>
                <a:latin typeface="Consolas" panose="020B0609020204030204" pitchFamily="49" charset="0"/>
              </a:rPr>
              <a:t>'"</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p>
          <a:p>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await</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client</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CreateEventRouteAsync</a:t>
            </a:r>
            <a:r>
              <a:rPr lang="en-US" sz="1000" b="0">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endpointName</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er</a:t>
            </a:r>
            <a:r>
              <a:rPr lang="en-US" sz="1000" b="0">
                <a:solidFill>
                  <a:srgbClr val="D4D4D4"/>
                </a:solidFill>
                <a:effectLst/>
                <a:latin typeface="Consolas" panose="020B0609020204030204" pitchFamily="49" charset="0"/>
              </a:rPr>
              <a:t>);</a:t>
            </a:r>
          </a:p>
          <a:p>
            <a:br>
              <a:rPr lang="en-US" sz="1000" b="0">
                <a:solidFill>
                  <a:srgbClr val="D4D4D4"/>
                </a:solidFill>
                <a:effectLst/>
                <a:latin typeface="Consolas" panose="020B0609020204030204" pitchFamily="49" charset="0"/>
              </a:rPr>
            </a:b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Console</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WriteLine</a:t>
            </a:r>
            <a:r>
              <a:rPr lang="en-US" sz="1000" b="0">
                <a:solidFill>
                  <a:srgbClr val="D4D4D4"/>
                </a:solidFill>
                <a:effectLst/>
                <a:latin typeface="Consolas" panose="020B0609020204030204" pitchFamily="49" charset="0"/>
              </a:rPr>
              <a:t>(</a:t>
            </a:r>
            <a:r>
              <a:rPr lang="en-US" sz="1000" b="0">
                <a:solidFill>
                  <a:srgbClr val="CE9178"/>
                </a:solidFill>
                <a:effectLst/>
                <a:latin typeface="Consolas" panose="020B0609020204030204" pitchFamily="49" charset="0"/>
              </a:rPr>
              <a:t>"Create route succeeded. Now listing routes:"</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err="1">
                <a:solidFill>
                  <a:srgbClr val="4EC9B0"/>
                </a:solidFill>
                <a:effectLst/>
                <a:latin typeface="Consolas" panose="020B0609020204030204" pitchFamily="49" charset="0"/>
              </a:rPr>
              <a:t>AsyncPageable</a:t>
            </a:r>
            <a:r>
              <a:rPr lang="en-US" sz="1000" b="0">
                <a:solidFill>
                  <a:srgbClr val="D4D4D4"/>
                </a:solidFill>
                <a:effectLst/>
                <a:latin typeface="Consolas" panose="020B0609020204030204" pitchFamily="49" charset="0"/>
              </a:rPr>
              <a:t>&lt;</a:t>
            </a:r>
            <a:r>
              <a:rPr lang="en-US" sz="1000" b="0" err="1">
                <a:solidFill>
                  <a:srgbClr val="4EC9B0"/>
                </a:solidFill>
                <a:effectLst/>
                <a:latin typeface="Consolas" panose="020B0609020204030204" pitchFamily="49" charset="0"/>
              </a:rPr>
              <a:t>EventRoute</a:t>
            </a:r>
            <a:r>
              <a:rPr lang="en-US" sz="1000" b="0">
                <a:solidFill>
                  <a:srgbClr val="D4D4D4"/>
                </a:solidFill>
                <a:effectLst/>
                <a:latin typeface="Consolas" panose="020B0609020204030204" pitchFamily="49" charset="0"/>
              </a:rPr>
              <a:t>&gt; </a:t>
            </a:r>
            <a:r>
              <a:rPr lang="en-US" sz="1000" b="0">
                <a:solidFill>
                  <a:srgbClr val="9CDCFE"/>
                </a:solidFill>
                <a:effectLst/>
                <a:latin typeface="Consolas" panose="020B0609020204030204" pitchFamily="49" charset="0"/>
              </a:rPr>
              <a:t>routes</a:t>
            </a:r>
            <a:r>
              <a:rPr lang="en-US" sz="1000" b="0">
                <a:solidFill>
                  <a:srgbClr val="D4D4D4"/>
                </a:solidFill>
                <a:effectLst/>
                <a:latin typeface="Consolas" panose="020B0609020204030204" pitchFamily="49" charset="0"/>
              </a:rPr>
              <a:t> = </a:t>
            </a:r>
            <a:r>
              <a:rPr lang="en-US" sz="1000" b="0" err="1">
                <a:solidFill>
                  <a:srgbClr val="9CDCFE"/>
                </a:solidFill>
                <a:effectLst/>
                <a:latin typeface="Consolas" panose="020B0609020204030204" pitchFamily="49" charset="0"/>
              </a:rPr>
              <a:t>client</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GetEventRoutesAsync</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await</a:t>
            </a:r>
            <a:r>
              <a:rPr lang="en-US" sz="1000" b="0">
                <a:solidFill>
                  <a:srgbClr val="D4D4D4"/>
                </a:solidFill>
                <a:effectLst/>
                <a:latin typeface="Consolas" panose="020B0609020204030204" pitchFamily="49" charset="0"/>
              </a:rPr>
              <a:t> </a:t>
            </a:r>
            <a:r>
              <a:rPr lang="en-US" sz="1000" b="0">
                <a:solidFill>
                  <a:srgbClr val="DCDCAA"/>
                </a:solidFill>
                <a:effectLst/>
                <a:latin typeface="Consolas" panose="020B0609020204030204" pitchFamily="49" charset="0"/>
              </a:rPr>
              <a:t>foreach</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EventRoute</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route</a:t>
            </a:r>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in</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routes</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Console</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WriteLine</a:t>
            </a:r>
            <a:r>
              <a:rPr lang="en-US" sz="1000" b="0">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route</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Id</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p>
          <a:p>
            <a:br>
              <a:rPr lang="en-US" sz="1000" b="0">
                <a:solidFill>
                  <a:srgbClr val="D4D4D4"/>
                </a:solidFill>
                <a:effectLst/>
                <a:latin typeface="Consolas" panose="020B0609020204030204" pitchFamily="49" charset="0"/>
              </a:rPr>
            </a:b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Console</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WriteLine</a:t>
            </a:r>
            <a:r>
              <a:rPr lang="en-US" sz="1000" b="0">
                <a:solidFill>
                  <a:srgbClr val="D4D4D4"/>
                </a:solidFill>
                <a:effectLst/>
                <a:latin typeface="Consolas" panose="020B0609020204030204" pitchFamily="49" charset="0"/>
              </a:rPr>
              <a:t>(</a:t>
            </a:r>
            <a:r>
              <a:rPr lang="en-US" sz="1000" b="0">
                <a:solidFill>
                  <a:srgbClr val="CE9178"/>
                </a:solidFill>
                <a:effectLst/>
                <a:latin typeface="Consolas" panose="020B0609020204030204" pitchFamily="49" charset="0"/>
              </a:rPr>
              <a:t>"Deleting routes:"</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C586C0"/>
                </a:solidFill>
                <a:effectLst/>
                <a:latin typeface="Consolas" panose="020B0609020204030204" pitchFamily="49" charset="0"/>
              </a:rPr>
              <a:t>foreach</a:t>
            </a:r>
            <a:r>
              <a:rPr lang="en-US" sz="1000" b="0">
                <a:solidFill>
                  <a:srgbClr val="D4D4D4"/>
                </a:solidFill>
                <a:effectLst/>
                <a:latin typeface="Consolas" panose="020B0609020204030204" pitchFamily="49" charset="0"/>
              </a:rPr>
              <a:t> (</a:t>
            </a:r>
            <a:r>
              <a:rPr lang="en-US" sz="1000" b="0" err="1">
                <a:solidFill>
                  <a:srgbClr val="4EC9B0"/>
                </a:solidFill>
                <a:effectLst/>
                <a:latin typeface="Consolas" panose="020B0609020204030204" pitchFamily="49" charset="0"/>
              </a:rPr>
              <a:t>EventRoute</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route</a:t>
            </a:r>
            <a:r>
              <a:rPr lang="en-US" sz="1000" b="0">
                <a:solidFill>
                  <a:srgbClr val="D4D4D4"/>
                </a:solidFill>
                <a:effectLst/>
                <a:latin typeface="Consolas" panose="020B0609020204030204" pitchFamily="49" charset="0"/>
              </a:rPr>
              <a:t> </a:t>
            </a:r>
            <a:r>
              <a:rPr lang="en-US" sz="1000" b="0">
                <a:solidFill>
                  <a:srgbClr val="C586C0"/>
                </a:solidFill>
                <a:effectLst/>
                <a:latin typeface="Consolas" panose="020B0609020204030204" pitchFamily="49" charset="0"/>
              </a:rPr>
              <a:t>in</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routes</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Console</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WriteLine</a:t>
            </a:r>
            <a:r>
              <a:rPr lang="en-US" sz="1000" b="0">
                <a:solidFill>
                  <a:srgbClr val="D4D4D4"/>
                </a:solidFill>
                <a:effectLst/>
                <a:latin typeface="Consolas" panose="020B0609020204030204" pitchFamily="49" charset="0"/>
              </a:rPr>
              <a:t>(</a:t>
            </a:r>
            <a:r>
              <a:rPr lang="en-US" sz="1000" b="0">
                <a:solidFill>
                  <a:srgbClr val="CE9178"/>
                </a:solidFill>
                <a:effectLst/>
                <a:latin typeface="Consolas" panose="020B0609020204030204" pitchFamily="49" charset="0"/>
              </a:rPr>
              <a:t>$"Deleting route {</a:t>
            </a:r>
            <a:r>
              <a:rPr lang="en-US" sz="1000" b="0" err="1">
                <a:solidFill>
                  <a:srgbClr val="9CDCFE"/>
                </a:solidFill>
                <a:effectLst/>
                <a:latin typeface="Consolas" panose="020B0609020204030204" pitchFamily="49" charset="0"/>
              </a:rPr>
              <a:t>route</a:t>
            </a:r>
            <a:r>
              <a:rPr lang="en-US" sz="1000" b="0" err="1">
                <a:solidFill>
                  <a:srgbClr val="CE9178"/>
                </a:solidFill>
                <a:effectLst/>
                <a:latin typeface="Consolas" panose="020B0609020204030204" pitchFamily="49" charset="0"/>
              </a:rPr>
              <a:t>.</a:t>
            </a:r>
            <a:r>
              <a:rPr lang="en-US" sz="1000" b="0" err="1">
                <a:solidFill>
                  <a:srgbClr val="9CDCFE"/>
                </a:solidFill>
                <a:effectLst/>
                <a:latin typeface="Consolas" panose="020B0609020204030204" pitchFamily="49" charset="0"/>
              </a:rPr>
              <a:t>Id</a:t>
            </a:r>
            <a:r>
              <a:rPr lang="en-US" sz="1000" b="0">
                <a:solidFill>
                  <a:srgbClr val="CE9178"/>
                </a:solidFill>
                <a:effectLst/>
                <a:latin typeface="Consolas" panose="020B0609020204030204" pitchFamily="49" charset="0"/>
              </a:rPr>
              <a:t>}:"</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569CD6"/>
                </a:solidFill>
                <a:effectLst/>
                <a:latin typeface="Consolas" panose="020B0609020204030204" pitchFamily="49" charset="0"/>
              </a:rPr>
              <a:t>await</a:t>
            </a:r>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client</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DeleteEventRouteAsync</a:t>
            </a:r>
            <a:r>
              <a:rPr lang="en-US" sz="1000" b="0">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route</a:t>
            </a:r>
            <a:r>
              <a:rPr lang="en-US" sz="1000" b="0" err="1">
                <a:solidFill>
                  <a:srgbClr val="D4D4D4"/>
                </a:solidFill>
                <a:effectLst/>
                <a:latin typeface="Consolas" panose="020B0609020204030204" pitchFamily="49" charset="0"/>
              </a:rPr>
              <a:t>.</a:t>
            </a:r>
            <a:r>
              <a:rPr lang="en-US" sz="1000" b="0" err="1">
                <a:solidFill>
                  <a:srgbClr val="9CDCFE"/>
                </a:solidFill>
                <a:effectLst/>
                <a:latin typeface="Consolas" panose="020B0609020204030204" pitchFamily="49" charset="0"/>
              </a:rPr>
              <a:t>Id</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Console</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WriteLine</a:t>
            </a:r>
            <a:r>
              <a:rPr lang="en-US" sz="1000" b="0">
                <a:solidFill>
                  <a:srgbClr val="D4D4D4"/>
                </a:solidFill>
                <a:effectLst/>
                <a:latin typeface="Consolas" panose="020B0609020204030204" pitchFamily="49" charset="0"/>
              </a:rPr>
              <a:t>(</a:t>
            </a:r>
            <a:r>
              <a:rPr lang="en-US" sz="1000" b="0">
                <a:solidFill>
                  <a:srgbClr val="CE9178"/>
                </a:solidFill>
                <a:effectLst/>
                <a:latin typeface="Consolas" panose="020B0609020204030204" pitchFamily="49" charset="0"/>
              </a:rPr>
              <a:t>"Delete route succeeded."</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p>
          <a:p>
            <a:r>
              <a:rPr lang="en-US" sz="1000" b="0">
                <a:solidFill>
                  <a:srgbClr val="D4D4D4"/>
                </a:solidFill>
                <a:effectLst/>
                <a:latin typeface="Consolas" panose="020B0609020204030204" pitchFamily="49" charset="0"/>
              </a:rPr>
              <a:t>}</a:t>
            </a:r>
          </a:p>
          <a:p>
            <a:r>
              <a:rPr lang="en-US" sz="1000" b="0">
                <a:solidFill>
                  <a:srgbClr val="C586C0"/>
                </a:solidFill>
                <a:effectLst/>
                <a:latin typeface="Consolas" panose="020B0609020204030204" pitchFamily="49" charset="0"/>
              </a:rPr>
              <a:t>catch</a:t>
            </a:r>
            <a:r>
              <a:rPr lang="en-US" sz="1000" b="0">
                <a:solidFill>
                  <a:srgbClr val="D4D4D4"/>
                </a:solidFill>
                <a:effectLst/>
                <a:latin typeface="Consolas" panose="020B0609020204030204" pitchFamily="49" charset="0"/>
              </a:rPr>
              <a:t> (</a:t>
            </a:r>
            <a:r>
              <a:rPr lang="en-US" sz="1000" b="0" err="1">
                <a:solidFill>
                  <a:srgbClr val="4EC9B0"/>
                </a:solidFill>
                <a:effectLst/>
                <a:latin typeface="Consolas" panose="020B0609020204030204" pitchFamily="49" charset="0"/>
              </a:rPr>
              <a:t>RequestFailedException</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ex</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err="1">
                <a:solidFill>
                  <a:srgbClr val="9CDCFE"/>
                </a:solidFill>
                <a:effectLst/>
                <a:latin typeface="Consolas" panose="020B0609020204030204" pitchFamily="49" charset="0"/>
              </a:rPr>
              <a:t>Console</a:t>
            </a:r>
            <a:r>
              <a:rPr lang="en-US" sz="1000" b="0" err="1">
                <a:solidFill>
                  <a:srgbClr val="D4D4D4"/>
                </a:solidFill>
                <a:effectLst/>
                <a:latin typeface="Consolas" panose="020B0609020204030204" pitchFamily="49" charset="0"/>
              </a:rPr>
              <a:t>.</a:t>
            </a:r>
            <a:r>
              <a:rPr lang="en-US" sz="1000" b="0" err="1">
                <a:solidFill>
                  <a:srgbClr val="DCDCAA"/>
                </a:solidFill>
                <a:effectLst/>
                <a:latin typeface="Consolas" panose="020B0609020204030204" pitchFamily="49" charset="0"/>
              </a:rPr>
              <a:t>WriteLine</a:t>
            </a:r>
            <a:r>
              <a:rPr lang="en-US" sz="1000" b="0">
                <a:solidFill>
                  <a:srgbClr val="D4D4D4"/>
                </a:solidFill>
                <a:effectLst/>
                <a:latin typeface="Consolas" panose="020B0609020204030204" pitchFamily="49" charset="0"/>
              </a:rPr>
              <a:t>(</a:t>
            </a:r>
            <a:r>
              <a:rPr lang="en-US" sz="1000" b="0">
                <a:solidFill>
                  <a:srgbClr val="CE9178"/>
                </a:solidFill>
                <a:effectLst/>
                <a:latin typeface="Consolas" panose="020B0609020204030204" pitchFamily="49" charset="0"/>
              </a:rPr>
              <a:t>$"*** Error {</a:t>
            </a:r>
            <a:r>
              <a:rPr lang="en-US" sz="1000" b="0" err="1">
                <a:solidFill>
                  <a:srgbClr val="9CDCFE"/>
                </a:solidFill>
                <a:effectLst/>
                <a:latin typeface="Consolas" panose="020B0609020204030204" pitchFamily="49" charset="0"/>
              </a:rPr>
              <a:t>ex</a:t>
            </a:r>
            <a:r>
              <a:rPr lang="en-US" sz="1000" b="0" err="1">
                <a:solidFill>
                  <a:srgbClr val="CE9178"/>
                </a:solidFill>
                <a:effectLst/>
                <a:latin typeface="Consolas" panose="020B0609020204030204" pitchFamily="49" charset="0"/>
              </a:rPr>
              <a:t>.</a:t>
            </a:r>
            <a:r>
              <a:rPr lang="en-US" sz="1000" b="0" err="1">
                <a:solidFill>
                  <a:srgbClr val="9CDCFE"/>
                </a:solidFill>
                <a:effectLst/>
                <a:latin typeface="Consolas" panose="020B0609020204030204" pitchFamily="49" charset="0"/>
              </a:rPr>
              <a:t>Status</a:t>
            </a:r>
            <a:r>
              <a:rPr lang="en-US" sz="1000" b="0">
                <a:solidFill>
                  <a:srgbClr val="CE9178"/>
                </a:solidFill>
                <a:effectLst/>
                <a:latin typeface="Consolas" panose="020B0609020204030204" pitchFamily="49" charset="0"/>
              </a:rPr>
              <a:t>}/{</a:t>
            </a:r>
            <a:r>
              <a:rPr lang="en-US" sz="1000" b="0" err="1">
                <a:solidFill>
                  <a:srgbClr val="9CDCFE"/>
                </a:solidFill>
                <a:effectLst/>
                <a:latin typeface="Consolas" panose="020B0609020204030204" pitchFamily="49" charset="0"/>
              </a:rPr>
              <a:t>ex</a:t>
            </a:r>
            <a:r>
              <a:rPr lang="en-US" sz="1000" b="0" err="1">
                <a:solidFill>
                  <a:srgbClr val="CE9178"/>
                </a:solidFill>
                <a:effectLst/>
                <a:latin typeface="Consolas" panose="020B0609020204030204" pitchFamily="49" charset="0"/>
              </a:rPr>
              <a:t>.</a:t>
            </a:r>
            <a:r>
              <a:rPr lang="en-US" sz="1000" b="0" err="1">
                <a:solidFill>
                  <a:srgbClr val="9CDCFE"/>
                </a:solidFill>
                <a:effectLst/>
                <a:latin typeface="Consolas" panose="020B0609020204030204" pitchFamily="49" charset="0"/>
              </a:rPr>
              <a:t>ErrorCode</a:t>
            </a:r>
            <a:r>
              <a:rPr lang="en-US" sz="1000" b="0">
                <a:solidFill>
                  <a:srgbClr val="CE9178"/>
                </a:solidFill>
                <a:effectLst/>
                <a:latin typeface="Consolas" panose="020B0609020204030204" pitchFamily="49" charset="0"/>
              </a:rPr>
              <a:t>} in event route:  </a:t>
            </a:r>
          </a:p>
          <a:p>
            <a:r>
              <a:rPr lang="en-US" sz="1000">
                <a:solidFill>
                  <a:srgbClr val="CE9178"/>
                </a:solidFill>
                <a:latin typeface="Consolas" panose="020B0609020204030204" pitchFamily="49" charset="0"/>
              </a:rPr>
              <a:t>                      </a:t>
            </a:r>
            <a:r>
              <a:rPr lang="en-US" sz="1000" b="0">
                <a:solidFill>
                  <a:srgbClr val="CE9178"/>
                </a:solidFill>
                <a:effectLst/>
                <a:latin typeface="Consolas" panose="020B0609020204030204" pitchFamily="49" charset="0"/>
              </a:rPr>
              <a:t>{</a:t>
            </a:r>
            <a:r>
              <a:rPr lang="en-US" sz="1000" b="0" err="1">
                <a:solidFill>
                  <a:srgbClr val="9CDCFE"/>
                </a:solidFill>
                <a:effectLst/>
                <a:latin typeface="Consolas" panose="020B0609020204030204" pitchFamily="49" charset="0"/>
              </a:rPr>
              <a:t>ex</a:t>
            </a:r>
            <a:r>
              <a:rPr lang="en-US" sz="1000" b="0" err="1">
                <a:solidFill>
                  <a:srgbClr val="CE9178"/>
                </a:solidFill>
                <a:effectLst/>
                <a:latin typeface="Consolas" panose="020B0609020204030204" pitchFamily="49" charset="0"/>
              </a:rPr>
              <a:t>.</a:t>
            </a:r>
            <a:r>
              <a:rPr lang="en-US" sz="1000" b="0" err="1">
                <a:solidFill>
                  <a:srgbClr val="9CDCFE"/>
                </a:solidFill>
                <a:effectLst/>
                <a:latin typeface="Consolas" panose="020B0609020204030204" pitchFamily="49" charset="0"/>
              </a:rPr>
              <a:t>Message</a:t>
            </a:r>
            <a:r>
              <a:rPr lang="en-US" sz="1000" b="0">
                <a:solidFill>
                  <a:srgbClr val="CE9178"/>
                </a:solidFill>
                <a:effectLst/>
                <a:latin typeface="Consolas" panose="020B0609020204030204" pitchFamily="49" charset="0"/>
              </a:rPr>
              <a:t>}"</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a:t>
            </a:r>
          </a:p>
        </p:txBody>
      </p:sp>
      <p:sp>
        <p:nvSpPr>
          <p:cNvPr id="9" name="TextBox 8">
            <a:extLst>
              <a:ext uri="{FF2B5EF4-FFF2-40B4-BE49-F238E27FC236}">
                <a16:creationId xmlns:a16="http://schemas.microsoft.com/office/drawing/2014/main" id="{465A4FE9-F8AD-4960-B59A-65EBEDE2D7EE}"/>
              </a:ext>
            </a:extLst>
          </p:cNvPr>
          <p:cNvSpPr txBox="1"/>
          <p:nvPr/>
        </p:nvSpPr>
        <p:spPr>
          <a:xfrm>
            <a:off x="522204" y="1243769"/>
            <a:ext cx="3664978" cy="369332"/>
          </a:xfrm>
          <a:prstGeom prst="rect">
            <a:avLst/>
          </a:prstGeom>
          <a:noFill/>
        </p:spPr>
        <p:txBody>
          <a:bodyPr wrap="none" rtlCol="0">
            <a:spAutoFit/>
          </a:bodyPr>
          <a:lstStyle/>
          <a:p>
            <a:r>
              <a:rPr lang="en-US"/>
              <a:t>Creating, listing and deleting Routes</a:t>
            </a:r>
          </a:p>
        </p:txBody>
      </p:sp>
      <p:sp>
        <p:nvSpPr>
          <p:cNvPr id="10" name="TextBox 9">
            <a:extLst>
              <a:ext uri="{FF2B5EF4-FFF2-40B4-BE49-F238E27FC236}">
                <a16:creationId xmlns:a16="http://schemas.microsoft.com/office/drawing/2014/main" id="{C2ED624D-05ED-4B6C-B954-7CCB27079C37}"/>
              </a:ext>
            </a:extLst>
          </p:cNvPr>
          <p:cNvSpPr txBox="1"/>
          <p:nvPr/>
        </p:nvSpPr>
        <p:spPr>
          <a:xfrm>
            <a:off x="6253696" y="1783894"/>
            <a:ext cx="5494927" cy="1728340"/>
          </a:xfrm>
          <a:prstGeom prst="rect">
            <a:avLst/>
          </a:prstGeom>
          <a:noFill/>
        </p:spPr>
        <p:txBody>
          <a:bodyPr wrap="square" rtlCol="0" anchor="t">
            <a:noAutofit/>
          </a:bodyPr>
          <a:lstStyle/>
          <a:p>
            <a:pPr marL="285750" indent="-285750">
              <a:buFont typeface="Wingdings" panose="05000000000000000000" pitchFamily="2" charset="2"/>
              <a:buChar char="§"/>
            </a:pPr>
            <a:r>
              <a:rPr lang="en-US" sz="1400"/>
              <a:t>ADT Messages use cloud event format</a:t>
            </a:r>
          </a:p>
          <a:p>
            <a:pPr marL="285750" indent="-285750">
              <a:buFont typeface="Wingdings" panose="05000000000000000000" pitchFamily="2" charset="2"/>
              <a:buChar char="§"/>
            </a:pPr>
            <a:r>
              <a:rPr lang="en-US" sz="1400"/>
              <a:t>Route filters today can filter against any combination of CE header fields</a:t>
            </a:r>
            <a:endParaRPr lang="en-US" sz="1400">
              <a:cs typeface="Segoe UI Light"/>
            </a:endParaRPr>
          </a:p>
          <a:p>
            <a:pPr marL="285750" indent="-285750">
              <a:buFont typeface="Wingdings" panose="05000000000000000000" pitchFamily="2" charset="2"/>
              <a:buChar char="§"/>
            </a:pPr>
            <a:endParaRPr lang="en-US" sz="1400"/>
          </a:p>
          <a:p>
            <a:pPr marL="285750" indent="-285750">
              <a:buFont typeface="Wingdings" panose="05000000000000000000" pitchFamily="2" charset="2"/>
              <a:buChar char="§"/>
            </a:pPr>
            <a:r>
              <a:rPr lang="en-US" sz="1400">
                <a:ea typeface="+mn-lt"/>
                <a:cs typeface="+mn-lt"/>
              </a:rPr>
              <a:t>Example of a filter to only include telemetry</a:t>
            </a:r>
          </a:p>
          <a:p>
            <a:pPr marL="742950" lvl="1" indent="-285750">
              <a:buFont typeface="Wingdings" panose="05000000000000000000" pitchFamily="2" charset="2"/>
              <a:buChar char="§"/>
            </a:pPr>
            <a:r>
              <a:rPr lang="en-US" sz="1100">
                <a:latin typeface="Consolas"/>
                <a:ea typeface="+mn-lt"/>
                <a:cs typeface="+mn-lt"/>
              </a:rPr>
              <a:t>type = '</a:t>
            </a:r>
            <a:r>
              <a:rPr lang="en-US" sz="1100" err="1">
                <a:latin typeface="Consolas"/>
                <a:ea typeface="+mn-lt"/>
                <a:cs typeface="+mn-lt"/>
              </a:rPr>
              <a:t>microsoft.iot.telemetry</a:t>
            </a:r>
            <a:r>
              <a:rPr lang="en-US" sz="1100">
                <a:latin typeface="Consolas"/>
                <a:ea typeface="+mn-lt"/>
                <a:cs typeface="+mn-lt"/>
              </a:rPr>
              <a:t>'</a:t>
            </a:r>
          </a:p>
          <a:p>
            <a:pPr marL="285750" indent="-285750">
              <a:buFont typeface="Wingdings" panose="05000000000000000000" pitchFamily="2" charset="2"/>
              <a:buChar char="§"/>
            </a:pPr>
            <a:r>
              <a:rPr lang="en-US" sz="1400">
                <a:cs typeface="Segoe UI Light"/>
              </a:rPr>
              <a:t>Example of a filter to only include one component</a:t>
            </a:r>
          </a:p>
          <a:p>
            <a:pPr marL="742950" lvl="1" indent="-285750">
              <a:buFont typeface="Wingdings" panose="05000000000000000000" pitchFamily="2" charset="2"/>
              <a:buChar char="§"/>
            </a:pPr>
            <a:r>
              <a:rPr lang="en-US" sz="1100">
                <a:latin typeface="Consolas"/>
                <a:cs typeface="Segoe UI Light"/>
              </a:rPr>
              <a:t>Subject = 'thermostat67'</a:t>
            </a:r>
          </a:p>
          <a:p>
            <a:pPr marL="285750" indent="-285750">
              <a:buFont typeface="Arial"/>
              <a:buChar char="•"/>
            </a:pPr>
            <a:endParaRPr lang="en-US" sz="1400">
              <a:cs typeface="Segoe UI Light"/>
            </a:endParaRPr>
          </a:p>
          <a:p>
            <a:pPr marL="285750" indent="-285750">
              <a:buFont typeface="Arial"/>
              <a:buChar char="•"/>
            </a:pPr>
            <a:endParaRPr lang="en-US" sz="1400">
              <a:cs typeface="Segoe UI Light"/>
            </a:endParaRPr>
          </a:p>
        </p:txBody>
      </p:sp>
      <p:sp>
        <p:nvSpPr>
          <p:cNvPr id="11" name="TextBox 10">
            <a:extLst>
              <a:ext uri="{FF2B5EF4-FFF2-40B4-BE49-F238E27FC236}">
                <a16:creationId xmlns:a16="http://schemas.microsoft.com/office/drawing/2014/main" id="{9DE61C33-4867-41D8-8920-49409922F42E}"/>
              </a:ext>
            </a:extLst>
          </p:cNvPr>
          <p:cNvSpPr txBox="1"/>
          <p:nvPr/>
        </p:nvSpPr>
        <p:spPr>
          <a:xfrm>
            <a:off x="6253696" y="1321078"/>
            <a:ext cx="1582484" cy="369332"/>
          </a:xfrm>
          <a:prstGeom prst="rect">
            <a:avLst/>
          </a:prstGeom>
          <a:noFill/>
        </p:spPr>
        <p:txBody>
          <a:bodyPr wrap="none" rtlCol="0">
            <a:spAutoFit/>
          </a:bodyPr>
          <a:lstStyle/>
          <a:p>
            <a:r>
              <a:rPr lang="en-US">
                <a:cs typeface="Segoe UI Semibold" panose="020B0702040204020203" pitchFamily="34" charset="0"/>
              </a:rPr>
              <a:t>Route Filtering</a:t>
            </a:r>
          </a:p>
        </p:txBody>
      </p:sp>
      <p:sp>
        <p:nvSpPr>
          <p:cNvPr id="12" name="TextBox 11">
            <a:extLst>
              <a:ext uri="{FF2B5EF4-FFF2-40B4-BE49-F238E27FC236}">
                <a16:creationId xmlns:a16="http://schemas.microsoft.com/office/drawing/2014/main" id="{89B970E3-D67C-409E-8F29-59A09536558C}"/>
              </a:ext>
            </a:extLst>
          </p:cNvPr>
          <p:cNvSpPr txBox="1"/>
          <p:nvPr/>
        </p:nvSpPr>
        <p:spPr>
          <a:xfrm>
            <a:off x="6253696" y="4246107"/>
            <a:ext cx="5494927" cy="2400657"/>
          </a:xfrm>
          <a:prstGeom prst="rect">
            <a:avLst/>
          </a:prstGeom>
          <a:solidFill>
            <a:schemeClr val="tx1"/>
          </a:solidFill>
        </p:spPr>
        <p:txBody>
          <a:bodyPr wrap="square">
            <a:spAutoFit/>
          </a:bodyPr>
          <a:lstStyle/>
          <a:p>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a:t>
            </a:r>
            <a:r>
              <a:rPr lang="en-US" sz="1000" b="0" err="1">
                <a:solidFill>
                  <a:srgbClr val="9CDCFE"/>
                </a:solidFill>
                <a:effectLst/>
                <a:latin typeface="Consolas" panose="020B0609020204030204" pitchFamily="49" charset="0"/>
              </a:rPr>
              <a:t>specversion</a:t>
            </a:r>
            <a:r>
              <a:rPr lang="en-US" sz="1000" b="0">
                <a:solidFill>
                  <a:srgbClr val="9CDCFE"/>
                </a:solidFill>
                <a:effectLst/>
                <a:latin typeface="Consolas" panose="020B0609020204030204" pitchFamily="49" charset="0"/>
              </a:rPr>
              <a:t>"</a:t>
            </a:r>
            <a:r>
              <a:rPr lang="en-US" sz="1000" b="0">
                <a:solidFill>
                  <a:srgbClr val="D4D4D4"/>
                </a:solidFill>
                <a:effectLst/>
                <a:latin typeface="Consolas" panose="020B0609020204030204" pitchFamily="49" charset="0"/>
              </a:rPr>
              <a:t> : </a:t>
            </a:r>
            <a:r>
              <a:rPr lang="en-US" sz="1000" b="0">
                <a:solidFill>
                  <a:srgbClr val="CE9178"/>
                </a:solidFill>
                <a:effectLst/>
                <a:latin typeface="Consolas" panose="020B0609020204030204" pitchFamily="49" charset="0"/>
              </a:rPr>
              <a:t>"1.0"</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"type"</a:t>
            </a:r>
            <a:r>
              <a:rPr lang="en-US" sz="1000" b="0">
                <a:solidFill>
                  <a:srgbClr val="D4D4D4"/>
                </a:solidFill>
                <a:effectLst/>
                <a:latin typeface="Consolas" panose="020B0609020204030204" pitchFamily="49" charset="0"/>
              </a:rPr>
              <a:t> : </a:t>
            </a:r>
            <a:r>
              <a:rPr lang="en-US" sz="1000" b="0">
                <a:solidFill>
                  <a:srgbClr val="CE9178"/>
                </a:solidFill>
                <a:effectLst/>
                <a:latin typeface="Consolas" panose="020B0609020204030204" pitchFamily="49" charset="0"/>
              </a:rPr>
              <a:t>"Microsoft.&lt;Service RP&gt;.</a:t>
            </a:r>
            <a:r>
              <a:rPr lang="en-US" sz="1000" b="0" err="1">
                <a:solidFill>
                  <a:srgbClr val="CE9178"/>
                </a:solidFill>
                <a:effectLst/>
                <a:latin typeface="Consolas" panose="020B0609020204030204" pitchFamily="49" charset="0"/>
              </a:rPr>
              <a:t>Twin.Update</a:t>
            </a:r>
            <a:r>
              <a:rPr lang="en-US" sz="1000" b="0">
                <a:solidFill>
                  <a:srgbClr val="CE9178"/>
                </a:solidFill>
                <a:effectLst/>
                <a:latin typeface="Consolas" panose="020B0609020204030204" pitchFamily="49" charset="0"/>
              </a:rPr>
              <a:t>"</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"source"</a:t>
            </a:r>
            <a:r>
              <a:rPr lang="en-US" sz="1000" b="0">
                <a:solidFill>
                  <a:srgbClr val="D4D4D4"/>
                </a:solidFill>
                <a:effectLst/>
                <a:latin typeface="Consolas" panose="020B0609020204030204" pitchFamily="49" charset="0"/>
              </a:rPr>
              <a:t> : </a:t>
            </a:r>
            <a:r>
              <a:rPr lang="en-US" sz="1000" b="0">
                <a:solidFill>
                  <a:srgbClr val="CE9178"/>
                </a:solidFill>
                <a:effectLst/>
                <a:latin typeface="Consolas" panose="020B0609020204030204" pitchFamily="49" charset="0"/>
              </a:rPr>
              <a:t>"https://mydigitaltwins.westcentralus.azuredigitaltwins.net"</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"subject"</a:t>
            </a:r>
            <a:r>
              <a:rPr lang="en-US" sz="1000" b="0">
                <a:solidFill>
                  <a:srgbClr val="D4D4D4"/>
                </a:solidFill>
                <a:effectLst/>
                <a:latin typeface="Consolas" panose="020B0609020204030204" pitchFamily="49" charset="0"/>
              </a:rPr>
              <a:t> : </a:t>
            </a:r>
            <a:r>
              <a:rPr lang="en-US" sz="1000" b="0">
                <a:solidFill>
                  <a:srgbClr val="CE9178"/>
                </a:solidFill>
                <a:effectLst/>
                <a:latin typeface="Consolas" panose="020B0609020204030204" pitchFamily="49" charset="0"/>
              </a:rPr>
              <a:t>"123"</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"id"</a:t>
            </a:r>
            <a:r>
              <a:rPr lang="en-US" sz="1000" b="0">
                <a:solidFill>
                  <a:srgbClr val="D4D4D4"/>
                </a:solidFill>
                <a:effectLst/>
                <a:latin typeface="Consolas" panose="020B0609020204030204" pitchFamily="49" charset="0"/>
              </a:rPr>
              <a:t> : </a:t>
            </a:r>
            <a:r>
              <a:rPr lang="en-US" sz="1000" b="0">
                <a:solidFill>
                  <a:srgbClr val="CE9178"/>
                </a:solidFill>
                <a:effectLst/>
                <a:latin typeface="Consolas" panose="020B0609020204030204" pitchFamily="49" charset="0"/>
              </a:rPr>
              <a:t>"A234-1234-1234"</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"time"</a:t>
            </a:r>
            <a:r>
              <a:rPr lang="en-US" sz="1000" b="0">
                <a:solidFill>
                  <a:srgbClr val="D4D4D4"/>
                </a:solidFill>
                <a:effectLst/>
                <a:latin typeface="Consolas" panose="020B0609020204030204" pitchFamily="49" charset="0"/>
              </a:rPr>
              <a:t> : </a:t>
            </a:r>
            <a:r>
              <a:rPr lang="en-US" sz="1000" b="0">
                <a:solidFill>
                  <a:srgbClr val="CE9178"/>
                </a:solidFill>
                <a:effectLst/>
                <a:latin typeface="Consolas" panose="020B0609020204030204" pitchFamily="49" charset="0"/>
              </a:rPr>
              <a:t>"2018-04-05T17:31:00Z"</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a:t>
            </a:r>
            <a:r>
              <a:rPr lang="en-US" sz="1000" b="0" err="1">
                <a:solidFill>
                  <a:srgbClr val="9CDCFE"/>
                </a:solidFill>
                <a:effectLst/>
                <a:latin typeface="Consolas" panose="020B0609020204030204" pitchFamily="49" charset="0"/>
              </a:rPr>
              <a:t>datacontenttype</a:t>
            </a:r>
            <a:r>
              <a:rPr lang="en-US" sz="1000" b="0">
                <a:solidFill>
                  <a:srgbClr val="9CDCFE"/>
                </a:solidFill>
                <a:effectLst/>
                <a:latin typeface="Consolas" panose="020B0609020204030204" pitchFamily="49" charset="0"/>
              </a:rPr>
              <a:t>"</a:t>
            </a:r>
            <a:r>
              <a:rPr lang="en-US" sz="1000" b="0">
                <a:solidFill>
                  <a:srgbClr val="D4D4D4"/>
                </a:solidFill>
                <a:effectLst/>
                <a:latin typeface="Consolas" panose="020B0609020204030204" pitchFamily="49" charset="0"/>
              </a:rPr>
              <a:t> : </a:t>
            </a:r>
            <a:r>
              <a:rPr lang="en-US" sz="1000" b="0">
                <a:solidFill>
                  <a:srgbClr val="CE9178"/>
                </a:solidFill>
                <a:effectLst/>
                <a:latin typeface="Consolas" panose="020B0609020204030204" pitchFamily="49" charset="0"/>
              </a:rPr>
              <a:t>"application/json"</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"data"</a:t>
            </a:r>
            <a:r>
              <a:rPr lang="en-US" sz="1000" b="0">
                <a:solidFill>
                  <a:srgbClr val="D4D4D4"/>
                </a:solidFill>
                <a:effectLst/>
                <a:latin typeface="Consolas" panose="020B0609020204030204" pitchFamily="49" charset="0"/>
              </a:rPr>
              <a:t> : {</a:t>
            </a:r>
          </a:p>
          <a:p>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a:t>
            </a:r>
            <a:r>
              <a:rPr lang="en-US" sz="1000" b="0" err="1">
                <a:solidFill>
                  <a:srgbClr val="9CDCFE"/>
                </a:solidFill>
                <a:effectLst/>
                <a:latin typeface="Consolas" panose="020B0609020204030204" pitchFamily="49" charset="0"/>
              </a:rPr>
              <a:t>modelId</a:t>
            </a:r>
            <a:r>
              <a:rPr lang="en-US" sz="1000" b="0">
                <a:solidFill>
                  <a:srgbClr val="9CDCFE"/>
                </a:solidFill>
                <a:effectLst/>
                <a:latin typeface="Consolas" panose="020B0609020204030204" pitchFamily="49" charset="0"/>
              </a:rPr>
              <a:t>"</a:t>
            </a:r>
            <a:r>
              <a:rPr lang="en-US" sz="1000" b="0">
                <a:solidFill>
                  <a:srgbClr val="D4D4D4"/>
                </a:solidFill>
                <a:effectLst/>
                <a:latin typeface="Consolas" panose="020B0609020204030204" pitchFamily="49" charset="0"/>
              </a:rPr>
              <a:t>: </a:t>
            </a:r>
            <a:r>
              <a:rPr lang="en-US" sz="1000" b="0">
                <a:solidFill>
                  <a:srgbClr val="CE9178"/>
                </a:solidFill>
                <a:effectLst/>
                <a:latin typeface="Consolas" panose="020B0609020204030204" pitchFamily="49" charset="0"/>
              </a:rPr>
              <a:t>"dtmi:example:SimpleModel;1"</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"patch"</a:t>
            </a:r>
            <a:r>
              <a:rPr lang="en-US" sz="1000" b="0">
                <a:solidFill>
                  <a:srgbClr val="D4D4D4"/>
                </a:solidFill>
                <a:effectLst/>
                <a:latin typeface="Consolas" panose="020B0609020204030204" pitchFamily="49" charset="0"/>
              </a:rPr>
              <a:t>: [</a:t>
            </a:r>
          </a:p>
          <a:p>
            <a:r>
              <a:rPr lang="en-US" sz="1000" b="0">
                <a:solidFill>
                  <a:srgbClr val="D4D4D4"/>
                </a:solidFill>
                <a:effectLst/>
                <a:latin typeface="Consolas" panose="020B0609020204030204" pitchFamily="49" charset="0"/>
              </a:rPr>
              <a:t>            { </a:t>
            </a:r>
            <a:r>
              <a:rPr lang="en-US" sz="1000" b="0">
                <a:solidFill>
                  <a:srgbClr val="9CDCFE"/>
                </a:solidFill>
                <a:effectLst/>
                <a:latin typeface="Consolas" panose="020B0609020204030204" pitchFamily="49" charset="0"/>
              </a:rPr>
              <a:t>"op"</a:t>
            </a:r>
            <a:r>
              <a:rPr lang="en-US" sz="1000" b="0">
                <a:solidFill>
                  <a:srgbClr val="D4D4D4"/>
                </a:solidFill>
                <a:effectLst/>
                <a:latin typeface="Consolas" panose="020B0609020204030204" pitchFamily="49" charset="0"/>
              </a:rPr>
              <a:t>: </a:t>
            </a:r>
            <a:r>
              <a:rPr lang="en-US" sz="1000" b="0">
                <a:solidFill>
                  <a:srgbClr val="CE9178"/>
                </a:solidFill>
                <a:effectLst/>
                <a:latin typeface="Consolas" panose="020B0609020204030204" pitchFamily="49" charset="0"/>
              </a:rPr>
              <a:t>"replace"</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"path"</a:t>
            </a:r>
            <a:r>
              <a:rPr lang="en-US" sz="1000" b="0">
                <a:solidFill>
                  <a:srgbClr val="D4D4D4"/>
                </a:solidFill>
                <a:effectLst/>
                <a:latin typeface="Consolas" panose="020B0609020204030204" pitchFamily="49" charset="0"/>
              </a:rPr>
              <a:t>: </a:t>
            </a:r>
            <a:r>
              <a:rPr lang="en-US" sz="1000" b="0">
                <a:solidFill>
                  <a:srgbClr val="CE9178"/>
                </a:solidFill>
                <a:effectLst/>
                <a:latin typeface="Consolas" panose="020B0609020204030204" pitchFamily="49" charset="0"/>
              </a:rPr>
              <a:t>"/</a:t>
            </a:r>
            <a:r>
              <a:rPr lang="en-US" sz="1000" b="0" err="1">
                <a:solidFill>
                  <a:srgbClr val="CE9178"/>
                </a:solidFill>
                <a:effectLst/>
                <a:latin typeface="Consolas" panose="020B0609020204030204" pitchFamily="49" charset="0"/>
              </a:rPr>
              <a:t>myComp</a:t>
            </a:r>
            <a:r>
              <a:rPr lang="en-US" sz="1000" b="0">
                <a:solidFill>
                  <a:srgbClr val="CE9178"/>
                </a:solidFill>
                <a:effectLst/>
                <a:latin typeface="Consolas" panose="020B0609020204030204" pitchFamily="49" charset="0"/>
              </a:rPr>
              <a:t>/prop1"</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"value"</a:t>
            </a:r>
            <a:r>
              <a:rPr lang="en-US" sz="1000" b="0">
                <a:solidFill>
                  <a:srgbClr val="D4D4D4"/>
                </a:solidFill>
                <a:effectLst/>
                <a:latin typeface="Consolas" panose="020B0609020204030204" pitchFamily="49" charset="0"/>
              </a:rPr>
              <a:t>: {</a:t>
            </a:r>
            <a:r>
              <a:rPr lang="en-US" sz="1000" b="0">
                <a:solidFill>
                  <a:srgbClr val="9CDCFE"/>
                </a:solidFill>
                <a:effectLst/>
                <a:latin typeface="Consolas" panose="020B0609020204030204" pitchFamily="49" charset="0"/>
              </a:rPr>
              <a:t>"a"</a:t>
            </a:r>
            <a:r>
              <a:rPr lang="en-US" sz="1000" b="0">
                <a:solidFill>
                  <a:srgbClr val="D4D4D4"/>
                </a:solidFill>
                <a:effectLst/>
                <a:latin typeface="Consolas" panose="020B0609020204030204" pitchFamily="49" charset="0"/>
              </a:rPr>
              <a:t>: </a:t>
            </a:r>
            <a:r>
              <a:rPr lang="en-US" sz="1000" b="0">
                <a:solidFill>
                  <a:srgbClr val="B5CEA8"/>
                </a:solidFill>
                <a:effectLst/>
                <a:latin typeface="Consolas" panose="020B0609020204030204" pitchFamily="49" charset="0"/>
              </a:rPr>
              <a:t>3</a:t>
            </a:r>
            <a:r>
              <a:rPr lang="en-US" sz="1000" b="0">
                <a:solidFill>
                  <a:srgbClr val="D4D4D4"/>
                </a:solidFill>
                <a:effectLst/>
                <a:latin typeface="Consolas" panose="020B0609020204030204" pitchFamily="49" charset="0"/>
              </a:rPr>
              <a:t>}}</a:t>
            </a:r>
          </a:p>
          <a:p>
            <a:r>
              <a:rPr lang="en-US" sz="1000" b="0">
                <a:solidFill>
                  <a:srgbClr val="D4D4D4"/>
                </a:solidFill>
                <a:effectLst/>
                <a:latin typeface="Consolas" panose="020B0609020204030204" pitchFamily="49" charset="0"/>
              </a:rPr>
              <a:t>        ]</a:t>
            </a:r>
          </a:p>
          <a:p>
            <a:r>
              <a:rPr lang="en-US" sz="1000" b="0">
                <a:solidFill>
                  <a:srgbClr val="D4D4D4"/>
                </a:solidFill>
                <a:effectLst/>
                <a:latin typeface="Consolas" panose="020B0609020204030204" pitchFamily="49" charset="0"/>
              </a:rPr>
              <a:t>    }</a:t>
            </a:r>
          </a:p>
          <a:p>
            <a:r>
              <a:rPr lang="en-US" sz="1000" b="0">
                <a:solidFill>
                  <a:srgbClr val="D4D4D4"/>
                </a:solidFill>
                <a:effectLst/>
                <a:latin typeface="Consolas" panose="020B0609020204030204" pitchFamily="49" charset="0"/>
              </a:rPr>
              <a:t>}</a:t>
            </a:r>
          </a:p>
        </p:txBody>
      </p:sp>
      <p:sp>
        <p:nvSpPr>
          <p:cNvPr id="13" name="TextBox 12">
            <a:extLst>
              <a:ext uri="{FF2B5EF4-FFF2-40B4-BE49-F238E27FC236}">
                <a16:creationId xmlns:a16="http://schemas.microsoft.com/office/drawing/2014/main" id="{2161FEAB-CC2B-4538-A921-37AD6EB5DE6C}"/>
              </a:ext>
            </a:extLst>
          </p:cNvPr>
          <p:cNvSpPr txBox="1"/>
          <p:nvPr/>
        </p:nvSpPr>
        <p:spPr>
          <a:xfrm>
            <a:off x="6253696" y="3753548"/>
            <a:ext cx="3299173" cy="369332"/>
          </a:xfrm>
          <a:prstGeom prst="rect">
            <a:avLst/>
          </a:prstGeom>
          <a:noFill/>
        </p:spPr>
        <p:txBody>
          <a:bodyPr wrap="none" rtlCol="0">
            <a:spAutoFit/>
          </a:bodyPr>
          <a:lstStyle/>
          <a:p>
            <a:r>
              <a:rPr lang="en-US">
                <a:cs typeface="Segoe UI Semibold" panose="020B0702040204020203" pitchFamily="34" charset="0"/>
              </a:rPr>
              <a:t>Example Message (Twin Update)</a:t>
            </a:r>
          </a:p>
        </p:txBody>
      </p:sp>
    </p:spTree>
    <p:extLst>
      <p:ext uri="{BB962C8B-B14F-4D97-AF65-F5344CB8AC3E}">
        <p14:creationId xmlns:p14="http://schemas.microsoft.com/office/powerpoint/2010/main" val="18031009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E49CDC-1EF1-4927-B86D-F9E29A4F30C8}"/>
              </a:ext>
            </a:extLst>
          </p:cNvPr>
          <p:cNvPicPr>
            <a:picLocks noChangeAspect="1"/>
          </p:cNvPicPr>
          <p:nvPr/>
        </p:nvPicPr>
        <p:blipFill>
          <a:blip r:embed="rId2"/>
          <a:stretch>
            <a:fillRect/>
          </a:stretch>
        </p:blipFill>
        <p:spPr>
          <a:xfrm>
            <a:off x="695022" y="1619655"/>
            <a:ext cx="10801955" cy="4153133"/>
          </a:xfrm>
          <a:prstGeom prst="rect">
            <a:avLst/>
          </a:prstGeom>
        </p:spPr>
      </p:pic>
      <p:sp>
        <p:nvSpPr>
          <p:cNvPr id="4" name="Title 3">
            <a:extLst>
              <a:ext uri="{FF2B5EF4-FFF2-40B4-BE49-F238E27FC236}">
                <a16:creationId xmlns:a16="http://schemas.microsoft.com/office/drawing/2014/main" id="{8C00E1CE-8843-4571-A080-6C5AB8AF9938}"/>
              </a:ext>
            </a:extLst>
          </p:cNvPr>
          <p:cNvSpPr>
            <a:spLocks noGrp="1"/>
          </p:cNvSpPr>
          <p:nvPr>
            <p:ph type="title"/>
          </p:nvPr>
        </p:nvSpPr>
        <p:spPr/>
        <p:txBody>
          <a:bodyPr>
            <a:normAutofit fontScale="90000"/>
          </a:bodyPr>
          <a:lstStyle/>
          <a:p>
            <a:r>
              <a:rPr lang="en-US"/>
              <a:t>Example Scenario</a:t>
            </a:r>
          </a:p>
        </p:txBody>
      </p:sp>
    </p:spTree>
    <p:extLst>
      <p:ext uri="{BB962C8B-B14F-4D97-AF65-F5344CB8AC3E}">
        <p14:creationId xmlns:p14="http://schemas.microsoft.com/office/powerpoint/2010/main" val="35451458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D95FA-E71A-47C4-9657-B939E225C951}"/>
              </a:ext>
            </a:extLst>
          </p:cNvPr>
          <p:cNvSpPr>
            <a:spLocks noGrp="1"/>
          </p:cNvSpPr>
          <p:nvPr>
            <p:ph type="title"/>
          </p:nvPr>
        </p:nvSpPr>
        <p:spPr>
          <a:xfrm>
            <a:off x="2197100" y="2841847"/>
            <a:ext cx="7840680" cy="1533470"/>
          </a:xfrm>
        </p:spPr>
        <p:txBody>
          <a:bodyPr vert="horz" lIns="91440" tIns="45720" rIns="91440" bIns="45720" rtlCol="0" anchor="ctr">
            <a:normAutofit/>
          </a:bodyPr>
          <a:lstStyle/>
          <a:p>
            <a:r>
              <a:rPr lang="en-US" sz="3200" kern="1200">
                <a:solidFill>
                  <a:schemeClr val="bg1"/>
                </a:solidFill>
              </a:rPr>
              <a:t>Azure Digital </a:t>
            </a:r>
            <a:r>
              <a:rPr lang="en-US" sz="3200"/>
              <a:t>Twins</a:t>
            </a:r>
            <a:br>
              <a:rPr lang="en-US" sz="3200" kern="1200">
                <a:solidFill>
                  <a:schemeClr val="bg1"/>
                </a:solidFill>
                <a:latin typeface="+mj-lt"/>
                <a:ea typeface="+mj-ea"/>
                <a:cs typeface="+mj-cs"/>
              </a:rPr>
            </a:br>
            <a:r>
              <a:rPr lang="en-US" sz="3200" kern="1200">
                <a:solidFill>
                  <a:schemeClr val="bg1"/>
                </a:solidFill>
                <a:latin typeface="+mj-lt"/>
                <a:ea typeface="+mj-ea"/>
                <a:cs typeface="+mj-cs"/>
              </a:rPr>
              <a:t>Graph Queries</a:t>
            </a:r>
          </a:p>
        </p:txBody>
      </p:sp>
      <p:pic>
        <p:nvPicPr>
          <p:cNvPr id="3" name="Graphic 2">
            <a:extLst>
              <a:ext uri="{FF2B5EF4-FFF2-40B4-BE49-F238E27FC236}">
                <a16:creationId xmlns:a16="http://schemas.microsoft.com/office/drawing/2014/main" id="{336A971F-F375-4C0D-839D-51EABCA8AB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4841" y="2841847"/>
            <a:ext cx="1533470" cy="1533470"/>
          </a:xfrm>
          <a:prstGeom prst="rect">
            <a:avLst/>
          </a:prstGeom>
        </p:spPr>
      </p:pic>
    </p:spTree>
    <p:extLst>
      <p:ext uri="{BB962C8B-B14F-4D97-AF65-F5344CB8AC3E}">
        <p14:creationId xmlns:p14="http://schemas.microsoft.com/office/powerpoint/2010/main" val="385641768"/>
      </p:ext>
    </p:extLst>
  </p:cSld>
  <p:clrMapOvr>
    <a:masterClrMapping/>
  </p:clrMapOvr>
  <p:transition advClick="0" advTm="20000">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A89A4-9F2F-4DED-924E-5576FA37B6FB}"/>
              </a:ext>
            </a:extLst>
          </p:cNvPr>
          <p:cNvSpPr>
            <a:spLocks noGrp="1"/>
          </p:cNvSpPr>
          <p:nvPr>
            <p:ph type="title"/>
          </p:nvPr>
        </p:nvSpPr>
        <p:spPr>
          <a:xfrm>
            <a:off x="490329" y="371751"/>
            <a:ext cx="10515600" cy="398607"/>
          </a:xfrm>
        </p:spPr>
        <p:txBody>
          <a:bodyPr>
            <a:normAutofit fontScale="90000"/>
          </a:bodyPr>
          <a:lstStyle/>
          <a:p>
            <a:r>
              <a:rPr lang="en-US"/>
              <a:t>Public Preview Query Overview</a:t>
            </a:r>
          </a:p>
        </p:txBody>
      </p:sp>
      <p:sp>
        <p:nvSpPr>
          <p:cNvPr id="5" name="Content Placeholder 2">
            <a:extLst>
              <a:ext uri="{FF2B5EF4-FFF2-40B4-BE49-F238E27FC236}">
                <a16:creationId xmlns:a16="http://schemas.microsoft.com/office/drawing/2014/main" id="{1714943E-48CC-431C-A67E-1E5CC8B5C95A}"/>
              </a:ext>
            </a:extLst>
          </p:cNvPr>
          <p:cNvSpPr>
            <a:spLocks noGrp="1"/>
          </p:cNvSpPr>
          <p:nvPr>
            <p:ph idx="1"/>
          </p:nvPr>
        </p:nvSpPr>
        <p:spPr>
          <a:xfrm>
            <a:off x="490329" y="1113381"/>
            <a:ext cx="11253570" cy="3672628"/>
          </a:xfrm>
        </p:spPr>
        <p:txBody>
          <a:bodyPr>
            <a:normAutofit/>
          </a:bodyPr>
          <a:lstStyle/>
          <a:p>
            <a:pPr>
              <a:lnSpc>
                <a:spcPct val="110000"/>
              </a:lnSpc>
            </a:pPr>
            <a:r>
              <a:rPr lang="en-US" sz="1200"/>
              <a:t>SQL-LIKE query language to search twins and relationships</a:t>
            </a:r>
          </a:p>
          <a:p>
            <a:pPr>
              <a:lnSpc>
                <a:spcPct val="110000"/>
              </a:lnSpc>
            </a:pPr>
            <a:endParaRPr lang="en-US" sz="1200">
              <a:ea typeface="Calibri" panose="020F0502020204030204" pitchFamily="34" charset="0"/>
              <a:cs typeface="Arial" panose="020B0604020202020204" pitchFamily="34" charset="0"/>
            </a:endParaRPr>
          </a:p>
          <a:p>
            <a:pPr>
              <a:lnSpc>
                <a:spcPct val="110000"/>
              </a:lnSpc>
            </a:pPr>
            <a:r>
              <a:rPr lang="en-US" sz="1400"/>
              <a:t>Get twins by properties</a:t>
            </a:r>
          </a:p>
          <a:p>
            <a:pPr>
              <a:lnSpc>
                <a:spcPct val="110000"/>
              </a:lnSpc>
            </a:pPr>
            <a:r>
              <a:rPr lang="en-US" sz="1400"/>
              <a:t>Get twins by Model type</a:t>
            </a:r>
          </a:p>
          <a:p>
            <a:pPr>
              <a:lnSpc>
                <a:spcPct val="110000"/>
              </a:lnSpc>
            </a:pPr>
            <a:r>
              <a:rPr lang="en-US" sz="1400"/>
              <a:t>Get twins by relationship properties</a:t>
            </a:r>
          </a:p>
          <a:p>
            <a:pPr>
              <a:lnSpc>
                <a:spcPct val="110000"/>
              </a:lnSpc>
            </a:pPr>
            <a:r>
              <a:rPr lang="en-US" sz="1400"/>
              <a:t>Get twins using relationship traversal</a:t>
            </a:r>
          </a:p>
          <a:p>
            <a:pPr>
              <a:lnSpc>
                <a:spcPct val="110000"/>
              </a:lnSpc>
            </a:pPr>
            <a:r>
              <a:rPr lang="en-US" sz="1400"/>
              <a:t>Any combination of above (AND, OR, NOT operator) of properties, interfaces, relationship properties and traversing</a:t>
            </a:r>
          </a:p>
          <a:p>
            <a:pPr>
              <a:lnSpc>
                <a:spcPct val="110000"/>
              </a:lnSpc>
            </a:pPr>
            <a:r>
              <a:rPr lang="en-US" sz="1400"/>
              <a:t>Continuation support with variable page size in REST API. SDK provides continuous access (no need for explicit paging)</a:t>
            </a:r>
          </a:p>
          <a:p>
            <a:pPr lvl="0">
              <a:lnSpc>
                <a:spcPct val="110000"/>
              </a:lnSpc>
            </a:pPr>
            <a:r>
              <a:rPr lang="en-US" sz="1400"/>
              <a:t>Support for query comparison operators: AND/OR/NOT,  IN/NOT IN, STARTSWITH/ENDSWITH, =, !=, &lt;,  &gt;, &lt;=, &gt;=</a:t>
            </a:r>
          </a:p>
          <a:p>
            <a:pPr lvl="0">
              <a:lnSpc>
                <a:spcPct val="110000"/>
              </a:lnSpc>
            </a:pPr>
            <a:r>
              <a:rPr lang="en-US" sz="1400"/>
              <a:t>Scalar Functions support: IS_BOOL, IS_DEFINED, IS_NULL, IS_NUMBER, IS_OBJECT, IS_PRIMITIVE, IS_STRING, STARTS_WITH, ENDS_WITH</a:t>
            </a:r>
          </a:p>
        </p:txBody>
      </p:sp>
      <p:sp>
        <p:nvSpPr>
          <p:cNvPr id="6" name="TextBox 5">
            <a:extLst>
              <a:ext uri="{FF2B5EF4-FFF2-40B4-BE49-F238E27FC236}">
                <a16:creationId xmlns:a16="http://schemas.microsoft.com/office/drawing/2014/main" id="{4E75E13A-DE41-4F73-A830-BF959594546F}"/>
              </a:ext>
            </a:extLst>
          </p:cNvPr>
          <p:cNvSpPr txBox="1"/>
          <p:nvPr/>
        </p:nvSpPr>
        <p:spPr>
          <a:xfrm>
            <a:off x="490329" y="5187598"/>
            <a:ext cx="6921121" cy="1569660"/>
          </a:xfrm>
          <a:prstGeom prst="rect">
            <a:avLst/>
          </a:prstGeom>
          <a:solidFill>
            <a:schemeClr val="tx1"/>
          </a:solidFill>
        </p:spPr>
        <p:txBody>
          <a:bodyPr wrap="square">
            <a:spAutoFit/>
          </a:bodyPr>
          <a:lstStyle/>
          <a:p>
            <a:r>
              <a:rPr lang="en-US" sz="1200" b="0" err="1">
                <a:solidFill>
                  <a:srgbClr val="4EC9B0"/>
                </a:solidFill>
                <a:effectLst/>
                <a:latin typeface="Consolas" panose="020B0609020204030204" pitchFamily="49" charset="0"/>
              </a:rPr>
              <a:t>AsyncPageable</a:t>
            </a:r>
            <a:r>
              <a:rPr lang="en-US" sz="1200" b="0">
                <a:solidFill>
                  <a:srgbClr val="D4D4D4"/>
                </a:solidFill>
                <a:effectLst/>
                <a:latin typeface="Consolas" panose="020B0609020204030204" pitchFamily="49" charset="0"/>
              </a:rPr>
              <a:t>&lt;</a:t>
            </a:r>
            <a:r>
              <a:rPr lang="en-US" sz="1200" b="0">
                <a:solidFill>
                  <a:srgbClr val="569CD6"/>
                </a:solidFill>
                <a:effectLst/>
                <a:latin typeface="Consolas" panose="020B0609020204030204" pitchFamily="49" charset="0"/>
              </a:rPr>
              <a:t>string</a:t>
            </a:r>
            <a:r>
              <a:rPr lang="en-US" sz="1200" b="0">
                <a:solidFill>
                  <a:srgbClr val="D4D4D4"/>
                </a:solidFill>
                <a:effectLst/>
                <a:latin typeface="Consolas" panose="020B0609020204030204" pitchFamily="49" charset="0"/>
              </a:rPr>
              <a:t>&gt; </a:t>
            </a:r>
            <a:r>
              <a:rPr lang="en-US" sz="1200" b="0">
                <a:solidFill>
                  <a:srgbClr val="9CDCFE"/>
                </a:solidFill>
                <a:effectLst/>
                <a:latin typeface="Consolas" panose="020B0609020204030204" pitchFamily="49" charset="0"/>
              </a:rPr>
              <a:t>result</a:t>
            </a:r>
            <a:r>
              <a:rPr lang="en-US" sz="1200" b="0">
                <a:solidFill>
                  <a:srgbClr val="D4D4D4"/>
                </a:solidFill>
                <a:effectLst/>
                <a:latin typeface="Consolas" panose="020B0609020204030204" pitchFamily="49" charset="0"/>
              </a:rPr>
              <a:t> = </a:t>
            </a:r>
            <a:r>
              <a:rPr lang="en-US" sz="1200" b="0" err="1">
                <a:solidFill>
                  <a:srgbClr val="9CDCFE"/>
                </a:solidFill>
                <a:effectLst/>
                <a:latin typeface="Consolas" panose="020B0609020204030204" pitchFamily="49" charset="0"/>
              </a:rPr>
              <a:t>client</a:t>
            </a:r>
            <a:r>
              <a:rPr lang="en-US" sz="1200" b="0" err="1">
                <a:solidFill>
                  <a:srgbClr val="D4D4D4"/>
                </a:solidFill>
                <a:effectLst/>
                <a:latin typeface="Consolas" panose="020B0609020204030204" pitchFamily="49" charset="0"/>
              </a:rPr>
              <a:t>.</a:t>
            </a:r>
            <a:r>
              <a:rPr lang="en-US" sz="1200" b="0" err="1">
                <a:solidFill>
                  <a:srgbClr val="DCDCAA"/>
                </a:solidFill>
                <a:effectLst/>
                <a:latin typeface="Consolas" panose="020B0609020204030204" pitchFamily="49" charset="0"/>
              </a:rPr>
              <a:t>QueryAsync</a:t>
            </a:r>
            <a:r>
              <a:rPr lang="en-US" sz="1200" b="0">
                <a:solidFill>
                  <a:srgbClr val="D4D4D4"/>
                </a:solidFill>
                <a:effectLst/>
                <a:latin typeface="Consolas" panose="020B0609020204030204" pitchFamily="49" charset="0"/>
              </a:rPr>
              <a:t>(</a:t>
            </a:r>
            <a:r>
              <a:rPr lang="en-US" sz="1200" b="0">
                <a:solidFill>
                  <a:srgbClr val="CE9178"/>
                </a:solidFill>
                <a:effectLst/>
                <a:latin typeface="Consolas" panose="020B0609020204030204" pitchFamily="49" charset="0"/>
              </a:rPr>
              <a:t>"Select * From </a:t>
            </a:r>
            <a:r>
              <a:rPr lang="en-US" sz="1200" b="0" err="1">
                <a:solidFill>
                  <a:srgbClr val="CE9178"/>
                </a:solidFill>
                <a:effectLst/>
                <a:latin typeface="Consolas" panose="020B0609020204030204" pitchFamily="49" charset="0"/>
              </a:rPr>
              <a:t>DigitalTwins</a:t>
            </a:r>
            <a:r>
              <a:rPr lang="en-US" sz="1200" b="0">
                <a:solidFill>
                  <a:srgbClr val="CE9178"/>
                </a:solidFill>
                <a:effectLst/>
                <a:latin typeface="Consolas" panose="020B0609020204030204" pitchFamily="49" charset="0"/>
              </a:rPr>
              <a:t>"</a:t>
            </a:r>
            <a:r>
              <a:rPr lang="en-US" sz="1200" b="0">
                <a:solidFill>
                  <a:srgbClr val="D4D4D4"/>
                </a:solidFill>
                <a:effectLst/>
                <a:latin typeface="Consolas" panose="020B0609020204030204" pitchFamily="49" charset="0"/>
              </a:rPr>
              <a:t>);</a:t>
            </a:r>
          </a:p>
          <a:p>
            <a:r>
              <a:rPr lang="en-US" sz="1200" b="0">
                <a:solidFill>
                  <a:srgbClr val="569CD6"/>
                </a:solidFill>
                <a:effectLst/>
                <a:latin typeface="Consolas" panose="020B0609020204030204" pitchFamily="49" charset="0"/>
              </a:rPr>
              <a:t>await</a:t>
            </a:r>
            <a:r>
              <a:rPr lang="en-US" sz="1200" b="0">
                <a:solidFill>
                  <a:srgbClr val="D4D4D4"/>
                </a:solidFill>
                <a:effectLst/>
                <a:latin typeface="Consolas" panose="020B0609020204030204" pitchFamily="49" charset="0"/>
              </a:rPr>
              <a:t> </a:t>
            </a:r>
            <a:r>
              <a:rPr lang="en-US" sz="1200" b="0">
                <a:solidFill>
                  <a:srgbClr val="DCDCAA"/>
                </a:solidFill>
                <a:effectLst/>
                <a:latin typeface="Consolas" panose="020B0609020204030204" pitchFamily="49" charset="0"/>
              </a:rPr>
              <a:t>foreach</a:t>
            </a:r>
            <a:r>
              <a:rPr lang="en-US" sz="1200" b="0">
                <a:solidFill>
                  <a:srgbClr val="D4D4D4"/>
                </a:solidFill>
                <a:effectLst/>
                <a:latin typeface="Consolas" panose="020B0609020204030204" pitchFamily="49" charset="0"/>
              </a:rPr>
              <a:t> (</a:t>
            </a:r>
            <a:r>
              <a:rPr lang="en-US" sz="1200" b="0">
                <a:solidFill>
                  <a:srgbClr val="9CDCFE"/>
                </a:solidFill>
                <a:effectLst/>
                <a:latin typeface="Consolas" panose="020B0609020204030204" pitchFamily="49" charset="0"/>
              </a:rPr>
              <a:t>string</a:t>
            </a:r>
            <a:r>
              <a:rPr lang="en-US" sz="1200" b="0">
                <a:solidFill>
                  <a:srgbClr val="D4D4D4"/>
                </a:solidFill>
                <a:effectLst/>
                <a:latin typeface="Consolas" panose="020B0609020204030204" pitchFamily="49" charset="0"/>
              </a:rPr>
              <a:t> </a:t>
            </a:r>
            <a:r>
              <a:rPr lang="en-US" sz="1200" b="0">
                <a:solidFill>
                  <a:srgbClr val="9CDCFE"/>
                </a:solidFill>
                <a:effectLst/>
                <a:latin typeface="Consolas" panose="020B0609020204030204" pitchFamily="49" charset="0"/>
              </a:rPr>
              <a:t>twin</a:t>
            </a:r>
            <a:r>
              <a:rPr lang="en-US" sz="1200" b="0">
                <a:solidFill>
                  <a:srgbClr val="D4D4D4"/>
                </a:solidFill>
                <a:effectLst/>
                <a:latin typeface="Consolas" panose="020B0609020204030204" pitchFamily="49" charset="0"/>
              </a:rPr>
              <a:t> </a:t>
            </a:r>
            <a:r>
              <a:rPr lang="en-US" sz="1200" b="0">
                <a:solidFill>
                  <a:srgbClr val="569CD6"/>
                </a:solidFill>
                <a:effectLst/>
                <a:latin typeface="Consolas" panose="020B0609020204030204" pitchFamily="49" charset="0"/>
              </a:rPr>
              <a:t>in</a:t>
            </a:r>
            <a:r>
              <a:rPr lang="en-US" sz="1200" b="0">
                <a:solidFill>
                  <a:srgbClr val="D4D4D4"/>
                </a:solidFill>
                <a:effectLst/>
                <a:latin typeface="Consolas" panose="020B0609020204030204" pitchFamily="49" charset="0"/>
              </a:rPr>
              <a:t> </a:t>
            </a:r>
            <a:r>
              <a:rPr lang="en-US" sz="1200" b="0">
                <a:solidFill>
                  <a:srgbClr val="9CDCFE"/>
                </a:solidFill>
                <a:effectLst/>
                <a:latin typeface="Consolas" panose="020B0609020204030204" pitchFamily="49" charset="0"/>
              </a:rPr>
              <a:t>result</a:t>
            </a:r>
            <a:r>
              <a:rPr lang="en-US" sz="1200" b="0">
                <a:solidFill>
                  <a:srgbClr val="D4D4D4"/>
                </a:solidFill>
                <a:effectLst/>
                <a:latin typeface="Consolas" panose="020B0609020204030204" pitchFamily="49" charset="0"/>
              </a:rPr>
              <a:t>)</a:t>
            </a:r>
          </a:p>
          <a:p>
            <a:r>
              <a:rPr lang="en-US" sz="1200" b="0">
                <a:solidFill>
                  <a:srgbClr val="D4D4D4"/>
                </a:solidFill>
                <a:effectLst/>
                <a:latin typeface="Consolas" panose="020B0609020204030204" pitchFamily="49" charset="0"/>
              </a:rPr>
              <a:t>{</a:t>
            </a:r>
          </a:p>
          <a:p>
            <a:r>
              <a:rPr lang="en-US" sz="1200" b="0">
                <a:solidFill>
                  <a:srgbClr val="D4D4D4"/>
                </a:solidFill>
                <a:effectLst/>
                <a:latin typeface="Consolas" panose="020B0609020204030204" pitchFamily="49" charset="0"/>
              </a:rPr>
              <a:t>    </a:t>
            </a:r>
            <a:r>
              <a:rPr lang="en-US" sz="1200" b="0" err="1">
                <a:solidFill>
                  <a:srgbClr val="9CDCFE"/>
                </a:solidFill>
                <a:effectLst/>
                <a:latin typeface="Consolas" panose="020B0609020204030204" pitchFamily="49" charset="0"/>
              </a:rPr>
              <a:t>Console</a:t>
            </a:r>
            <a:r>
              <a:rPr lang="en-US" sz="1200" b="0" err="1">
                <a:solidFill>
                  <a:srgbClr val="D4D4D4"/>
                </a:solidFill>
                <a:effectLst/>
                <a:latin typeface="Consolas" panose="020B0609020204030204" pitchFamily="49" charset="0"/>
              </a:rPr>
              <a:t>.</a:t>
            </a:r>
            <a:r>
              <a:rPr lang="en-US" sz="1200" b="0" err="1">
                <a:solidFill>
                  <a:srgbClr val="DCDCAA"/>
                </a:solidFill>
                <a:effectLst/>
                <a:latin typeface="Consolas" panose="020B0609020204030204" pitchFamily="49" charset="0"/>
              </a:rPr>
              <a:t>WriteLine</a:t>
            </a:r>
            <a:r>
              <a:rPr lang="en-US" sz="1200" b="0">
                <a:solidFill>
                  <a:srgbClr val="D4D4D4"/>
                </a:solidFill>
                <a:effectLst/>
                <a:latin typeface="Consolas" panose="020B0609020204030204" pitchFamily="49" charset="0"/>
              </a:rPr>
              <a:t>(</a:t>
            </a:r>
            <a:r>
              <a:rPr lang="en-US" sz="1200">
                <a:solidFill>
                  <a:srgbClr val="9CDCFE"/>
                </a:solidFill>
                <a:latin typeface="Consolas" panose="020B0609020204030204" pitchFamily="49" charset="0"/>
              </a:rPr>
              <a:t>t</a:t>
            </a:r>
            <a:r>
              <a:rPr lang="en-US" sz="1200" b="0">
                <a:solidFill>
                  <a:srgbClr val="9CDCFE"/>
                </a:solidFill>
                <a:effectLst/>
                <a:latin typeface="Consolas" panose="020B0609020204030204" pitchFamily="49" charset="0"/>
              </a:rPr>
              <a:t>win</a:t>
            </a:r>
            <a:r>
              <a:rPr lang="en-US" sz="1200" b="0">
                <a:solidFill>
                  <a:srgbClr val="D4D4D4"/>
                </a:solidFill>
                <a:effectLst/>
                <a:latin typeface="Consolas" panose="020B0609020204030204" pitchFamily="49" charset="0"/>
              </a:rPr>
              <a:t>);</a:t>
            </a:r>
          </a:p>
          <a:p>
            <a:r>
              <a:rPr lang="en-US" sz="1200" b="0">
                <a:solidFill>
                  <a:srgbClr val="4EC9B0"/>
                </a:solidFill>
                <a:effectLst/>
                <a:latin typeface="Consolas" panose="020B0609020204030204" pitchFamily="49" charset="0"/>
              </a:rPr>
              <a:t>    </a:t>
            </a:r>
            <a:r>
              <a:rPr lang="en-US" sz="1200" b="0" err="1">
                <a:solidFill>
                  <a:srgbClr val="4EC9B0"/>
                </a:solidFill>
                <a:effectLst/>
                <a:latin typeface="Consolas" panose="020B0609020204030204" pitchFamily="49" charset="0"/>
              </a:rPr>
              <a:t>BasicDigitalTwin</a:t>
            </a:r>
            <a:r>
              <a:rPr lang="en-US" sz="1200" b="0">
                <a:solidFill>
                  <a:srgbClr val="D4D4D4"/>
                </a:solidFill>
                <a:effectLst/>
                <a:latin typeface="Consolas" panose="020B0609020204030204" pitchFamily="49" charset="0"/>
              </a:rPr>
              <a:t> </a:t>
            </a:r>
            <a:r>
              <a:rPr lang="en-US" sz="1200" b="0" err="1">
                <a:solidFill>
                  <a:srgbClr val="9CDCFE"/>
                </a:solidFill>
                <a:effectLst/>
                <a:latin typeface="Consolas" panose="020B0609020204030204" pitchFamily="49" charset="0"/>
              </a:rPr>
              <a:t>bt</a:t>
            </a:r>
            <a:r>
              <a:rPr lang="en-US" sz="1200" b="0">
                <a:solidFill>
                  <a:srgbClr val="D4D4D4"/>
                </a:solidFill>
                <a:effectLst/>
                <a:latin typeface="Consolas" panose="020B0609020204030204" pitchFamily="49" charset="0"/>
              </a:rPr>
              <a:t> = </a:t>
            </a:r>
            <a:r>
              <a:rPr lang="en-US" sz="1200" b="0" err="1">
                <a:solidFill>
                  <a:srgbClr val="9CDCFE"/>
                </a:solidFill>
                <a:effectLst/>
                <a:latin typeface="Consolas" panose="020B0609020204030204" pitchFamily="49" charset="0"/>
              </a:rPr>
              <a:t>JsonSerializer</a:t>
            </a:r>
            <a:r>
              <a:rPr lang="en-US" sz="1200" b="0" err="1">
                <a:solidFill>
                  <a:srgbClr val="D4D4D4"/>
                </a:solidFill>
                <a:effectLst/>
                <a:latin typeface="Consolas" panose="020B0609020204030204" pitchFamily="49" charset="0"/>
              </a:rPr>
              <a:t>.</a:t>
            </a:r>
            <a:r>
              <a:rPr lang="en-US" sz="1200" b="0" err="1">
                <a:solidFill>
                  <a:srgbClr val="DCDCAA"/>
                </a:solidFill>
                <a:effectLst/>
                <a:latin typeface="Consolas" panose="020B0609020204030204" pitchFamily="49" charset="0"/>
              </a:rPr>
              <a:t>Deserialize</a:t>
            </a:r>
            <a:r>
              <a:rPr lang="en-US" sz="1200" b="0">
                <a:solidFill>
                  <a:srgbClr val="D4D4D4"/>
                </a:solidFill>
                <a:effectLst/>
                <a:latin typeface="Consolas" panose="020B0609020204030204" pitchFamily="49" charset="0"/>
              </a:rPr>
              <a:t>&lt;</a:t>
            </a:r>
            <a:r>
              <a:rPr lang="en-US" sz="1200" b="0" err="1">
                <a:solidFill>
                  <a:srgbClr val="4EC9B0"/>
                </a:solidFill>
                <a:effectLst/>
                <a:latin typeface="Consolas" panose="020B0609020204030204" pitchFamily="49" charset="0"/>
              </a:rPr>
              <a:t>BasicDigitalTwin</a:t>
            </a:r>
            <a:r>
              <a:rPr lang="en-US" sz="1200" b="0">
                <a:solidFill>
                  <a:srgbClr val="D4D4D4"/>
                </a:solidFill>
                <a:effectLst/>
                <a:latin typeface="Consolas" panose="020B0609020204030204" pitchFamily="49" charset="0"/>
              </a:rPr>
              <a:t>&gt;(</a:t>
            </a:r>
            <a:r>
              <a:rPr lang="en-US" sz="1200" b="0">
                <a:solidFill>
                  <a:srgbClr val="9CDCFE"/>
                </a:solidFill>
                <a:effectLst/>
                <a:latin typeface="Consolas" panose="020B0609020204030204" pitchFamily="49" charset="0"/>
              </a:rPr>
              <a:t>twin</a:t>
            </a:r>
            <a:r>
              <a:rPr lang="en-US" sz="1200" b="0">
                <a:solidFill>
                  <a:srgbClr val="D4D4D4"/>
                </a:solidFill>
                <a:effectLst/>
                <a:latin typeface="Consolas" panose="020B0609020204030204" pitchFamily="49" charset="0"/>
              </a:rPr>
              <a:t>);</a:t>
            </a:r>
          </a:p>
          <a:p>
            <a:r>
              <a:rPr lang="en-US" sz="1200" b="0">
                <a:solidFill>
                  <a:srgbClr val="D4D4D4"/>
                </a:solidFill>
                <a:effectLst/>
                <a:latin typeface="Consolas" panose="020B0609020204030204" pitchFamily="49" charset="0"/>
              </a:rPr>
              <a:t>    </a:t>
            </a:r>
            <a:r>
              <a:rPr lang="en-US" sz="1200" b="0">
                <a:solidFill>
                  <a:srgbClr val="C586C0"/>
                </a:solidFill>
                <a:effectLst/>
                <a:latin typeface="Consolas" panose="020B0609020204030204" pitchFamily="49" charset="0"/>
              </a:rPr>
              <a:t>foreach</a:t>
            </a:r>
            <a:r>
              <a:rPr lang="en-US" sz="1200" b="0">
                <a:solidFill>
                  <a:srgbClr val="D4D4D4"/>
                </a:solidFill>
                <a:effectLst/>
                <a:latin typeface="Consolas" panose="020B0609020204030204" pitchFamily="49" charset="0"/>
              </a:rPr>
              <a:t> (</a:t>
            </a:r>
            <a:r>
              <a:rPr lang="en-US" sz="1200" b="0" err="1">
                <a:solidFill>
                  <a:srgbClr val="4EC9B0"/>
                </a:solidFill>
                <a:effectLst/>
                <a:latin typeface="Consolas" panose="020B0609020204030204" pitchFamily="49" charset="0"/>
              </a:rPr>
              <a:t>KeyValuePair</a:t>
            </a:r>
            <a:r>
              <a:rPr lang="en-US" sz="1200" b="0">
                <a:solidFill>
                  <a:srgbClr val="D4D4D4"/>
                </a:solidFill>
                <a:effectLst/>
                <a:latin typeface="Consolas" panose="020B0609020204030204" pitchFamily="49" charset="0"/>
              </a:rPr>
              <a:t>&lt;</a:t>
            </a:r>
            <a:r>
              <a:rPr lang="en-US" sz="1200" b="0">
                <a:solidFill>
                  <a:srgbClr val="569CD6"/>
                </a:solidFill>
                <a:effectLst/>
                <a:latin typeface="Consolas" panose="020B0609020204030204" pitchFamily="49" charset="0"/>
              </a:rPr>
              <a:t>string</a:t>
            </a:r>
            <a:r>
              <a:rPr lang="en-US" sz="1200" b="0">
                <a:solidFill>
                  <a:srgbClr val="D4D4D4"/>
                </a:solidFill>
                <a:effectLst/>
                <a:latin typeface="Consolas" panose="020B0609020204030204" pitchFamily="49" charset="0"/>
              </a:rPr>
              <a:t>, </a:t>
            </a:r>
            <a:r>
              <a:rPr lang="en-US" sz="1200" b="0">
                <a:solidFill>
                  <a:srgbClr val="569CD6"/>
                </a:solidFill>
                <a:effectLst/>
                <a:latin typeface="Consolas" panose="020B0609020204030204" pitchFamily="49" charset="0"/>
              </a:rPr>
              <a:t>object</a:t>
            </a:r>
            <a:r>
              <a:rPr lang="en-US" sz="1200" b="0">
                <a:solidFill>
                  <a:srgbClr val="D4D4D4"/>
                </a:solidFill>
                <a:effectLst/>
                <a:latin typeface="Consolas" panose="020B0609020204030204" pitchFamily="49" charset="0"/>
              </a:rPr>
              <a:t>&gt; </a:t>
            </a:r>
            <a:r>
              <a:rPr lang="en-US" sz="1200" b="0">
                <a:solidFill>
                  <a:srgbClr val="9CDCFE"/>
                </a:solidFill>
                <a:effectLst/>
                <a:latin typeface="Consolas" panose="020B0609020204030204" pitchFamily="49" charset="0"/>
              </a:rPr>
              <a:t>prop</a:t>
            </a:r>
            <a:r>
              <a:rPr lang="en-US" sz="1200" b="0">
                <a:solidFill>
                  <a:srgbClr val="D4D4D4"/>
                </a:solidFill>
                <a:effectLst/>
                <a:latin typeface="Consolas" panose="020B0609020204030204" pitchFamily="49" charset="0"/>
              </a:rPr>
              <a:t> </a:t>
            </a:r>
            <a:r>
              <a:rPr lang="en-US" sz="1200" b="0">
                <a:solidFill>
                  <a:srgbClr val="C586C0"/>
                </a:solidFill>
                <a:effectLst/>
                <a:latin typeface="Consolas" panose="020B0609020204030204" pitchFamily="49" charset="0"/>
              </a:rPr>
              <a:t>in</a:t>
            </a:r>
            <a:r>
              <a:rPr lang="en-US" sz="1200" b="0">
                <a:solidFill>
                  <a:srgbClr val="D4D4D4"/>
                </a:solidFill>
                <a:effectLst/>
                <a:latin typeface="Consolas" panose="020B0609020204030204" pitchFamily="49" charset="0"/>
              </a:rPr>
              <a:t> </a:t>
            </a:r>
            <a:r>
              <a:rPr lang="en-US" sz="1200" b="0" err="1">
                <a:solidFill>
                  <a:srgbClr val="9CDCFE"/>
                </a:solidFill>
                <a:effectLst/>
                <a:latin typeface="Consolas" panose="020B0609020204030204" pitchFamily="49" charset="0"/>
              </a:rPr>
              <a:t>bt</a:t>
            </a:r>
            <a:r>
              <a:rPr lang="en-US" sz="1200" b="0" err="1">
                <a:solidFill>
                  <a:srgbClr val="D4D4D4"/>
                </a:solidFill>
                <a:effectLst/>
                <a:latin typeface="Consolas" panose="020B0609020204030204" pitchFamily="49" charset="0"/>
              </a:rPr>
              <a:t>.</a:t>
            </a:r>
            <a:r>
              <a:rPr lang="en-US" sz="1200" b="0" err="1">
                <a:solidFill>
                  <a:srgbClr val="9CDCFE"/>
                </a:solidFill>
                <a:effectLst/>
                <a:latin typeface="Consolas" panose="020B0609020204030204" pitchFamily="49" charset="0"/>
              </a:rPr>
              <a:t>CustomProperties</a:t>
            </a:r>
            <a:r>
              <a:rPr lang="en-US" sz="1200" b="0">
                <a:solidFill>
                  <a:srgbClr val="D4D4D4"/>
                </a:solidFill>
                <a:effectLst/>
                <a:latin typeface="Consolas" panose="020B0609020204030204" pitchFamily="49" charset="0"/>
              </a:rPr>
              <a:t>)</a:t>
            </a:r>
          </a:p>
          <a:p>
            <a:r>
              <a:rPr lang="en-US" sz="1200" b="0">
                <a:solidFill>
                  <a:srgbClr val="D4D4D4"/>
                </a:solidFill>
                <a:effectLst/>
                <a:latin typeface="Consolas" panose="020B0609020204030204" pitchFamily="49" charset="0"/>
              </a:rPr>
              <a:t>        </a:t>
            </a:r>
            <a:r>
              <a:rPr lang="en-US" sz="1200" b="0" err="1">
                <a:solidFill>
                  <a:srgbClr val="9CDCFE"/>
                </a:solidFill>
                <a:effectLst/>
                <a:latin typeface="Consolas" panose="020B0609020204030204" pitchFamily="49" charset="0"/>
              </a:rPr>
              <a:t>Console</a:t>
            </a:r>
            <a:r>
              <a:rPr lang="en-US" sz="1200" b="0" err="1">
                <a:solidFill>
                  <a:srgbClr val="D4D4D4"/>
                </a:solidFill>
                <a:effectLst/>
                <a:latin typeface="Consolas" panose="020B0609020204030204" pitchFamily="49" charset="0"/>
              </a:rPr>
              <a:t>.</a:t>
            </a:r>
            <a:r>
              <a:rPr lang="en-US" sz="1200" b="0" err="1">
                <a:solidFill>
                  <a:srgbClr val="DCDCAA"/>
                </a:solidFill>
                <a:effectLst/>
                <a:latin typeface="Consolas" panose="020B0609020204030204" pitchFamily="49" charset="0"/>
              </a:rPr>
              <a:t>WriteLine</a:t>
            </a:r>
            <a:r>
              <a:rPr lang="en-US" sz="1200" b="0">
                <a:solidFill>
                  <a:srgbClr val="D4D4D4"/>
                </a:solidFill>
                <a:effectLst/>
                <a:latin typeface="Consolas" panose="020B0609020204030204" pitchFamily="49" charset="0"/>
              </a:rPr>
              <a:t>(</a:t>
            </a:r>
            <a:r>
              <a:rPr lang="en-US" sz="1200" b="0">
                <a:solidFill>
                  <a:srgbClr val="CE9178"/>
                </a:solidFill>
                <a:effectLst/>
                <a:latin typeface="Consolas" panose="020B0609020204030204" pitchFamily="49" charset="0"/>
              </a:rPr>
              <a:t>$"Property {</a:t>
            </a:r>
            <a:r>
              <a:rPr lang="en-US" sz="1200" b="0" err="1">
                <a:solidFill>
                  <a:srgbClr val="9CDCFE"/>
                </a:solidFill>
                <a:effectLst/>
                <a:latin typeface="Consolas" panose="020B0609020204030204" pitchFamily="49" charset="0"/>
              </a:rPr>
              <a:t>prop</a:t>
            </a:r>
            <a:r>
              <a:rPr lang="en-US" sz="1200" b="0" err="1">
                <a:solidFill>
                  <a:srgbClr val="CE9178"/>
                </a:solidFill>
                <a:effectLst/>
                <a:latin typeface="Consolas" panose="020B0609020204030204" pitchFamily="49" charset="0"/>
              </a:rPr>
              <a:t>.</a:t>
            </a:r>
            <a:r>
              <a:rPr lang="en-US" sz="1200" b="0" err="1">
                <a:solidFill>
                  <a:srgbClr val="9CDCFE"/>
                </a:solidFill>
                <a:effectLst/>
                <a:latin typeface="Consolas" panose="020B0609020204030204" pitchFamily="49" charset="0"/>
              </a:rPr>
              <a:t>Key</a:t>
            </a:r>
            <a:r>
              <a:rPr lang="en-US" sz="1200" b="0">
                <a:solidFill>
                  <a:srgbClr val="CE9178"/>
                </a:solidFill>
                <a:effectLst/>
                <a:latin typeface="Consolas" panose="020B0609020204030204" pitchFamily="49" charset="0"/>
              </a:rPr>
              <a:t>}: {</a:t>
            </a:r>
            <a:r>
              <a:rPr lang="en-US" sz="1200" b="0" err="1">
                <a:solidFill>
                  <a:srgbClr val="9CDCFE"/>
                </a:solidFill>
                <a:effectLst/>
                <a:latin typeface="Consolas" panose="020B0609020204030204" pitchFamily="49" charset="0"/>
              </a:rPr>
              <a:t>prop</a:t>
            </a:r>
            <a:r>
              <a:rPr lang="en-US" sz="1200" b="0" err="1">
                <a:solidFill>
                  <a:srgbClr val="CE9178"/>
                </a:solidFill>
                <a:effectLst/>
                <a:latin typeface="Consolas" panose="020B0609020204030204" pitchFamily="49" charset="0"/>
              </a:rPr>
              <a:t>.</a:t>
            </a:r>
            <a:r>
              <a:rPr lang="en-US" sz="1200" b="0" err="1">
                <a:solidFill>
                  <a:srgbClr val="9CDCFE"/>
                </a:solidFill>
                <a:effectLst/>
                <a:latin typeface="Consolas" panose="020B0609020204030204" pitchFamily="49" charset="0"/>
              </a:rPr>
              <a:t>Value</a:t>
            </a:r>
            <a:r>
              <a:rPr lang="en-US" sz="1200" b="0">
                <a:solidFill>
                  <a:srgbClr val="CE9178"/>
                </a:solidFill>
                <a:effectLst/>
                <a:latin typeface="Consolas" panose="020B0609020204030204" pitchFamily="49" charset="0"/>
              </a:rPr>
              <a:t>}"</a:t>
            </a:r>
            <a:r>
              <a:rPr lang="en-US" sz="1200" b="0">
                <a:solidFill>
                  <a:srgbClr val="D4D4D4"/>
                </a:solidFill>
                <a:effectLst/>
                <a:latin typeface="Consolas" panose="020B0609020204030204" pitchFamily="49" charset="0"/>
              </a:rPr>
              <a:t>);</a:t>
            </a:r>
          </a:p>
          <a:p>
            <a:r>
              <a:rPr lang="en-US" sz="1200" b="0">
                <a:solidFill>
                  <a:srgbClr val="D4D4D4"/>
                </a:solidFill>
                <a:effectLst/>
                <a:latin typeface="Consolas" panose="020B0609020204030204" pitchFamily="49" charset="0"/>
              </a:rPr>
              <a:t>}</a:t>
            </a:r>
          </a:p>
        </p:txBody>
      </p:sp>
      <p:sp>
        <p:nvSpPr>
          <p:cNvPr id="7" name="TextBox 6">
            <a:extLst>
              <a:ext uri="{FF2B5EF4-FFF2-40B4-BE49-F238E27FC236}">
                <a16:creationId xmlns:a16="http://schemas.microsoft.com/office/drawing/2014/main" id="{FEE58AC4-67E1-4F1C-8CB7-5A4E4A88BB66}"/>
              </a:ext>
            </a:extLst>
          </p:cNvPr>
          <p:cNvSpPr txBox="1"/>
          <p:nvPr/>
        </p:nvSpPr>
        <p:spPr>
          <a:xfrm>
            <a:off x="490329" y="4910599"/>
            <a:ext cx="1426737" cy="276999"/>
          </a:xfrm>
          <a:prstGeom prst="rect">
            <a:avLst/>
          </a:prstGeom>
          <a:noFill/>
        </p:spPr>
        <p:txBody>
          <a:bodyPr wrap="none" rtlCol="0">
            <a:spAutoFit/>
          </a:bodyPr>
          <a:lstStyle/>
          <a:p>
            <a:r>
              <a:rPr lang="en-US" sz="1200"/>
              <a:t>Query API Example</a:t>
            </a:r>
          </a:p>
        </p:txBody>
      </p:sp>
    </p:spTree>
    <p:extLst>
      <p:ext uri="{BB962C8B-B14F-4D97-AF65-F5344CB8AC3E}">
        <p14:creationId xmlns:p14="http://schemas.microsoft.com/office/powerpoint/2010/main" val="21359432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8D3EB-D696-46E7-8F1C-97A8B35009B4}"/>
              </a:ext>
            </a:extLst>
          </p:cNvPr>
          <p:cNvSpPr>
            <a:spLocks noGrp="1"/>
          </p:cNvSpPr>
          <p:nvPr>
            <p:ph type="title"/>
          </p:nvPr>
        </p:nvSpPr>
        <p:spPr>
          <a:xfrm>
            <a:off x="473765" y="343624"/>
            <a:ext cx="10515600" cy="398607"/>
          </a:xfrm>
        </p:spPr>
        <p:txBody>
          <a:bodyPr>
            <a:normAutofit fontScale="90000"/>
          </a:bodyPr>
          <a:lstStyle/>
          <a:p>
            <a:r>
              <a:rPr lang="en-US"/>
              <a:t>Queries Examples</a:t>
            </a:r>
          </a:p>
        </p:txBody>
      </p:sp>
      <p:graphicFrame>
        <p:nvGraphicFramePr>
          <p:cNvPr id="5" name="Table 5">
            <a:extLst>
              <a:ext uri="{FF2B5EF4-FFF2-40B4-BE49-F238E27FC236}">
                <a16:creationId xmlns:a16="http://schemas.microsoft.com/office/drawing/2014/main" id="{B5A02FAB-BF2D-400B-B8A9-A18CA01EC5E0}"/>
              </a:ext>
            </a:extLst>
          </p:cNvPr>
          <p:cNvGraphicFramePr>
            <a:graphicFrameLocks noGrp="1"/>
          </p:cNvGraphicFramePr>
          <p:nvPr>
            <p:extLst>
              <p:ext uri="{D42A27DB-BD31-4B8C-83A1-F6EECF244321}">
                <p14:modId xmlns:p14="http://schemas.microsoft.com/office/powerpoint/2010/main" val="3608716501"/>
              </p:ext>
            </p:extLst>
          </p:nvPr>
        </p:nvGraphicFramePr>
        <p:xfrm>
          <a:off x="367258" y="1170971"/>
          <a:ext cx="11452485" cy="3948480"/>
        </p:xfrm>
        <a:graphic>
          <a:graphicData uri="http://schemas.openxmlformats.org/drawingml/2006/table">
            <a:tbl>
              <a:tblPr firstRow="1" bandRow="1">
                <a:tableStyleId>{073A0DAA-6AF3-43AB-8588-CEC1D06C72B9}</a:tableStyleId>
              </a:tblPr>
              <a:tblGrid>
                <a:gridCol w="2971474">
                  <a:extLst>
                    <a:ext uri="{9D8B030D-6E8A-4147-A177-3AD203B41FA5}">
                      <a16:colId xmlns:a16="http://schemas.microsoft.com/office/drawing/2014/main" val="270383237"/>
                    </a:ext>
                  </a:extLst>
                </a:gridCol>
                <a:gridCol w="4412566">
                  <a:extLst>
                    <a:ext uri="{9D8B030D-6E8A-4147-A177-3AD203B41FA5}">
                      <a16:colId xmlns:a16="http://schemas.microsoft.com/office/drawing/2014/main" val="451248567"/>
                    </a:ext>
                  </a:extLst>
                </a:gridCol>
                <a:gridCol w="4068445">
                  <a:extLst>
                    <a:ext uri="{9D8B030D-6E8A-4147-A177-3AD203B41FA5}">
                      <a16:colId xmlns:a16="http://schemas.microsoft.com/office/drawing/2014/main" val="551592453"/>
                    </a:ext>
                  </a:extLst>
                </a:gridCol>
              </a:tblGrid>
              <a:tr h="690959">
                <a:tc>
                  <a:txBody>
                    <a:bodyPr/>
                    <a:lstStyle/>
                    <a:p>
                      <a:r>
                        <a:rPr lang="en-US"/>
                        <a:t>Get twins by properties</a:t>
                      </a:r>
                    </a:p>
                  </a:txBody>
                  <a:tcPr>
                    <a:solidFill>
                      <a:schemeClr val="bg1">
                        <a:lumMod val="50000"/>
                      </a:schemeClr>
                    </a:solidFill>
                  </a:tcPr>
                </a:tc>
                <a:tc>
                  <a:txBody>
                    <a:bodyPr/>
                    <a:lstStyle/>
                    <a:p>
                      <a:r>
                        <a:rPr lang="en-US"/>
                        <a:t>Get twins by model</a:t>
                      </a:r>
                    </a:p>
                  </a:txBody>
                  <a:tcPr>
                    <a:solidFill>
                      <a:schemeClr val="bg1">
                        <a:lumMod val="50000"/>
                      </a:schemeClr>
                    </a:solidFill>
                  </a:tcPr>
                </a:tc>
                <a:tc>
                  <a:txBody>
                    <a:bodyPr/>
                    <a:lstStyle/>
                    <a:p>
                      <a:r>
                        <a:rPr lang="en-US"/>
                        <a:t>Get twins by traversing relationships</a:t>
                      </a:r>
                    </a:p>
                  </a:txBody>
                  <a:tcPr>
                    <a:solidFill>
                      <a:schemeClr val="bg1">
                        <a:lumMod val="50000"/>
                      </a:schemeClr>
                    </a:solidFill>
                  </a:tcPr>
                </a:tc>
                <a:extLst>
                  <a:ext uri="{0D108BD9-81ED-4DB2-BD59-A6C34878D82A}">
                    <a16:rowId xmlns:a16="http://schemas.microsoft.com/office/drawing/2014/main" val="4155861519"/>
                  </a:ext>
                </a:extLst>
              </a:tr>
              <a:tr h="3257521">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a:ln>
                          <a:noFill/>
                        </a:ln>
                        <a:effectLst/>
                        <a:uLnTx/>
                        <a:uFillTx/>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a:ln>
                            <a:noFill/>
                          </a:ln>
                          <a:effectLst/>
                          <a:uLnTx/>
                          <a:uFillTx/>
                        </a:rPr>
                        <a:t>SELECT  * </a:t>
                      </a:r>
                    </a:p>
                    <a:p>
                      <a:pPr marL="0" marR="0" lvl="0" indent="0" algn="l" rtl="0" eaLnBrk="1" fontAlgn="base" latinLnBrk="0" hangingPunct="1">
                        <a:lnSpc>
                          <a:spcPct val="100000"/>
                        </a:lnSpc>
                        <a:spcBef>
                          <a:spcPts val="0"/>
                        </a:spcBef>
                        <a:spcAft>
                          <a:spcPts val="0"/>
                        </a:spcAft>
                        <a:buFontTx/>
                        <a:buNone/>
                      </a:pPr>
                      <a:r>
                        <a:rPr kumimoji="0" lang="en-US" sz="1800" u="none" strike="noStrike" kern="1200" cap="none" spc="0" normalizeH="0" baseline="0" noProof="0">
                          <a:ln>
                            <a:noFill/>
                          </a:ln>
                          <a:effectLst/>
                          <a:uLnTx/>
                          <a:uFillTx/>
                        </a:rPr>
                        <a:t>FROM DigitalTwins  </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a:ln>
                            <a:noFill/>
                          </a:ln>
                          <a:effectLst/>
                          <a:uLnTx/>
                          <a:uFillTx/>
                        </a:rPr>
                        <a:t>WHERE </a:t>
                      </a:r>
                      <a:r>
                        <a:rPr lang="en-US" sz="1800" u="none" strike="noStrike" kern="1200" cap="none" spc="0" normalizeH="0" baseline="0" noProof="0">
                          <a:ln>
                            <a:noFill/>
                          </a:ln>
                          <a:effectLst/>
                          <a:uLnTx/>
                          <a:uFillTx/>
                        </a:rPr>
                        <a:t>$</a:t>
                      </a:r>
                      <a:r>
                        <a:rPr kumimoji="0" lang="en-US" sz="1800" u="none" strike="noStrike" kern="1200" cap="none" spc="0" normalizeH="0" baseline="0" noProof="0">
                          <a:ln>
                            <a:noFill/>
                          </a:ln>
                          <a:effectLst/>
                          <a:uLnTx/>
                          <a:uFillTx/>
                        </a:rPr>
                        <a:t>dtid in [‘123’, ‘456’]</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800" kern="1200">
                          <a:effectLst/>
                        </a:rPr>
                        <a:t>AND </a:t>
                      </a:r>
                      <a:r>
                        <a:rPr kumimoji="0" lang="en-US" sz="1800" u="none" strike="noStrike" kern="1200" cap="none" spc="0" normalizeH="0" baseline="0" noProof="0">
                          <a:ln>
                            <a:noFill/>
                          </a:ln>
                          <a:effectLst/>
                          <a:uLnTx/>
                          <a:uFillTx/>
                        </a:rPr>
                        <a:t>firmwareVersion = ‘1.1</a:t>
                      </a:r>
                      <a:r>
                        <a:rPr lang="en-US" sz="1800" u="none" strike="noStrike" kern="1200" cap="none" spc="0" normalizeH="0" baseline="0" noProof="0">
                          <a:ln>
                            <a:noFill/>
                          </a:ln>
                          <a:effectLst/>
                          <a:uLnTx/>
                          <a:uFillTx/>
                        </a:rPr>
                        <a:t>’</a:t>
                      </a:r>
                      <a:endParaRPr kumimoji="0" lang="en-US" sz="1800" b="0" i="0" u="none" strike="noStrike" kern="1200" cap="none" spc="0" normalizeH="0" baseline="0" noProof="0">
                        <a:ln>
                          <a:noFill/>
                        </a:ln>
                        <a:solidFill>
                          <a:prstClr val="black"/>
                        </a:solidFill>
                        <a:effectLst/>
                        <a:uLnTx/>
                        <a:uFillTx/>
                        <a:latin typeface="+mn-lt"/>
                        <a:ea typeface="+mn-ea"/>
                        <a:cs typeface="+mn-cs"/>
                      </a:endParaRPr>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a:ln>
                          <a:noFill/>
                        </a:ln>
                        <a:effectLst/>
                        <a:uLnTx/>
                        <a:uFillTx/>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a:ln>
                            <a:noFill/>
                          </a:ln>
                          <a:effectLst/>
                          <a:uLnTx/>
                          <a:uFillTx/>
                        </a:rPr>
                        <a:t>SELECT  * </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a:ln>
                            <a:noFill/>
                          </a:ln>
                          <a:effectLst/>
                          <a:uLnTx/>
                          <a:uFillTx/>
                        </a:rPr>
                        <a:t>FROM DigitalTwins  </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a:ln>
                            <a:noFill/>
                          </a:ln>
                          <a:effectLst/>
                          <a:uLnTx/>
                          <a:uFillTx/>
                        </a:rPr>
                        <a:t>WHERE </a:t>
                      </a:r>
                      <a:r>
                        <a:rPr lang="en-US" sz="1800" kern="1200">
                          <a:effectLst/>
                        </a:rPr>
                        <a:t>IS_OF_MODEL</a:t>
                      </a:r>
                      <a:br>
                        <a:rPr lang="en-US" sz="1800" kern="1200">
                          <a:effectLst/>
                        </a:rPr>
                      </a:br>
                      <a:r>
                        <a:rPr lang="en-US" sz="1800" kern="1200">
                          <a:effectLst/>
                        </a:rPr>
                        <a:t>     (‘</a:t>
                      </a:r>
                      <a:r>
                        <a:rPr lang="en-US" sz="1800" kern="1200"/>
                        <a:t>dtmi:contosocom:DigitalTwins:Space;3</a:t>
                      </a:r>
                      <a:r>
                        <a:rPr lang="en-US" sz="1800" kern="1200">
                          <a:effectLst/>
                        </a:rPr>
                        <a:t>’)</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800" kern="1200">
                          <a:effectLst/>
                        </a:rPr>
                        <a:t>AND </a:t>
                      </a:r>
                      <a:r>
                        <a:rPr kumimoji="0" lang="en-US" sz="1800" u="none" strike="noStrike" kern="1200" cap="none" spc="0" normalizeH="0" baseline="0" noProof="0">
                          <a:ln>
                            <a:noFill/>
                          </a:ln>
                          <a:effectLst/>
                          <a:uLnTx/>
                          <a:uFillTx/>
                        </a:rPr>
                        <a:t>roomSize &gt; 50</a:t>
                      </a:r>
                      <a:endParaRPr kumimoji="0" lang="en-US" sz="1800" b="0" i="0" u="none" strike="noStrike" kern="1200" cap="none" spc="0" normalizeH="0" baseline="0" noProof="0">
                        <a:ln>
                          <a:noFill/>
                        </a:ln>
                        <a:solidFill>
                          <a:prstClr val="black"/>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a:ln>
                          <a:noFill/>
                        </a:ln>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a:ln>
                            <a:noFill/>
                          </a:ln>
                          <a:effectLst/>
                          <a:uLnTx/>
                          <a:uFillTx/>
                        </a:rPr>
                        <a:t>SELECT </a:t>
                      </a:r>
                      <a:r>
                        <a:rPr lang="en-US" sz="1800" u="none" strike="noStrike" kern="1200" cap="none" spc="0" normalizeH="0" baseline="0" noProof="0">
                          <a:ln>
                            <a:noFill/>
                          </a:ln>
                          <a:effectLst/>
                          <a:uLnTx/>
                          <a:uFillTx/>
                        </a:rPr>
                        <a:t>device</a:t>
                      </a:r>
                      <a:endParaRPr kumimoji="0" lang="en-US" sz="1800" u="none" strike="noStrike" kern="1200" cap="none" spc="0" normalizeH="0" baseline="0" noProof="0">
                        <a:ln>
                          <a:noFill/>
                        </a:ln>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a:ln>
                            <a:noFill/>
                          </a:ln>
                          <a:effectLst/>
                          <a:uLnTx/>
                          <a:uFillTx/>
                        </a:rPr>
                        <a:t>FROM DigitalTwins space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a:ln>
                            <a:noFill/>
                          </a:ln>
                          <a:effectLst/>
                          <a:uLnTx/>
                          <a:uFillTx/>
                        </a:rPr>
                        <a:t>JOIN device RELATED space.has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a:ln>
                            <a:noFill/>
                          </a:ln>
                          <a:effectLst/>
                          <a:uLnTx/>
                          <a:uFillTx/>
                        </a:rPr>
                        <a:t>WHERE space.$dtid = ‘Room 123’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a:ln>
                            <a:noFill/>
                          </a:ln>
                          <a:effectLst/>
                          <a:uLnTx/>
                          <a:uFillTx/>
                        </a:rPr>
                        <a:t>AND device.$metadata.model = </a:t>
                      </a:r>
                      <a:r>
                        <a:rPr lang="en-US" sz="1800" kern="1200">
                          <a:effectLst/>
                        </a:rPr>
                        <a:t>‘dtmi</a:t>
                      </a:r>
                      <a:r>
                        <a:rPr lang="en-US" sz="1800" kern="1200"/>
                        <a:t>:contosocom:DigitalTwins:MxChip:3</a:t>
                      </a:r>
                      <a:r>
                        <a:rPr lang="en-US" sz="1800" kern="1200">
                          <a:effectLst/>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a:ln>
                            <a:noFill/>
                          </a:ln>
                          <a:effectLst/>
                          <a:uLnTx/>
                          <a:uFillTx/>
                        </a:rPr>
                        <a:t>AND has.role = ‘Operator’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1802300167"/>
                  </a:ext>
                </a:extLst>
              </a:tr>
            </a:tbl>
          </a:graphicData>
        </a:graphic>
      </p:graphicFrame>
    </p:spTree>
    <p:extLst>
      <p:ext uri="{BB962C8B-B14F-4D97-AF65-F5344CB8AC3E}">
        <p14:creationId xmlns:p14="http://schemas.microsoft.com/office/powerpoint/2010/main" val="29381906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B5A02FAB-BF2D-400B-B8A9-A18CA01EC5E0}"/>
              </a:ext>
            </a:extLst>
          </p:cNvPr>
          <p:cNvGraphicFramePr>
            <a:graphicFrameLocks noGrp="1"/>
          </p:cNvGraphicFramePr>
          <p:nvPr>
            <p:extLst>
              <p:ext uri="{D42A27DB-BD31-4B8C-83A1-F6EECF244321}">
                <p14:modId xmlns:p14="http://schemas.microsoft.com/office/powerpoint/2010/main" val="3846362549"/>
              </p:ext>
            </p:extLst>
          </p:nvPr>
        </p:nvGraphicFramePr>
        <p:xfrm>
          <a:off x="473765" y="808470"/>
          <a:ext cx="10704934" cy="5275632"/>
        </p:xfrm>
        <a:graphic>
          <a:graphicData uri="http://schemas.openxmlformats.org/drawingml/2006/table">
            <a:tbl>
              <a:tblPr firstRow="1" bandRow="1">
                <a:tableStyleId>{073A0DAA-6AF3-43AB-8588-CEC1D06C72B9}</a:tableStyleId>
              </a:tblPr>
              <a:tblGrid>
                <a:gridCol w="2788350">
                  <a:extLst>
                    <a:ext uri="{9D8B030D-6E8A-4147-A177-3AD203B41FA5}">
                      <a16:colId xmlns:a16="http://schemas.microsoft.com/office/drawing/2014/main" val="270383237"/>
                    </a:ext>
                  </a:extLst>
                </a:gridCol>
                <a:gridCol w="7916584">
                  <a:extLst>
                    <a:ext uri="{9D8B030D-6E8A-4147-A177-3AD203B41FA5}">
                      <a16:colId xmlns:a16="http://schemas.microsoft.com/office/drawing/2014/main" val="2150725982"/>
                    </a:ext>
                  </a:extLst>
                </a:gridCol>
              </a:tblGrid>
              <a:tr h="371272">
                <a:tc>
                  <a:txBody>
                    <a:bodyPr/>
                    <a:lstStyle/>
                    <a:p>
                      <a:r>
                        <a:rPr lang="en-US" sz="2000"/>
                        <a:t>Description</a:t>
                      </a:r>
                    </a:p>
                  </a:txBody>
                  <a:tcPr>
                    <a:solidFill>
                      <a:schemeClr val="bg1">
                        <a:lumMod val="50000"/>
                      </a:schemeClr>
                    </a:solidFill>
                  </a:tcPr>
                </a:tc>
                <a:tc>
                  <a:txBody>
                    <a:bodyPr/>
                    <a:lstStyle/>
                    <a:p>
                      <a:r>
                        <a:rPr lang="en-US" sz="2000"/>
                        <a:t>Query</a:t>
                      </a:r>
                    </a:p>
                  </a:txBody>
                  <a:tcPr>
                    <a:solidFill>
                      <a:schemeClr val="bg1">
                        <a:lumMod val="50000"/>
                      </a:schemeClr>
                    </a:solidFill>
                  </a:tcPr>
                </a:tc>
                <a:extLst>
                  <a:ext uri="{0D108BD9-81ED-4DB2-BD59-A6C34878D82A}">
                    <a16:rowId xmlns:a16="http://schemas.microsoft.com/office/drawing/2014/main" val="4155861519"/>
                  </a:ext>
                </a:extLst>
              </a:tr>
              <a:tr h="856782">
                <a:tc>
                  <a:txBody>
                    <a:bodyPr/>
                    <a:lstStyle/>
                    <a:p>
                      <a:r>
                        <a:rPr lang="en-US"/>
                        <a:t>Get twins which property “Location” is defined</a:t>
                      </a:r>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mn-lt"/>
                          <a:ea typeface="+mn-ea"/>
                          <a:cs typeface="+mn-cs"/>
                        </a:rPr>
                        <a:t>SELECT *</a:t>
                      </a:r>
                    </a:p>
                    <a:p>
                      <a:pPr marL="0" marR="0" lvl="0" indent="0" algn="l" rtl="0" eaLnBrk="1" fontAlgn="base" latinLnBrk="0" hangingPunct="1">
                        <a:lnSpc>
                          <a:spcPct val="100000"/>
                        </a:lnSpc>
                        <a:spcBef>
                          <a:spcPts val="0"/>
                        </a:spcBef>
                        <a:spcAft>
                          <a:spcPts val="0"/>
                        </a:spcAft>
                        <a:buFontTx/>
                        <a:buNone/>
                      </a:pPr>
                      <a:r>
                        <a:rPr kumimoji="0" lang="en-US" sz="1800" b="0" i="0" u="none" strike="noStrike" kern="1200" cap="none" spc="0" normalizeH="0" baseline="0" noProof="0">
                          <a:ln>
                            <a:noFill/>
                          </a:ln>
                          <a:effectLst/>
                          <a:uLnTx/>
                          <a:uFillTx/>
                          <a:latin typeface="+mn-lt"/>
                          <a:ea typeface="+mn-ea"/>
                          <a:cs typeface="+mn-cs"/>
                        </a:rPr>
                        <a:t>FROM </a:t>
                      </a:r>
                      <a:r>
                        <a:rPr lang="en-US" sz="1800" b="0" i="0" u="none" strike="noStrike" kern="1200" cap="none" spc="0" normalizeH="0" baseline="0" noProof="0">
                          <a:ln>
                            <a:noFill/>
                          </a:ln>
                          <a:effectLst/>
                          <a:uLnTx/>
                          <a:uFillTx/>
                          <a:latin typeface="+mn-lt"/>
                          <a:ea typeface="+mn-ea"/>
                          <a:cs typeface="+mn-cs"/>
                        </a:rPr>
                        <a:t>DIGITALTWINS WHERE</a:t>
                      </a:r>
                      <a:r>
                        <a:rPr kumimoji="0" lang="en-US" sz="1800" b="0" i="0" u="none" strike="noStrike" kern="1200" cap="none" spc="0" normalizeH="0" baseline="0" noProof="0">
                          <a:ln>
                            <a:noFill/>
                          </a:ln>
                          <a:effectLst/>
                          <a:uLnTx/>
                          <a:uFillTx/>
                          <a:latin typeface="+mn-lt"/>
                          <a:ea typeface="+mn-ea"/>
                          <a:cs typeface="+mn-cs"/>
                        </a:rPr>
                        <a:t> IS_DEFINED(Location)</a:t>
                      </a:r>
                    </a:p>
                  </a:txBody>
                  <a:tcPr/>
                </a:tc>
                <a:extLst>
                  <a:ext uri="{0D108BD9-81ED-4DB2-BD59-A6C34878D82A}">
                    <a16:rowId xmlns:a16="http://schemas.microsoft.com/office/drawing/2014/main" val="1802300167"/>
                  </a:ext>
                </a:extLst>
              </a:tr>
              <a:tr h="1113816">
                <a:tc>
                  <a:txBody>
                    <a:bodyPr/>
                    <a:lstStyle/>
                    <a:p>
                      <a:r>
                        <a:rPr lang="en-US"/>
                        <a:t>Get twins of this model and id which property Temperature is a numeric value</a:t>
                      </a:r>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mn-lt"/>
                          <a:ea typeface="+mn-ea"/>
                          <a:cs typeface="+mn-cs"/>
                        </a:rPr>
                        <a:t>SELECT * FROM TWINS</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mn-lt"/>
                          <a:ea typeface="+mn-ea"/>
                          <a:cs typeface="+mn-cs"/>
                        </a:rPr>
                        <a:t>WHERE IS_OF_MODEL(‘dtmi:contosocom:DigitalTwins:Space;</a:t>
                      </a:r>
                      <a:r>
                        <a:rPr lang="en-US" sz="1800" b="0" i="0" u="none" strike="noStrike" kern="1200" cap="none" spc="0" normalizeH="0" baseline="0" noProof="0">
                          <a:ln>
                            <a:noFill/>
                          </a:ln>
                          <a:effectLst/>
                          <a:uLnTx/>
                          <a:uFillTx/>
                          <a:latin typeface="+mn-lt"/>
                          <a:ea typeface="+mn-ea"/>
                          <a:cs typeface="+mn-cs"/>
                        </a:rPr>
                        <a:t>10')</a:t>
                      </a:r>
                      <a:endParaRPr kumimoji="0" lang="en-US" sz="1800" b="0" i="0" u="none" strike="noStrike" kern="1200" cap="none" spc="0" normalizeH="0" baseline="0" noProof="0">
                        <a:ln>
                          <a:noFill/>
                        </a:ln>
                        <a:effectLst/>
                        <a:uLnTx/>
                        <a:uFillTx/>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mn-lt"/>
                          <a:ea typeface="+mn-ea"/>
                          <a:cs typeface="+mn-cs"/>
                        </a:rPr>
                        <a:t>AND IS_NUMBER(T.Temperature)</a:t>
                      </a:r>
                    </a:p>
                  </a:txBody>
                  <a:tcPr/>
                </a:tc>
                <a:extLst>
                  <a:ext uri="{0D108BD9-81ED-4DB2-BD59-A6C34878D82A}">
                    <a16:rowId xmlns:a16="http://schemas.microsoft.com/office/drawing/2014/main" val="3842721708"/>
                  </a:ext>
                </a:extLst>
              </a:tr>
              <a:tr h="137085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a:t>Get twins which have a relationship named “Contains” with another twin with id = ‘id1’</a:t>
                      </a:r>
                    </a:p>
                  </a:txBody>
                  <a:tcPr/>
                </a:tc>
                <a:tc>
                  <a:txBody>
                    <a:bodyPr/>
                    <a:lstStyle/>
                    <a:p>
                      <a:pPr marL="0" marR="0" lvl="0" indent="0" algn="l" rtl="0" eaLnBrk="1" fontAlgn="base" latinLnBrk="0" hangingPunct="1">
                        <a:lnSpc>
                          <a:spcPct val="100000"/>
                        </a:lnSpc>
                        <a:spcBef>
                          <a:spcPts val="0"/>
                        </a:spcBef>
                        <a:spcAft>
                          <a:spcPts val="0"/>
                        </a:spcAft>
                        <a:buFontTx/>
                        <a:buNone/>
                      </a:pPr>
                      <a:r>
                        <a:rPr kumimoji="0" lang="en-US" sz="1800" b="0" i="0" u="none" strike="noStrike" kern="1200" cap="none" spc="0" normalizeH="0" baseline="0" noProof="0">
                          <a:ln>
                            <a:noFill/>
                          </a:ln>
                          <a:effectLst/>
                          <a:uLnTx/>
                          <a:uFillTx/>
                          <a:latin typeface="+mn-lt"/>
                          <a:ea typeface="+mn-ea"/>
                          <a:cs typeface="+mn-cs"/>
                        </a:rPr>
                        <a:t>SELECT Room</a:t>
                      </a:r>
                      <a:r>
                        <a:rPr lang="en-US" sz="1800" b="0" i="0" u="none" strike="noStrike" kern="1200" cap="none" spc="0" normalizeH="0" baseline="0" noProof="0">
                          <a:ln>
                            <a:noFill/>
                          </a:ln>
                          <a:effectLst/>
                          <a:uLnTx/>
                          <a:uFillTx/>
                          <a:latin typeface="+mn-lt"/>
                          <a:ea typeface="+mn-ea"/>
                          <a:cs typeface="+mn-cs"/>
                        </a:rPr>
                        <a:t> </a:t>
                      </a:r>
                      <a:endParaRPr kumimoji="0" lang="en-US" sz="18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mn-lt"/>
                          <a:ea typeface="+mn-ea"/>
                          <a:cs typeface="+mn-cs"/>
                        </a:rPr>
                        <a:t>FROM DIGITIALTWINS Room</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mn-lt"/>
                          <a:ea typeface="+mn-ea"/>
                          <a:cs typeface="+mn-cs"/>
                        </a:rPr>
                        <a:t>JOIN Thermostat ON Room.Contains</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mn-lt"/>
                          <a:ea typeface="+mn-ea"/>
                          <a:cs typeface="+mn-cs"/>
                        </a:rPr>
                        <a:t>WHERE Thermostat.$dtId = ‘id1'</a:t>
                      </a:r>
                    </a:p>
                  </a:txBody>
                  <a:tcPr/>
                </a:tc>
                <a:extLst>
                  <a:ext uri="{0D108BD9-81ED-4DB2-BD59-A6C34878D82A}">
                    <a16:rowId xmlns:a16="http://schemas.microsoft.com/office/drawing/2014/main" val="4205372828"/>
                  </a:ext>
                </a:extLst>
              </a:tr>
              <a:tr h="137085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a:t>Get rooms with this model which are on this floor and the floor has a “Contains” relationship with the room</a:t>
                      </a:r>
                    </a:p>
                  </a:txBody>
                  <a:tcPr/>
                </a:tc>
                <a:tc>
                  <a:txBody>
                    <a:bodyPr/>
                    <a:lstStyle/>
                    <a:p>
                      <a:pPr marL="0" marR="0" lvl="0" indent="0" algn="l" rtl="0" eaLnBrk="1" fontAlgn="base" latinLnBrk="0" hangingPunct="1">
                        <a:lnSpc>
                          <a:spcPct val="100000"/>
                        </a:lnSpc>
                        <a:spcBef>
                          <a:spcPts val="0"/>
                        </a:spcBef>
                        <a:spcAft>
                          <a:spcPts val="0"/>
                        </a:spcAft>
                        <a:buFontTx/>
                        <a:buNone/>
                      </a:pPr>
                      <a:r>
                        <a:rPr kumimoji="0" lang="en-US" sz="1800" b="0" i="0" u="none" strike="noStrike" kern="1200" cap="none" spc="0" normalizeH="0" baseline="0" noProof="0">
                          <a:ln>
                            <a:noFill/>
                          </a:ln>
                          <a:effectLst/>
                          <a:uLnTx/>
                          <a:uFillTx/>
                          <a:latin typeface="+mn-lt"/>
                          <a:ea typeface="+mn-ea"/>
                          <a:cs typeface="+mn-cs"/>
                        </a:rPr>
                        <a:t>SELECT Room</a:t>
                      </a:r>
                      <a:r>
                        <a:rPr lang="en-US" sz="1800" b="0" i="0" u="none" strike="noStrike" kern="1200" cap="none" spc="0" normalizeH="0" baseline="0" noProof="0">
                          <a:ln>
                            <a:noFill/>
                          </a:ln>
                          <a:effectLst/>
                          <a:uLnTx/>
                          <a:uFillTx/>
                          <a:latin typeface="+mn-lt"/>
                          <a:ea typeface="+mn-ea"/>
                          <a:cs typeface="+mn-cs"/>
                        </a:rPr>
                        <a:t> </a:t>
                      </a:r>
                      <a:endParaRPr kumimoji="0" lang="en-US" sz="18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mn-lt"/>
                          <a:ea typeface="+mn-ea"/>
                          <a:cs typeface="+mn-cs"/>
                        </a:rPr>
                        <a:t>FROM DIGITALTWINS Floor</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mn-lt"/>
                          <a:ea typeface="+mn-ea"/>
                          <a:cs typeface="+mn-cs"/>
                        </a:rPr>
                        <a:t>JOIN Room RELATED Floor.Contains</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mn-lt"/>
                          <a:ea typeface="+mn-ea"/>
                          <a:cs typeface="+mn-cs"/>
                        </a:rPr>
                        <a:t>WHERE Floor.$dtId = </a:t>
                      </a:r>
                      <a:r>
                        <a:rPr lang="en-US" sz="1800" b="0" i="0" u="none" strike="noStrike" kern="1200" cap="none" spc="0" normalizeH="0" baseline="0" noProof="0">
                          <a:ln>
                            <a:noFill/>
                          </a:ln>
                          <a:effectLst/>
                          <a:uLnTx/>
                          <a:uFillTx/>
                          <a:latin typeface="+mn-lt"/>
                          <a:ea typeface="+mn-ea"/>
                          <a:cs typeface="+mn-cs"/>
                        </a:rPr>
                        <a:t>'floor11'</a:t>
                      </a:r>
                      <a:endParaRPr kumimoji="0" lang="en-US" sz="1800" b="0" i="0" u="none" strike="noStrike" kern="1200" cap="none" spc="0" normalizeH="0" baseline="0" noProof="0">
                        <a:ln>
                          <a:noFill/>
                        </a:ln>
                        <a:effectLst/>
                        <a:uLnTx/>
                        <a:uFillTx/>
                        <a:latin typeface="+mn-lt"/>
                        <a:ea typeface="+mn-ea"/>
                        <a:cs typeface="+mn-cs"/>
                      </a:endParaRPr>
                    </a:p>
                    <a:p>
                      <a:pPr marL="0" marR="0" lvl="0" indent="0" algn="l" rtl="0" eaLnBrk="1" fontAlgn="base" latinLnBrk="0" hangingPunct="1">
                        <a:lnSpc>
                          <a:spcPct val="100000"/>
                        </a:lnSpc>
                        <a:spcBef>
                          <a:spcPts val="0"/>
                        </a:spcBef>
                        <a:spcAft>
                          <a:spcPts val="0"/>
                        </a:spcAft>
                        <a:buFontTx/>
                        <a:buNone/>
                      </a:pPr>
                      <a:r>
                        <a:rPr kumimoji="0" lang="en-US" sz="1800" b="0" i="0" u="none" strike="noStrike" kern="1200" cap="none" spc="0" normalizeH="0" baseline="0" noProof="0">
                          <a:ln>
                            <a:noFill/>
                          </a:ln>
                          <a:effectLst/>
                          <a:uLnTx/>
                          <a:uFillTx/>
                          <a:latin typeface="+mn-lt"/>
                          <a:ea typeface="+mn-ea"/>
                          <a:cs typeface="+mn-cs"/>
                        </a:rPr>
                        <a:t>AND </a:t>
                      </a:r>
                      <a:r>
                        <a:rPr lang="en-US" sz="1800" b="0" i="0" u="none" strike="noStrike" kern="1200" cap="none" spc="0" normalizeH="0" baseline="0" noProof="0">
                          <a:ln>
                            <a:noFill/>
                          </a:ln>
                          <a:effectLst/>
                          <a:uLnTx/>
                          <a:uFillTx/>
                          <a:latin typeface="+mn-lt"/>
                          <a:ea typeface="+mn-ea"/>
                          <a:cs typeface="+mn-cs"/>
                        </a:rPr>
                        <a:t>IS_OF_MODEL(Room, ’dtmi</a:t>
                      </a:r>
                      <a:r>
                        <a:rPr kumimoji="0" lang="en-US" sz="1800" b="0" i="0" u="none" strike="noStrike" kern="1200" cap="none" spc="0" normalizeH="0" baseline="0" noProof="0">
                          <a:ln>
                            <a:noFill/>
                          </a:ln>
                          <a:effectLst/>
                          <a:uLnTx/>
                          <a:uFillTx/>
                          <a:latin typeface="+mn-lt"/>
                          <a:ea typeface="+mn-ea"/>
                          <a:cs typeface="+mn-cs"/>
                        </a:rPr>
                        <a:t>:contosocom:DigitalTwins:Room;1</a:t>
                      </a:r>
                      <a:r>
                        <a:rPr lang="en-US" sz="1800" b="0" i="0" u="none" strike="noStrike" kern="1200" cap="none" spc="0" normalizeH="0" baseline="0" noProof="0">
                          <a:ln>
                            <a:noFill/>
                          </a:ln>
                          <a:effectLst/>
                          <a:uLnTx/>
                          <a:uFillTx/>
                          <a:latin typeface="+mn-lt"/>
                          <a:ea typeface="+mn-ea"/>
                          <a:cs typeface="+mn-cs"/>
                        </a:rPr>
                        <a:t>')</a:t>
                      </a:r>
                      <a:endParaRPr kumimoji="0" lang="en-US" sz="1800" b="0" i="0" u="none" strike="noStrike" kern="1200" cap="none" spc="0" normalizeH="0" baseline="0" noProof="0">
                        <a:ln>
                          <a:noFill/>
                        </a:ln>
                        <a:effectLst/>
                        <a:uLnTx/>
                        <a:uFillTx/>
                        <a:latin typeface="+mn-lt"/>
                        <a:ea typeface="+mn-ea"/>
                        <a:cs typeface="+mn-cs"/>
                      </a:endParaRPr>
                    </a:p>
                  </a:txBody>
                  <a:tcPr/>
                </a:tc>
                <a:extLst>
                  <a:ext uri="{0D108BD9-81ED-4DB2-BD59-A6C34878D82A}">
                    <a16:rowId xmlns:a16="http://schemas.microsoft.com/office/drawing/2014/main" val="483363674"/>
                  </a:ext>
                </a:extLst>
              </a:tr>
            </a:tbl>
          </a:graphicData>
        </a:graphic>
      </p:graphicFrame>
      <p:sp>
        <p:nvSpPr>
          <p:cNvPr id="4" name="Title 1">
            <a:extLst>
              <a:ext uri="{FF2B5EF4-FFF2-40B4-BE49-F238E27FC236}">
                <a16:creationId xmlns:a16="http://schemas.microsoft.com/office/drawing/2014/main" id="{B401B177-95F5-472A-8422-F5CC2421F81D}"/>
              </a:ext>
            </a:extLst>
          </p:cNvPr>
          <p:cNvSpPr>
            <a:spLocks noGrp="1"/>
          </p:cNvSpPr>
          <p:nvPr>
            <p:ph type="title"/>
          </p:nvPr>
        </p:nvSpPr>
        <p:spPr>
          <a:xfrm>
            <a:off x="473765" y="343624"/>
            <a:ext cx="10515600" cy="398607"/>
          </a:xfrm>
        </p:spPr>
        <p:txBody>
          <a:bodyPr>
            <a:normAutofit fontScale="90000"/>
          </a:bodyPr>
          <a:lstStyle/>
          <a:p>
            <a:r>
              <a:rPr lang="en-US"/>
              <a:t>Additional Queries Examples</a:t>
            </a:r>
          </a:p>
        </p:txBody>
      </p:sp>
    </p:spTree>
    <p:extLst>
      <p:ext uri="{BB962C8B-B14F-4D97-AF65-F5344CB8AC3E}">
        <p14:creationId xmlns:p14="http://schemas.microsoft.com/office/powerpoint/2010/main" val="18938447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D95FA-E71A-47C4-9657-B939E225C951}"/>
              </a:ext>
            </a:extLst>
          </p:cNvPr>
          <p:cNvSpPr>
            <a:spLocks noGrp="1"/>
          </p:cNvSpPr>
          <p:nvPr>
            <p:ph type="title"/>
          </p:nvPr>
        </p:nvSpPr>
        <p:spPr>
          <a:xfrm>
            <a:off x="2197100" y="2841847"/>
            <a:ext cx="7840680" cy="1533470"/>
          </a:xfrm>
        </p:spPr>
        <p:txBody>
          <a:bodyPr vert="horz" lIns="91440" tIns="45720" rIns="91440" bIns="45720" rtlCol="0" anchor="ctr">
            <a:normAutofit/>
          </a:bodyPr>
          <a:lstStyle/>
          <a:p>
            <a:r>
              <a:rPr lang="en-US" sz="3200" kern="1200">
                <a:solidFill>
                  <a:schemeClr val="bg1"/>
                </a:solidFill>
              </a:rPr>
              <a:t>Azure Digital </a:t>
            </a:r>
            <a:r>
              <a:rPr lang="en-US" sz="3200"/>
              <a:t>Twins</a:t>
            </a:r>
            <a:br>
              <a:rPr lang="en-US" sz="3200" kern="1200">
                <a:solidFill>
                  <a:schemeClr val="bg1"/>
                </a:solidFill>
                <a:latin typeface="+mj-lt"/>
                <a:ea typeface="+mj-ea"/>
                <a:cs typeface="+mj-cs"/>
              </a:rPr>
            </a:br>
            <a:r>
              <a:rPr lang="en-US" sz="3200" kern="1200">
                <a:solidFill>
                  <a:schemeClr val="bg1"/>
                </a:solidFill>
                <a:latin typeface="+mj-lt"/>
                <a:ea typeface="+mj-ea"/>
                <a:cs typeface="+mj-cs"/>
              </a:rPr>
              <a:t>Access Control</a:t>
            </a:r>
          </a:p>
        </p:txBody>
      </p:sp>
      <p:pic>
        <p:nvPicPr>
          <p:cNvPr id="3" name="Graphic 2">
            <a:extLst>
              <a:ext uri="{FF2B5EF4-FFF2-40B4-BE49-F238E27FC236}">
                <a16:creationId xmlns:a16="http://schemas.microsoft.com/office/drawing/2014/main" id="{336A971F-F375-4C0D-839D-51EABCA8AB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4841" y="2841847"/>
            <a:ext cx="1533470" cy="1533470"/>
          </a:xfrm>
          <a:prstGeom prst="rect">
            <a:avLst/>
          </a:prstGeom>
        </p:spPr>
      </p:pic>
    </p:spTree>
    <p:extLst>
      <p:ext uri="{BB962C8B-B14F-4D97-AF65-F5344CB8AC3E}">
        <p14:creationId xmlns:p14="http://schemas.microsoft.com/office/powerpoint/2010/main" val="2703018199"/>
      </p:ext>
    </p:extLst>
  </p:cSld>
  <p:clrMapOvr>
    <a:masterClrMapping/>
  </p:clrMapOvr>
  <p:transition advClick="0" advTm="20000">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82914-9BEC-4121-889A-BE4A6F2DEC81}"/>
              </a:ext>
            </a:extLst>
          </p:cNvPr>
          <p:cNvSpPr>
            <a:spLocks noGrp="1"/>
          </p:cNvSpPr>
          <p:nvPr>
            <p:ph type="title"/>
          </p:nvPr>
        </p:nvSpPr>
        <p:spPr>
          <a:xfrm>
            <a:off x="480391" y="252481"/>
            <a:ext cx="10515600" cy="398607"/>
          </a:xfrm>
        </p:spPr>
        <p:txBody>
          <a:bodyPr>
            <a:normAutofit fontScale="90000"/>
          </a:bodyPr>
          <a:lstStyle/>
          <a:p>
            <a:r>
              <a:rPr lang="en-US"/>
              <a:t>Access Control</a:t>
            </a:r>
          </a:p>
        </p:txBody>
      </p:sp>
      <p:sp>
        <p:nvSpPr>
          <p:cNvPr id="3" name="Content Placeholder 2">
            <a:extLst>
              <a:ext uri="{FF2B5EF4-FFF2-40B4-BE49-F238E27FC236}">
                <a16:creationId xmlns:a16="http://schemas.microsoft.com/office/drawing/2014/main" id="{A1629860-3819-4636-8D1E-EBA1703B22FD}"/>
              </a:ext>
            </a:extLst>
          </p:cNvPr>
          <p:cNvSpPr>
            <a:spLocks noGrp="1"/>
          </p:cNvSpPr>
          <p:nvPr>
            <p:ph idx="1"/>
          </p:nvPr>
        </p:nvSpPr>
        <p:spPr>
          <a:xfrm>
            <a:off x="480391" y="1295782"/>
            <a:ext cx="11284226" cy="5111643"/>
          </a:xfrm>
        </p:spPr>
        <p:txBody>
          <a:bodyPr vert="horz" lIns="91440" tIns="45720" rIns="91440" bIns="45720" rtlCol="0" anchor="t">
            <a:normAutofit fontScale="92500" lnSpcReduction="10000"/>
          </a:bodyPr>
          <a:lstStyle/>
          <a:p>
            <a:r>
              <a:rPr lang="en-US" sz="2400">
                <a:cs typeface="Segoe UI Semibold"/>
              </a:rPr>
              <a:t>Role Based Access Control support in ADT aligned with Azure RBAC</a:t>
            </a:r>
          </a:p>
          <a:p>
            <a:pPr lvl="1"/>
            <a:r>
              <a:rPr lang="en-US" sz="2000">
                <a:cs typeface="Segoe UI Semibold"/>
              </a:rPr>
              <a:t>Coarse-grain access control with two built-in roles for authorizing access to ADT resources</a:t>
            </a:r>
          </a:p>
          <a:p>
            <a:pPr lvl="2"/>
            <a:r>
              <a:rPr lang="en-US" sz="1600">
                <a:cs typeface="Segoe UI Semibold"/>
              </a:rPr>
              <a:t>Azure Digital Twins Owner</a:t>
            </a:r>
          </a:p>
          <a:p>
            <a:pPr lvl="2"/>
            <a:r>
              <a:rPr lang="en-US" sz="1600">
                <a:cs typeface="Segoe UI Semibold"/>
              </a:rPr>
              <a:t>Azure Digital Twins Reader</a:t>
            </a:r>
          </a:p>
          <a:p>
            <a:pPr lvl="1"/>
            <a:r>
              <a:rPr lang="en-US" sz="2000">
                <a:cs typeface="Segoe UI Semibold"/>
              </a:rPr>
              <a:t>Support for custom roles to meet specific access control needs</a:t>
            </a:r>
          </a:p>
          <a:p>
            <a:pPr lvl="2"/>
            <a:r>
              <a:rPr lang="en-US" sz="1600">
                <a:cs typeface="Segoe UI Semibold"/>
              </a:rPr>
              <a:t>Customize roles by allowing actions (CRUD) from different permissions scopes </a:t>
            </a:r>
          </a:p>
          <a:p>
            <a:pPr marL="457200" lvl="1" indent="0">
              <a:buNone/>
            </a:pPr>
            <a:endParaRPr lang="en-US" sz="2000">
              <a:cs typeface="Segoe UI Semibold"/>
            </a:endParaRPr>
          </a:p>
          <a:p>
            <a:r>
              <a:rPr lang="en-US" sz="2400">
                <a:cs typeface="Segoe UI Semibold"/>
              </a:rPr>
              <a:t>Permission scope for control over:</a:t>
            </a:r>
          </a:p>
          <a:p>
            <a:pPr lvl="1"/>
            <a:r>
              <a:rPr lang="en-US" sz="2000" b="1">
                <a:cs typeface="Segoe UI Semibold"/>
              </a:rPr>
              <a:t>Model</a:t>
            </a:r>
            <a:r>
              <a:rPr lang="en-US" sz="2000">
                <a:cs typeface="Segoe UI Semibold"/>
              </a:rPr>
              <a:t> </a:t>
            </a:r>
            <a:r>
              <a:rPr lang="en-US" sz="2000" b="1">
                <a:cs typeface="Segoe UI Semibold"/>
              </a:rPr>
              <a:t>C</a:t>
            </a:r>
            <a:r>
              <a:rPr lang="en-US" sz="2000">
                <a:cs typeface="Segoe UI Semibold"/>
              </a:rPr>
              <a:t>reate </a:t>
            </a:r>
            <a:r>
              <a:rPr lang="en-US" sz="2000" b="1">
                <a:cs typeface="Segoe UI Semibold"/>
              </a:rPr>
              <a:t>R</a:t>
            </a:r>
            <a:r>
              <a:rPr lang="en-US" sz="2000">
                <a:cs typeface="Segoe UI Semibold"/>
              </a:rPr>
              <a:t>ead </a:t>
            </a:r>
            <a:r>
              <a:rPr lang="en-US" sz="2000" b="1">
                <a:cs typeface="Segoe UI Semibold"/>
              </a:rPr>
              <a:t>U</a:t>
            </a:r>
            <a:r>
              <a:rPr lang="en-US" sz="2000">
                <a:cs typeface="Segoe UI Semibold"/>
              </a:rPr>
              <a:t>pdate </a:t>
            </a:r>
            <a:r>
              <a:rPr lang="en-US" sz="2000" b="1">
                <a:cs typeface="Segoe UI Semibold"/>
              </a:rPr>
              <a:t>D</a:t>
            </a:r>
            <a:r>
              <a:rPr lang="en-US" sz="2000">
                <a:cs typeface="Segoe UI Semibold"/>
              </a:rPr>
              <a:t>elete</a:t>
            </a:r>
          </a:p>
          <a:p>
            <a:pPr lvl="1"/>
            <a:r>
              <a:rPr lang="en-US" sz="2000" b="1">
                <a:cs typeface="Segoe UI Semibold"/>
              </a:rPr>
              <a:t>Digital Twins </a:t>
            </a:r>
            <a:r>
              <a:rPr lang="en-US" sz="2000">
                <a:cs typeface="Segoe UI Semibold"/>
              </a:rPr>
              <a:t>CRUD</a:t>
            </a:r>
          </a:p>
          <a:p>
            <a:pPr lvl="1"/>
            <a:r>
              <a:rPr lang="en-US" sz="2000" b="1"/>
              <a:t>Digital Twins Relationships</a:t>
            </a:r>
            <a:r>
              <a:rPr lang="en-US" sz="2000"/>
              <a:t> CRUD</a:t>
            </a:r>
            <a:endParaRPr lang="en-US" sz="2000">
              <a:cs typeface="Segoe UI Light"/>
            </a:endParaRPr>
          </a:p>
          <a:p>
            <a:pPr lvl="1"/>
            <a:r>
              <a:rPr lang="en-US" sz="2000" b="1">
                <a:cs typeface="Segoe UI Semibold"/>
              </a:rPr>
              <a:t>Query</a:t>
            </a:r>
            <a:r>
              <a:rPr lang="en-US"/>
              <a:t> </a:t>
            </a:r>
            <a:r>
              <a:rPr lang="en-US" sz="2000">
                <a:cs typeface="Segoe UI Semibold"/>
              </a:rPr>
              <a:t>operations</a:t>
            </a:r>
          </a:p>
          <a:p>
            <a:pPr lvl="1"/>
            <a:r>
              <a:rPr lang="en-US" sz="2000" b="1">
                <a:cs typeface="Segoe UI Semibold"/>
              </a:rPr>
              <a:t>Event routes </a:t>
            </a:r>
            <a:r>
              <a:rPr lang="en-US" sz="2000">
                <a:cs typeface="Segoe UI Semibold"/>
              </a:rPr>
              <a:t>CRUD</a:t>
            </a:r>
          </a:p>
          <a:p>
            <a:pPr lvl="2"/>
            <a:r>
              <a:rPr lang="en-US"/>
              <a:t>Capability used for directing events to an endpoint </a:t>
            </a:r>
            <a:endParaRPr lang="en-US">
              <a:cs typeface="Segoe UI Light"/>
            </a:endParaRPr>
          </a:p>
          <a:p>
            <a:pPr lvl="2"/>
            <a:r>
              <a:rPr lang="en-US"/>
              <a:t>E.g. </a:t>
            </a:r>
            <a:r>
              <a:rPr lang="en-US">
                <a:hlinkClick r:id="rId3"/>
              </a:rPr>
              <a:t>Event Hub</a:t>
            </a:r>
            <a:r>
              <a:rPr lang="en-US"/>
              <a:t>, </a:t>
            </a:r>
            <a:r>
              <a:rPr lang="en-US">
                <a:hlinkClick r:id="rId4"/>
              </a:rPr>
              <a:t>Event Grid</a:t>
            </a:r>
            <a:r>
              <a:rPr lang="en-US"/>
              <a:t>, or </a:t>
            </a:r>
            <a:r>
              <a:rPr lang="en-US">
                <a:hlinkClick r:id="rId5"/>
              </a:rPr>
              <a:t>Service Bus</a:t>
            </a:r>
            <a:r>
              <a:rPr lang="en-US"/>
              <a:t>.</a:t>
            </a:r>
            <a:endParaRPr lang="en-US">
              <a:cs typeface="Segoe UI Light"/>
            </a:endParaRPr>
          </a:p>
          <a:p>
            <a:pPr lvl="1"/>
            <a:endParaRPr lang="en-US">
              <a:cs typeface="Segoe UI Semibold" panose="020B0702040204020203" pitchFamily="34" charset="0"/>
            </a:endParaRPr>
          </a:p>
          <a:p>
            <a:endParaRPr lang="en-US" b="1"/>
          </a:p>
          <a:p>
            <a:pPr marL="457200" lvl="1" indent="0">
              <a:lnSpc>
                <a:spcPct val="120000"/>
              </a:lnSpc>
              <a:buNone/>
            </a:pPr>
            <a:endParaRPr lang="en-US"/>
          </a:p>
        </p:txBody>
      </p:sp>
    </p:spTree>
    <p:extLst>
      <p:ext uri="{BB962C8B-B14F-4D97-AF65-F5344CB8AC3E}">
        <p14:creationId xmlns:p14="http://schemas.microsoft.com/office/powerpoint/2010/main" val="9341931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3C2C337-A07C-4890-BFA4-E629CC873477}"/>
              </a:ext>
            </a:extLst>
          </p:cNvPr>
          <p:cNvSpPr>
            <a:spLocks noGrp="1"/>
          </p:cNvSpPr>
          <p:nvPr>
            <p:ph type="body" sz="quarter" idx="10"/>
          </p:nvPr>
        </p:nvSpPr>
        <p:spPr>
          <a:xfrm>
            <a:off x="455994" y="786082"/>
            <a:ext cx="5433818" cy="5724644"/>
          </a:xfrm>
        </p:spPr>
        <p:txBody>
          <a:bodyPr/>
          <a:lstStyle/>
          <a:p>
            <a:r>
              <a:rPr lang="en-US" sz="2000">
                <a:solidFill>
                  <a:schemeClr val="tx1"/>
                </a:solidFill>
              </a:rPr>
              <a:t>Hear the latest updates</a:t>
            </a:r>
          </a:p>
          <a:p>
            <a:r>
              <a:rPr lang="en-US" sz="2000" u="sng"/>
              <a:t>aka.ms/iotshow</a:t>
            </a:r>
          </a:p>
          <a:p>
            <a:endParaRPr lang="en-US" sz="2000"/>
          </a:p>
          <a:p>
            <a:r>
              <a:rPr lang="en-US" sz="2000">
                <a:solidFill>
                  <a:schemeClr val="tx1"/>
                </a:solidFill>
              </a:rPr>
              <a:t>Share your projects and reach out to the team on</a:t>
            </a:r>
          </a:p>
          <a:p>
            <a:r>
              <a:rPr lang="en-US" sz="2000" u="sng"/>
              <a:t>aka.ms/iottechcommunity</a:t>
            </a:r>
          </a:p>
          <a:p>
            <a:endParaRPr lang="en-US" sz="2000"/>
          </a:p>
          <a:p>
            <a:r>
              <a:rPr lang="en-US" sz="2000">
                <a:solidFill>
                  <a:schemeClr val="tx1"/>
                </a:solidFill>
              </a:rPr>
              <a:t>Azure Digital Twins</a:t>
            </a:r>
          </a:p>
          <a:p>
            <a:r>
              <a:rPr lang="en-US" sz="2000">
                <a:hlinkClick r:id="rId3"/>
              </a:rPr>
              <a:t>https://azure.microsoft.com/services/digital-twins/</a:t>
            </a:r>
            <a:endParaRPr lang="en-US" sz="2000"/>
          </a:p>
          <a:p>
            <a:endParaRPr lang="en-US" sz="2000"/>
          </a:p>
          <a:p>
            <a:r>
              <a:rPr lang="en-US" sz="2000">
                <a:solidFill>
                  <a:schemeClr val="tx1"/>
                </a:solidFill>
              </a:rPr>
              <a:t>Build - Azure Digital Twins: Powering the Next Generation of IoT </a:t>
            </a:r>
          </a:p>
          <a:p>
            <a:r>
              <a:rPr lang="en-US" sz="2000">
                <a:hlinkClick r:id="rId4"/>
              </a:rPr>
              <a:t>https://mybuild.microsoft.com/home</a:t>
            </a:r>
            <a:endParaRPr lang="en-US" sz="2000"/>
          </a:p>
          <a:p>
            <a:endParaRPr lang="en-US" sz="2000">
              <a:solidFill>
                <a:schemeClr val="tx1"/>
              </a:solidFill>
            </a:endParaRPr>
          </a:p>
          <a:p>
            <a:r>
              <a:rPr lang="en-US" sz="2000">
                <a:solidFill>
                  <a:schemeClr val="tx1"/>
                </a:solidFill>
              </a:rPr>
              <a:t>Microsoft Q&amp;A</a:t>
            </a:r>
          </a:p>
          <a:p>
            <a:r>
              <a:rPr lang="en-US" sz="2000">
                <a:hlinkClick r:id="rId5"/>
              </a:rPr>
              <a:t>https://docs.microsoft.com/answers/products/</a:t>
            </a:r>
            <a:endParaRPr lang="en-US" sz="2000">
              <a:solidFill>
                <a:schemeClr val="tx1"/>
              </a:solidFill>
            </a:endParaRPr>
          </a:p>
          <a:p>
            <a:endParaRPr lang="en-US" sz="2000"/>
          </a:p>
        </p:txBody>
      </p:sp>
      <p:sp>
        <p:nvSpPr>
          <p:cNvPr id="4" name="Title 3">
            <a:extLst>
              <a:ext uri="{FF2B5EF4-FFF2-40B4-BE49-F238E27FC236}">
                <a16:creationId xmlns:a16="http://schemas.microsoft.com/office/drawing/2014/main" id="{6A8246CC-3F2B-40FD-A954-B15FF8BD4FEC}"/>
              </a:ext>
            </a:extLst>
          </p:cNvPr>
          <p:cNvSpPr>
            <a:spLocks noGrp="1"/>
          </p:cNvSpPr>
          <p:nvPr>
            <p:ph type="title"/>
          </p:nvPr>
        </p:nvSpPr>
        <p:spPr>
          <a:xfrm>
            <a:off x="455994" y="152967"/>
            <a:ext cx="11303917" cy="813819"/>
          </a:xfrm>
        </p:spPr>
        <p:txBody>
          <a:bodyPr/>
          <a:lstStyle/>
          <a:p>
            <a:r>
              <a:rPr lang="en-US"/>
              <a:t>Resources</a:t>
            </a:r>
          </a:p>
        </p:txBody>
      </p:sp>
      <p:pic>
        <p:nvPicPr>
          <p:cNvPr id="3" name="Picture 2">
            <a:extLst>
              <a:ext uri="{FF2B5EF4-FFF2-40B4-BE49-F238E27FC236}">
                <a16:creationId xmlns:a16="http://schemas.microsoft.com/office/drawing/2014/main" id="{FBA264BE-D143-4FA0-8675-8B70AB61628B}"/>
              </a:ext>
            </a:extLst>
          </p:cNvPr>
          <p:cNvPicPr>
            <a:picLocks noChangeAspect="1"/>
          </p:cNvPicPr>
          <p:nvPr/>
        </p:nvPicPr>
        <p:blipFill>
          <a:blip r:embed="rId6"/>
          <a:stretch>
            <a:fillRect/>
          </a:stretch>
        </p:blipFill>
        <p:spPr>
          <a:xfrm>
            <a:off x="6468856" y="1260196"/>
            <a:ext cx="4289378" cy="2299867"/>
          </a:xfrm>
          <a:prstGeom prst="rect">
            <a:avLst/>
          </a:prstGeom>
          <a:ln w="28575">
            <a:solidFill>
              <a:schemeClr val="tx2"/>
            </a:solidFill>
          </a:ln>
        </p:spPr>
      </p:pic>
      <p:pic>
        <p:nvPicPr>
          <p:cNvPr id="6" name="Picture 5">
            <a:extLst>
              <a:ext uri="{FF2B5EF4-FFF2-40B4-BE49-F238E27FC236}">
                <a16:creationId xmlns:a16="http://schemas.microsoft.com/office/drawing/2014/main" id="{0BF847E6-0127-45A3-AF4D-5BD1E8C958E4}"/>
              </a:ext>
            </a:extLst>
          </p:cNvPr>
          <p:cNvPicPr>
            <a:picLocks noChangeAspect="1"/>
          </p:cNvPicPr>
          <p:nvPr/>
        </p:nvPicPr>
        <p:blipFill>
          <a:blip r:embed="rId7"/>
          <a:stretch>
            <a:fillRect/>
          </a:stretch>
        </p:blipFill>
        <p:spPr>
          <a:xfrm>
            <a:off x="5790923" y="3767647"/>
            <a:ext cx="4567717" cy="2479218"/>
          </a:xfrm>
          <a:prstGeom prst="rect">
            <a:avLst/>
          </a:prstGeom>
          <a:ln w="19050">
            <a:solidFill>
              <a:schemeClr val="tx2"/>
            </a:solidFill>
          </a:ln>
        </p:spPr>
      </p:pic>
      <p:pic>
        <p:nvPicPr>
          <p:cNvPr id="7" name="Picture 6">
            <a:extLst>
              <a:ext uri="{FF2B5EF4-FFF2-40B4-BE49-F238E27FC236}">
                <a16:creationId xmlns:a16="http://schemas.microsoft.com/office/drawing/2014/main" id="{9B9ABA62-8633-4EF1-95DA-ABB07D388422}"/>
              </a:ext>
            </a:extLst>
          </p:cNvPr>
          <p:cNvPicPr>
            <a:picLocks noChangeAspect="1"/>
          </p:cNvPicPr>
          <p:nvPr/>
        </p:nvPicPr>
        <p:blipFill>
          <a:blip r:embed="rId8"/>
          <a:stretch>
            <a:fillRect/>
          </a:stretch>
        </p:blipFill>
        <p:spPr>
          <a:xfrm>
            <a:off x="7716193" y="4339727"/>
            <a:ext cx="4311804" cy="2157597"/>
          </a:xfrm>
          <a:prstGeom prst="rect">
            <a:avLst/>
          </a:prstGeom>
          <a:ln w="12700">
            <a:solidFill>
              <a:schemeClr val="tx2"/>
            </a:solidFill>
          </a:ln>
        </p:spPr>
      </p:pic>
      <p:pic>
        <p:nvPicPr>
          <p:cNvPr id="8" name="Picture 7">
            <a:extLst>
              <a:ext uri="{FF2B5EF4-FFF2-40B4-BE49-F238E27FC236}">
                <a16:creationId xmlns:a16="http://schemas.microsoft.com/office/drawing/2014/main" id="{203698C8-7938-421A-A557-1D75F69E07A2}"/>
              </a:ext>
            </a:extLst>
          </p:cNvPr>
          <p:cNvPicPr>
            <a:picLocks noChangeAspect="1"/>
          </p:cNvPicPr>
          <p:nvPr/>
        </p:nvPicPr>
        <p:blipFill>
          <a:blip r:embed="rId9"/>
          <a:stretch>
            <a:fillRect/>
          </a:stretch>
        </p:blipFill>
        <p:spPr>
          <a:xfrm>
            <a:off x="8469780" y="406942"/>
            <a:ext cx="3290132" cy="1853341"/>
          </a:xfrm>
          <a:prstGeom prst="rect">
            <a:avLst/>
          </a:prstGeom>
          <a:ln w="19050">
            <a:solidFill>
              <a:schemeClr val="tx2"/>
            </a:solidFill>
          </a:ln>
        </p:spPr>
      </p:pic>
      <p:sp>
        <p:nvSpPr>
          <p:cNvPr id="9" name="TextBox 8">
            <a:extLst>
              <a:ext uri="{FF2B5EF4-FFF2-40B4-BE49-F238E27FC236}">
                <a16:creationId xmlns:a16="http://schemas.microsoft.com/office/drawing/2014/main" id="{0525489E-3AAA-4512-A5F8-E677A38D7CEF}"/>
              </a:ext>
            </a:extLst>
          </p:cNvPr>
          <p:cNvSpPr txBox="1"/>
          <p:nvPr/>
        </p:nvSpPr>
        <p:spPr>
          <a:xfrm>
            <a:off x="3358683" y="3247985"/>
            <a:ext cx="6717365" cy="362072"/>
          </a:xfrm>
          <a:prstGeom prst="rect">
            <a:avLst/>
          </a:prstGeom>
          <a:noFill/>
        </p:spPr>
        <p:txBody>
          <a:bodyPr wrap="square">
            <a:spAutoFit/>
          </a:bodyPr>
          <a:lstStyle/>
          <a:p>
            <a:pPr defTabSz="914367"/>
            <a:r>
              <a:rPr lang="en-US" sz="1765">
                <a:solidFill>
                  <a:srgbClr val="000000"/>
                </a:solidFill>
                <a:latin typeface="Times New Roman" panose="02020603050405020304" pitchFamily="18" charset="0"/>
              </a:rPr>
              <a:t> </a:t>
            </a:r>
            <a:endParaRPr lang="en-US" sz="1765">
              <a:solidFill>
                <a:srgbClr val="000000"/>
              </a:solidFill>
              <a:latin typeface="Segoe UI"/>
            </a:endParaRPr>
          </a:p>
        </p:txBody>
      </p:sp>
    </p:spTree>
    <p:extLst>
      <p:ext uri="{BB962C8B-B14F-4D97-AF65-F5344CB8AC3E}">
        <p14:creationId xmlns:p14="http://schemas.microsoft.com/office/powerpoint/2010/main" val="55498634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Rounded Corners 25">
            <a:extLst>
              <a:ext uri="{FF2B5EF4-FFF2-40B4-BE49-F238E27FC236}">
                <a16:creationId xmlns:a16="http://schemas.microsoft.com/office/drawing/2014/main" id="{F131DD3C-0768-4D5B-B060-C7AF7BB5E219}"/>
              </a:ext>
            </a:extLst>
          </p:cNvPr>
          <p:cNvSpPr/>
          <p:nvPr/>
        </p:nvSpPr>
        <p:spPr>
          <a:xfrm>
            <a:off x="743203" y="2367622"/>
            <a:ext cx="10693072" cy="667373"/>
          </a:xfrm>
          <a:prstGeom prst="roundRect">
            <a:avLst>
              <a:gd name="adj" fmla="val 10000"/>
            </a:avLst>
          </a:prstGeom>
          <a:solidFill>
            <a:schemeClr val="bg1"/>
          </a:solidFill>
          <a:ln w="3175">
            <a:solidFill>
              <a:schemeClr val="accent2">
                <a:lumMod val="60000"/>
                <a:lumOff val="40000"/>
              </a:schemeClr>
            </a:solidFill>
            <a:headEnd type="none" w="med" len="med"/>
            <a:tailEnd type="none" w="med" len="med"/>
          </a:ln>
          <a:effectLst>
            <a:outerShdw blurRad="139700" algn="ctr" rotWithShape="0">
              <a:schemeClr val="accent2">
                <a:alpha val="7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a:solidFill>
                <a:schemeClr val="tx1"/>
              </a:solidFill>
              <a:cs typeface="Segoe UI" pitchFamily="34" charset="0"/>
            </a:endParaRPr>
          </a:p>
        </p:txBody>
      </p:sp>
      <p:sp>
        <p:nvSpPr>
          <p:cNvPr id="30" name="Rectangle: Rounded Corners 29">
            <a:extLst>
              <a:ext uri="{FF2B5EF4-FFF2-40B4-BE49-F238E27FC236}">
                <a16:creationId xmlns:a16="http://schemas.microsoft.com/office/drawing/2014/main" id="{C711B30C-0EB3-431C-B6D8-A752055A541A}"/>
              </a:ext>
            </a:extLst>
          </p:cNvPr>
          <p:cNvSpPr/>
          <p:nvPr/>
        </p:nvSpPr>
        <p:spPr>
          <a:xfrm>
            <a:off x="743203" y="3187350"/>
            <a:ext cx="10693072" cy="667373"/>
          </a:xfrm>
          <a:prstGeom prst="roundRect">
            <a:avLst>
              <a:gd name="adj" fmla="val 10000"/>
            </a:avLst>
          </a:prstGeom>
          <a:solidFill>
            <a:schemeClr val="bg1"/>
          </a:solidFill>
          <a:ln w="3175">
            <a:solidFill>
              <a:schemeClr val="accent2">
                <a:lumMod val="60000"/>
                <a:lumOff val="40000"/>
              </a:schemeClr>
            </a:solidFill>
            <a:headEnd type="none" w="med" len="med"/>
            <a:tailEnd type="none" w="med" len="med"/>
          </a:ln>
          <a:effectLst>
            <a:outerShdw blurRad="139700" algn="ctr" rotWithShape="0">
              <a:schemeClr val="accent2">
                <a:alpha val="7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endParaRPr lang="en-US"/>
          </a:p>
        </p:txBody>
      </p:sp>
      <p:sp>
        <p:nvSpPr>
          <p:cNvPr id="34" name="Rectangle: Rounded Corners 33">
            <a:extLst>
              <a:ext uri="{FF2B5EF4-FFF2-40B4-BE49-F238E27FC236}">
                <a16:creationId xmlns:a16="http://schemas.microsoft.com/office/drawing/2014/main" id="{D1C1301D-83EF-437F-B3C2-5DCBE6F29CC2}"/>
              </a:ext>
            </a:extLst>
          </p:cNvPr>
          <p:cNvSpPr/>
          <p:nvPr/>
        </p:nvSpPr>
        <p:spPr>
          <a:xfrm>
            <a:off x="743203" y="4007078"/>
            <a:ext cx="10693072" cy="667373"/>
          </a:xfrm>
          <a:prstGeom prst="roundRect">
            <a:avLst>
              <a:gd name="adj" fmla="val 10000"/>
            </a:avLst>
          </a:prstGeom>
          <a:solidFill>
            <a:schemeClr val="bg1"/>
          </a:solidFill>
          <a:ln w="3175">
            <a:solidFill>
              <a:schemeClr val="accent2">
                <a:lumMod val="60000"/>
                <a:lumOff val="40000"/>
              </a:schemeClr>
            </a:solidFill>
            <a:headEnd type="none" w="med" len="med"/>
            <a:tailEnd type="none" w="med" len="med"/>
          </a:ln>
          <a:effectLst>
            <a:outerShdw blurRad="139700" algn="ctr" rotWithShape="0">
              <a:schemeClr val="accent2">
                <a:alpha val="7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endParaRPr lang="en-US"/>
          </a:p>
        </p:txBody>
      </p:sp>
      <p:sp>
        <p:nvSpPr>
          <p:cNvPr id="38" name="Rectangle: Rounded Corners 37">
            <a:extLst>
              <a:ext uri="{FF2B5EF4-FFF2-40B4-BE49-F238E27FC236}">
                <a16:creationId xmlns:a16="http://schemas.microsoft.com/office/drawing/2014/main" id="{D21BD516-EF1B-4E69-BBAE-469347776E39}"/>
              </a:ext>
            </a:extLst>
          </p:cNvPr>
          <p:cNvSpPr/>
          <p:nvPr/>
        </p:nvSpPr>
        <p:spPr>
          <a:xfrm>
            <a:off x="743203" y="4826806"/>
            <a:ext cx="10693072" cy="667373"/>
          </a:xfrm>
          <a:prstGeom prst="roundRect">
            <a:avLst>
              <a:gd name="adj" fmla="val 10000"/>
            </a:avLst>
          </a:prstGeom>
          <a:solidFill>
            <a:schemeClr val="bg1"/>
          </a:solidFill>
          <a:ln w="3175">
            <a:solidFill>
              <a:schemeClr val="accent2">
                <a:lumMod val="60000"/>
                <a:lumOff val="40000"/>
              </a:schemeClr>
            </a:solidFill>
            <a:headEnd type="none" w="med" len="med"/>
            <a:tailEnd type="none" w="med" len="med"/>
          </a:ln>
          <a:effectLst>
            <a:outerShdw blurRad="139700" algn="ctr" rotWithShape="0">
              <a:schemeClr val="accent2">
                <a:alpha val="7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endParaRPr lang="en-US"/>
          </a:p>
        </p:txBody>
      </p:sp>
      <p:sp>
        <p:nvSpPr>
          <p:cNvPr id="42" name="Rectangle: Rounded Corners 41">
            <a:extLst>
              <a:ext uri="{FF2B5EF4-FFF2-40B4-BE49-F238E27FC236}">
                <a16:creationId xmlns:a16="http://schemas.microsoft.com/office/drawing/2014/main" id="{9FCED6B3-CF04-424F-B942-EA69C0BA89B5}"/>
              </a:ext>
            </a:extLst>
          </p:cNvPr>
          <p:cNvSpPr/>
          <p:nvPr/>
        </p:nvSpPr>
        <p:spPr>
          <a:xfrm>
            <a:off x="743203" y="5646534"/>
            <a:ext cx="10693072" cy="667373"/>
          </a:xfrm>
          <a:prstGeom prst="roundRect">
            <a:avLst>
              <a:gd name="adj" fmla="val 10000"/>
            </a:avLst>
          </a:prstGeom>
          <a:solidFill>
            <a:schemeClr val="bg1"/>
          </a:solidFill>
          <a:ln w="3175">
            <a:solidFill>
              <a:schemeClr val="accent2">
                <a:lumMod val="60000"/>
                <a:lumOff val="40000"/>
              </a:schemeClr>
            </a:solidFill>
            <a:headEnd type="none" w="med" len="med"/>
            <a:tailEnd type="none" w="med" len="med"/>
          </a:ln>
          <a:effectLst>
            <a:outerShdw blurRad="139700" algn="ctr" rotWithShape="0">
              <a:schemeClr val="accent2">
                <a:alpha val="74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endParaRPr lang="en-US"/>
          </a:p>
        </p:txBody>
      </p:sp>
      <p:sp>
        <p:nvSpPr>
          <p:cNvPr id="52" name="Title 51">
            <a:extLst>
              <a:ext uri="{FF2B5EF4-FFF2-40B4-BE49-F238E27FC236}">
                <a16:creationId xmlns:a16="http://schemas.microsoft.com/office/drawing/2014/main" id="{026863CB-80E8-40ED-922E-027E7BB47678}"/>
              </a:ext>
            </a:extLst>
          </p:cNvPr>
          <p:cNvSpPr>
            <a:spLocks noGrp="1"/>
          </p:cNvSpPr>
          <p:nvPr>
            <p:ph type="title"/>
          </p:nvPr>
        </p:nvSpPr>
        <p:spPr/>
        <p:txBody>
          <a:bodyPr/>
          <a:lstStyle/>
          <a:p>
            <a:r>
              <a:rPr lang="en-US"/>
              <a:t>Updated Capabilities with New Version of Azure Digital Twins</a:t>
            </a:r>
          </a:p>
        </p:txBody>
      </p:sp>
      <p:sp>
        <p:nvSpPr>
          <p:cNvPr id="27" name="Rectangle 26" descr="Robot">
            <a:extLst>
              <a:ext uri="{FF2B5EF4-FFF2-40B4-BE49-F238E27FC236}">
                <a16:creationId xmlns:a16="http://schemas.microsoft.com/office/drawing/2014/main" id="{40CF8197-3446-46C0-8122-0CD7C14AAA0E}"/>
              </a:ext>
            </a:extLst>
          </p:cNvPr>
          <p:cNvSpPr/>
          <p:nvPr/>
        </p:nvSpPr>
        <p:spPr>
          <a:xfrm>
            <a:off x="945083" y="2517781"/>
            <a:ext cx="367055" cy="367055"/>
          </a:xfrm>
          <a:prstGeom prst="rect">
            <a:avLst/>
          </a:prstGeom>
          <a: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p:spPr>
      </p:sp>
      <p:sp>
        <p:nvSpPr>
          <p:cNvPr id="28" name="Freeform: Shape 27">
            <a:extLst>
              <a:ext uri="{FF2B5EF4-FFF2-40B4-BE49-F238E27FC236}">
                <a16:creationId xmlns:a16="http://schemas.microsoft.com/office/drawing/2014/main" id="{E8A03527-2E8B-4C29-95D3-27D8F96260FE}"/>
              </a:ext>
            </a:extLst>
          </p:cNvPr>
          <p:cNvSpPr/>
          <p:nvPr/>
        </p:nvSpPr>
        <p:spPr>
          <a:xfrm>
            <a:off x="1514018" y="2367622"/>
            <a:ext cx="1991016" cy="667373"/>
          </a:xfrm>
          <a:custGeom>
            <a:avLst/>
            <a:gdLst>
              <a:gd name="connsiteX0" fmla="*/ 0 w 4908370"/>
              <a:gd name="connsiteY0" fmla="*/ 0 h 680755"/>
              <a:gd name="connsiteX1" fmla="*/ 4908370 w 4908370"/>
              <a:gd name="connsiteY1" fmla="*/ 0 h 680755"/>
              <a:gd name="connsiteX2" fmla="*/ 4908370 w 4908370"/>
              <a:gd name="connsiteY2" fmla="*/ 680755 h 680755"/>
              <a:gd name="connsiteX3" fmla="*/ 0 w 4908370"/>
              <a:gd name="connsiteY3" fmla="*/ 680755 h 680755"/>
              <a:gd name="connsiteX4" fmla="*/ 0 w 4908370"/>
              <a:gd name="connsiteY4" fmla="*/ 0 h 68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8370" h="680755">
                <a:moveTo>
                  <a:pt x="0" y="0"/>
                </a:moveTo>
                <a:lnTo>
                  <a:pt x="4908370" y="0"/>
                </a:lnTo>
                <a:lnTo>
                  <a:pt x="4908370" y="680755"/>
                </a:lnTo>
                <a:lnTo>
                  <a:pt x="0" y="680755"/>
                </a:lnTo>
                <a:lnTo>
                  <a:pt x="0" y="0"/>
                </a:lnTo>
                <a:close/>
              </a:path>
            </a:pathLst>
          </a:custGeom>
          <a:noFill/>
          <a:ln>
            <a:noFill/>
          </a:ln>
          <a:effectLst/>
        </p:spPr>
        <p:txBody>
          <a:bodyPr spcFirstLastPara="0" vert="horz" wrap="square" lIns="70631" tIns="70631" rIns="70631" bIns="70631" numCol="1" spcCol="1270" anchor="ctr" anchorCtr="0">
            <a:noAutofit/>
          </a:bodyPr>
          <a:lstStyle/>
          <a:p>
            <a:pPr defTabSz="827912">
              <a:spcBef>
                <a:spcPct val="0"/>
              </a:spcBef>
              <a:spcAft>
                <a:spcPct val="35000"/>
              </a:spcAft>
              <a:defRPr/>
            </a:pPr>
            <a:r>
              <a:rPr lang="en-US" sz="1568" kern="0">
                <a:solidFill>
                  <a:schemeClr val="accent2">
                    <a:lumMod val="60000"/>
                    <a:lumOff val="40000"/>
                  </a:schemeClr>
                </a:solidFill>
                <a:latin typeface="Segoe UI Semibold"/>
              </a:rPr>
              <a:t>Flexible</a:t>
            </a:r>
            <a:r>
              <a:rPr lang="en-US" sz="1372" kern="0">
                <a:solidFill>
                  <a:schemeClr val="accent2">
                    <a:lumMod val="60000"/>
                    <a:lumOff val="40000"/>
                  </a:schemeClr>
                </a:solidFill>
                <a:latin typeface="Segoe UI"/>
              </a:rPr>
              <a:t> </a:t>
            </a:r>
            <a:r>
              <a:rPr lang="en-US" sz="1568" kern="0">
                <a:solidFill>
                  <a:schemeClr val="accent2">
                    <a:lumMod val="60000"/>
                    <a:lumOff val="40000"/>
                  </a:schemeClr>
                </a:solidFill>
                <a:latin typeface="Segoe UI Semibold"/>
              </a:rPr>
              <a:t>Modeling</a:t>
            </a:r>
          </a:p>
        </p:txBody>
      </p:sp>
      <p:sp>
        <p:nvSpPr>
          <p:cNvPr id="29" name="Freeform: Shape 28">
            <a:extLst>
              <a:ext uri="{FF2B5EF4-FFF2-40B4-BE49-F238E27FC236}">
                <a16:creationId xmlns:a16="http://schemas.microsoft.com/office/drawing/2014/main" id="{D9A00552-4360-43CD-A909-72F3916871C1}"/>
              </a:ext>
            </a:extLst>
          </p:cNvPr>
          <p:cNvSpPr/>
          <p:nvPr/>
        </p:nvSpPr>
        <p:spPr>
          <a:xfrm>
            <a:off x="7481011" y="2387559"/>
            <a:ext cx="3967786" cy="627497"/>
          </a:xfrm>
          <a:custGeom>
            <a:avLst/>
            <a:gdLst>
              <a:gd name="connsiteX0" fmla="*/ 0 w 5212078"/>
              <a:gd name="connsiteY0" fmla="*/ 0 h 680755"/>
              <a:gd name="connsiteX1" fmla="*/ 5212078 w 5212078"/>
              <a:gd name="connsiteY1" fmla="*/ 0 h 680755"/>
              <a:gd name="connsiteX2" fmla="*/ 5212078 w 5212078"/>
              <a:gd name="connsiteY2" fmla="*/ 680755 h 680755"/>
              <a:gd name="connsiteX3" fmla="*/ 0 w 5212078"/>
              <a:gd name="connsiteY3" fmla="*/ 680755 h 680755"/>
              <a:gd name="connsiteX4" fmla="*/ 0 w 5212078"/>
              <a:gd name="connsiteY4" fmla="*/ 0 h 68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12078" h="680755">
                <a:moveTo>
                  <a:pt x="0" y="0"/>
                </a:moveTo>
                <a:lnTo>
                  <a:pt x="5212078" y="0"/>
                </a:lnTo>
                <a:lnTo>
                  <a:pt x="5212078" y="680755"/>
                </a:lnTo>
                <a:lnTo>
                  <a:pt x="0" y="680755"/>
                </a:lnTo>
                <a:lnTo>
                  <a:pt x="0" y="0"/>
                </a:lnTo>
                <a:close/>
              </a:path>
            </a:pathLst>
          </a:custGeom>
          <a:noFill/>
          <a:ln>
            <a:noFill/>
          </a:ln>
          <a:effectLst/>
        </p:spPr>
        <p:txBody>
          <a:bodyPr spcFirstLastPara="0" vert="horz" wrap="square" lIns="70631" tIns="70631" rIns="70631" bIns="70631" numCol="1" spcCol="1270" anchor="ctr" anchorCtr="0">
            <a:noAutofit/>
          </a:bodyPr>
          <a:lstStyle/>
          <a:p>
            <a:pPr defTabSz="479318">
              <a:spcBef>
                <a:spcPct val="0"/>
              </a:spcBef>
              <a:spcAft>
                <a:spcPct val="35000"/>
              </a:spcAft>
              <a:defRPr/>
            </a:pPr>
            <a:r>
              <a:rPr lang="en-US" sz="1372" kern="0">
                <a:latin typeface="Segoe UI"/>
              </a:rPr>
              <a:t>Custom models using the  </a:t>
            </a:r>
            <a:br>
              <a:rPr lang="en-US" sz="1372" kern="0">
                <a:latin typeface="Segoe UI"/>
              </a:rPr>
            </a:br>
            <a:r>
              <a:rPr lang="en-US" sz="1372" kern="0">
                <a:latin typeface="Segoe UI"/>
              </a:rPr>
              <a:t>Digital Twins Definition Language (DTDL)</a:t>
            </a:r>
          </a:p>
        </p:txBody>
      </p:sp>
      <p:sp>
        <p:nvSpPr>
          <p:cNvPr id="46" name="Rectangle 45">
            <a:extLst>
              <a:ext uri="{FF2B5EF4-FFF2-40B4-BE49-F238E27FC236}">
                <a16:creationId xmlns:a16="http://schemas.microsoft.com/office/drawing/2014/main" id="{40A3B8B1-905E-493B-9AEA-C15E8AFE177A}"/>
              </a:ext>
            </a:extLst>
          </p:cNvPr>
          <p:cNvSpPr/>
          <p:nvPr/>
        </p:nvSpPr>
        <p:spPr>
          <a:xfrm>
            <a:off x="3831589" y="2387559"/>
            <a:ext cx="2868559" cy="627497"/>
          </a:xfrm>
          <a:prstGeom prst="rect">
            <a:avLst/>
          </a:prstGeom>
        </p:spPr>
        <p:txBody>
          <a:bodyPr wrap="square" anchor="ctr" anchorCtr="0">
            <a:noAutofit/>
          </a:bodyPr>
          <a:lstStyle/>
          <a:p>
            <a:pPr defTabSz="914314"/>
            <a:r>
              <a:rPr lang="en-US" sz="1372">
                <a:latin typeface="Segoe UI"/>
              </a:rPr>
              <a:t>Smart Spaces use cases focused</a:t>
            </a:r>
          </a:p>
        </p:txBody>
      </p:sp>
      <p:sp>
        <p:nvSpPr>
          <p:cNvPr id="31" name="Rectangle 30" descr="Network">
            <a:extLst>
              <a:ext uri="{FF2B5EF4-FFF2-40B4-BE49-F238E27FC236}">
                <a16:creationId xmlns:a16="http://schemas.microsoft.com/office/drawing/2014/main" id="{1B1C87FA-2461-4153-B350-BC161887286B}"/>
              </a:ext>
            </a:extLst>
          </p:cNvPr>
          <p:cNvSpPr/>
          <p:nvPr/>
        </p:nvSpPr>
        <p:spPr>
          <a:xfrm>
            <a:off x="945083" y="3337509"/>
            <a:ext cx="367055" cy="367055"/>
          </a:xfrm>
          <a:prstGeom prst="rect">
            <a:avLst/>
          </a:prstGeom>
          <a: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p:spPr>
      </p:sp>
      <p:sp>
        <p:nvSpPr>
          <p:cNvPr id="32" name="Freeform: Shape 31">
            <a:extLst>
              <a:ext uri="{FF2B5EF4-FFF2-40B4-BE49-F238E27FC236}">
                <a16:creationId xmlns:a16="http://schemas.microsoft.com/office/drawing/2014/main" id="{168A8AF4-2F52-424C-AE93-EBBC73C8347C}"/>
              </a:ext>
            </a:extLst>
          </p:cNvPr>
          <p:cNvSpPr/>
          <p:nvPr/>
        </p:nvSpPr>
        <p:spPr>
          <a:xfrm>
            <a:off x="1514018" y="3187350"/>
            <a:ext cx="1991016" cy="667373"/>
          </a:xfrm>
          <a:custGeom>
            <a:avLst/>
            <a:gdLst>
              <a:gd name="connsiteX0" fmla="*/ 0 w 4908370"/>
              <a:gd name="connsiteY0" fmla="*/ 0 h 680755"/>
              <a:gd name="connsiteX1" fmla="*/ 4908370 w 4908370"/>
              <a:gd name="connsiteY1" fmla="*/ 0 h 680755"/>
              <a:gd name="connsiteX2" fmla="*/ 4908370 w 4908370"/>
              <a:gd name="connsiteY2" fmla="*/ 680755 h 680755"/>
              <a:gd name="connsiteX3" fmla="*/ 0 w 4908370"/>
              <a:gd name="connsiteY3" fmla="*/ 680755 h 680755"/>
              <a:gd name="connsiteX4" fmla="*/ 0 w 4908370"/>
              <a:gd name="connsiteY4" fmla="*/ 0 h 68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8370" h="680755">
                <a:moveTo>
                  <a:pt x="0" y="0"/>
                </a:moveTo>
                <a:lnTo>
                  <a:pt x="4908370" y="0"/>
                </a:lnTo>
                <a:lnTo>
                  <a:pt x="4908370" y="680755"/>
                </a:lnTo>
                <a:lnTo>
                  <a:pt x="0" y="680755"/>
                </a:lnTo>
                <a:lnTo>
                  <a:pt x="0" y="0"/>
                </a:lnTo>
                <a:close/>
              </a:path>
            </a:pathLst>
          </a:custGeom>
          <a:noFill/>
          <a:ln>
            <a:noFill/>
          </a:ln>
          <a:effectLst/>
        </p:spPr>
        <p:txBody>
          <a:bodyPr spcFirstLastPara="0" vert="horz" wrap="square" lIns="70631" tIns="70631" rIns="70631" bIns="70631" numCol="1" spcCol="1270" anchor="ctr" anchorCtr="0">
            <a:noAutofit/>
          </a:bodyPr>
          <a:lstStyle/>
          <a:p>
            <a:pPr defTabSz="827912">
              <a:spcBef>
                <a:spcPct val="0"/>
              </a:spcBef>
              <a:spcAft>
                <a:spcPct val="35000"/>
              </a:spcAft>
              <a:defRPr/>
            </a:pPr>
            <a:r>
              <a:rPr lang="en-US" sz="1568" kern="0">
                <a:solidFill>
                  <a:schemeClr val="accent2">
                    <a:lumMod val="60000"/>
                    <a:lumOff val="40000"/>
                  </a:schemeClr>
                </a:solidFill>
                <a:latin typeface="Segoe UI Semibold"/>
              </a:rPr>
              <a:t>Flexible</a:t>
            </a:r>
            <a:r>
              <a:rPr lang="en-US" sz="1372" kern="0">
                <a:solidFill>
                  <a:schemeClr val="accent2">
                    <a:lumMod val="60000"/>
                    <a:lumOff val="40000"/>
                  </a:schemeClr>
                </a:solidFill>
                <a:latin typeface="Segoe UI"/>
              </a:rPr>
              <a:t> </a:t>
            </a:r>
            <a:r>
              <a:rPr lang="en-US" sz="1568" kern="0">
                <a:solidFill>
                  <a:schemeClr val="accent2">
                    <a:lumMod val="60000"/>
                    <a:lumOff val="40000"/>
                  </a:schemeClr>
                </a:solidFill>
                <a:latin typeface="Segoe UI Semibold"/>
              </a:rPr>
              <a:t>Topology</a:t>
            </a:r>
          </a:p>
        </p:txBody>
      </p:sp>
      <p:sp>
        <p:nvSpPr>
          <p:cNvPr id="33" name="Freeform: Shape 32">
            <a:extLst>
              <a:ext uri="{FF2B5EF4-FFF2-40B4-BE49-F238E27FC236}">
                <a16:creationId xmlns:a16="http://schemas.microsoft.com/office/drawing/2014/main" id="{4383B015-1F16-4F89-97F6-F333F69AB616}"/>
              </a:ext>
            </a:extLst>
          </p:cNvPr>
          <p:cNvSpPr/>
          <p:nvPr/>
        </p:nvSpPr>
        <p:spPr>
          <a:xfrm>
            <a:off x="7481011" y="3207287"/>
            <a:ext cx="3954509" cy="627497"/>
          </a:xfrm>
          <a:custGeom>
            <a:avLst/>
            <a:gdLst>
              <a:gd name="connsiteX0" fmla="*/ 0 w 5212078"/>
              <a:gd name="connsiteY0" fmla="*/ 0 h 680755"/>
              <a:gd name="connsiteX1" fmla="*/ 5212078 w 5212078"/>
              <a:gd name="connsiteY1" fmla="*/ 0 h 680755"/>
              <a:gd name="connsiteX2" fmla="*/ 5212078 w 5212078"/>
              <a:gd name="connsiteY2" fmla="*/ 680755 h 680755"/>
              <a:gd name="connsiteX3" fmla="*/ 0 w 5212078"/>
              <a:gd name="connsiteY3" fmla="*/ 680755 h 680755"/>
              <a:gd name="connsiteX4" fmla="*/ 0 w 5212078"/>
              <a:gd name="connsiteY4" fmla="*/ 0 h 68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12078" h="680755">
                <a:moveTo>
                  <a:pt x="0" y="0"/>
                </a:moveTo>
                <a:lnTo>
                  <a:pt x="5212078" y="0"/>
                </a:lnTo>
                <a:lnTo>
                  <a:pt x="5212078" y="680755"/>
                </a:lnTo>
                <a:lnTo>
                  <a:pt x="0" y="680755"/>
                </a:lnTo>
                <a:lnTo>
                  <a:pt x="0" y="0"/>
                </a:lnTo>
                <a:close/>
              </a:path>
            </a:pathLst>
          </a:custGeom>
          <a:noFill/>
          <a:ln>
            <a:noFill/>
          </a:ln>
          <a:effectLst/>
        </p:spPr>
        <p:txBody>
          <a:bodyPr spcFirstLastPara="0" vert="horz" wrap="square" lIns="70631" tIns="70631" rIns="70631" bIns="70631" numCol="1" spcCol="1270" anchor="ctr" anchorCtr="0">
            <a:noAutofit/>
          </a:bodyPr>
          <a:lstStyle/>
          <a:p>
            <a:pPr defTabSz="479318">
              <a:spcBef>
                <a:spcPct val="0"/>
              </a:spcBef>
              <a:spcAft>
                <a:spcPct val="35000"/>
              </a:spcAft>
              <a:defRPr/>
            </a:pPr>
            <a:r>
              <a:rPr lang="en-US" sz="1372" kern="0">
                <a:latin typeface="Segoe UI"/>
              </a:rPr>
              <a:t>Flexible general graph topology</a:t>
            </a:r>
          </a:p>
        </p:txBody>
      </p:sp>
      <p:sp>
        <p:nvSpPr>
          <p:cNvPr id="47" name="Rectangle 46">
            <a:extLst>
              <a:ext uri="{FF2B5EF4-FFF2-40B4-BE49-F238E27FC236}">
                <a16:creationId xmlns:a16="http://schemas.microsoft.com/office/drawing/2014/main" id="{79B0FAC8-97A7-4349-93C2-92F4A48A0EA0}"/>
              </a:ext>
            </a:extLst>
          </p:cNvPr>
          <p:cNvSpPr/>
          <p:nvPr/>
        </p:nvSpPr>
        <p:spPr>
          <a:xfrm>
            <a:off x="3831590" y="3207287"/>
            <a:ext cx="2868559" cy="627497"/>
          </a:xfrm>
          <a:prstGeom prst="rect">
            <a:avLst/>
          </a:prstGeom>
        </p:spPr>
        <p:txBody>
          <a:bodyPr wrap="square" anchor="ctr" anchorCtr="0">
            <a:noAutofit/>
          </a:bodyPr>
          <a:lstStyle/>
          <a:p>
            <a:pPr defTabSz="479318">
              <a:spcBef>
                <a:spcPct val="0"/>
              </a:spcBef>
              <a:spcAft>
                <a:spcPct val="35000"/>
              </a:spcAft>
              <a:defRPr/>
            </a:pPr>
            <a:r>
              <a:rPr lang="en-US" sz="1372" kern="0">
                <a:latin typeface="Segoe UI"/>
              </a:rPr>
              <a:t>Trees / hierarchies tailored to Smart Spaces use cases</a:t>
            </a:r>
          </a:p>
        </p:txBody>
      </p:sp>
      <p:sp>
        <p:nvSpPr>
          <p:cNvPr id="35" name="Rectangle 34" descr="PC">
            <a:extLst>
              <a:ext uri="{FF2B5EF4-FFF2-40B4-BE49-F238E27FC236}">
                <a16:creationId xmlns:a16="http://schemas.microsoft.com/office/drawing/2014/main" id="{6FAF3D83-59A5-4AC1-BFB2-07E6B9F0EC9A}"/>
              </a:ext>
            </a:extLst>
          </p:cNvPr>
          <p:cNvSpPr/>
          <p:nvPr/>
        </p:nvSpPr>
        <p:spPr>
          <a:xfrm>
            <a:off x="945083" y="4157237"/>
            <a:ext cx="367055" cy="367055"/>
          </a:xfrm>
          <a:prstGeom prst="rect">
            <a:avLst/>
          </a:prstGeom>
          <a: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p:spPr>
      </p:sp>
      <p:sp>
        <p:nvSpPr>
          <p:cNvPr id="36" name="Freeform: Shape 35">
            <a:extLst>
              <a:ext uri="{FF2B5EF4-FFF2-40B4-BE49-F238E27FC236}">
                <a16:creationId xmlns:a16="http://schemas.microsoft.com/office/drawing/2014/main" id="{CCC4B232-6EBB-47DC-B502-965D56566472}"/>
              </a:ext>
            </a:extLst>
          </p:cNvPr>
          <p:cNvSpPr/>
          <p:nvPr/>
        </p:nvSpPr>
        <p:spPr>
          <a:xfrm>
            <a:off x="1514018" y="4007078"/>
            <a:ext cx="1991016" cy="667373"/>
          </a:xfrm>
          <a:custGeom>
            <a:avLst/>
            <a:gdLst>
              <a:gd name="connsiteX0" fmla="*/ 0 w 4908370"/>
              <a:gd name="connsiteY0" fmla="*/ 0 h 680755"/>
              <a:gd name="connsiteX1" fmla="*/ 4908370 w 4908370"/>
              <a:gd name="connsiteY1" fmla="*/ 0 h 680755"/>
              <a:gd name="connsiteX2" fmla="*/ 4908370 w 4908370"/>
              <a:gd name="connsiteY2" fmla="*/ 680755 h 680755"/>
              <a:gd name="connsiteX3" fmla="*/ 0 w 4908370"/>
              <a:gd name="connsiteY3" fmla="*/ 680755 h 680755"/>
              <a:gd name="connsiteX4" fmla="*/ 0 w 4908370"/>
              <a:gd name="connsiteY4" fmla="*/ 0 h 68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8370" h="680755">
                <a:moveTo>
                  <a:pt x="0" y="0"/>
                </a:moveTo>
                <a:lnTo>
                  <a:pt x="4908370" y="0"/>
                </a:lnTo>
                <a:lnTo>
                  <a:pt x="4908370" y="680755"/>
                </a:lnTo>
                <a:lnTo>
                  <a:pt x="0" y="680755"/>
                </a:lnTo>
                <a:lnTo>
                  <a:pt x="0" y="0"/>
                </a:lnTo>
                <a:close/>
              </a:path>
            </a:pathLst>
          </a:custGeom>
          <a:noFill/>
          <a:ln>
            <a:noFill/>
          </a:ln>
          <a:effectLst/>
        </p:spPr>
        <p:txBody>
          <a:bodyPr spcFirstLastPara="0" vert="horz" wrap="square" lIns="70631" tIns="70631" rIns="70631" bIns="70631" numCol="1" spcCol="1270" anchor="ctr" anchorCtr="0">
            <a:noAutofit/>
          </a:bodyPr>
          <a:lstStyle/>
          <a:p>
            <a:pPr defTabSz="827912">
              <a:spcBef>
                <a:spcPct val="0"/>
              </a:spcBef>
              <a:spcAft>
                <a:spcPct val="35000"/>
              </a:spcAft>
              <a:defRPr/>
            </a:pPr>
            <a:r>
              <a:rPr lang="en-US" sz="1568" kern="0">
                <a:solidFill>
                  <a:schemeClr val="accent2">
                    <a:lumMod val="60000"/>
                    <a:lumOff val="40000"/>
                  </a:schemeClr>
                </a:solidFill>
                <a:latin typeface="Segoe UI Semibold"/>
              </a:rPr>
              <a:t>Richer</a:t>
            </a:r>
            <a:r>
              <a:rPr lang="en-US" sz="1372" kern="0">
                <a:solidFill>
                  <a:schemeClr val="accent2">
                    <a:lumMod val="60000"/>
                    <a:lumOff val="40000"/>
                  </a:schemeClr>
                </a:solidFill>
                <a:latin typeface="Segoe UI"/>
              </a:rPr>
              <a:t> </a:t>
            </a:r>
            <a:r>
              <a:rPr lang="en-US" sz="1568" kern="0">
                <a:solidFill>
                  <a:schemeClr val="accent2">
                    <a:lumMod val="60000"/>
                    <a:lumOff val="40000"/>
                  </a:schemeClr>
                </a:solidFill>
                <a:latin typeface="Segoe UI Semibold"/>
              </a:rPr>
              <a:t>Compute</a:t>
            </a:r>
          </a:p>
        </p:txBody>
      </p:sp>
      <p:sp>
        <p:nvSpPr>
          <p:cNvPr id="37" name="Freeform: Shape 36">
            <a:extLst>
              <a:ext uri="{FF2B5EF4-FFF2-40B4-BE49-F238E27FC236}">
                <a16:creationId xmlns:a16="http://schemas.microsoft.com/office/drawing/2014/main" id="{2171D1CE-2073-4291-AF26-71D6AE8F705C}"/>
              </a:ext>
            </a:extLst>
          </p:cNvPr>
          <p:cNvSpPr/>
          <p:nvPr/>
        </p:nvSpPr>
        <p:spPr>
          <a:xfrm>
            <a:off x="7481011" y="4027015"/>
            <a:ext cx="3954509" cy="627497"/>
          </a:xfrm>
          <a:custGeom>
            <a:avLst/>
            <a:gdLst>
              <a:gd name="connsiteX0" fmla="*/ 0 w 5212078"/>
              <a:gd name="connsiteY0" fmla="*/ 0 h 680755"/>
              <a:gd name="connsiteX1" fmla="*/ 5212078 w 5212078"/>
              <a:gd name="connsiteY1" fmla="*/ 0 h 680755"/>
              <a:gd name="connsiteX2" fmla="*/ 5212078 w 5212078"/>
              <a:gd name="connsiteY2" fmla="*/ 680755 h 680755"/>
              <a:gd name="connsiteX3" fmla="*/ 0 w 5212078"/>
              <a:gd name="connsiteY3" fmla="*/ 680755 h 680755"/>
              <a:gd name="connsiteX4" fmla="*/ 0 w 5212078"/>
              <a:gd name="connsiteY4" fmla="*/ 0 h 68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12078" h="680755">
                <a:moveTo>
                  <a:pt x="0" y="0"/>
                </a:moveTo>
                <a:lnTo>
                  <a:pt x="5212078" y="0"/>
                </a:lnTo>
                <a:lnTo>
                  <a:pt x="5212078" y="680755"/>
                </a:lnTo>
                <a:lnTo>
                  <a:pt x="0" y="680755"/>
                </a:lnTo>
                <a:lnTo>
                  <a:pt x="0" y="0"/>
                </a:lnTo>
                <a:close/>
              </a:path>
            </a:pathLst>
          </a:custGeom>
          <a:noFill/>
          <a:ln>
            <a:noFill/>
          </a:ln>
          <a:effectLst/>
        </p:spPr>
        <p:txBody>
          <a:bodyPr spcFirstLastPara="0" vert="horz" wrap="square" lIns="70631" tIns="70631" rIns="70631" bIns="70631" numCol="1" spcCol="1270" anchor="ctr" anchorCtr="0">
            <a:noAutofit/>
          </a:bodyPr>
          <a:lstStyle/>
          <a:p>
            <a:pPr defTabSz="479318">
              <a:spcBef>
                <a:spcPct val="0"/>
              </a:spcBef>
              <a:spcAft>
                <a:spcPct val="35000"/>
              </a:spcAft>
            </a:pPr>
            <a:r>
              <a:rPr lang="en-US" sz="1372" kern="0">
                <a:latin typeface="Segoe UI"/>
              </a:rPr>
              <a:t>Open compute model – use external compute for event and data processing</a:t>
            </a:r>
          </a:p>
        </p:txBody>
      </p:sp>
      <p:sp>
        <p:nvSpPr>
          <p:cNvPr id="48" name="Rectangle 47">
            <a:extLst>
              <a:ext uri="{FF2B5EF4-FFF2-40B4-BE49-F238E27FC236}">
                <a16:creationId xmlns:a16="http://schemas.microsoft.com/office/drawing/2014/main" id="{D28279E1-B376-45D1-9BDE-E79176909374}"/>
              </a:ext>
            </a:extLst>
          </p:cNvPr>
          <p:cNvSpPr/>
          <p:nvPr/>
        </p:nvSpPr>
        <p:spPr>
          <a:xfrm>
            <a:off x="3831590" y="4027015"/>
            <a:ext cx="2868559" cy="627497"/>
          </a:xfrm>
          <a:prstGeom prst="rect">
            <a:avLst/>
          </a:prstGeom>
        </p:spPr>
        <p:txBody>
          <a:bodyPr wrap="none" anchor="ctr" anchorCtr="0">
            <a:noAutofit/>
          </a:bodyPr>
          <a:lstStyle/>
          <a:p>
            <a:pPr defTabSz="914314"/>
            <a:r>
              <a:rPr lang="en-US" sz="1372" kern="0">
                <a:latin typeface="Segoe UI"/>
              </a:rPr>
              <a:t>Only Java script and limited debugging</a:t>
            </a:r>
          </a:p>
          <a:p>
            <a:pPr defTabSz="914314"/>
            <a:r>
              <a:rPr lang="en-US" sz="1372" kern="0">
                <a:latin typeface="Segoe UI"/>
              </a:rPr>
              <a:t>with User Defined Functions (UDFs)  </a:t>
            </a:r>
            <a:endParaRPr lang="en-US" sz="1372">
              <a:latin typeface="Segoe UI"/>
            </a:endParaRPr>
          </a:p>
        </p:txBody>
      </p:sp>
      <p:sp>
        <p:nvSpPr>
          <p:cNvPr id="39" name="Rectangle 38" descr="Link">
            <a:extLst>
              <a:ext uri="{FF2B5EF4-FFF2-40B4-BE49-F238E27FC236}">
                <a16:creationId xmlns:a16="http://schemas.microsoft.com/office/drawing/2014/main" id="{A153F23C-0B77-4D7C-93A0-822A75A29F7B}"/>
              </a:ext>
            </a:extLst>
          </p:cNvPr>
          <p:cNvSpPr/>
          <p:nvPr/>
        </p:nvSpPr>
        <p:spPr>
          <a:xfrm>
            <a:off x="945083" y="4976965"/>
            <a:ext cx="367055" cy="367055"/>
          </a:xfrm>
          <a:prstGeom prst="rect">
            <a:avLst/>
          </a:prstGeom>
          <a: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p:spPr>
      </p:sp>
      <p:sp>
        <p:nvSpPr>
          <p:cNvPr id="40" name="Freeform: Shape 39">
            <a:extLst>
              <a:ext uri="{FF2B5EF4-FFF2-40B4-BE49-F238E27FC236}">
                <a16:creationId xmlns:a16="http://schemas.microsoft.com/office/drawing/2014/main" id="{F83FDD46-4BB5-455C-B705-FD53C722EBF3}"/>
              </a:ext>
            </a:extLst>
          </p:cNvPr>
          <p:cNvSpPr/>
          <p:nvPr/>
        </p:nvSpPr>
        <p:spPr>
          <a:xfrm>
            <a:off x="1514018" y="4826806"/>
            <a:ext cx="1991016" cy="667373"/>
          </a:xfrm>
          <a:custGeom>
            <a:avLst/>
            <a:gdLst>
              <a:gd name="connsiteX0" fmla="*/ 0 w 4908370"/>
              <a:gd name="connsiteY0" fmla="*/ 0 h 680755"/>
              <a:gd name="connsiteX1" fmla="*/ 4908370 w 4908370"/>
              <a:gd name="connsiteY1" fmla="*/ 0 h 680755"/>
              <a:gd name="connsiteX2" fmla="*/ 4908370 w 4908370"/>
              <a:gd name="connsiteY2" fmla="*/ 680755 h 680755"/>
              <a:gd name="connsiteX3" fmla="*/ 0 w 4908370"/>
              <a:gd name="connsiteY3" fmla="*/ 680755 h 680755"/>
              <a:gd name="connsiteX4" fmla="*/ 0 w 4908370"/>
              <a:gd name="connsiteY4" fmla="*/ 0 h 68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8370" h="680755">
                <a:moveTo>
                  <a:pt x="0" y="0"/>
                </a:moveTo>
                <a:lnTo>
                  <a:pt x="4908370" y="0"/>
                </a:lnTo>
                <a:lnTo>
                  <a:pt x="4908370" y="680755"/>
                </a:lnTo>
                <a:lnTo>
                  <a:pt x="0" y="680755"/>
                </a:lnTo>
                <a:lnTo>
                  <a:pt x="0" y="0"/>
                </a:lnTo>
                <a:close/>
              </a:path>
            </a:pathLst>
          </a:custGeom>
          <a:noFill/>
          <a:ln>
            <a:noFill/>
          </a:ln>
          <a:effectLst/>
        </p:spPr>
        <p:txBody>
          <a:bodyPr spcFirstLastPara="0" vert="horz" wrap="square" lIns="70631" tIns="70631" rIns="70631" bIns="70631" numCol="1" spcCol="1270" anchor="ctr" anchorCtr="0">
            <a:noAutofit/>
          </a:bodyPr>
          <a:lstStyle/>
          <a:p>
            <a:pPr defTabSz="827912">
              <a:spcBef>
                <a:spcPct val="0"/>
              </a:spcBef>
              <a:spcAft>
                <a:spcPct val="35000"/>
              </a:spcAft>
              <a:defRPr/>
            </a:pPr>
            <a:r>
              <a:rPr lang="en-US" sz="1568" kern="0">
                <a:solidFill>
                  <a:schemeClr val="accent2">
                    <a:lumMod val="60000"/>
                    <a:lumOff val="40000"/>
                  </a:schemeClr>
                </a:solidFill>
                <a:latin typeface="Segoe UI Semibold"/>
              </a:rPr>
              <a:t>Accessible</a:t>
            </a:r>
            <a:r>
              <a:rPr lang="en-US" sz="1372" kern="0">
                <a:solidFill>
                  <a:schemeClr val="accent2">
                    <a:lumMod val="60000"/>
                    <a:lumOff val="40000"/>
                  </a:schemeClr>
                </a:solidFill>
                <a:latin typeface="Segoe UI"/>
              </a:rPr>
              <a:t> </a:t>
            </a:r>
            <a:r>
              <a:rPr lang="en-US" sz="1568" kern="0">
                <a:solidFill>
                  <a:schemeClr val="accent2">
                    <a:lumMod val="60000"/>
                    <a:lumOff val="40000"/>
                  </a:schemeClr>
                </a:solidFill>
                <a:latin typeface="Segoe UI Semibold"/>
              </a:rPr>
              <a:t>Hub</a:t>
            </a:r>
          </a:p>
        </p:txBody>
      </p:sp>
      <p:sp>
        <p:nvSpPr>
          <p:cNvPr id="41" name="Freeform: Shape 40">
            <a:extLst>
              <a:ext uri="{FF2B5EF4-FFF2-40B4-BE49-F238E27FC236}">
                <a16:creationId xmlns:a16="http://schemas.microsoft.com/office/drawing/2014/main" id="{BB379DB2-0C15-4974-8805-71C67B77C6E2}"/>
              </a:ext>
            </a:extLst>
          </p:cNvPr>
          <p:cNvSpPr/>
          <p:nvPr/>
        </p:nvSpPr>
        <p:spPr>
          <a:xfrm>
            <a:off x="7481011" y="4846743"/>
            <a:ext cx="3954509" cy="627497"/>
          </a:xfrm>
          <a:custGeom>
            <a:avLst/>
            <a:gdLst>
              <a:gd name="connsiteX0" fmla="*/ 0 w 5212078"/>
              <a:gd name="connsiteY0" fmla="*/ 0 h 680755"/>
              <a:gd name="connsiteX1" fmla="*/ 5212078 w 5212078"/>
              <a:gd name="connsiteY1" fmla="*/ 0 h 680755"/>
              <a:gd name="connsiteX2" fmla="*/ 5212078 w 5212078"/>
              <a:gd name="connsiteY2" fmla="*/ 680755 h 680755"/>
              <a:gd name="connsiteX3" fmla="*/ 0 w 5212078"/>
              <a:gd name="connsiteY3" fmla="*/ 680755 h 680755"/>
              <a:gd name="connsiteX4" fmla="*/ 0 w 5212078"/>
              <a:gd name="connsiteY4" fmla="*/ 0 h 68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12078" h="680755">
                <a:moveTo>
                  <a:pt x="0" y="0"/>
                </a:moveTo>
                <a:lnTo>
                  <a:pt x="5212078" y="0"/>
                </a:lnTo>
                <a:lnTo>
                  <a:pt x="5212078" y="680755"/>
                </a:lnTo>
                <a:lnTo>
                  <a:pt x="0" y="680755"/>
                </a:lnTo>
                <a:lnTo>
                  <a:pt x="0" y="0"/>
                </a:lnTo>
                <a:close/>
              </a:path>
            </a:pathLst>
          </a:custGeom>
          <a:noFill/>
          <a:ln>
            <a:noFill/>
          </a:ln>
          <a:effectLst/>
        </p:spPr>
        <p:txBody>
          <a:bodyPr spcFirstLastPara="0" vert="horz" wrap="square" lIns="70631" tIns="70631" rIns="70631" bIns="70631" numCol="1" spcCol="1270" anchor="ctr" anchorCtr="0">
            <a:noAutofit/>
          </a:bodyPr>
          <a:lstStyle/>
          <a:p>
            <a:pPr defTabSz="479318">
              <a:spcBef>
                <a:spcPct val="0"/>
              </a:spcBef>
              <a:spcAft>
                <a:spcPct val="35000"/>
              </a:spcAft>
              <a:defRPr/>
            </a:pPr>
            <a:r>
              <a:rPr lang="en-US" sz="1372" kern="0">
                <a:latin typeface="Segoe UI"/>
              </a:rPr>
              <a:t>Bring your own IoT Hub to integrate IoT data with Azure Digital Twins</a:t>
            </a:r>
          </a:p>
        </p:txBody>
      </p:sp>
      <p:sp>
        <p:nvSpPr>
          <p:cNvPr id="50" name="Rectangle 49">
            <a:extLst>
              <a:ext uri="{FF2B5EF4-FFF2-40B4-BE49-F238E27FC236}">
                <a16:creationId xmlns:a16="http://schemas.microsoft.com/office/drawing/2014/main" id="{7939B160-111E-48EF-A875-F5312ADCC476}"/>
              </a:ext>
            </a:extLst>
          </p:cNvPr>
          <p:cNvSpPr/>
          <p:nvPr/>
        </p:nvSpPr>
        <p:spPr>
          <a:xfrm>
            <a:off x="3831590" y="4846743"/>
            <a:ext cx="2868559" cy="627497"/>
          </a:xfrm>
          <a:prstGeom prst="rect">
            <a:avLst/>
          </a:prstGeom>
        </p:spPr>
        <p:txBody>
          <a:bodyPr wrap="none" anchor="ctr" anchorCtr="0">
            <a:noAutofit/>
          </a:bodyPr>
          <a:lstStyle/>
          <a:p>
            <a:pPr defTabSz="479318">
              <a:spcBef>
                <a:spcPct val="0"/>
              </a:spcBef>
              <a:spcAft>
                <a:spcPct val="35000"/>
              </a:spcAft>
              <a:defRPr/>
            </a:pPr>
            <a:r>
              <a:rPr lang="en-US" sz="1372" kern="0">
                <a:latin typeface="Segoe UI"/>
              </a:rPr>
              <a:t>IoT Hub within Azure Digital Twins</a:t>
            </a:r>
          </a:p>
        </p:txBody>
      </p:sp>
      <p:sp>
        <p:nvSpPr>
          <p:cNvPr id="43" name="Rectangle 42" descr="Upward trend">
            <a:extLst>
              <a:ext uri="{FF2B5EF4-FFF2-40B4-BE49-F238E27FC236}">
                <a16:creationId xmlns:a16="http://schemas.microsoft.com/office/drawing/2014/main" id="{E6491080-A0C6-46CF-9952-6253D443C29C}"/>
              </a:ext>
            </a:extLst>
          </p:cNvPr>
          <p:cNvSpPr/>
          <p:nvPr/>
        </p:nvSpPr>
        <p:spPr>
          <a:xfrm>
            <a:off x="945083" y="5796693"/>
            <a:ext cx="367055" cy="367055"/>
          </a:xfrm>
          <a:prstGeom prst="rect">
            <a:avLst/>
          </a:prstGeom>
          <a: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p:spPr>
      </p:sp>
      <p:sp>
        <p:nvSpPr>
          <p:cNvPr id="44" name="Freeform: Shape 43">
            <a:extLst>
              <a:ext uri="{FF2B5EF4-FFF2-40B4-BE49-F238E27FC236}">
                <a16:creationId xmlns:a16="http://schemas.microsoft.com/office/drawing/2014/main" id="{36E0C882-EDB0-436F-849E-E6DE6C29EE06}"/>
              </a:ext>
            </a:extLst>
          </p:cNvPr>
          <p:cNvSpPr/>
          <p:nvPr/>
        </p:nvSpPr>
        <p:spPr>
          <a:xfrm>
            <a:off x="1514018" y="5646534"/>
            <a:ext cx="1991016" cy="667373"/>
          </a:xfrm>
          <a:custGeom>
            <a:avLst/>
            <a:gdLst>
              <a:gd name="connsiteX0" fmla="*/ 0 w 4908370"/>
              <a:gd name="connsiteY0" fmla="*/ 0 h 680755"/>
              <a:gd name="connsiteX1" fmla="*/ 4908370 w 4908370"/>
              <a:gd name="connsiteY1" fmla="*/ 0 h 680755"/>
              <a:gd name="connsiteX2" fmla="*/ 4908370 w 4908370"/>
              <a:gd name="connsiteY2" fmla="*/ 680755 h 680755"/>
              <a:gd name="connsiteX3" fmla="*/ 0 w 4908370"/>
              <a:gd name="connsiteY3" fmla="*/ 680755 h 680755"/>
              <a:gd name="connsiteX4" fmla="*/ 0 w 4908370"/>
              <a:gd name="connsiteY4" fmla="*/ 0 h 68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8370" h="680755">
                <a:moveTo>
                  <a:pt x="0" y="0"/>
                </a:moveTo>
                <a:lnTo>
                  <a:pt x="4908370" y="0"/>
                </a:lnTo>
                <a:lnTo>
                  <a:pt x="4908370" y="680755"/>
                </a:lnTo>
                <a:lnTo>
                  <a:pt x="0" y="680755"/>
                </a:lnTo>
                <a:lnTo>
                  <a:pt x="0" y="0"/>
                </a:lnTo>
                <a:close/>
              </a:path>
            </a:pathLst>
          </a:custGeom>
          <a:noFill/>
          <a:ln>
            <a:noFill/>
          </a:ln>
          <a:effectLst/>
        </p:spPr>
        <p:txBody>
          <a:bodyPr spcFirstLastPara="0" vert="horz" wrap="square" lIns="70631" tIns="70631" rIns="70631" bIns="70631" numCol="1" spcCol="1270" anchor="ctr" anchorCtr="0">
            <a:noAutofit/>
          </a:bodyPr>
          <a:lstStyle/>
          <a:p>
            <a:pPr defTabSz="827912">
              <a:spcBef>
                <a:spcPct val="0"/>
              </a:spcBef>
              <a:spcAft>
                <a:spcPct val="35000"/>
              </a:spcAft>
              <a:defRPr/>
            </a:pPr>
            <a:r>
              <a:rPr lang="en-US" sz="1568" kern="0">
                <a:solidFill>
                  <a:schemeClr val="accent2">
                    <a:lumMod val="60000"/>
                    <a:lumOff val="40000"/>
                  </a:schemeClr>
                </a:solidFill>
                <a:latin typeface="Segoe UI Semibold"/>
              </a:rPr>
              <a:t>Scalability</a:t>
            </a:r>
          </a:p>
        </p:txBody>
      </p:sp>
      <p:sp>
        <p:nvSpPr>
          <p:cNvPr id="45" name="Freeform: Shape 44">
            <a:extLst>
              <a:ext uri="{FF2B5EF4-FFF2-40B4-BE49-F238E27FC236}">
                <a16:creationId xmlns:a16="http://schemas.microsoft.com/office/drawing/2014/main" id="{3D4B89F8-DBDF-411A-B104-CADEB415247F}"/>
              </a:ext>
            </a:extLst>
          </p:cNvPr>
          <p:cNvSpPr/>
          <p:nvPr/>
        </p:nvSpPr>
        <p:spPr>
          <a:xfrm>
            <a:off x="7481011" y="5666471"/>
            <a:ext cx="3954509" cy="627497"/>
          </a:xfrm>
          <a:custGeom>
            <a:avLst/>
            <a:gdLst>
              <a:gd name="connsiteX0" fmla="*/ 0 w 5212078"/>
              <a:gd name="connsiteY0" fmla="*/ 0 h 680755"/>
              <a:gd name="connsiteX1" fmla="*/ 5212078 w 5212078"/>
              <a:gd name="connsiteY1" fmla="*/ 0 h 680755"/>
              <a:gd name="connsiteX2" fmla="*/ 5212078 w 5212078"/>
              <a:gd name="connsiteY2" fmla="*/ 680755 h 680755"/>
              <a:gd name="connsiteX3" fmla="*/ 0 w 5212078"/>
              <a:gd name="connsiteY3" fmla="*/ 680755 h 680755"/>
              <a:gd name="connsiteX4" fmla="*/ 0 w 5212078"/>
              <a:gd name="connsiteY4" fmla="*/ 0 h 68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12078" h="680755">
                <a:moveTo>
                  <a:pt x="0" y="0"/>
                </a:moveTo>
                <a:lnTo>
                  <a:pt x="5212078" y="0"/>
                </a:lnTo>
                <a:lnTo>
                  <a:pt x="5212078" y="680755"/>
                </a:lnTo>
                <a:lnTo>
                  <a:pt x="0" y="680755"/>
                </a:lnTo>
                <a:lnTo>
                  <a:pt x="0" y="0"/>
                </a:lnTo>
                <a:close/>
              </a:path>
            </a:pathLst>
          </a:custGeom>
          <a:noFill/>
          <a:ln>
            <a:noFill/>
          </a:ln>
          <a:effectLst/>
        </p:spPr>
        <p:txBody>
          <a:bodyPr spcFirstLastPara="0" vert="horz" wrap="square" lIns="70631" tIns="70631" rIns="70631" bIns="70631" numCol="1" spcCol="1270" anchor="ctr" anchorCtr="0">
            <a:noAutofit/>
          </a:bodyPr>
          <a:lstStyle/>
          <a:p>
            <a:pPr defTabSz="479318">
              <a:spcBef>
                <a:spcPct val="0"/>
              </a:spcBef>
              <a:spcAft>
                <a:spcPct val="35000"/>
              </a:spcAft>
              <a:defRPr/>
            </a:pPr>
            <a:r>
              <a:rPr lang="en-US" sz="1372" kern="0">
                <a:latin typeface="Segoe UI"/>
              </a:rPr>
              <a:t>New architecture with improved scalability</a:t>
            </a:r>
          </a:p>
        </p:txBody>
      </p:sp>
      <p:sp>
        <p:nvSpPr>
          <p:cNvPr id="51" name="Rectangle 50">
            <a:extLst>
              <a:ext uri="{FF2B5EF4-FFF2-40B4-BE49-F238E27FC236}">
                <a16:creationId xmlns:a16="http://schemas.microsoft.com/office/drawing/2014/main" id="{8D2C2EBF-2088-4B4B-AADE-A0D4DC2C1720}"/>
              </a:ext>
            </a:extLst>
          </p:cNvPr>
          <p:cNvSpPr/>
          <p:nvPr/>
        </p:nvSpPr>
        <p:spPr>
          <a:xfrm>
            <a:off x="3831590" y="5666471"/>
            <a:ext cx="2868559" cy="627497"/>
          </a:xfrm>
          <a:prstGeom prst="rect">
            <a:avLst/>
          </a:prstGeom>
        </p:spPr>
        <p:txBody>
          <a:bodyPr wrap="square" anchor="ctr" anchorCtr="0">
            <a:noAutofit/>
          </a:bodyPr>
          <a:lstStyle/>
          <a:p>
            <a:pPr defTabSz="479318">
              <a:spcBef>
                <a:spcPct val="0"/>
              </a:spcBef>
              <a:spcAft>
                <a:spcPct val="35000"/>
              </a:spcAft>
              <a:defRPr/>
            </a:pPr>
            <a:r>
              <a:rPr lang="en-US" sz="1372" kern="0">
                <a:latin typeface="Segoe UI"/>
              </a:rPr>
              <a:t>Scale limitations for devices, messages, graphs, scale units</a:t>
            </a:r>
          </a:p>
        </p:txBody>
      </p:sp>
      <p:sp>
        <p:nvSpPr>
          <p:cNvPr id="58" name="Freeform: Shape 57">
            <a:extLst>
              <a:ext uri="{FF2B5EF4-FFF2-40B4-BE49-F238E27FC236}">
                <a16:creationId xmlns:a16="http://schemas.microsoft.com/office/drawing/2014/main" id="{4D23CA36-F223-4769-BC99-387A036FC6AC}"/>
              </a:ext>
            </a:extLst>
          </p:cNvPr>
          <p:cNvSpPr/>
          <p:nvPr/>
        </p:nvSpPr>
        <p:spPr>
          <a:xfrm>
            <a:off x="7481011" y="1959264"/>
            <a:ext cx="3954509" cy="418327"/>
          </a:xfrm>
          <a:custGeom>
            <a:avLst/>
            <a:gdLst>
              <a:gd name="connsiteX0" fmla="*/ 0 w 5212078"/>
              <a:gd name="connsiteY0" fmla="*/ 0 h 680755"/>
              <a:gd name="connsiteX1" fmla="*/ 5212078 w 5212078"/>
              <a:gd name="connsiteY1" fmla="*/ 0 h 680755"/>
              <a:gd name="connsiteX2" fmla="*/ 5212078 w 5212078"/>
              <a:gd name="connsiteY2" fmla="*/ 680755 h 680755"/>
              <a:gd name="connsiteX3" fmla="*/ 0 w 5212078"/>
              <a:gd name="connsiteY3" fmla="*/ 680755 h 680755"/>
              <a:gd name="connsiteX4" fmla="*/ 0 w 5212078"/>
              <a:gd name="connsiteY4" fmla="*/ 0 h 68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12078" h="680755">
                <a:moveTo>
                  <a:pt x="0" y="0"/>
                </a:moveTo>
                <a:lnTo>
                  <a:pt x="5212078" y="0"/>
                </a:lnTo>
                <a:lnTo>
                  <a:pt x="5212078" y="680755"/>
                </a:lnTo>
                <a:lnTo>
                  <a:pt x="0" y="680755"/>
                </a:lnTo>
                <a:lnTo>
                  <a:pt x="0" y="0"/>
                </a:lnTo>
                <a:close/>
              </a:path>
            </a:pathLst>
          </a:custGeom>
          <a:noFill/>
          <a:ln>
            <a:noFill/>
          </a:ln>
          <a:effectLst/>
        </p:spPr>
        <p:txBody>
          <a:bodyPr spcFirstLastPara="0" vert="horz" wrap="square" lIns="70631" tIns="70631" rIns="70631" bIns="70631" numCol="1" spcCol="1270" anchor="ctr" anchorCtr="0">
            <a:noAutofit/>
          </a:bodyPr>
          <a:lstStyle/>
          <a:p>
            <a:pPr defTabSz="479318">
              <a:spcBef>
                <a:spcPct val="0"/>
              </a:spcBef>
              <a:spcAft>
                <a:spcPct val="35000"/>
              </a:spcAft>
              <a:defRPr/>
            </a:pPr>
            <a:r>
              <a:rPr lang="en-US" sz="1100" kern="0">
                <a:solidFill>
                  <a:schemeClr val="accent2">
                    <a:lumMod val="60000"/>
                    <a:lumOff val="40000"/>
                  </a:schemeClr>
                </a:solidFill>
                <a:latin typeface="Segoe UI Semibold"/>
              </a:rPr>
              <a:t>NEW VERSION</a:t>
            </a:r>
          </a:p>
        </p:txBody>
      </p:sp>
      <p:sp>
        <p:nvSpPr>
          <p:cNvPr id="59" name="Rectangle 58">
            <a:extLst>
              <a:ext uri="{FF2B5EF4-FFF2-40B4-BE49-F238E27FC236}">
                <a16:creationId xmlns:a16="http://schemas.microsoft.com/office/drawing/2014/main" id="{A035164B-F7FB-423C-9349-1EAED799E868}"/>
              </a:ext>
            </a:extLst>
          </p:cNvPr>
          <p:cNvSpPr/>
          <p:nvPr/>
        </p:nvSpPr>
        <p:spPr>
          <a:xfrm>
            <a:off x="3929840" y="1959264"/>
            <a:ext cx="2868559" cy="418327"/>
          </a:xfrm>
          <a:prstGeom prst="rect">
            <a:avLst/>
          </a:prstGeom>
        </p:spPr>
        <p:txBody>
          <a:bodyPr wrap="square" anchor="ctr" anchorCtr="0">
            <a:noAutofit/>
          </a:bodyPr>
          <a:lstStyle/>
          <a:p>
            <a:pPr defTabSz="914314"/>
            <a:r>
              <a:rPr lang="en-US" sz="1100">
                <a:solidFill>
                  <a:schemeClr val="accent2">
                    <a:lumMod val="60000"/>
                    <a:lumOff val="40000"/>
                  </a:schemeClr>
                </a:solidFill>
                <a:latin typeface="Segoe UI Semibold"/>
              </a:rPr>
              <a:t>PREVIOUS VERSION</a:t>
            </a:r>
          </a:p>
        </p:txBody>
      </p:sp>
    </p:spTree>
    <p:extLst>
      <p:ext uri="{BB962C8B-B14F-4D97-AF65-F5344CB8AC3E}">
        <p14:creationId xmlns:p14="http://schemas.microsoft.com/office/powerpoint/2010/main" val="673798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D95FA-E71A-47C4-9657-B939E225C951}"/>
              </a:ext>
            </a:extLst>
          </p:cNvPr>
          <p:cNvSpPr>
            <a:spLocks noGrp="1"/>
          </p:cNvSpPr>
          <p:nvPr>
            <p:ph type="title"/>
          </p:nvPr>
        </p:nvSpPr>
        <p:spPr>
          <a:xfrm>
            <a:off x="2197100" y="2841847"/>
            <a:ext cx="7840680" cy="1533470"/>
          </a:xfrm>
        </p:spPr>
        <p:txBody>
          <a:bodyPr vert="horz" lIns="91440" tIns="45720" rIns="91440" bIns="45720" rtlCol="0" anchor="ctr">
            <a:normAutofit/>
          </a:bodyPr>
          <a:lstStyle/>
          <a:p>
            <a:r>
              <a:rPr lang="en-US" sz="3200" kern="1200">
                <a:solidFill>
                  <a:schemeClr val="bg1"/>
                </a:solidFill>
              </a:rPr>
              <a:t>THANK YOU</a:t>
            </a:r>
            <a:br>
              <a:rPr lang="en-US" sz="3200" kern="1200">
                <a:solidFill>
                  <a:schemeClr val="bg1"/>
                </a:solidFill>
                <a:latin typeface="+mj-lt"/>
                <a:ea typeface="+mj-ea"/>
                <a:cs typeface="+mj-cs"/>
              </a:rPr>
            </a:br>
            <a:r>
              <a:rPr lang="en-US" sz="3200" kern="1200">
                <a:solidFill>
                  <a:schemeClr val="bg1"/>
                </a:solidFill>
                <a:latin typeface="+mj-lt"/>
                <a:ea typeface="+mj-ea"/>
                <a:cs typeface="+mj-cs"/>
              </a:rPr>
              <a:t>Q&amp;A</a:t>
            </a:r>
          </a:p>
        </p:txBody>
      </p:sp>
      <p:pic>
        <p:nvPicPr>
          <p:cNvPr id="3" name="Graphic 2">
            <a:extLst>
              <a:ext uri="{FF2B5EF4-FFF2-40B4-BE49-F238E27FC236}">
                <a16:creationId xmlns:a16="http://schemas.microsoft.com/office/drawing/2014/main" id="{336A971F-F375-4C0D-839D-51EABCA8AB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4841" y="2841847"/>
            <a:ext cx="1533470" cy="1533470"/>
          </a:xfrm>
          <a:prstGeom prst="rect">
            <a:avLst/>
          </a:prstGeom>
        </p:spPr>
      </p:pic>
    </p:spTree>
    <p:extLst>
      <p:ext uri="{BB962C8B-B14F-4D97-AF65-F5344CB8AC3E}">
        <p14:creationId xmlns:p14="http://schemas.microsoft.com/office/powerpoint/2010/main" val="2497436862"/>
      </p:ext>
    </p:extLst>
  </p:cSld>
  <p:clrMapOvr>
    <a:masterClrMapping/>
  </p:clrMapOvr>
  <p:transition advClick="0" advTm="20000">
    <p:push dir="u"/>
  </p:transition>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37948" y="387299"/>
            <a:ext cx="7604567" cy="1422451"/>
          </a:xfrm>
        </p:spPr>
        <p:txBody>
          <a:bodyPr/>
          <a:lstStyle/>
          <a:p>
            <a:pPr>
              <a:lnSpc>
                <a:spcPct val="100000"/>
              </a:lnSpc>
            </a:pPr>
            <a:r>
              <a:rPr lang="en-US" sz="3600">
                <a:effectLst>
                  <a:glow rad="101600">
                    <a:schemeClr val="bg1">
                      <a:alpha val="60000"/>
                    </a:schemeClr>
                  </a:glow>
                </a:effectLst>
                <a:latin typeface="Segoe UI Semibold" panose="020B0702040204020203" pitchFamily="34" charset="0"/>
                <a:cs typeface="Segoe UI Semibold" panose="020B0702040204020203" pitchFamily="34" charset="0"/>
              </a:rPr>
              <a:t>AZURE DIGITAL TWINS </a:t>
            </a:r>
            <a:br>
              <a:rPr lang="en-US" sz="4800">
                <a:effectLst>
                  <a:glow rad="101600">
                    <a:schemeClr val="bg1">
                      <a:alpha val="60000"/>
                    </a:schemeClr>
                  </a:glow>
                </a:effectLst>
                <a:latin typeface="Segoe UI Semibold" panose="020B0702040204020203" pitchFamily="34" charset="0"/>
                <a:cs typeface="Segoe UI Semibold" panose="020B0702040204020203" pitchFamily="34" charset="0"/>
              </a:rPr>
            </a:br>
            <a:r>
              <a:rPr lang="en-US" sz="2800">
                <a:effectLst>
                  <a:glow rad="101600">
                    <a:schemeClr val="bg1">
                      <a:alpha val="60000"/>
                    </a:schemeClr>
                  </a:glow>
                </a:effectLst>
                <a:latin typeface="Segoe UI Semibold" panose="020B0702040204020203" pitchFamily="34" charset="0"/>
                <a:cs typeface="Segoe UI Semibold" panose="020B0702040204020203" pitchFamily="34" charset="0"/>
              </a:rPr>
              <a:t>Deep Dive June 2020</a:t>
            </a:r>
            <a:endParaRPr lang="en-US" sz="1600">
              <a:effectLst>
                <a:glow rad="101600">
                  <a:schemeClr val="bg1">
                    <a:alpha val="60000"/>
                  </a:schemeClr>
                </a:glow>
              </a:effectLst>
              <a:latin typeface="Segoe UI Semibold" panose="020B0702040204020203" pitchFamily="34" charset="0"/>
              <a:cs typeface="Segoe UI Semibold" panose="020B0702040204020203" pitchFamily="34" charset="0"/>
            </a:endParaRPr>
          </a:p>
        </p:txBody>
      </p:sp>
      <p:pic>
        <p:nvPicPr>
          <p:cNvPr id="4" name="Graphic 3">
            <a:extLst>
              <a:ext uri="{FF2B5EF4-FFF2-40B4-BE49-F238E27FC236}">
                <a16:creationId xmlns:a16="http://schemas.microsoft.com/office/drawing/2014/main" id="{A228FCB7-54C7-8E41-9237-9D9624DDFA7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7948" y="5854802"/>
            <a:ext cx="615899" cy="615899"/>
          </a:xfrm>
          <a:prstGeom prst="rect">
            <a:avLst/>
          </a:prstGeom>
        </p:spPr>
      </p:pic>
      <p:pic>
        <p:nvPicPr>
          <p:cNvPr id="3" name="Picture 2" descr="Image result for MIcrosoft logo png">
            <a:extLst>
              <a:ext uri="{FF2B5EF4-FFF2-40B4-BE49-F238E27FC236}">
                <a16:creationId xmlns:a16="http://schemas.microsoft.com/office/drawing/2014/main" id="{47AD426E-E7DC-4094-B52B-29F8570F4D5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53284" y="387299"/>
            <a:ext cx="1800768" cy="384539"/>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473668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D95FA-E71A-47C4-9657-B939E225C951}"/>
              </a:ext>
            </a:extLst>
          </p:cNvPr>
          <p:cNvSpPr>
            <a:spLocks noGrp="1"/>
          </p:cNvSpPr>
          <p:nvPr>
            <p:ph type="title"/>
          </p:nvPr>
        </p:nvSpPr>
        <p:spPr>
          <a:xfrm>
            <a:off x="2197100" y="2841847"/>
            <a:ext cx="7840680" cy="1533470"/>
          </a:xfrm>
        </p:spPr>
        <p:txBody>
          <a:bodyPr vert="horz" lIns="91440" tIns="45720" rIns="91440" bIns="45720" rtlCol="0" anchor="ctr">
            <a:normAutofit/>
          </a:bodyPr>
          <a:lstStyle/>
          <a:p>
            <a:r>
              <a:rPr lang="en-US" sz="3200" kern="1200">
                <a:solidFill>
                  <a:schemeClr val="bg1"/>
                </a:solidFill>
                <a:latin typeface="+mj-lt"/>
                <a:ea typeface="+mj-ea"/>
                <a:cs typeface="+mj-cs"/>
              </a:rPr>
              <a:t>Azure Digital </a:t>
            </a:r>
            <a:r>
              <a:rPr lang="en-US" sz="3200">
                <a:ea typeface="+mj-ea"/>
                <a:cs typeface="+mj-cs"/>
              </a:rPr>
              <a:t>Twins</a:t>
            </a:r>
            <a:br>
              <a:rPr lang="en-US" sz="3200" kern="1200">
                <a:solidFill>
                  <a:schemeClr val="bg1"/>
                </a:solidFill>
                <a:latin typeface="+mj-lt"/>
                <a:ea typeface="+mj-ea"/>
                <a:cs typeface="+mj-cs"/>
              </a:rPr>
            </a:br>
            <a:r>
              <a:rPr lang="en-US" sz="3200" kern="1200">
                <a:solidFill>
                  <a:schemeClr val="bg1"/>
                </a:solidFill>
                <a:latin typeface="+mn-lt"/>
                <a:ea typeface="+mj-ea"/>
                <a:cs typeface="+mj-cs"/>
              </a:rPr>
              <a:t>Service Overview</a:t>
            </a:r>
          </a:p>
        </p:txBody>
      </p:sp>
      <p:pic>
        <p:nvPicPr>
          <p:cNvPr id="3" name="Graphic 2">
            <a:extLst>
              <a:ext uri="{FF2B5EF4-FFF2-40B4-BE49-F238E27FC236}">
                <a16:creationId xmlns:a16="http://schemas.microsoft.com/office/drawing/2014/main" id="{336A971F-F375-4C0D-839D-51EABCA8AB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4841" y="2841847"/>
            <a:ext cx="1533470" cy="1533470"/>
          </a:xfrm>
          <a:prstGeom prst="rect">
            <a:avLst/>
          </a:prstGeom>
        </p:spPr>
      </p:pic>
    </p:spTree>
    <p:extLst>
      <p:ext uri="{BB962C8B-B14F-4D97-AF65-F5344CB8AC3E}">
        <p14:creationId xmlns:p14="http://schemas.microsoft.com/office/powerpoint/2010/main" val="2182085393"/>
      </p:ext>
    </p:extLst>
  </p:cSld>
  <p:clrMapOvr>
    <a:masterClrMapping/>
  </p:clrMapOvr>
  <p:transition advClick="0" advTm="20000">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Rectangle 97">
            <a:extLst>
              <a:ext uri="{FF2B5EF4-FFF2-40B4-BE49-F238E27FC236}">
                <a16:creationId xmlns:a16="http://schemas.microsoft.com/office/drawing/2014/main" id="{D6772268-2862-4CEF-A3BD-40B66611E908}"/>
              </a:ext>
            </a:extLst>
          </p:cNvPr>
          <p:cNvSpPr/>
          <p:nvPr/>
        </p:nvSpPr>
        <p:spPr>
          <a:xfrm>
            <a:off x="293163" y="2081495"/>
            <a:ext cx="3591310" cy="3100272"/>
          </a:xfrm>
          <a:prstGeom prst="rect">
            <a:avLst/>
          </a:prstGeom>
        </p:spPr>
        <p:txBody>
          <a:bodyPr wrap="square">
            <a:spAutoFit/>
          </a:bodyPr>
          <a:lstStyle/>
          <a:p>
            <a:pPr>
              <a:lnSpc>
                <a:spcPct val="120000"/>
              </a:lnSpc>
            </a:pPr>
            <a:r>
              <a:rPr lang="en-US" sz="1600">
                <a:cs typeface="Segoe UI Semibold" panose="020B0702040204020203" pitchFamily="34" charset="0"/>
              </a:rPr>
              <a:t>Digital Twins solution will typically contain:</a:t>
            </a:r>
          </a:p>
          <a:p>
            <a:pPr marL="171450" indent="-171450">
              <a:lnSpc>
                <a:spcPct val="120000"/>
              </a:lnSpc>
              <a:buFont typeface="Wingdings" panose="05000000000000000000" pitchFamily="2" charset="2"/>
              <a:buChar char="§"/>
            </a:pPr>
            <a:r>
              <a:rPr lang="en-US" sz="1200"/>
              <a:t>A Digital Twins instance</a:t>
            </a:r>
          </a:p>
          <a:p>
            <a:pPr marL="171450" indent="-171450">
              <a:lnSpc>
                <a:spcPct val="120000"/>
              </a:lnSpc>
              <a:buFont typeface="Wingdings" panose="05000000000000000000" pitchFamily="2" charset="2"/>
              <a:buChar char="§"/>
            </a:pPr>
            <a:r>
              <a:rPr lang="en-US" sz="1200"/>
              <a:t>IoT Hub with connected devices</a:t>
            </a:r>
          </a:p>
          <a:p>
            <a:pPr marL="171450" indent="-171450">
              <a:lnSpc>
                <a:spcPct val="120000"/>
              </a:lnSpc>
              <a:buFont typeface="Wingdings" panose="05000000000000000000" pitchFamily="2" charset="2"/>
              <a:buChar char="§"/>
            </a:pPr>
            <a:r>
              <a:rPr lang="en-US" sz="1200"/>
              <a:t>One or more client apps that connect to the DT instance:</a:t>
            </a:r>
          </a:p>
          <a:p>
            <a:pPr marL="628650" lvl="1" indent="-171450">
              <a:lnSpc>
                <a:spcPct val="120000"/>
              </a:lnSpc>
              <a:buFont typeface="Wingdings" panose="05000000000000000000" pitchFamily="2" charset="2"/>
              <a:buChar char="§"/>
            </a:pPr>
            <a:r>
              <a:rPr lang="en-US" sz="1200"/>
              <a:t>Create and manage a graph of twin instances</a:t>
            </a:r>
            <a:endParaRPr lang="en-US" sz="1200">
              <a:solidFill>
                <a:srgbClr val="C00000"/>
              </a:solidFill>
            </a:endParaRPr>
          </a:p>
          <a:p>
            <a:pPr marL="628650" lvl="1" indent="-171450">
              <a:lnSpc>
                <a:spcPct val="120000"/>
              </a:lnSpc>
              <a:buFont typeface="Wingdings" panose="05000000000000000000" pitchFamily="2" charset="2"/>
              <a:buChar char="§"/>
            </a:pPr>
            <a:r>
              <a:rPr lang="en-US" sz="1200"/>
              <a:t>Extract insight from twin state</a:t>
            </a:r>
          </a:p>
          <a:p>
            <a:pPr marL="171450" indent="-171450">
              <a:lnSpc>
                <a:spcPct val="120000"/>
              </a:lnSpc>
              <a:buFont typeface="Wingdings" panose="05000000000000000000" pitchFamily="2" charset="2"/>
              <a:buChar char="§"/>
            </a:pPr>
            <a:r>
              <a:rPr lang="en-US" sz="1200"/>
              <a:t>A set of Azure functions or other processing resources for custom processing</a:t>
            </a:r>
          </a:p>
          <a:p>
            <a:pPr marL="171450" indent="-171450">
              <a:lnSpc>
                <a:spcPct val="120000"/>
              </a:lnSpc>
              <a:buFont typeface="Wingdings" panose="05000000000000000000" pitchFamily="2" charset="2"/>
              <a:buChar char="§"/>
            </a:pPr>
            <a:r>
              <a:rPr lang="en-US" sz="1200"/>
              <a:t>Downstream services for long-term storage, bulk data analytics, etc. </a:t>
            </a:r>
          </a:p>
        </p:txBody>
      </p:sp>
      <p:grpSp>
        <p:nvGrpSpPr>
          <p:cNvPr id="4" name="Group 3">
            <a:extLst>
              <a:ext uri="{FF2B5EF4-FFF2-40B4-BE49-F238E27FC236}">
                <a16:creationId xmlns:a16="http://schemas.microsoft.com/office/drawing/2014/main" id="{8FE9B449-A1F5-4014-93E9-4907CE538511}"/>
              </a:ext>
            </a:extLst>
          </p:cNvPr>
          <p:cNvGrpSpPr/>
          <p:nvPr/>
        </p:nvGrpSpPr>
        <p:grpSpPr>
          <a:xfrm>
            <a:off x="2569212" y="370525"/>
            <a:ext cx="9329625" cy="6287399"/>
            <a:chOff x="1945646" y="369412"/>
            <a:chExt cx="8941110" cy="6195013"/>
          </a:xfrm>
        </p:grpSpPr>
        <p:pic>
          <p:nvPicPr>
            <p:cNvPr id="2" name="Picture 1">
              <a:extLst>
                <a:ext uri="{FF2B5EF4-FFF2-40B4-BE49-F238E27FC236}">
                  <a16:creationId xmlns:a16="http://schemas.microsoft.com/office/drawing/2014/main" id="{5B48DF0F-0B20-45C1-B2C6-F2BCC0A83B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0811" y="5566710"/>
              <a:ext cx="430491" cy="430491"/>
            </a:xfrm>
            <a:prstGeom prst="rect">
              <a:avLst/>
            </a:prstGeom>
          </p:spPr>
        </p:pic>
        <p:pic>
          <p:nvPicPr>
            <p:cNvPr id="6" name="Graphic 5" descr="Heartbeat">
              <a:extLst>
                <a:ext uri="{FF2B5EF4-FFF2-40B4-BE49-F238E27FC236}">
                  <a16:creationId xmlns:a16="http://schemas.microsoft.com/office/drawing/2014/main" id="{463B32C7-27FC-4205-A9B4-920DDEE471A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134164" y="5391111"/>
              <a:ext cx="429768" cy="429768"/>
            </a:xfrm>
            <a:prstGeom prst="rect">
              <a:avLst/>
            </a:prstGeom>
          </p:spPr>
        </p:pic>
        <p:pic>
          <p:nvPicPr>
            <p:cNvPr id="8" name="Graphic 7" descr="Processor">
              <a:extLst>
                <a:ext uri="{FF2B5EF4-FFF2-40B4-BE49-F238E27FC236}">
                  <a16:creationId xmlns:a16="http://schemas.microsoft.com/office/drawing/2014/main" id="{69AF9A89-449F-4867-A0B2-DAC7CE420D3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945646" y="5543803"/>
              <a:ext cx="429768" cy="429768"/>
            </a:xfrm>
            <a:prstGeom prst="rect">
              <a:avLst/>
            </a:prstGeom>
          </p:spPr>
        </p:pic>
        <p:grpSp>
          <p:nvGrpSpPr>
            <p:cNvPr id="11" name="Group 10">
              <a:extLst>
                <a:ext uri="{FF2B5EF4-FFF2-40B4-BE49-F238E27FC236}">
                  <a16:creationId xmlns:a16="http://schemas.microsoft.com/office/drawing/2014/main" id="{99703FB5-B878-4656-AE21-6CC9BDD0A7E4}"/>
                </a:ext>
              </a:extLst>
            </p:cNvPr>
            <p:cNvGrpSpPr/>
            <p:nvPr/>
          </p:nvGrpSpPr>
          <p:grpSpPr>
            <a:xfrm>
              <a:off x="2260593" y="5973571"/>
              <a:ext cx="611299" cy="582460"/>
              <a:chOff x="710892" y="3428999"/>
              <a:chExt cx="611299" cy="582460"/>
            </a:xfrm>
            <a:solidFill>
              <a:schemeClr val="bg1">
                <a:lumMod val="65000"/>
              </a:schemeClr>
            </a:solidFill>
          </p:grpSpPr>
          <p:pic>
            <p:nvPicPr>
              <p:cNvPr id="9" name="Graphic 8" descr="Heartbeat">
                <a:extLst>
                  <a:ext uri="{FF2B5EF4-FFF2-40B4-BE49-F238E27FC236}">
                    <a16:creationId xmlns:a16="http://schemas.microsoft.com/office/drawing/2014/main" id="{CED64EE9-90B7-4FB4-B9EB-8B8E17261C6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2423" y="3428999"/>
                <a:ext cx="429768" cy="429768"/>
              </a:xfrm>
              <a:prstGeom prst="rect">
                <a:avLst/>
              </a:prstGeom>
            </p:spPr>
          </p:pic>
          <p:pic>
            <p:nvPicPr>
              <p:cNvPr id="10" name="Graphic 9" descr="Processor">
                <a:extLst>
                  <a:ext uri="{FF2B5EF4-FFF2-40B4-BE49-F238E27FC236}">
                    <a16:creationId xmlns:a16="http://schemas.microsoft.com/office/drawing/2014/main" id="{7F7F290A-2AC1-49BB-BC80-B38CA982547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0892" y="3581691"/>
                <a:ext cx="429768" cy="429768"/>
              </a:xfrm>
              <a:prstGeom prst="rect">
                <a:avLst/>
              </a:prstGeom>
            </p:spPr>
          </p:pic>
        </p:grpSp>
        <p:grpSp>
          <p:nvGrpSpPr>
            <p:cNvPr id="12" name="Group 11">
              <a:extLst>
                <a:ext uri="{FF2B5EF4-FFF2-40B4-BE49-F238E27FC236}">
                  <a16:creationId xmlns:a16="http://schemas.microsoft.com/office/drawing/2014/main" id="{01E1F18D-61C7-45C9-8ECA-2DA7DA29804F}"/>
                </a:ext>
              </a:extLst>
            </p:cNvPr>
            <p:cNvGrpSpPr/>
            <p:nvPr/>
          </p:nvGrpSpPr>
          <p:grpSpPr>
            <a:xfrm>
              <a:off x="2475477" y="4940617"/>
              <a:ext cx="611299" cy="582460"/>
              <a:chOff x="710892" y="3428999"/>
              <a:chExt cx="611299" cy="582460"/>
            </a:xfrm>
            <a:solidFill>
              <a:schemeClr val="bg1">
                <a:lumMod val="65000"/>
              </a:schemeClr>
            </a:solidFill>
          </p:grpSpPr>
          <p:pic>
            <p:nvPicPr>
              <p:cNvPr id="13" name="Graphic 12" descr="Heartbeat">
                <a:extLst>
                  <a:ext uri="{FF2B5EF4-FFF2-40B4-BE49-F238E27FC236}">
                    <a16:creationId xmlns:a16="http://schemas.microsoft.com/office/drawing/2014/main" id="{3584C725-DD87-4FC9-8C22-CC505AB6B54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2423" y="3428999"/>
                <a:ext cx="429768" cy="429768"/>
              </a:xfrm>
              <a:prstGeom prst="rect">
                <a:avLst/>
              </a:prstGeom>
            </p:spPr>
          </p:pic>
          <p:pic>
            <p:nvPicPr>
              <p:cNvPr id="14" name="Graphic 13" descr="Processor">
                <a:extLst>
                  <a:ext uri="{FF2B5EF4-FFF2-40B4-BE49-F238E27FC236}">
                    <a16:creationId xmlns:a16="http://schemas.microsoft.com/office/drawing/2014/main" id="{844E6E75-5CE6-4ACF-92E8-46B65DF5A5A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0892" y="3581691"/>
                <a:ext cx="429768" cy="429768"/>
              </a:xfrm>
              <a:prstGeom prst="rect">
                <a:avLst/>
              </a:prstGeom>
            </p:spPr>
          </p:pic>
        </p:grpSp>
        <p:sp>
          <p:nvSpPr>
            <p:cNvPr id="22" name="Rectangle 21">
              <a:extLst>
                <a:ext uri="{FF2B5EF4-FFF2-40B4-BE49-F238E27FC236}">
                  <a16:creationId xmlns:a16="http://schemas.microsoft.com/office/drawing/2014/main" id="{FCF7638D-AFBF-4442-9E1B-9FE81FFF77F6}"/>
                </a:ext>
              </a:extLst>
            </p:cNvPr>
            <p:cNvSpPr/>
            <p:nvPr/>
          </p:nvSpPr>
          <p:spPr>
            <a:xfrm>
              <a:off x="3594193" y="6102760"/>
              <a:ext cx="500458" cy="461665"/>
            </a:xfrm>
            <a:prstGeom prst="rect">
              <a:avLst/>
            </a:prstGeom>
          </p:spPr>
          <p:txBody>
            <a:bodyPr wrap="none">
              <a:spAutoFit/>
            </a:bodyPr>
            <a:lstStyle/>
            <a:p>
              <a:pPr algn="ctr"/>
              <a:r>
                <a:rPr lang="en-US" sz="1200">
                  <a:latin typeface="Segoe UI Semibold" panose="020B0702040204020203" pitchFamily="34" charset="0"/>
                  <a:cs typeface="Segoe UI Semibold" panose="020B0702040204020203" pitchFamily="34" charset="0"/>
                </a:rPr>
                <a:t>IoT</a:t>
              </a:r>
              <a:br>
                <a:rPr lang="en-US" sz="1200">
                  <a:latin typeface="Segoe UI Semibold" panose="020B0702040204020203" pitchFamily="34" charset="0"/>
                  <a:cs typeface="Segoe UI Semibold" panose="020B0702040204020203" pitchFamily="34" charset="0"/>
                </a:rPr>
              </a:br>
              <a:r>
                <a:rPr lang="en-US" sz="1200">
                  <a:latin typeface="Segoe UI Semibold" panose="020B0702040204020203" pitchFamily="34" charset="0"/>
                  <a:cs typeface="Segoe UI Semibold" panose="020B0702040204020203" pitchFamily="34" charset="0"/>
                </a:rPr>
                <a:t>HUB</a:t>
              </a:r>
              <a:endParaRPr lang="en-US" sz="1200"/>
            </a:p>
          </p:txBody>
        </p:sp>
        <p:grpSp>
          <p:nvGrpSpPr>
            <p:cNvPr id="46" name="Group 45">
              <a:extLst>
                <a:ext uri="{FF2B5EF4-FFF2-40B4-BE49-F238E27FC236}">
                  <a16:creationId xmlns:a16="http://schemas.microsoft.com/office/drawing/2014/main" id="{03EB5C4B-532C-40E0-B11A-5585C9839318}"/>
                </a:ext>
              </a:extLst>
            </p:cNvPr>
            <p:cNvGrpSpPr/>
            <p:nvPr/>
          </p:nvGrpSpPr>
          <p:grpSpPr>
            <a:xfrm>
              <a:off x="9685387" y="2764051"/>
              <a:ext cx="1201369" cy="913569"/>
              <a:chOff x="10138515" y="2825518"/>
              <a:chExt cx="1201369" cy="913569"/>
            </a:xfrm>
          </p:grpSpPr>
          <p:sp>
            <p:nvSpPr>
              <p:cNvPr id="25" name="Rectangle 24">
                <a:extLst>
                  <a:ext uri="{FF2B5EF4-FFF2-40B4-BE49-F238E27FC236}">
                    <a16:creationId xmlns:a16="http://schemas.microsoft.com/office/drawing/2014/main" id="{A84FFE6A-DDA4-486B-845D-26D3988D108E}"/>
                  </a:ext>
                </a:extLst>
              </p:cNvPr>
              <p:cNvSpPr/>
              <p:nvPr/>
            </p:nvSpPr>
            <p:spPr>
              <a:xfrm>
                <a:off x="10138515" y="3469219"/>
                <a:ext cx="1201369" cy="2698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Export</a:t>
                </a:r>
              </a:p>
            </p:txBody>
          </p:sp>
          <p:grpSp>
            <p:nvGrpSpPr>
              <p:cNvPr id="26" name="Group 25">
                <a:extLst>
                  <a:ext uri="{FF2B5EF4-FFF2-40B4-BE49-F238E27FC236}">
                    <a16:creationId xmlns:a16="http://schemas.microsoft.com/office/drawing/2014/main" id="{D59BE56F-058E-434D-88D7-19CDB86165D0}"/>
                  </a:ext>
                </a:extLst>
              </p:cNvPr>
              <p:cNvGrpSpPr/>
              <p:nvPr/>
            </p:nvGrpSpPr>
            <p:grpSpPr>
              <a:xfrm>
                <a:off x="10384056" y="2825518"/>
                <a:ext cx="715677" cy="590342"/>
                <a:chOff x="525333" y="2955620"/>
                <a:chExt cx="715677" cy="590342"/>
              </a:xfrm>
            </p:grpSpPr>
            <p:pic>
              <p:nvPicPr>
                <p:cNvPr id="27" name="Picture 2">
                  <a:extLst>
                    <a:ext uri="{FF2B5EF4-FFF2-40B4-BE49-F238E27FC236}">
                      <a16:creationId xmlns:a16="http://schemas.microsoft.com/office/drawing/2014/main" id="{5DF7768D-AAA9-4E38-A1C9-89D9447883F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5333" y="2955620"/>
                  <a:ext cx="440676" cy="2286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3">
                  <a:extLst>
                    <a:ext uri="{FF2B5EF4-FFF2-40B4-BE49-F238E27FC236}">
                      <a16:creationId xmlns:a16="http://schemas.microsoft.com/office/drawing/2014/main" id="{C3B460D4-DE93-4D86-A01B-ECEC40C7AEF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12410" y="3004812"/>
                  <a:ext cx="228600" cy="316089"/>
                </a:xfrm>
                <a:prstGeom prst="rect">
                  <a:avLst/>
                </a:prstGeom>
                <a:noFill/>
                <a:extLst>
                  <a:ext uri="{909E8E84-426E-40DD-AFC4-6F175D3DCCD1}">
                    <a14:hiddenFill xmlns:a14="http://schemas.microsoft.com/office/drawing/2010/main">
                      <a:solidFill>
                        <a:srgbClr val="FFFFFF"/>
                      </a:solidFill>
                    </a14:hiddenFill>
                  </a:ext>
                </a:extLst>
              </p:spPr>
            </p:pic>
            <p:pic>
              <p:nvPicPr>
                <p:cNvPr id="29" name="Graphic 28">
                  <a:extLst>
                    <a:ext uri="{FF2B5EF4-FFF2-40B4-BE49-F238E27FC236}">
                      <a16:creationId xmlns:a16="http://schemas.microsoft.com/office/drawing/2014/main" id="{F4784227-5227-416D-8E1D-AE8A1F2D806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99704" y="3289617"/>
                  <a:ext cx="365760" cy="256345"/>
                </a:xfrm>
                <a:prstGeom prst="rect">
                  <a:avLst/>
                </a:prstGeom>
              </p:spPr>
            </p:pic>
          </p:grpSp>
        </p:grpSp>
        <p:grpSp>
          <p:nvGrpSpPr>
            <p:cNvPr id="49" name="Group 48">
              <a:extLst>
                <a:ext uri="{FF2B5EF4-FFF2-40B4-BE49-F238E27FC236}">
                  <a16:creationId xmlns:a16="http://schemas.microsoft.com/office/drawing/2014/main" id="{115A38AA-3609-48B8-AA49-3F0141C92EAE}"/>
                </a:ext>
              </a:extLst>
            </p:cNvPr>
            <p:cNvGrpSpPr/>
            <p:nvPr/>
          </p:nvGrpSpPr>
          <p:grpSpPr>
            <a:xfrm>
              <a:off x="9685387" y="5765761"/>
              <a:ext cx="1201369" cy="561105"/>
              <a:chOff x="10224047" y="5633783"/>
              <a:chExt cx="1201369" cy="561105"/>
            </a:xfrm>
          </p:grpSpPr>
          <p:sp>
            <p:nvSpPr>
              <p:cNvPr id="30" name="Rectangle 29">
                <a:extLst>
                  <a:ext uri="{FF2B5EF4-FFF2-40B4-BE49-F238E27FC236}">
                    <a16:creationId xmlns:a16="http://schemas.microsoft.com/office/drawing/2014/main" id="{B1D98790-3433-435A-81E6-6CA323D183CC}"/>
                  </a:ext>
                </a:extLst>
              </p:cNvPr>
              <p:cNvSpPr/>
              <p:nvPr/>
            </p:nvSpPr>
            <p:spPr>
              <a:xfrm>
                <a:off x="10224047" y="5925020"/>
                <a:ext cx="1201369" cy="2698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Analytics</a:t>
                </a:r>
              </a:p>
            </p:txBody>
          </p:sp>
          <p:grpSp>
            <p:nvGrpSpPr>
              <p:cNvPr id="36" name="Group 35">
                <a:extLst>
                  <a:ext uri="{FF2B5EF4-FFF2-40B4-BE49-F238E27FC236}">
                    <a16:creationId xmlns:a16="http://schemas.microsoft.com/office/drawing/2014/main" id="{7EA2771A-00D6-4BE7-B9DE-52D12AC53C47}"/>
                  </a:ext>
                </a:extLst>
              </p:cNvPr>
              <p:cNvGrpSpPr/>
              <p:nvPr/>
            </p:nvGrpSpPr>
            <p:grpSpPr>
              <a:xfrm>
                <a:off x="10491092" y="5633783"/>
                <a:ext cx="586362" cy="257956"/>
                <a:chOff x="10966732" y="6198359"/>
                <a:chExt cx="586362" cy="257956"/>
              </a:xfrm>
            </p:grpSpPr>
            <p:pic>
              <p:nvPicPr>
                <p:cNvPr id="37" name="Picture 2" descr="Image result for azure data databricks">
                  <a:extLst>
                    <a:ext uri="{FF2B5EF4-FFF2-40B4-BE49-F238E27FC236}">
                      <a16:creationId xmlns:a16="http://schemas.microsoft.com/office/drawing/2014/main" id="{D9EF5ACA-6BF1-4DF9-A00A-7770A8261477}"/>
                    </a:ext>
                  </a:extLst>
                </p:cNvPr>
                <p:cNvPicPr preferRelativeResize="0">
                  <a:picLocks noChangeAspect="1" noChangeArrowheads="1"/>
                </p:cNvPicPr>
                <p:nvPr/>
              </p:nvPicPr>
              <p:blipFill rotWithShape="1">
                <a:blip r:embed="rId12">
                  <a:extLst>
                    <a:ext uri="{28A0092B-C50C-407E-A947-70E740481C1C}">
                      <a14:useLocalDpi xmlns:a14="http://schemas.microsoft.com/office/drawing/2010/main"/>
                    </a:ext>
                  </a:extLst>
                </a:blip>
                <a:srcRect l="24276" r="24442"/>
                <a:stretch/>
              </p:blipFill>
              <p:spPr bwMode="auto">
                <a:xfrm>
                  <a:off x="11301117" y="6198359"/>
                  <a:ext cx="251977" cy="25795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descr="A picture containing clipart&#10;&#10;Description generated with very high confidence">
                  <a:extLst>
                    <a:ext uri="{FF2B5EF4-FFF2-40B4-BE49-F238E27FC236}">
                      <a16:creationId xmlns:a16="http://schemas.microsoft.com/office/drawing/2014/main" id="{3170C510-B535-42DB-85DD-CD25C562B8BB}"/>
                    </a:ext>
                  </a:extLst>
                </p:cNvPr>
                <p:cNvPicPr>
                  <a:picLocks noChangeAspect="1"/>
                </p:cNvPicPr>
                <p:nvPr/>
              </p:nvPicPr>
              <p:blipFill>
                <a:blip r:embed="rId13">
                  <a:extLst>
                    <a:ext uri="{BEBA8EAE-BF5A-486C-A8C5-ECC9F3942E4B}">
                      <a14:imgProps xmlns:a14="http://schemas.microsoft.com/office/drawing/2010/main">
                        <a14:imgLayer r:embed="rId14">
                          <a14:imgEffect>
                            <a14:backgroundRemoval t="4800" b="99200" l="4800" r="97600">
                              <a14:foregroundMark x1="38400" y1="9600" x2="57600" y2="8000"/>
                              <a14:foregroundMark x1="43200" y1="4800" x2="60800" y2="4800"/>
                              <a14:foregroundMark x1="36705" y1="76262" x2="21600" y2="85600"/>
                              <a14:foregroundMark x1="65600" y1="58400" x2="56567" y2="63984"/>
                              <a14:foregroundMark x1="15200" y1="92800" x2="80800" y2="92800"/>
                              <a14:foregroundMark x1="92800" y1="76800" x2="96800" y2="77600"/>
                              <a14:foregroundMark x1="14400" y1="98400" x2="64000" y2="99200"/>
                              <a14:foregroundMark x1="4800" y1="75200" x2="10400" y2="76800"/>
                              <a14:foregroundMark x1="5600" y1="86400" x2="13600" y2="86400"/>
                              <a14:foregroundMark x1="6400" y1="86400" x2="8000" y2="89600"/>
                              <a14:foregroundMark x1="93600" y1="77600" x2="96800" y2="77600"/>
                              <a14:foregroundMark x1="92800" y1="75200" x2="97600" y2="78400"/>
                              <a14:backgroundMark x1="40800" y1="72000" x2="52800" y2="70400"/>
                              <a14:backgroundMark x1="38400" y1="73600" x2="40800" y2="73600"/>
                              <a14:backgroundMark x1="97600" y1="84000" x2="97600" y2="78400"/>
                              <a14:backgroundMark x1="4012" y1="87507" x2="3200" y2="84800"/>
                              <a14:backgroundMark x1="5600" y1="92800" x2="5050" y2="90968"/>
                              <a14:backgroundMark x1="4543" y1="87261" x2="4000" y2="84000"/>
                              <a14:backgroundMark x1="5600" y1="93600" x2="5153" y2="90920"/>
                              <a14:backgroundMark x1="98400" y1="82400" x2="98400" y2="77600"/>
                              <a14:backgroundMark x1="97600" y1="84000" x2="99200" y2="78400"/>
                              <a14:backgroundMark x1="96000" y1="88000" x2="97600" y2="73600"/>
                            </a14:backgroundRemoval>
                          </a14:imgEffect>
                        </a14:imgLayer>
                      </a14:imgProps>
                    </a:ext>
                    <a:ext uri="{28A0092B-C50C-407E-A947-70E740481C1C}">
                      <a14:useLocalDpi xmlns:a14="http://schemas.microsoft.com/office/drawing/2010/main"/>
                    </a:ext>
                  </a:extLst>
                </a:blip>
                <a:stretch>
                  <a:fillRect/>
                </a:stretch>
              </p:blipFill>
              <p:spPr>
                <a:xfrm>
                  <a:off x="10966732" y="6198359"/>
                  <a:ext cx="239405" cy="251977"/>
                </a:xfrm>
                <a:prstGeom prst="rect">
                  <a:avLst/>
                </a:prstGeom>
              </p:spPr>
            </p:pic>
          </p:grpSp>
        </p:grpSp>
        <p:grpSp>
          <p:nvGrpSpPr>
            <p:cNvPr id="47" name="Group 46">
              <a:extLst>
                <a:ext uri="{FF2B5EF4-FFF2-40B4-BE49-F238E27FC236}">
                  <a16:creationId xmlns:a16="http://schemas.microsoft.com/office/drawing/2014/main" id="{EC6CA661-1A71-46C8-AA72-49DA397C9E8A}"/>
                </a:ext>
              </a:extLst>
            </p:cNvPr>
            <p:cNvGrpSpPr/>
            <p:nvPr/>
          </p:nvGrpSpPr>
          <p:grpSpPr>
            <a:xfrm>
              <a:off x="9685387" y="3924319"/>
              <a:ext cx="1201369" cy="784662"/>
              <a:chOff x="10203602" y="3949610"/>
              <a:chExt cx="1201369" cy="784662"/>
            </a:xfrm>
          </p:grpSpPr>
          <p:sp>
            <p:nvSpPr>
              <p:cNvPr id="31" name="Rectangle 30">
                <a:extLst>
                  <a:ext uri="{FF2B5EF4-FFF2-40B4-BE49-F238E27FC236}">
                    <a16:creationId xmlns:a16="http://schemas.microsoft.com/office/drawing/2014/main" id="{BBB15C5B-E7BF-491C-BA60-6F12C6DD15CE}"/>
                  </a:ext>
                </a:extLst>
              </p:cNvPr>
              <p:cNvSpPr/>
              <p:nvPr/>
            </p:nvSpPr>
            <p:spPr>
              <a:xfrm>
                <a:off x="10203602" y="4464404"/>
                <a:ext cx="1201369" cy="2698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Cold Storage</a:t>
                </a:r>
              </a:p>
            </p:txBody>
          </p:sp>
          <p:pic>
            <p:nvPicPr>
              <p:cNvPr id="35" name="Graphic 34">
                <a:extLst>
                  <a:ext uri="{FF2B5EF4-FFF2-40B4-BE49-F238E27FC236}">
                    <a16:creationId xmlns:a16="http://schemas.microsoft.com/office/drawing/2014/main" id="{D7002974-A10B-4346-B374-87049E7A4156}"/>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529979" y="3949610"/>
                <a:ext cx="448766" cy="448766"/>
              </a:xfrm>
              <a:prstGeom prst="rect">
                <a:avLst/>
              </a:prstGeom>
            </p:spPr>
          </p:pic>
        </p:grpSp>
        <p:grpSp>
          <p:nvGrpSpPr>
            <p:cNvPr id="48" name="Group 47">
              <a:extLst>
                <a:ext uri="{FF2B5EF4-FFF2-40B4-BE49-F238E27FC236}">
                  <a16:creationId xmlns:a16="http://schemas.microsoft.com/office/drawing/2014/main" id="{2BFCC5AC-CF3D-4E48-8D43-0D72993BF119}"/>
                </a:ext>
              </a:extLst>
            </p:cNvPr>
            <p:cNvGrpSpPr/>
            <p:nvPr/>
          </p:nvGrpSpPr>
          <p:grpSpPr>
            <a:xfrm>
              <a:off x="9685387" y="4955680"/>
              <a:ext cx="1201369" cy="563383"/>
              <a:chOff x="10153676" y="4896206"/>
              <a:chExt cx="1201369" cy="563383"/>
            </a:xfrm>
          </p:grpSpPr>
          <p:sp>
            <p:nvSpPr>
              <p:cNvPr id="32" name="Rectangle 31">
                <a:extLst>
                  <a:ext uri="{FF2B5EF4-FFF2-40B4-BE49-F238E27FC236}">
                    <a16:creationId xmlns:a16="http://schemas.microsoft.com/office/drawing/2014/main" id="{11990BE7-E607-4C27-AAF7-B0D49B5BCB87}"/>
                  </a:ext>
                </a:extLst>
              </p:cNvPr>
              <p:cNvSpPr/>
              <p:nvPr/>
            </p:nvSpPr>
            <p:spPr>
              <a:xfrm>
                <a:off x="10153676" y="5189721"/>
                <a:ext cx="1201369" cy="2698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Historical</a:t>
                </a:r>
              </a:p>
            </p:txBody>
          </p:sp>
          <p:pic>
            <p:nvPicPr>
              <p:cNvPr id="40" name="Graphic 39">
                <a:extLst>
                  <a:ext uri="{FF2B5EF4-FFF2-40B4-BE49-F238E27FC236}">
                    <a16:creationId xmlns:a16="http://schemas.microsoft.com/office/drawing/2014/main" id="{803DF8FA-D103-4DD0-B830-31F9D239AD2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0631439" y="4896206"/>
                <a:ext cx="290800" cy="290800"/>
              </a:xfrm>
              <a:prstGeom prst="rect">
                <a:avLst/>
              </a:prstGeom>
            </p:spPr>
          </p:pic>
        </p:grpSp>
        <p:grpSp>
          <p:nvGrpSpPr>
            <p:cNvPr id="45" name="Group 44">
              <a:extLst>
                <a:ext uri="{FF2B5EF4-FFF2-40B4-BE49-F238E27FC236}">
                  <a16:creationId xmlns:a16="http://schemas.microsoft.com/office/drawing/2014/main" id="{8A06C05C-F1D1-4DE8-B792-8E7C1058AF1F}"/>
                </a:ext>
              </a:extLst>
            </p:cNvPr>
            <p:cNvGrpSpPr/>
            <p:nvPr/>
          </p:nvGrpSpPr>
          <p:grpSpPr>
            <a:xfrm>
              <a:off x="9685387" y="1932396"/>
              <a:ext cx="1201369" cy="584956"/>
              <a:chOff x="10138515" y="1800418"/>
              <a:chExt cx="1201369" cy="584956"/>
            </a:xfrm>
          </p:grpSpPr>
          <p:sp>
            <p:nvSpPr>
              <p:cNvPr id="24" name="Rectangle 23">
                <a:extLst>
                  <a:ext uri="{FF2B5EF4-FFF2-40B4-BE49-F238E27FC236}">
                    <a16:creationId xmlns:a16="http://schemas.microsoft.com/office/drawing/2014/main" id="{8BF4030D-420F-45C4-9386-82FA7B7D99AF}"/>
                  </a:ext>
                </a:extLst>
              </p:cNvPr>
              <p:cNvSpPr/>
              <p:nvPr/>
            </p:nvSpPr>
            <p:spPr>
              <a:xfrm>
                <a:off x="10138515" y="2115506"/>
                <a:ext cx="1201369" cy="2698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Actions</a:t>
                </a:r>
              </a:p>
            </p:txBody>
          </p:sp>
          <p:pic>
            <p:nvPicPr>
              <p:cNvPr id="43" name="Picture 42" descr="A picture containing clipart&#10;&#10;Description automatically generated">
                <a:extLst>
                  <a:ext uri="{FF2B5EF4-FFF2-40B4-BE49-F238E27FC236}">
                    <a16:creationId xmlns:a16="http://schemas.microsoft.com/office/drawing/2014/main" id="{2409389A-9AC8-44F2-905F-B5069BEEEAB2}"/>
                  </a:ext>
                </a:extLst>
              </p:cNvPr>
              <p:cNvPicPr>
                <a:picLocks noChangeAspect="1"/>
              </p:cNvPicPr>
              <p:nvPr/>
            </p:nvPicPr>
            <p:blipFill rotWithShape="1">
              <a:blip r:embed="rId19">
                <a:extLst>
                  <a:ext uri="{28A0092B-C50C-407E-A947-70E740481C1C}">
                    <a14:useLocalDpi xmlns:a14="http://schemas.microsoft.com/office/drawing/2010/main" val="0"/>
                  </a:ext>
                </a:extLst>
              </a:blip>
              <a:srcRect l="31327" t="18064" r="31173" b="17336"/>
              <a:stretch/>
            </p:blipFill>
            <p:spPr>
              <a:xfrm>
                <a:off x="10328858" y="1800418"/>
                <a:ext cx="328881" cy="297440"/>
              </a:xfrm>
              <a:prstGeom prst="rect">
                <a:avLst/>
              </a:prstGeom>
            </p:spPr>
          </p:pic>
        </p:grpSp>
        <p:sp>
          <p:nvSpPr>
            <p:cNvPr id="50" name="Arrow: Right 49">
              <a:extLst>
                <a:ext uri="{FF2B5EF4-FFF2-40B4-BE49-F238E27FC236}">
                  <a16:creationId xmlns:a16="http://schemas.microsoft.com/office/drawing/2014/main" id="{9A7C624C-B7D8-4118-81EE-3DFB04FF5DE9}"/>
                </a:ext>
              </a:extLst>
            </p:cNvPr>
            <p:cNvSpPr/>
            <p:nvPr/>
          </p:nvSpPr>
          <p:spPr>
            <a:xfrm>
              <a:off x="8956641" y="3845289"/>
              <a:ext cx="601734" cy="430491"/>
            </a:xfrm>
            <a:prstGeom prs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rrow: Left-Right 50">
              <a:extLst>
                <a:ext uri="{FF2B5EF4-FFF2-40B4-BE49-F238E27FC236}">
                  <a16:creationId xmlns:a16="http://schemas.microsoft.com/office/drawing/2014/main" id="{364A9CBD-A1F5-4E0B-8D0D-051604CA387B}"/>
                </a:ext>
              </a:extLst>
            </p:cNvPr>
            <p:cNvSpPr/>
            <p:nvPr/>
          </p:nvSpPr>
          <p:spPr>
            <a:xfrm>
              <a:off x="8948728" y="1951927"/>
              <a:ext cx="601734" cy="430491"/>
            </a:xfrm>
            <a:prstGeom prst="lef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rrow: Left-Right 51">
              <a:extLst>
                <a:ext uri="{FF2B5EF4-FFF2-40B4-BE49-F238E27FC236}">
                  <a16:creationId xmlns:a16="http://schemas.microsoft.com/office/drawing/2014/main" id="{D77A3EC6-6E20-4422-BFD8-D2AB4D4FBA29}"/>
                </a:ext>
              </a:extLst>
            </p:cNvPr>
            <p:cNvSpPr/>
            <p:nvPr/>
          </p:nvSpPr>
          <p:spPr>
            <a:xfrm>
              <a:off x="8953468" y="5738651"/>
              <a:ext cx="601734" cy="430491"/>
            </a:xfrm>
            <a:prstGeom prst="lef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Arrow: Left-Right 54">
              <a:extLst>
                <a:ext uri="{FF2B5EF4-FFF2-40B4-BE49-F238E27FC236}">
                  <a16:creationId xmlns:a16="http://schemas.microsoft.com/office/drawing/2014/main" id="{D9D6D08A-3DA0-40D0-9566-8B4CAA724451}"/>
                </a:ext>
              </a:extLst>
            </p:cNvPr>
            <p:cNvSpPr/>
            <p:nvPr/>
          </p:nvSpPr>
          <p:spPr>
            <a:xfrm rot="5400000">
              <a:off x="6756210" y="1333579"/>
              <a:ext cx="601734" cy="430491"/>
            </a:xfrm>
            <a:prstGeom prst="lef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Graphic 56" descr="Cloud Computing">
              <a:extLst>
                <a:ext uri="{FF2B5EF4-FFF2-40B4-BE49-F238E27FC236}">
                  <a16:creationId xmlns:a16="http://schemas.microsoft.com/office/drawing/2014/main" id="{F064F1BE-0EB2-455C-8808-69BAEDC5195D}"/>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6781090" y="369412"/>
              <a:ext cx="914400" cy="914400"/>
            </a:xfrm>
            <a:prstGeom prst="rect">
              <a:avLst/>
            </a:prstGeom>
          </p:spPr>
        </p:pic>
        <p:sp>
          <p:nvSpPr>
            <p:cNvPr id="3" name="TextBox 2">
              <a:extLst>
                <a:ext uri="{FF2B5EF4-FFF2-40B4-BE49-F238E27FC236}">
                  <a16:creationId xmlns:a16="http://schemas.microsoft.com/office/drawing/2014/main" id="{CC255AA6-52B0-459B-8BA9-ACB39FEBD052}"/>
                </a:ext>
              </a:extLst>
            </p:cNvPr>
            <p:cNvSpPr txBox="1"/>
            <p:nvPr/>
          </p:nvSpPr>
          <p:spPr>
            <a:xfrm>
              <a:off x="7629614" y="451042"/>
              <a:ext cx="3184004" cy="415498"/>
            </a:xfrm>
            <a:prstGeom prst="rect">
              <a:avLst/>
            </a:prstGeom>
            <a:noFill/>
          </p:spPr>
          <p:txBody>
            <a:bodyPr wrap="square" rtlCol="0">
              <a:spAutoFit/>
            </a:bodyPr>
            <a:lstStyle/>
            <a:p>
              <a:r>
                <a:rPr lang="en-US" sz="1050">
                  <a:solidFill>
                    <a:schemeClr val="tx1">
                      <a:lumMod val="75000"/>
                      <a:lumOff val="25000"/>
                    </a:schemeClr>
                  </a:solidFill>
                  <a:latin typeface="Segoe UI Semibold" panose="020B0702040204020203" pitchFamily="34" charset="0"/>
                  <a:cs typeface="Segoe UI Semibold" panose="020B0702040204020203" pitchFamily="34" charset="0"/>
                </a:rPr>
                <a:t>CLIENT APPS</a:t>
              </a:r>
            </a:p>
            <a:p>
              <a:endParaRPr lang="en-US" sz="1050">
                <a:solidFill>
                  <a:schemeClr val="tx1">
                    <a:lumMod val="75000"/>
                    <a:lumOff val="25000"/>
                  </a:schemeClr>
                </a:solidFill>
              </a:endParaRPr>
            </a:p>
          </p:txBody>
        </p:sp>
        <p:sp>
          <p:nvSpPr>
            <p:cNvPr id="19" name="Rectangle 18">
              <a:extLst>
                <a:ext uri="{FF2B5EF4-FFF2-40B4-BE49-F238E27FC236}">
                  <a16:creationId xmlns:a16="http://schemas.microsoft.com/office/drawing/2014/main" id="{ED425070-328E-431F-B025-6E12D11EEDE6}"/>
                </a:ext>
              </a:extLst>
            </p:cNvPr>
            <p:cNvSpPr/>
            <p:nvPr/>
          </p:nvSpPr>
          <p:spPr>
            <a:xfrm>
              <a:off x="4807012" y="1904218"/>
              <a:ext cx="3953327" cy="427977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Rectangle 22">
              <a:extLst>
                <a:ext uri="{FF2B5EF4-FFF2-40B4-BE49-F238E27FC236}">
                  <a16:creationId xmlns:a16="http://schemas.microsoft.com/office/drawing/2014/main" id="{7D7CE3EC-EC9A-4027-80CF-CF4F498A0FA2}"/>
                </a:ext>
              </a:extLst>
            </p:cNvPr>
            <p:cNvSpPr/>
            <p:nvPr/>
          </p:nvSpPr>
          <p:spPr>
            <a:xfrm>
              <a:off x="5292844" y="5714012"/>
              <a:ext cx="1792287" cy="276999"/>
            </a:xfrm>
            <a:prstGeom prst="rect">
              <a:avLst/>
            </a:prstGeom>
          </p:spPr>
          <p:txBody>
            <a:bodyPr wrap="none">
              <a:spAutoFit/>
            </a:bodyPr>
            <a:lstStyle/>
            <a:p>
              <a:pPr algn="ctr"/>
              <a:r>
                <a:rPr lang="en-US" sz="1200">
                  <a:latin typeface="Segoe UI Semibold" panose="020B0702040204020203" pitchFamily="34" charset="0"/>
                  <a:cs typeface="Segoe UI Semibold" panose="020B0702040204020203" pitchFamily="34" charset="0"/>
                </a:rPr>
                <a:t>AZURE DIGITAL TWINS</a:t>
              </a:r>
              <a:endParaRPr lang="en-US" sz="1200"/>
            </a:p>
          </p:txBody>
        </p:sp>
        <p:cxnSp>
          <p:nvCxnSpPr>
            <p:cNvPr id="91" name="Straight Connector 90">
              <a:extLst>
                <a:ext uri="{FF2B5EF4-FFF2-40B4-BE49-F238E27FC236}">
                  <a16:creationId xmlns:a16="http://schemas.microsoft.com/office/drawing/2014/main" id="{7FC2BF36-E5A4-4605-9BFD-7BCC9094DFDE}"/>
                </a:ext>
              </a:extLst>
            </p:cNvPr>
            <p:cNvCxnSpPr>
              <a:cxnSpLocks/>
              <a:stCxn id="77" idx="1"/>
              <a:endCxn id="75" idx="2"/>
            </p:cNvCxnSpPr>
            <p:nvPr/>
          </p:nvCxnSpPr>
          <p:spPr>
            <a:xfrm flipH="1" flipV="1">
              <a:off x="6584410" y="3929858"/>
              <a:ext cx="914868" cy="567834"/>
            </a:xfrm>
            <a:prstGeom prst="line">
              <a:avLst/>
            </a:prstGeom>
            <a:ln w="190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9EB4A0F8-14E5-4578-9EAF-B1AD1A1AE654}"/>
                </a:ext>
              </a:extLst>
            </p:cNvPr>
            <p:cNvGrpSpPr>
              <a:grpSpLocks/>
            </p:cNvGrpSpPr>
            <p:nvPr/>
          </p:nvGrpSpPr>
          <p:grpSpPr>
            <a:xfrm>
              <a:off x="5081509" y="2597430"/>
              <a:ext cx="305650" cy="291230"/>
              <a:chOff x="710892" y="3428999"/>
              <a:chExt cx="611299" cy="582460"/>
            </a:xfrm>
            <a:solidFill>
              <a:schemeClr val="bg1">
                <a:lumMod val="65000"/>
              </a:schemeClr>
            </a:solidFill>
          </p:grpSpPr>
          <p:pic>
            <p:nvPicPr>
              <p:cNvPr id="68" name="Graphic 67" descr="Heartbeat">
                <a:extLst>
                  <a:ext uri="{FF2B5EF4-FFF2-40B4-BE49-F238E27FC236}">
                    <a16:creationId xmlns:a16="http://schemas.microsoft.com/office/drawing/2014/main" id="{B3DA730D-E64C-4542-B4B8-48C6DF961A6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2423" y="3428999"/>
                <a:ext cx="429768" cy="429768"/>
              </a:xfrm>
              <a:prstGeom prst="rect">
                <a:avLst/>
              </a:prstGeom>
            </p:spPr>
          </p:pic>
          <p:pic>
            <p:nvPicPr>
              <p:cNvPr id="69" name="Graphic 68" descr="Processor">
                <a:extLst>
                  <a:ext uri="{FF2B5EF4-FFF2-40B4-BE49-F238E27FC236}">
                    <a16:creationId xmlns:a16="http://schemas.microsoft.com/office/drawing/2014/main" id="{8E8559FA-4F03-4760-9286-25FAC1A45CE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0892" y="3581691"/>
                <a:ext cx="429768" cy="429768"/>
              </a:xfrm>
              <a:prstGeom prst="rect">
                <a:avLst/>
              </a:prstGeom>
            </p:spPr>
          </p:pic>
        </p:grpSp>
        <p:grpSp>
          <p:nvGrpSpPr>
            <p:cNvPr id="70" name="Group 69">
              <a:extLst>
                <a:ext uri="{FF2B5EF4-FFF2-40B4-BE49-F238E27FC236}">
                  <a16:creationId xmlns:a16="http://schemas.microsoft.com/office/drawing/2014/main" id="{9FCBAA95-C507-45D8-AC7A-C7F79D6F2582}"/>
                </a:ext>
              </a:extLst>
            </p:cNvPr>
            <p:cNvGrpSpPr>
              <a:grpSpLocks/>
            </p:cNvGrpSpPr>
            <p:nvPr/>
          </p:nvGrpSpPr>
          <p:grpSpPr>
            <a:xfrm>
              <a:off x="5191762" y="3415424"/>
              <a:ext cx="305650" cy="291230"/>
              <a:chOff x="710892" y="3428999"/>
              <a:chExt cx="611299" cy="582460"/>
            </a:xfrm>
            <a:solidFill>
              <a:schemeClr val="bg1">
                <a:lumMod val="65000"/>
              </a:schemeClr>
            </a:solidFill>
          </p:grpSpPr>
          <p:pic>
            <p:nvPicPr>
              <p:cNvPr id="71" name="Graphic 70" descr="Heartbeat">
                <a:extLst>
                  <a:ext uri="{FF2B5EF4-FFF2-40B4-BE49-F238E27FC236}">
                    <a16:creationId xmlns:a16="http://schemas.microsoft.com/office/drawing/2014/main" id="{1D3E1487-4CE9-4750-8A05-A6CFC7F5F41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2423" y="3428999"/>
                <a:ext cx="429768" cy="429768"/>
              </a:xfrm>
              <a:prstGeom prst="rect">
                <a:avLst/>
              </a:prstGeom>
            </p:spPr>
          </p:pic>
          <p:pic>
            <p:nvPicPr>
              <p:cNvPr id="72" name="Graphic 71" descr="Processor">
                <a:extLst>
                  <a:ext uri="{FF2B5EF4-FFF2-40B4-BE49-F238E27FC236}">
                    <a16:creationId xmlns:a16="http://schemas.microsoft.com/office/drawing/2014/main" id="{B2237950-F9C6-4B00-9327-22F7431B94D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0892" y="3581691"/>
                <a:ext cx="429768" cy="429768"/>
              </a:xfrm>
              <a:prstGeom prst="rect">
                <a:avLst/>
              </a:prstGeom>
            </p:spPr>
          </p:pic>
        </p:grpSp>
        <p:sp>
          <p:nvSpPr>
            <p:cNvPr id="73" name="Rectangle: Rounded Corners 72">
              <a:extLst>
                <a:ext uri="{FF2B5EF4-FFF2-40B4-BE49-F238E27FC236}">
                  <a16:creationId xmlns:a16="http://schemas.microsoft.com/office/drawing/2014/main" id="{AD27E582-2CDC-418A-BA62-0E8A3D926805}"/>
                </a:ext>
              </a:extLst>
            </p:cNvPr>
            <p:cNvSpPr/>
            <p:nvPr/>
          </p:nvSpPr>
          <p:spPr>
            <a:xfrm>
              <a:off x="7375669" y="3146834"/>
              <a:ext cx="369728" cy="330952"/>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Segoe UI Light"/>
                  <a:ea typeface="+mn-ea"/>
                  <a:cs typeface="+mn-cs"/>
                </a:rPr>
                <a:t>Floor</a:t>
              </a:r>
            </a:p>
          </p:txBody>
        </p:sp>
        <p:sp>
          <p:nvSpPr>
            <p:cNvPr id="74" name="Rectangle: Rounded Corners 73">
              <a:extLst>
                <a:ext uri="{FF2B5EF4-FFF2-40B4-BE49-F238E27FC236}">
                  <a16:creationId xmlns:a16="http://schemas.microsoft.com/office/drawing/2014/main" id="{74B6ECDF-16DE-42C7-B07D-CC12EC9515A6}"/>
                </a:ext>
              </a:extLst>
            </p:cNvPr>
            <p:cNvSpPr/>
            <p:nvPr/>
          </p:nvSpPr>
          <p:spPr>
            <a:xfrm>
              <a:off x="6395831" y="2854924"/>
              <a:ext cx="369728" cy="330952"/>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Segoe UI Light"/>
                  <a:ea typeface="+mn-ea"/>
                  <a:cs typeface="+mn-cs"/>
                </a:rPr>
                <a:t>Room</a:t>
              </a:r>
            </a:p>
          </p:txBody>
        </p:sp>
        <p:sp>
          <p:nvSpPr>
            <p:cNvPr id="75" name="Rectangle: Rounded Corners 74">
              <a:extLst>
                <a:ext uri="{FF2B5EF4-FFF2-40B4-BE49-F238E27FC236}">
                  <a16:creationId xmlns:a16="http://schemas.microsoft.com/office/drawing/2014/main" id="{EF92A52C-C3BE-4123-998A-C8151D28F58B}"/>
                </a:ext>
              </a:extLst>
            </p:cNvPr>
            <p:cNvSpPr/>
            <p:nvPr/>
          </p:nvSpPr>
          <p:spPr>
            <a:xfrm>
              <a:off x="6399546" y="3598906"/>
              <a:ext cx="369728" cy="330952"/>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Segoe UI Light"/>
                  <a:ea typeface="+mn-ea"/>
                  <a:cs typeface="+mn-cs"/>
                </a:rPr>
                <a:t>Room</a:t>
              </a:r>
            </a:p>
          </p:txBody>
        </p:sp>
        <p:sp>
          <p:nvSpPr>
            <p:cNvPr id="76" name="Rectangle: Rounded Corners 75">
              <a:extLst>
                <a:ext uri="{FF2B5EF4-FFF2-40B4-BE49-F238E27FC236}">
                  <a16:creationId xmlns:a16="http://schemas.microsoft.com/office/drawing/2014/main" id="{71BAAF2E-6349-4098-99BB-1F65C655B5BB}"/>
                </a:ext>
              </a:extLst>
            </p:cNvPr>
            <p:cNvSpPr/>
            <p:nvPr/>
          </p:nvSpPr>
          <p:spPr>
            <a:xfrm>
              <a:off x="8118932" y="3801146"/>
              <a:ext cx="369728" cy="330952"/>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err="1">
                  <a:ln>
                    <a:noFill/>
                  </a:ln>
                  <a:solidFill>
                    <a:prstClr val="black"/>
                  </a:solidFill>
                  <a:effectLst/>
                  <a:uLnTx/>
                  <a:uFillTx/>
                  <a:latin typeface="Segoe UI Light"/>
                  <a:ea typeface="+mn-ea"/>
                  <a:cs typeface="+mn-cs"/>
                </a:rPr>
                <a:t>Bldg</a:t>
              </a:r>
              <a:endParaRPr kumimoji="0" lang="en-US" sz="900" b="0" i="0" u="none" strike="noStrike" kern="1200" cap="none" spc="0" normalizeH="0" baseline="0" noProof="0">
                <a:ln>
                  <a:noFill/>
                </a:ln>
                <a:solidFill>
                  <a:prstClr val="black"/>
                </a:solidFill>
                <a:effectLst/>
                <a:uLnTx/>
                <a:uFillTx/>
                <a:latin typeface="Segoe UI Light"/>
                <a:ea typeface="+mn-ea"/>
                <a:cs typeface="+mn-cs"/>
              </a:endParaRPr>
            </a:p>
          </p:txBody>
        </p:sp>
        <p:sp>
          <p:nvSpPr>
            <p:cNvPr id="77" name="Rectangle: Rounded Corners 76">
              <a:extLst>
                <a:ext uri="{FF2B5EF4-FFF2-40B4-BE49-F238E27FC236}">
                  <a16:creationId xmlns:a16="http://schemas.microsoft.com/office/drawing/2014/main" id="{9F4ED380-0CEA-4C3B-8421-853A6A1D867E}"/>
                </a:ext>
              </a:extLst>
            </p:cNvPr>
            <p:cNvSpPr/>
            <p:nvPr/>
          </p:nvSpPr>
          <p:spPr>
            <a:xfrm>
              <a:off x="7499278" y="4332216"/>
              <a:ext cx="369728" cy="330952"/>
            </a:xfrm>
            <a:prstGeom prst="roundRect">
              <a:avLst/>
            </a:prstGeom>
            <a:solidFill>
              <a:schemeClr val="accent1">
                <a:lumMod val="40000"/>
                <a:lumOff val="6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Segoe UI Light"/>
                  <a:ea typeface="+mn-ea"/>
                  <a:cs typeface="+mn-cs"/>
                </a:rPr>
                <a:t>HVAC</a:t>
              </a:r>
            </a:p>
          </p:txBody>
        </p:sp>
        <p:sp>
          <p:nvSpPr>
            <p:cNvPr id="78" name="TextBox 77">
              <a:extLst>
                <a:ext uri="{FF2B5EF4-FFF2-40B4-BE49-F238E27FC236}">
                  <a16:creationId xmlns:a16="http://schemas.microsoft.com/office/drawing/2014/main" id="{CF8BB30F-EF2B-42AC-9A0F-DDABC9B784B3}"/>
                </a:ext>
              </a:extLst>
            </p:cNvPr>
            <p:cNvSpPr txBox="1"/>
            <p:nvPr/>
          </p:nvSpPr>
          <p:spPr>
            <a:xfrm rot="1895682">
              <a:off x="6879691" y="4065200"/>
              <a:ext cx="47320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prstClr val="black"/>
                  </a:solidFill>
                  <a:effectLst/>
                  <a:uLnTx/>
                  <a:uFillTx/>
                  <a:latin typeface="Segoe UI Light"/>
                  <a:ea typeface="+mn-ea"/>
                  <a:cs typeface="+mn-cs"/>
                </a:rPr>
                <a:t>“cools”</a:t>
              </a:r>
            </a:p>
          </p:txBody>
        </p:sp>
        <p:sp>
          <p:nvSpPr>
            <p:cNvPr id="79" name="TextBox 78">
              <a:extLst>
                <a:ext uri="{FF2B5EF4-FFF2-40B4-BE49-F238E27FC236}">
                  <a16:creationId xmlns:a16="http://schemas.microsoft.com/office/drawing/2014/main" id="{865D2190-5DA0-41BF-9CF2-11C7C9A8D4AD}"/>
                </a:ext>
              </a:extLst>
            </p:cNvPr>
            <p:cNvSpPr txBox="1"/>
            <p:nvPr/>
          </p:nvSpPr>
          <p:spPr>
            <a:xfrm rot="3671509">
              <a:off x="7681737" y="3450454"/>
              <a:ext cx="60625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prstClr val="black"/>
                  </a:solidFill>
                  <a:effectLst/>
                  <a:uLnTx/>
                  <a:uFillTx/>
                  <a:latin typeface="Segoe UI Light"/>
                  <a:ea typeface="+mn-ea"/>
                  <a:cs typeface="+mn-cs"/>
                </a:rPr>
                <a:t>“contains”</a:t>
              </a:r>
            </a:p>
          </p:txBody>
        </p:sp>
        <p:sp>
          <p:nvSpPr>
            <p:cNvPr id="80" name="TextBox 79">
              <a:extLst>
                <a:ext uri="{FF2B5EF4-FFF2-40B4-BE49-F238E27FC236}">
                  <a16:creationId xmlns:a16="http://schemas.microsoft.com/office/drawing/2014/main" id="{A975A412-AF92-4FC5-B9D4-69330BE42AE8}"/>
                </a:ext>
              </a:extLst>
            </p:cNvPr>
            <p:cNvSpPr txBox="1"/>
            <p:nvPr/>
          </p:nvSpPr>
          <p:spPr>
            <a:xfrm rot="1434917">
              <a:off x="6796359" y="2981337"/>
              <a:ext cx="60625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prstClr val="black"/>
                  </a:solidFill>
                  <a:effectLst/>
                  <a:uLnTx/>
                  <a:uFillTx/>
                  <a:latin typeface="Segoe UI Light"/>
                  <a:ea typeface="+mn-ea"/>
                  <a:cs typeface="+mn-cs"/>
                </a:rPr>
                <a:t>“contains”</a:t>
              </a:r>
            </a:p>
          </p:txBody>
        </p:sp>
        <p:sp>
          <p:nvSpPr>
            <p:cNvPr id="81" name="TextBox 80">
              <a:extLst>
                <a:ext uri="{FF2B5EF4-FFF2-40B4-BE49-F238E27FC236}">
                  <a16:creationId xmlns:a16="http://schemas.microsoft.com/office/drawing/2014/main" id="{26D3A70A-CD7D-4585-868A-3764AEF29AB5}"/>
                </a:ext>
              </a:extLst>
            </p:cNvPr>
            <p:cNvSpPr txBox="1"/>
            <p:nvPr/>
          </p:nvSpPr>
          <p:spPr>
            <a:xfrm rot="952219">
              <a:off x="5458345" y="2684172"/>
              <a:ext cx="976549"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prstClr val="black"/>
                  </a:solidFill>
                  <a:effectLst/>
                  <a:uLnTx/>
                  <a:uFillTx/>
                  <a:latin typeface="Segoe UI Light"/>
                  <a:ea typeface="+mn-ea"/>
                  <a:cs typeface="+mn-cs"/>
                </a:rPr>
                <a:t>“is-equipped-with”</a:t>
              </a:r>
            </a:p>
          </p:txBody>
        </p:sp>
        <p:cxnSp>
          <p:nvCxnSpPr>
            <p:cNvPr id="84" name="Straight Connector 83">
              <a:extLst>
                <a:ext uri="{FF2B5EF4-FFF2-40B4-BE49-F238E27FC236}">
                  <a16:creationId xmlns:a16="http://schemas.microsoft.com/office/drawing/2014/main" id="{98D5B3B1-ECB7-44FB-AB80-01CE0DC34950}"/>
                </a:ext>
              </a:extLst>
            </p:cNvPr>
            <p:cNvCxnSpPr>
              <a:cxnSpLocks/>
              <a:endCxn id="74" idx="1"/>
            </p:cNvCxnSpPr>
            <p:nvPr/>
          </p:nvCxnSpPr>
          <p:spPr>
            <a:xfrm>
              <a:off x="5406646" y="2714687"/>
              <a:ext cx="989185" cy="305713"/>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016B6037-AEDA-45B2-A5E1-A60A08D964A0}"/>
                </a:ext>
              </a:extLst>
            </p:cNvPr>
            <p:cNvCxnSpPr>
              <a:cxnSpLocks/>
              <a:stCxn id="71" idx="3"/>
              <a:endCxn id="74" idx="1"/>
            </p:cNvCxnSpPr>
            <p:nvPr/>
          </p:nvCxnSpPr>
          <p:spPr>
            <a:xfrm flipV="1">
              <a:off x="5497412" y="3020400"/>
              <a:ext cx="898419" cy="50246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A057A313-4346-4C5D-987F-7ABEA4865875}"/>
                </a:ext>
              </a:extLst>
            </p:cNvPr>
            <p:cNvCxnSpPr>
              <a:cxnSpLocks/>
              <a:endCxn id="75" idx="1"/>
            </p:cNvCxnSpPr>
            <p:nvPr/>
          </p:nvCxnSpPr>
          <p:spPr>
            <a:xfrm>
              <a:off x="5986589" y="3764382"/>
              <a:ext cx="412957"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DA13752C-6805-46FF-BE91-E226F39A8F1D}"/>
                </a:ext>
              </a:extLst>
            </p:cNvPr>
            <p:cNvCxnSpPr>
              <a:cxnSpLocks/>
              <a:stCxn id="75" idx="3"/>
              <a:endCxn id="73" idx="1"/>
            </p:cNvCxnSpPr>
            <p:nvPr/>
          </p:nvCxnSpPr>
          <p:spPr>
            <a:xfrm flipV="1">
              <a:off x="6769274" y="3312310"/>
              <a:ext cx="606395" cy="45207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45180C03-877F-4C4A-A7C9-12D6933921BC}"/>
                </a:ext>
              </a:extLst>
            </p:cNvPr>
            <p:cNvCxnSpPr>
              <a:cxnSpLocks/>
              <a:stCxn id="74" idx="3"/>
              <a:endCxn id="73" idx="1"/>
            </p:cNvCxnSpPr>
            <p:nvPr/>
          </p:nvCxnSpPr>
          <p:spPr>
            <a:xfrm>
              <a:off x="6765559" y="3020400"/>
              <a:ext cx="610110" cy="29191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AC59B3AD-C5ED-4D37-B9B4-2932749B2A13}"/>
                </a:ext>
              </a:extLst>
            </p:cNvPr>
            <p:cNvCxnSpPr>
              <a:cxnSpLocks/>
              <a:stCxn id="77" idx="3"/>
              <a:endCxn id="76" idx="1"/>
            </p:cNvCxnSpPr>
            <p:nvPr/>
          </p:nvCxnSpPr>
          <p:spPr>
            <a:xfrm flipV="1">
              <a:off x="7869006" y="3966622"/>
              <a:ext cx="249926" cy="53107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423038B-DE2A-498F-969F-718B8C179E34}"/>
                </a:ext>
              </a:extLst>
            </p:cNvPr>
            <p:cNvCxnSpPr>
              <a:cxnSpLocks/>
              <a:stCxn id="73" idx="3"/>
              <a:endCxn id="76" idx="1"/>
            </p:cNvCxnSpPr>
            <p:nvPr/>
          </p:nvCxnSpPr>
          <p:spPr>
            <a:xfrm>
              <a:off x="7745397" y="3312310"/>
              <a:ext cx="373535" cy="65431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92" name="Group 91">
              <a:extLst>
                <a:ext uri="{FF2B5EF4-FFF2-40B4-BE49-F238E27FC236}">
                  <a16:creationId xmlns:a16="http://schemas.microsoft.com/office/drawing/2014/main" id="{410C5554-4F01-49C8-BA68-30CD5B147A31}"/>
                </a:ext>
              </a:extLst>
            </p:cNvPr>
            <p:cNvGrpSpPr>
              <a:grpSpLocks/>
            </p:cNvGrpSpPr>
            <p:nvPr/>
          </p:nvGrpSpPr>
          <p:grpSpPr>
            <a:xfrm>
              <a:off x="5673511" y="3655531"/>
              <a:ext cx="305650" cy="291230"/>
              <a:chOff x="710892" y="3428999"/>
              <a:chExt cx="611299" cy="582460"/>
            </a:xfrm>
            <a:solidFill>
              <a:schemeClr val="bg1">
                <a:lumMod val="65000"/>
              </a:schemeClr>
            </a:solidFill>
          </p:grpSpPr>
          <p:pic>
            <p:nvPicPr>
              <p:cNvPr id="93" name="Graphic 92" descr="Heartbeat">
                <a:extLst>
                  <a:ext uri="{FF2B5EF4-FFF2-40B4-BE49-F238E27FC236}">
                    <a16:creationId xmlns:a16="http://schemas.microsoft.com/office/drawing/2014/main" id="{8C107632-A471-4AE0-B841-84447E34BA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2423" y="3428999"/>
                <a:ext cx="429768" cy="429768"/>
              </a:xfrm>
              <a:prstGeom prst="rect">
                <a:avLst/>
              </a:prstGeom>
            </p:spPr>
          </p:pic>
          <p:pic>
            <p:nvPicPr>
              <p:cNvPr id="94" name="Graphic 93" descr="Processor">
                <a:extLst>
                  <a:ext uri="{FF2B5EF4-FFF2-40B4-BE49-F238E27FC236}">
                    <a16:creationId xmlns:a16="http://schemas.microsoft.com/office/drawing/2014/main" id="{EC0C0F11-D0F4-4A1C-87AB-891B3CEAC4D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0892" y="3581691"/>
                <a:ext cx="429768" cy="429768"/>
              </a:xfrm>
              <a:prstGeom prst="rect">
                <a:avLst/>
              </a:prstGeom>
            </p:spPr>
          </p:pic>
        </p:grpSp>
        <p:sp>
          <p:nvSpPr>
            <p:cNvPr id="44" name="Arrow: Pentagon 43">
              <a:extLst>
                <a:ext uri="{FF2B5EF4-FFF2-40B4-BE49-F238E27FC236}">
                  <a16:creationId xmlns:a16="http://schemas.microsoft.com/office/drawing/2014/main" id="{4AC5C149-429D-4481-84D9-320DA0677B1E}"/>
                </a:ext>
              </a:extLst>
            </p:cNvPr>
            <p:cNvSpPr/>
            <p:nvPr/>
          </p:nvSpPr>
          <p:spPr>
            <a:xfrm>
              <a:off x="5780953" y="2355954"/>
              <a:ext cx="251758" cy="241476"/>
            </a:xfrm>
            <a:prstGeom prst="homePlat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tx1"/>
                  </a:solidFill>
                  <a:latin typeface="Symbol" panose="05050102010706020507" pitchFamily="18" charset="2"/>
                  <a:sym typeface="Symbol" panose="05050102010706020507" pitchFamily="18" charset="2"/>
                </a:rPr>
                <a:t></a:t>
              </a:r>
              <a:endParaRPr lang="en-US" sz="1200" b="1">
                <a:solidFill>
                  <a:schemeClr val="tx1"/>
                </a:solidFill>
                <a:latin typeface="Symbol" panose="05050102010706020507" pitchFamily="18" charset="2"/>
              </a:endParaRPr>
            </a:p>
          </p:txBody>
        </p:sp>
        <p:sp>
          <p:nvSpPr>
            <p:cNvPr id="95" name="Arrow: Pentagon 94">
              <a:extLst>
                <a:ext uri="{FF2B5EF4-FFF2-40B4-BE49-F238E27FC236}">
                  <a16:creationId xmlns:a16="http://schemas.microsoft.com/office/drawing/2014/main" id="{66746BF9-B5C5-4DE2-8566-1E63F4A9E257}"/>
                </a:ext>
              </a:extLst>
            </p:cNvPr>
            <p:cNvSpPr/>
            <p:nvPr/>
          </p:nvSpPr>
          <p:spPr>
            <a:xfrm>
              <a:off x="7057078" y="2622597"/>
              <a:ext cx="251758" cy="241476"/>
            </a:xfrm>
            <a:prstGeom prst="homePlat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tx1"/>
                  </a:solidFill>
                  <a:latin typeface="Symbol" panose="05050102010706020507" pitchFamily="18" charset="2"/>
                  <a:sym typeface="Symbol" panose="05050102010706020507" pitchFamily="18" charset="2"/>
                </a:rPr>
                <a:t></a:t>
              </a:r>
              <a:endParaRPr lang="en-US" sz="1200" b="1">
                <a:solidFill>
                  <a:schemeClr val="tx1"/>
                </a:solidFill>
                <a:latin typeface="Symbol" panose="05050102010706020507" pitchFamily="18" charset="2"/>
              </a:endParaRPr>
            </a:p>
          </p:txBody>
        </p:sp>
        <p:sp>
          <p:nvSpPr>
            <p:cNvPr id="96" name="Arrow: Pentagon 95">
              <a:extLst>
                <a:ext uri="{FF2B5EF4-FFF2-40B4-BE49-F238E27FC236}">
                  <a16:creationId xmlns:a16="http://schemas.microsoft.com/office/drawing/2014/main" id="{9DC314D1-A8C6-4612-9A6E-8321557B3CB7}"/>
                </a:ext>
              </a:extLst>
            </p:cNvPr>
            <p:cNvSpPr/>
            <p:nvPr/>
          </p:nvSpPr>
          <p:spPr>
            <a:xfrm flipH="1">
              <a:off x="6635418" y="4465406"/>
              <a:ext cx="260281" cy="241476"/>
            </a:xfrm>
            <a:prstGeom prst="homePlat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tx1"/>
                  </a:solidFill>
                  <a:latin typeface="Symbol" panose="05050102010706020507" pitchFamily="18" charset="2"/>
                  <a:sym typeface="Symbol" panose="05050102010706020507" pitchFamily="18" charset="2"/>
                </a:rPr>
                <a:t></a:t>
              </a:r>
              <a:endParaRPr lang="en-US" sz="1200" b="1">
                <a:solidFill>
                  <a:schemeClr val="tx1"/>
                </a:solidFill>
                <a:latin typeface="Symbol" panose="05050102010706020507" pitchFamily="18" charset="2"/>
              </a:endParaRPr>
            </a:p>
          </p:txBody>
        </p:sp>
        <p:cxnSp>
          <p:nvCxnSpPr>
            <p:cNvPr id="54" name="Connector: Curved 53">
              <a:extLst>
                <a:ext uri="{FF2B5EF4-FFF2-40B4-BE49-F238E27FC236}">
                  <a16:creationId xmlns:a16="http://schemas.microsoft.com/office/drawing/2014/main" id="{553B44A4-2BCA-4163-BDCE-8F0D64742604}"/>
                </a:ext>
              </a:extLst>
            </p:cNvPr>
            <p:cNvCxnSpPr>
              <a:cxnSpLocks/>
              <a:stCxn id="68" idx="0"/>
              <a:endCxn id="44" idx="1"/>
            </p:cNvCxnSpPr>
            <p:nvPr/>
          </p:nvCxnSpPr>
          <p:spPr>
            <a:xfrm rot="5400000" flipH="1" flipV="1">
              <a:off x="5469966" y="2286443"/>
              <a:ext cx="120738" cy="501236"/>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7" name="Connector: Curved 96">
              <a:extLst>
                <a:ext uri="{FF2B5EF4-FFF2-40B4-BE49-F238E27FC236}">
                  <a16:creationId xmlns:a16="http://schemas.microsoft.com/office/drawing/2014/main" id="{9F5C3E2B-F01E-447D-B93E-5723CB576EE5}"/>
                </a:ext>
              </a:extLst>
            </p:cNvPr>
            <p:cNvCxnSpPr>
              <a:cxnSpLocks/>
              <a:stCxn id="44" idx="3"/>
              <a:endCxn id="74" idx="0"/>
            </p:cNvCxnSpPr>
            <p:nvPr/>
          </p:nvCxnSpPr>
          <p:spPr>
            <a:xfrm>
              <a:off x="6032711" y="2476692"/>
              <a:ext cx="547984" cy="378232"/>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Connector: Curved 100">
              <a:extLst>
                <a:ext uri="{FF2B5EF4-FFF2-40B4-BE49-F238E27FC236}">
                  <a16:creationId xmlns:a16="http://schemas.microsoft.com/office/drawing/2014/main" id="{CC6AF107-2E33-44D1-BE72-FBEB6A837BD0}"/>
                </a:ext>
              </a:extLst>
            </p:cNvPr>
            <p:cNvCxnSpPr>
              <a:cxnSpLocks/>
              <a:stCxn id="95" idx="3"/>
              <a:endCxn id="76" idx="0"/>
            </p:cNvCxnSpPr>
            <p:nvPr/>
          </p:nvCxnSpPr>
          <p:spPr>
            <a:xfrm>
              <a:off x="7308836" y="2743335"/>
              <a:ext cx="994960" cy="1057811"/>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 name="Connector: Curved 103">
              <a:extLst>
                <a:ext uri="{FF2B5EF4-FFF2-40B4-BE49-F238E27FC236}">
                  <a16:creationId xmlns:a16="http://schemas.microsoft.com/office/drawing/2014/main" id="{6E6724D2-1EB6-414E-B91B-D2E00035DAC4}"/>
                </a:ext>
              </a:extLst>
            </p:cNvPr>
            <p:cNvCxnSpPr>
              <a:cxnSpLocks/>
              <a:stCxn id="74" idx="0"/>
              <a:endCxn id="95" idx="1"/>
            </p:cNvCxnSpPr>
            <p:nvPr/>
          </p:nvCxnSpPr>
          <p:spPr>
            <a:xfrm rot="5400000" flipH="1" flipV="1">
              <a:off x="6763092" y="2560939"/>
              <a:ext cx="111589" cy="476383"/>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Connector: Curved 104">
              <a:extLst>
                <a:ext uri="{FF2B5EF4-FFF2-40B4-BE49-F238E27FC236}">
                  <a16:creationId xmlns:a16="http://schemas.microsoft.com/office/drawing/2014/main" id="{8EAFD443-FEF7-4154-B34C-BB41BED49D4A}"/>
                </a:ext>
              </a:extLst>
            </p:cNvPr>
            <p:cNvCxnSpPr>
              <a:cxnSpLocks/>
              <a:stCxn id="77" idx="2"/>
              <a:endCxn id="96" idx="1"/>
            </p:cNvCxnSpPr>
            <p:nvPr/>
          </p:nvCxnSpPr>
          <p:spPr>
            <a:xfrm rot="5400000" flipH="1">
              <a:off x="7251409" y="4230435"/>
              <a:ext cx="77024" cy="788443"/>
            </a:xfrm>
            <a:prstGeom prst="curvedConnector4">
              <a:avLst>
                <a:gd name="adj1" fmla="val -243100"/>
                <a:gd name="adj2" fmla="val 6172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Connector: Curved 110">
              <a:extLst>
                <a:ext uri="{FF2B5EF4-FFF2-40B4-BE49-F238E27FC236}">
                  <a16:creationId xmlns:a16="http://schemas.microsoft.com/office/drawing/2014/main" id="{1711753D-DD2A-4FCC-B0DB-CF0087FC3803}"/>
                </a:ext>
              </a:extLst>
            </p:cNvPr>
            <p:cNvCxnSpPr>
              <a:cxnSpLocks/>
              <a:stCxn id="96" idx="3"/>
              <a:endCxn id="93" idx="2"/>
            </p:cNvCxnSpPr>
            <p:nvPr/>
          </p:nvCxnSpPr>
          <p:spPr>
            <a:xfrm rot="10800000">
              <a:off x="5871720" y="3870416"/>
              <a:ext cx="763699" cy="715729"/>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3" name="Arrow: Left-Right 82">
              <a:extLst>
                <a:ext uri="{FF2B5EF4-FFF2-40B4-BE49-F238E27FC236}">
                  <a16:creationId xmlns:a16="http://schemas.microsoft.com/office/drawing/2014/main" id="{F7830D14-F464-470D-B139-810F0D208958}"/>
                </a:ext>
              </a:extLst>
            </p:cNvPr>
            <p:cNvSpPr/>
            <p:nvPr/>
          </p:nvSpPr>
          <p:spPr>
            <a:xfrm>
              <a:off x="2889380" y="5605995"/>
              <a:ext cx="601734" cy="430491"/>
            </a:xfrm>
            <a:prstGeom prst="lef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Arrow: Left-Right 99">
              <a:extLst>
                <a:ext uri="{FF2B5EF4-FFF2-40B4-BE49-F238E27FC236}">
                  <a16:creationId xmlns:a16="http://schemas.microsoft.com/office/drawing/2014/main" id="{F4BF4E60-CAD0-4CC6-BAE4-091908D8AA0E}"/>
                </a:ext>
              </a:extLst>
            </p:cNvPr>
            <p:cNvSpPr/>
            <p:nvPr/>
          </p:nvSpPr>
          <p:spPr>
            <a:xfrm>
              <a:off x="4140338" y="5605633"/>
              <a:ext cx="601734" cy="430491"/>
            </a:xfrm>
            <a:prstGeom prst="lef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2" name="Title 1">
            <a:extLst>
              <a:ext uri="{FF2B5EF4-FFF2-40B4-BE49-F238E27FC236}">
                <a16:creationId xmlns:a16="http://schemas.microsoft.com/office/drawing/2014/main" id="{E1315AE3-FFCE-4C14-953E-CB3B96CD99BD}"/>
              </a:ext>
            </a:extLst>
          </p:cNvPr>
          <p:cNvSpPr txBox="1">
            <a:spLocks/>
          </p:cNvSpPr>
          <p:nvPr/>
        </p:nvSpPr>
        <p:spPr>
          <a:xfrm>
            <a:off x="480391" y="252481"/>
            <a:ext cx="4060592" cy="398607"/>
          </a:xfrm>
          <a:prstGeom prst="rect">
            <a:avLst/>
          </a:prstGeom>
        </p:spPr>
        <p:txBody>
          <a:bodyPr>
            <a:normAutofit fontScale="90000" lnSpcReduction="10000"/>
          </a:bodyPr>
          <a:lstStyle>
            <a:lvl1pPr algn="l" defTabSz="914400" rtl="0" eaLnBrk="1" latinLnBrk="0" hangingPunct="1">
              <a:lnSpc>
                <a:spcPct val="90000"/>
              </a:lnSpc>
              <a:spcBef>
                <a:spcPct val="0"/>
              </a:spcBef>
              <a:buNone/>
              <a:defRPr sz="2800" kern="1200">
                <a:solidFill>
                  <a:schemeClr val="tx1"/>
                </a:solidFill>
                <a:latin typeface="Segoe UI Semibold" panose="020B0702040204020203" pitchFamily="34" charset="0"/>
                <a:ea typeface="+mj-ea"/>
                <a:cs typeface="Segoe UI Semibold" panose="020B0702040204020203" pitchFamily="34" charset="0"/>
              </a:defRPr>
            </a:lvl1pPr>
          </a:lstStyle>
          <a:p>
            <a:endParaRPr lang="en-US"/>
          </a:p>
        </p:txBody>
      </p:sp>
      <p:sp>
        <p:nvSpPr>
          <p:cNvPr id="107" name="Title 15">
            <a:extLst>
              <a:ext uri="{FF2B5EF4-FFF2-40B4-BE49-F238E27FC236}">
                <a16:creationId xmlns:a16="http://schemas.microsoft.com/office/drawing/2014/main" id="{C2FB59DB-C18F-417C-BD3F-4E3109008D9C}"/>
              </a:ext>
            </a:extLst>
          </p:cNvPr>
          <p:cNvSpPr txBox="1">
            <a:spLocks/>
          </p:cNvSpPr>
          <p:nvPr/>
        </p:nvSpPr>
        <p:spPr>
          <a:xfrm>
            <a:off x="293163" y="33828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Segoe UI Semibold" panose="020B0702040204020203" pitchFamily="34" charset="0"/>
                <a:ea typeface="+mj-ea"/>
                <a:cs typeface="Segoe UI Semibold" panose="020B0702040204020203" pitchFamily="34" charset="0"/>
              </a:defRPr>
            </a:lvl1pPr>
          </a:lstStyle>
          <a:p>
            <a:r>
              <a:rPr lang="en-US"/>
              <a:t>Anatomy of an Azure Digital Twins Solution</a:t>
            </a:r>
          </a:p>
        </p:txBody>
      </p:sp>
      <p:pic>
        <p:nvPicPr>
          <p:cNvPr id="5" name="Picture 4">
            <a:extLst>
              <a:ext uri="{FF2B5EF4-FFF2-40B4-BE49-F238E27FC236}">
                <a16:creationId xmlns:a16="http://schemas.microsoft.com/office/drawing/2014/main" id="{55708BB6-8C12-479F-B1C2-C9F1E4C6DE5A}"/>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11350461" y="1924967"/>
            <a:ext cx="326105" cy="328988"/>
          </a:xfrm>
          <a:prstGeom prst="rect">
            <a:avLst/>
          </a:prstGeom>
        </p:spPr>
      </p:pic>
      <p:pic>
        <p:nvPicPr>
          <p:cNvPr id="99" name="Graphic 98">
            <a:extLst>
              <a:ext uri="{FF2B5EF4-FFF2-40B4-BE49-F238E27FC236}">
                <a16:creationId xmlns:a16="http://schemas.microsoft.com/office/drawing/2014/main" id="{151FDEA3-D52E-CB48-88B9-963362A5E05E}"/>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5702896" y="5722490"/>
            <a:ext cx="438912" cy="438912"/>
          </a:xfrm>
          <a:prstGeom prst="rect">
            <a:avLst/>
          </a:prstGeom>
        </p:spPr>
      </p:pic>
    </p:spTree>
    <p:extLst>
      <p:ext uri="{BB962C8B-B14F-4D97-AF65-F5344CB8AC3E}">
        <p14:creationId xmlns:p14="http://schemas.microsoft.com/office/powerpoint/2010/main" val="3672505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BEA2A8D-4848-4FB3-879C-8DD7C71575BB}"/>
              </a:ext>
            </a:extLst>
          </p:cNvPr>
          <p:cNvSpPr/>
          <p:nvPr/>
        </p:nvSpPr>
        <p:spPr>
          <a:xfrm>
            <a:off x="368015" y="1341149"/>
            <a:ext cx="5321753" cy="3729867"/>
          </a:xfrm>
          <a:prstGeom prst="rect">
            <a:avLst/>
          </a:prstGeom>
        </p:spPr>
        <p:txBody>
          <a:bodyPr wrap="square">
            <a:spAutoFit/>
          </a:bodyPr>
          <a:lstStyle/>
          <a:p>
            <a:pPr marL="171450" indent="-171450">
              <a:lnSpc>
                <a:spcPct val="120000"/>
              </a:lnSpc>
              <a:buFont typeface="Wingdings" panose="05000000000000000000" pitchFamily="2" charset="2"/>
              <a:buChar char="§"/>
            </a:pPr>
            <a:r>
              <a:rPr lang="en-US" sz="1100"/>
              <a:t>Model the environment:</a:t>
            </a:r>
          </a:p>
          <a:p>
            <a:pPr marL="628650" lvl="1" indent="-171450">
              <a:lnSpc>
                <a:spcPct val="120000"/>
              </a:lnSpc>
              <a:buFont typeface="Wingdings" panose="05000000000000000000" pitchFamily="2" charset="2"/>
              <a:buChar char="§"/>
            </a:pPr>
            <a:r>
              <a:rPr lang="en-US" sz="1100"/>
              <a:t>Create twin definitions using DTDL and register the definitions with an ADT instance</a:t>
            </a:r>
          </a:p>
          <a:p>
            <a:pPr marL="628650" lvl="1" indent="-171450">
              <a:lnSpc>
                <a:spcPct val="120000"/>
              </a:lnSpc>
              <a:buFont typeface="Wingdings" panose="05000000000000000000" pitchFamily="2" charset="2"/>
              <a:buChar char="§"/>
            </a:pPr>
            <a:r>
              <a:rPr lang="en-US" sz="1100"/>
              <a:t>Write code that generates and maintains a graph of digital twins, using the previously defined models</a:t>
            </a:r>
          </a:p>
          <a:p>
            <a:pPr marL="171450" indent="-171450">
              <a:lnSpc>
                <a:spcPct val="120000"/>
              </a:lnSpc>
              <a:buFont typeface="Wingdings" panose="05000000000000000000" pitchFamily="2" charset="2"/>
              <a:buChar char="§"/>
            </a:pPr>
            <a:r>
              <a:rPr lang="en-US" sz="1100"/>
              <a:t>Process data and update state</a:t>
            </a:r>
          </a:p>
          <a:p>
            <a:pPr marL="628650" lvl="1" indent="-171450">
              <a:lnSpc>
                <a:spcPct val="120000"/>
              </a:lnSpc>
              <a:buFont typeface="Wingdings" panose="05000000000000000000" pitchFamily="2" charset="2"/>
              <a:buChar char="§"/>
            </a:pPr>
            <a:r>
              <a:rPr lang="en-US" sz="1100"/>
              <a:t>Create egress routes to external endpoints (event grid, event hub, service bus)</a:t>
            </a:r>
          </a:p>
          <a:p>
            <a:pPr marL="628650" lvl="1" indent="-171450">
              <a:lnSpc>
                <a:spcPct val="120000"/>
              </a:lnSpc>
              <a:buFont typeface="Wingdings" panose="05000000000000000000" pitchFamily="2" charset="2"/>
              <a:buChar char="§"/>
            </a:pPr>
            <a:r>
              <a:rPr lang="en-US" sz="1100"/>
              <a:t>Apply processing for business logic and data propagation </a:t>
            </a:r>
          </a:p>
          <a:p>
            <a:pPr marL="628650" lvl="1" indent="-171450">
              <a:lnSpc>
                <a:spcPct val="120000"/>
              </a:lnSpc>
              <a:buFont typeface="Wingdings" panose="05000000000000000000" pitchFamily="2" charset="2"/>
              <a:buChar char="§"/>
            </a:pPr>
            <a:r>
              <a:rPr lang="en-US" sz="1100"/>
              <a:t>Send data to downstream services (storage, analytics, MSFT Power Automate etc.)</a:t>
            </a:r>
          </a:p>
          <a:p>
            <a:pPr marL="171450" indent="-171450">
              <a:lnSpc>
                <a:spcPct val="120000"/>
              </a:lnSpc>
              <a:buFont typeface="Wingdings" panose="05000000000000000000" pitchFamily="2" charset="2"/>
              <a:buChar char="§"/>
            </a:pPr>
            <a:r>
              <a:rPr lang="en-US" sz="1100"/>
              <a:t>Write solution-specific frontend / UX code (examples)</a:t>
            </a:r>
          </a:p>
          <a:p>
            <a:pPr marL="628650" lvl="1" indent="-171450">
              <a:lnSpc>
                <a:spcPct val="120000"/>
              </a:lnSpc>
              <a:buFont typeface="Wingdings" panose="05000000000000000000" pitchFamily="2" charset="2"/>
              <a:buChar char="§"/>
            </a:pPr>
            <a:r>
              <a:rPr lang="en-US" sz="1100"/>
              <a:t>Build monitoring dashboards from ADT models and graph state</a:t>
            </a:r>
          </a:p>
          <a:p>
            <a:pPr marL="628650" lvl="1" indent="-171450">
              <a:lnSpc>
                <a:spcPct val="120000"/>
              </a:lnSpc>
              <a:buFont typeface="Wingdings" panose="05000000000000000000" pitchFamily="2" charset="2"/>
              <a:buChar char="§"/>
            </a:pPr>
            <a:r>
              <a:rPr lang="en-US" sz="1100"/>
              <a:t>Create visualizations of the graph</a:t>
            </a:r>
          </a:p>
          <a:p>
            <a:pPr marL="628650" lvl="1" indent="-171450">
              <a:lnSpc>
                <a:spcPct val="120000"/>
              </a:lnSpc>
              <a:buFont typeface="Wingdings" panose="05000000000000000000" pitchFamily="2" charset="2"/>
              <a:buChar char="§"/>
            </a:pPr>
            <a:r>
              <a:rPr lang="en-US" sz="1100"/>
              <a:t>Wire up UX event handlers to drive real time UX updates</a:t>
            </a:r>
          </a:p>
          <a:p>
            <a:pPr marL="628650" lvl="1" indent="-171450">
              <a:lnSpc>
                <a:spcPct val="120000"/>
              </a:lnSpc>
              <a:buFont typeface="Wingdings" panose="05000000000000000000" pitchFamily="2" charset="2"/>
              <a:buChar char="§"/>
            </a:pPr>
            <a:r>
              <a:rPr lang="en-US" sz="1100"/>
              <a:t>Build domain-specific query UX or rules engine UX to enable end-customer defined, domain-specific queries or rules</a:t>
            </a:r>
          </a:p>
          <a:p>
            <a:pPr marL="628650" lvl="1" indent="-171450">
              <a:lnSpc>
                <a:spcPct val="120000"/>
              </a:lnSpc>
              <a:buFont typeface="Wingdings" panose="05000000000000000000" pitchFamily="2" charset="2"/>
              <a:buChar char="§"/>
            </a:pPr>
            <a:r>
              <a:rPr lang="en-US" sz="1100"/>
              <a:t>And many more…</a:t>
            </a:r>
          </a:p>
        </p:txBody>
      </p:sp>
      <p:grpSp>
        <p:nvGrpSpPr>
          <p:cNvPr id="2" name="Group 1">
            <a:extLst>
              <a:ext uri="{FF2B5EF4-FFF2-40B4-BE49-F238E27FC236}">
                <a16:creationId xmlns:a16="http://schemas.microsoft.com/office/drawing/2014/main" id="{81DA7F0D-0EB2-48F2-A319-DC3A419DC322}"/>
              </a:ext>
            </a:extLst>
          </p:cNvPr>
          <p:cNvGrpSpPr/>
          <p:nvPr/>
        </p:nvGrpSpPr>
        <p:grpSpPr>
          <a:xfrm>
            <a:off x="3253408" y="258418"/>
            <a:ext cx="8865655" cy="6261303"/>
            <a:chOff x="1945646" y="305170"/>
            <a:chExt cx="8941110" cy="6259255"/>
          </a:xfrm>
        </p:grpSpPr>
        <p:grpSp>
          <p:nvGrpSpPr>
            <p:cNvPr id="46" name="Group 45">
              <a:extLst>
                <a:ext uri="{FF2B5EF4-FFF2-40B4-BE49-F238E27FC236}">
                  <a16:creationId xmlns:a16="http://schemas.microsoft.com/office/drawing/2014/main" id="{03EB5C4B-532C-40E0-B11A-5585C9839318}"/>
                </a:ext>
              </a:extLst>
            </p:cNvPr>
            <p:cNvGrpSpPr/>
            <p:nvPr/>
          </p:nvGrpSpPr>
          <p:grpSpPr>
            <a:xfrm>
              <a:off x="9685387" y="2764051"/>
              <a:ext cx="1201369" cy="913569"/>
              <a:chOff x="10138515" y="2825518"/>
              <a:chExt cx="1201369" cy="913569"/>
            </a:xfrm>
          </p:grpSpPr>
          <p:sp>
            <p:nvSpPr>
              <p:cNvPr id="25" name="Rectangle 24">
                <a:extLst>
                  <a:ext uri="{FF2B5EF4-FFF2-40B4-BE49-F238E27FC236}">
                    <a16:creationId xmlns:a16="http://schemas.microsoft.com/office/drawing/2014/main" id="{A84FFE6A-DDA4-486B-845D-26D3988D108E}"/>
                  </a:ext>
                </a:extLst>
              </p:cNvPr>
              <p:cNvSpPr/>
              <p:nvPr/>
            </p:nvSpPr>
            <p:spPr>
              <a:xfrm>
                <a:off x="10138515" y="3469219"/>
                <a:ext cx="1201369" cy="2698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Export</a:t>
                </a:r>
              </a:p>
            </p:txBody>
          </p:sp>
          <p:grpSp>
            <p:nvGrpSpPr>
              <p:cNvPr id="26" name="Group 25">
                <a:extLst>
                  <a:ext uri="{FF2B5EF4-FFF2-40B4-BE49-F238E27FC236}">
                    <a16:creationId xmlns:a16="http://schemas.microsoft.com/office/drawing/2014/main" id="{D59BE56F-058E-434D-88D7-19CDB86165D0}"/>
                  </a:ext>
                </a:extLst>
              </p:cNvPr>
              <p:cNvGrpSpPr/>
              <p:nvPr/>
            </p:nvGrpSpPr>
            <p:grpSpPr>
              <a:xfrm>
                <a:off x="10384056" y="2825518"/>
                <a:ext cx="715677" cy="590342"/>
                <a:chOff x="525333" y="2955620"/>
                <a:chExt cx="715677" cy="590342"/>
              </a:xfrm>
            </p:grpSpPr>
            <p:pic>
              <p:nvPicPr>
                <p:cNvPr id="27" name="Picture 2">
                  <a:extLst>
                    <a:ext uri="{FF2B5EF4-FFF2-40B4-BE49-F238E27FC236}">
                      <a16:creationId xmlns:a16="http://schemas.microsoft.com/office/drawing/2014/main" id="{5DF7768D-AAA9-4E38-A1C9-89D9447883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333" y="2955620"/>
                  <a:ext cx="440676" cy="2286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3">
                  <a:extLst>
                    <a:ext uri="{FF2B5EF4-FFF2-40B4-BE49-F238E27FC236}">
                      <a16:creationId xmlns:a16="http://schemas.microsoft.com/office/drawing/2014/main" id="{C3B460D4-DE93-4D86-A01B-ECEC40C7AE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2410" y="3004812"/>
                  <a:ext cx="228600" cy="316089"/>
                </a:xfrm>
                <a:prstGeom prst="rect">
                  <a:avLst/>
                </a:prstGeom>
                <a:noFill/>
                <a:extLst>
                  <a:ext uri="{909E8E84-426E-40DD-AFC4-6F175D3DCCD1}">
                    <a14:hiddenFill xmlns:a14="http://schemas.microsoft.com/office/drawing/2010/main">
                      <a:solidFill>
                        <a:srgbClr val="FFFFFF"/>
                      </a:solidFill>
                    </a14:hiddenFill>
                  </a:ext>
                </a:extLst>
              </p:spPr>
            </p:pic>
            <p:pic>
              <p:nvPicPr>
                <p:cNvPr id="29" name="Graphic 28">
                  <a:extLst>
                    <a:ext uri="{FF2B5EF4-FFF2-40B4-BE49-F238E27FC236}">
                      <a16:creationId xmlns:a16="http://schemas.microsoft.com/office/drawing/2014/main" id="{F4784227-5227-416D-8E1D-AE8A1F2D806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9704" y="3289617"/>
                  <a:ext cx="365760" cy="256345"/>
                </a:xfrm>
                <a:prstGeom prst="rect">
                  <a:avLst/>
                </a:prstGeom>
              </p:spPr>
            </p:pic>
          </p:grpSp>
        </p:grpSp>
        <p:grpSp>
          <p:nvGrpSpPr>
            <p:cNvPr id="49" name="Group 48">
              <a:extLst>
                <a:ext uri="{FF2B5EF4-FFF2-40B4-BE49-F238E27FC236}">
                  <a16:creationId xmlns:a16="http://schemas.microsoft.com/office/drawing/2014/main" id="{115A38AA-3609-48B8-AA49-3F0141C92EAE}"/>
                </a:ext>
              </a:extLst>
            </p:cNvPr>
            <p:cNvGrpSpPr/>
            <p:nvPr/>
          </p:nvGrpSpPr>
          <p:grpSpPr>
            <a:xfrm>
              <a:off x="9685387" y="5765761"/>
              <a:ext cx="1201369" cy="561105"/>
              <a:chOff x="10224047" y="5633783"/>
              <a:chExt cx="1201369" cy="561105"/>
            </a:xfrm>
          </p:grpSpPr>
          <p:sp>
            <p:nvSpPr>
              <p:cNvPr id="30" name="Rectangle 29">
                <a:extLst>
                  <a:ext uri="{FF2B5EF4-FFF2-40B4-BE49-F238E27FC236}">
                    <a16:creationId xmlns:a16="http://schemas.microsoft.com/office/drawing/2014/main" id="{B1D98790-3433-435A-81E6-6CA323D183CC}"/>
                  </a:ext>
                </a:extLst>
              </p:cNvPr>
              <p:cNvSpPr/>
              <p:nvPr/>
            </p:nvSpPr>
            <p:spPr>
              <a:xfrm>
                <a:off x="10224047" y="5925020"/>
                <a:ext cx="1201369" cy="2698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Analytics</a:t>
                </a:r>
              </a:p>
            </p:txBody>
          </p:sp>
          <p:grpSp>
            <p:nvGrpSpPr>
              <p:cNvPr id="36" name="Group 35">
                <a:extLst>
                  <a:ext uri="{FF2B5EF4-FFF2-40B4-BE49-F238E27FC236}">
                    <a16:creationId xmlns:a16="http://schemas.microsoft.com/office/drawing/2014/main" id="{7EA2771A-00D6-4BE7-B9DE-52D12AC53C47}"/>
                  </a:ext>
                </a:extLst>
              </p:cNvPr>
              <p:cNvGrpSpPr/>
              <p:nvPr/>
            </p:nvGrpSpPr>
            <p:grpSpPr>
              <a:xfrm>
                <a:off x="10491092" y="5633783"/>
                <a:ext cx="586362" cy="257956"/>
                <a:chOff x="10966732" y="6198359"/>
                <a:chExt cx="586362" cy="257956"/>
              </a:xfrm>
            </p:grpSpPr>
            <p:pic>
              <p:nvPicPr>
                <p:cNvPr id="37" name="Picture 2" descr="Image result for azure data databricks">
                  <a:extLst>
                    <a:ext uri="{FF2B5EF4-FFF2-40B4-BE49-F238E27FC236}">
                      <a16:creationId xmlns:a16="http://schemas.microsoft.com/office/drawing/2014/main" id="{D9EF5ACA-6BF1-4DF9-A00A-7770A8261477}"/>
                    </a:ext>
                  </a:extLst>
                </p:cNvPr>
                <p:cNvPicPr preferRelativeResize="0">
                  <a:picLocks noChangeAspect="1" noChangeArrowheads="1"/>
                </p:cNvPicPr>
                <p:nvPr/>
              </p:nvPicPr>
              <p:blipFill rotWithShape="1">
                <a:blip r:embed="rId7">
                  <a:extLst>
                    <a:ext uri="{28A0092B-C50C-407E-A947-70E740481C1C}">
                      <a14:useLocalDpi xmlns:a14="http://schemas.microsoft.com/office/drawing/2010/main"/>
                    </a:ext>
                  </a:extLst>
                </a:blip>
                <a:srcRect l="24276" r="24442"/>
                <a:stretch/>
              </p:blipFill>
              <p:spPr bwMode="auto">
                <a:xfrm>
                  <a:off x="11301117" y="6198359"/>
                  <a:ext cx="251977" cy="25795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descr="A picture containing clipart&#10;&#10;Description generated with very high confidence">
                  <a:extLst>
                    <a:ext uri="{FF2B5EF4-FFF2-40B4-BE49-F238E27FC236}">
                      <a16:creationId xmlns:a16="http://schemas.microsoft.com/office/drawing/2014/main" id="{3170C510-B535-42DB-85DD-CD25C562B8BB}"/>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4800" b="99200" l="4800" r="97600">
                              <a14:foregroundMark x1="38400" y1="9600" x2="57600" y2="8000"/>
                              <a14:foregroundMark x1="43200" y1="4800" x2="60800" y2="4800"/>
                              <a14:foregroundMark x1="36705" y1="76262" x2="21600" y2="85600"/>
                              <a14:foregroundMark x1="65600" y1="58400" x2="56567" y2="63984"/>
                              <a14:foregroundMark x1="15200" y1="92800" x2="80800" y2="92800"/>
                              <a14:foregroundMark x1="92800" y1="76800" x2="96800" y2="77600"/>
                              <a14:foregroundMark x1="14400" y1="98400" x2="64000" y2="99200"/>
                              <a14:foregroundMark x1="4800" y1="75200" x2="10400" y2="76800"/>
                              <a14:foregroundMark x1="5600" y1="86400" x2="13600" y2="86400"/>
                              <a14:foregroundMark x1="6400" y1="86400" x2="8000" y2="89600"/>
                              <a14:foregroundMark x1="93600" y1="77600" x2="96800" y2="77600"/>
                              <a14:foregroundMark x1="92800" y1="75200" x2="97600" y2="78400"/>
                              <a14:backgroundMark x1="40800" y1="72000" x2="52800" y2="70400"/>
                              <a14:backgroundMark x1="38400" y1="73600" x2="40800" y2="73600"/>
                              <a14:backgroundMark x1="97600" y1="84000" x2="97600" y2="78400"/>
                              <a14:backgroundMark x1="4012" y1="87507" x2="3200" y2="84800"/>
                              <a14:backgroundMark x1="5600" y1="92800" x2="5050" y2="90968"/>
                              <a14:backgroundMark x1="4543" y1="87261" x2="4000" y2="84000"/>
                              <a14:backgroundMark x1="5600" y1="93600" x2="5153" y2="90920"/>
                              <a14:backgroundMark x1="98400" y1="82400" x2="98400" y2="77600"/>
                              <a14:backgroundMark x1="97600" y1="84000" x2="99200" y2="78400"/>
                              <a14:backgroundMark x1="96000" y1="88000" x2="97600" y2="73600"/>
                            </a14:backgroundRemoval>
                          </a14:imgEffect>
                        </a14:imgLayer>
                      </a14:imgProps>
                    </a:ext>
                    <a:ext uri="{28A0092B-C50C-407E-A947-70E740481C1C}">
                      <a14:useLocalDpi xmlns:a14="http://schemas.microsoft.com/office/drawing/2010/main"/>
                    </a:ext>
                  </a:extLst>
                </a:blip>
                <a:stretch>
                  <a:fillRect/>
                </a:stretch>
              </p:blipFill>
              <p:spPr>
                <a:xfrm>
                  <a:off x="10966732" y="6198359"/>
                  <a:ext cx="239405" cy="251977"/>
                </a:xfrm>
                <a:prstGeom prst="rect">
                  <a:avLst/>
                </a:prstGeom>
              </p:spPr>
            </p:pic>
          </p:grpSp>
        </p:grpSp>
        <p:grpSp>
          <p:nvGrpSpPr>
            <p:cNvPr id="47" name="Group 46">
              <a:extLst>
                <a:ext uri="{FF2B5EF4-FFF2-40B4-BE49-F238E27FC236}">
                  <a16:creationId xmlns:a16="http://schemas.microsoft.com/office/drawing/2014/main" id="{EC6CA661-1A71-46C8-AA72-49DA397C9E8A}"/>
                </a:ext>
              </a:extLst>
            </p:cNvPr>
            <p:cNvGrpSpPr/>
            <p:nvPr/>
          </p:nvGrpSpPr>
          <p:grpSpPr>
            <a:xfrm>
              <a:off x="9685387" y="3924319"/>
              <a:ext cx="1201369" cy="784662"/>
              <a:chOff x="10203602" y="3949610"/>
              <a:chExt cx="1201369" cy="784662"/>
            </a:xfrm>
          </p:grpSpPr>
          <p:sp>
            <p:nvSpPr>
              <p:cNvPr id="31" name="Rectangle 30">
                <a:extLst>
                  <a:ext uri="{FF2B5EF4-FFF2-40B4-BE49-F238E27FC236}">
                    <a16:creationId xmlns:a16="http://schemas.microsoft.com/office/drawing/2014/main" id="{BBB15C5B-E7BF-491C-BA60-6F12C6DD15CE}"/>
                  </a:ext>
                </a:extLst>
              </p:cNvPr>
              <p:cNvSpPr/>
              <p:nvPr/>
            </p:nvSpPr>
            <p:spPr>
              <a:xfrm>
                <a:off x="10203602" y="4464404"/>
                <a:ext cx="1201369" cy="2698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Cold Storage</a:t>
                </a:r>
              </a:p>
            </p:txBody>
          </p:sp>
          <p:pic>
            <p:nvPicPr>
              <p:cNvPr id="35" name="Graphic 34">
                <a:extLst>
                  <a:ext uri="{FF2B5EF4-FFF2-40B4-BE49-F238E27FC236}">
                    <a16:creationId xmlns:a16="http://schemas.microsoft.com/office/drawing/2014/main" id="{D7002974-A10B-4346-B374-87049E7A415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529979" y="3949610"/>
                <a:ext cx="448766" cy="448766"/>
              </a:xfrm>
              <a:prstGeom prst="rect">
                <a:avLst/>
              </a:prstGeom>
            </p:spPr>
          </p:pic>
        </p:grpSp>
        <p:grpSp>
          <p:nvGrpSpPr>
            <p:cNvPr id="48" name="Group 47">
              <a:extLst>
                <a:ext uri="{FF2B5EF4-FFF2-40B4-BE49-F238E27FC236}">
                  <a16:creationId xmlns:a16="http://schemas.microsoft.com/office/drawing/2014/main" id="{2BFCC5AC-CF3D-4E48-8D43-0D72993BF119}"/>
                </a:ext>
              </a:extLst>
            </p:cNvPr>
            <p:cNvGrpSpPr/>
            <p:nvPr/>
          </p:nvGrpSpPr>
          <p:grpSpPr>
            <a:xfrm>
              <a:off x="9685387" y="4955680"/>
              <a:ext cx="1201369" cy="563383"/>
              <a:chOff x="10153676" y="4896206"/>
              <a:chExt cx="1201369" cy="563383"/>
            </a:xfrm>
          </p:grpSpPr>
          <p:sp>
            <p:nvSpPr>
              <p:cNvPr id="32" name="Rectangle 31">
                <a:extLst>
                  <a:ext uri="{FF2B5EF4-FFF2-40B4-BE49-F238E27FC236}">
                    <a16:creationId xmlns:a16="http://schemas.microsoft.com/office/drawing/2014/main" id="{11990BE7-E607-4C27-AAF7-B0D49B5BCB87}"/>
                  </a:ext>
                </a:extLst>
              </p:cNvPr>
              <p:cNvSpPr/>
              <p:nvPr/>
            </p:nvSpPr>
            <p:spPr>
              <a:xfrm>
                <a:off x="10153676" y="5189721"/>
                <a:ext cx="1201369" cy="2698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Historical</a:t>
                </a:r>
              </a:p>
            </p:txBody>
          </p:sp>
          <p:pic>
            <p:nvPicPr>
              <p:cNvPr id="40" name="Graphic 39">
                <a:extLst>
                  <a:ext uri="{FF2B5EF4-FFF2-40B4-BE49-F238E27FC236}">
                    <a16:creationId xmlns:a16="http://schemas.microsoft.com/office/drawing/2014/main" id="{803DF8FA-D103-4DD0-B830-31F9D239AD2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631439" y="4896206"/>
                <a:ext cx="290800" cy="290800"/>
              </a:xfrm>
              <a:prstGeom prst="rect">
                <a:avLst/>
              </a:prstGeom>
            </p:spPr>
          </p:pic>
        </p:grpSp>
        <p:grpSp>
          <p:nvGrpSpPr>
            <p:cNvPr id="45" name="Group 44">
              <a:extLst>
                <a:ext uri="{FF2B5EF4-FFF2-40B4-BE49-F238E27FC236}">
                  <a16:creationId xmlns:a16="http://schemas.microsoft.com/office/drawing/2014/main" id="{8A06C05C-F1D1-4DE8-B792-8E7C1058AF1F}"/>
                </a:ext>
              </a:extLst>
            </p:cNvPr>
            <p:cNvGrpSpPr/>
            <p:nvPr/>
          </p:nvGrpSpPr>
          <p:grpSpPr>
            <a:xfrm>
              <a:off x="9685387" y="1904218"/>
              <a:ext cx="1201369" cy="613134"/>
              <a:chOff x="10138515" y="1772240"/>
              <a:chExt cx="1201369" cy="613134"/>
            </a:xfrm>
          </p:grpSpPr>
          <p:sp>
            <p:nvSpPr>
              <p:cNvPr id="24" name="Rectangle 23">
                <a:extLst>
                  <a:ext uri="{FF2B5EF4-FFF2-40B4-BE49-F238E27FC236}">
                    <a16:creationId xmlns:a16="http://schemas.microsoft.com/office/drawing/2014/main" id="{8BF4030D-420F-45C4-9386-82FA7B7D99AF}"/>
                  </a:ext>
                </a:extLst>
              </p:cNvPr>
              <p:cNvSpPr/>
              <p:nvPr/>
            </p:nvSpPr>
            <p:spPr>
              <a:xfrm>
                <a:off x="10138515" y="2115506"/>
                <a:ext cx="1201369" cy="2698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Actions</a:t>
                </a:r>
              </a:p>
            </p:txBody>
          </p:sp>
          <p:grpSp>
            <p:nvGrpSpPr>
              <p:cNvPr id="41" name="Group 40">
                <a:extLst>
                  <a:ext uri="{FF2B5EF4-FFF2-40B4-BE49-F238E27FC236}">
                    <a16:creationId xmlns:a16="http://schemas.microsoft.com/office/drawing/2014/main" id="{E607D64D-C54A-47C9-94F2-9FB2B4C61047}"/>
                  </a:ext>
                </a:extLst>
              </p:cNvPr>
              <p:cNvGrpSpPr/>
              <p:nvPr/>
            </p:nvGrpSpPr>
            <p:grpSpPr>
              <a:xfrm>
                <a:off x="10328858" y="1772240"/>
                <a:ext cx="759485" cy="328880"/>
                <a:chOff x="10434050" y="1358839"/>
                <a:chExt cx="759485" cy="328880"/>
              </a:xfrm>
            </p:grpSpPr>
            <p:pic>
              <p:nvPicPr>
                <p:cNvPr id="42" name="Picture 41">
                  <a:extLst>
                    <a:ext uri="{FF2B5EF4-FFF2-40B4-BE49-F238E27FC236}">
                      <a16:creationId xmlns:a16="http://schemas.microsoft.com/office/drawing/2014/main" id="{9182DA01-6296-4855-8387-EF3556E5601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864655" y="1358839"/>
                  <a:ext cx="328880" cy="328880"/>
                </a:xfrm>
                <a:prstGeom prst="rect">
                  <a:avLst/>
                </a:prstGeom>
              </p:spPr>
            </p:pic>
            <p:pic>
              <p:nvPicPr>
                <p:cNvPr id="43" name="Picture 42" descr="A picture containing clipart&#10;&#10;Description automatically generated">
                  <a:extLst>
                    <a:ext uri="{FF2B5EF4-FFF2-40B4-BE49-F238E27FC236}">
                      <a16:creationId xmlns:a16="http://schemas.microsoft.com/office/drawing/2014/main" id="{2409389A-9AC8-44F2-905F-B5069BEEEAB2}"/>
                    </a:ext>
                  </a:extLst>
                </p:cNvPr>
                <p:cNvPicPr>
                  <a:picLocks noChangeAspect="1"/>
                </p:cNvPicPr>
                <p:nvPr/>
              </p:nvPicPr>
              <p:blipFill rotWithShape="1">
                <a:blip r:embed="rId15">
                  <a:extLst>
                    <a:ext uri="{28A0092B-C50C-407E-A947-70E740481C1C}">
                      <a14:useLocalDpi xmlns:a14="http://schemas.microsoft.com/office/drawing/2010/main" val="0"/>
                    </a:ext>
                  </a:extLst>
                </a:blip>
                <a:srcRect l="31327" t="18064" r="31173" b="17336"/>
                <a:stretch/>
              </p:blipFill>
              <p:spPr>
                <a:xfrm>
                  <a:off x="10434050" y="1387017"/>
                  <a:ext cx="328881" cy="297440"/>
                </a:xfrm>
                <a:prstGeom prst="rect">
                  <a:avLst/>
                </a:prstGeom>
              </p:spPr>
            </p:pic>
          </p:grpSp>
        </p:grpSp>
        <p:sp>
          <p:nvSpPr>
            <p:cNvPr id="50" name="Arrow: Right 49">
              <a:extLst>
                <a:ext uri="{FF2B5EF4-FFF2-40B4-BE49-F238E27FC236}">
                  <a16:creationId xmlns:a16="http://schemas.microsoft.com/office/drawing/2014/main" id="{9A7C624C-B7D8-4118-81EE-3DFB04FF5DE9}"/>
                </a:ext>
              </a:extLst>
            </p:cNvPr>
            <p:cNvSpPr/>
            <p:nvPr/>
          </p:nvSpPr>
          <p:spPr>
            <a:xfrm>
              <a:off x="8956641" y="3845289"/>
              <a:ext cx="601734" cy="430491"/>
            </a:xfrm>
            <a:prstGeom prs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rrow: Left-Right 50">
              <a:extLst>
                <a:ext uri="{FF2B5EF4-FFF2-40B4-BE49-F238E27FC236}">
                  <a16:creationId xmlns:a16="http://schemas.microsoft.com/office/drawing/2014/main" id="{364A9CBD-A1F5-4E0B-8D0D-051604CA387B}"/>
                </a:ext>
              </a:extLst>
            </p:cNvPr>
            <p:cNvSpPr/>
            <p:nvPr/>
          </p:nvSpPr>
          <p:spPr>
            <a:xfrm>
              <a:off x="8948728" y="1951927"/>
              <a:ext cx="601734" cy="430491"/>
            </a:xfrm>
            <a:prstGeom prst="lef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rrow: Left-Right 51">
              <a:extLst>
                <a:ext uri="{FF2B5EF4-FFF2-40B4-BE49-F238E27FC236}">
                  <a16:creationId xmlns:a16="http://schemas.microsoft.com/office/drawing/2014/main" id="{D77A3EC6-6E20-4422-BFD8-D2AB4D4FBA29}"/>
                </a:ext>
              </a:extLst>
            </p:cNvPr>
            <p:cNvSpPr/>
            <p:nvPr/>
          </p:nvSpPr>
          <p:spPr>
            <a:xfrm>
              <a:off x="8953468" y="5738651"/>
              <a:ext cx="601734" cy="430491"/>
            </a:xfrm>
            <a:prstGeom prst="lef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Arrow: Left-Right 54">
              <a:extLst>
                <a:ext uri="{FF2B5EF4-FFF2-40B4-BE49-F238E27FC236}">
                  <a16:creationId xmlns:a16="http://schemas.microsoft.com/office/drawing/2014/main" id="{D9D6D08A-3DA0-40D0-9566-8B4CAA724451}"/>
                </a:ext>
              </a:extLst>
            </p:cNvPr>
            <p:cNvSpPr/>
            <p:nvPr/>
          </p:nvSpPr>
          <p:spPr>
            <a:xfrm rot="5400000">
              <a:off x="6480980" y="1332830"/>
              <a:ext cx="601734" cy="430491"/>
            </a:xfrm>
            <a:prstGeom prst="lef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Graphic 56" descr="Cloud Computing">
              <a:extLst>
                <a:ext uri="{FF2B5EF4-FFF2-40B4-BE49-F238E27FC236}">
                  <a16:creationId xmlns:a16="http://schemas.microsoft.com/office/drawing/2014/main" id="{F064F1BE-0EB2-455C-8808-69BAEDC5195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324647" y="305170"/>
              <a:ext cx="914400" cy="914400"/>
            </a:xfrm>
            <a:prstGeom prst="rect">
              <a:avLst/>
            </a:prstGeom>
          </p:spPr>
        </p:pic>
        <p:sp>
          <p:nvSpPr>
            <p:cNvPr id="3" name="TextBox 2">
              <a:extLst>
                <a:ext uri="{FF2B5EF4-FFF2-40B4-BE49-F238E27FC236}">
                  <a16:creationId xmlns:a16="http://schemas.microsoft.com/office/drawing/2014/main" id="{CC255AA6-52B0-459B-8BA9-ACB39FEBD052}"/>
                </a:ext>
              </a:extLst>
            </p:cNvPr>
            <p:cNvSpPr txBox="1"/>
            <p:nvPr/>
          </p:nvSpPr>
          <p:spPr>
            <a:xfrm>
              <a:off x="7354383" y="450293"/>
              <a:ext cx="3184004" cy="415498"/>
            </a:xfrm>
            <a:prstGeom prst="rect">
              <a:avLst/>
            </a:prstGeom>
            <a:noFill/>
          </p:spPr>
          <p:txBody>
            <a:bodyPr wrap="square" rtlCol="0">
              <a:spAutoFit/>
            </a:bodyPr>
            <a:lstStyle/>
            <a:p>
              <a:r>
                <a:rPr lang="en-US" sz="1050">
                  <a:solidFill>
                    <a:schemeClr val="tx1">
                      <a:lumMod val="75000"/>
                      <a:lumOff val="25000"/>
                    </a:schemeClr>
                  </a:solidFill>
                  <a:latin typeface="Segoe UI Semibold" panose="020B0702040204020203" pitchFamily="34" charset="0"/>
                  <a:cs typeface="Segoe UI Semibold" panose="020B0702040204020203" pitchFamily="34" charset="0"/>
                </a:rPr>
                <a:t>CLIENT APPS</a:t>
              </a:r>
            </a:p>
            <a:p>
              <a:endParaRPr lang="en-US" sz="1050">
                <a:solidFill>
                  <a:schemeClr val="tx1">
                    <a:lumMod val="75000"/>
                    <a:lumOff val="25000"/>
                  </a:schemeClr>
                </a:solidFill>
              </a:endParaRPr>
            </a:p>
          </p:txBody>
        </p:sp>
        <p:sp>
          <p:nvSpPr>
            <p:cNvPr id="19" name="Rectangle 18">
              <a:extLst>
                <a:ext uri="{FF2B5EF4-FFF2-40B4-BE49-F238E27FC236}">
                  <a16:creationId xmlns:a16="http://schemas.microsoft.com/office/drawing/2014/main" id="{ED425070-328E-431F-B025-6E12D11EEDE6}"/>
                </a:ext>
              </a:extLst>
            </p:cNvPr>
            <p:cNvSpPr/>
            <p:nvPr/>
          </p:nvSpPr>
          <p:spPr>
            <a:xfrm>
              <a:off x="4807012" y="1904218"/>
              <a:ext cx="3953327" cy="427977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Rectangle 22">
              <a:extLst>
                <a:ext uri="{FF2B5EF4-FFF2-40B4-BE49-F238E27FC236}">
                  <a16:creationId xmlns:a16="http://schemas.microsoft.com/office/drawing/2014/main" id="{7D7CE3EC-EC9A-4027-80CF-CF4F498A0FA2}"/>
                </a:ext>
              </a:extLst>
            </p:cNvPr>
            <p:cNvSpPr/>
            <p:nvPr/>
          </p:nvSpPr>
          <p:spPr>
            <a:xfrm>
              <a:off x="5292845" y="5714012"/>
              <a:ext cx="1792286" cy="276999"/>
            </a:xfrm>
            <a:prstGeom prst="rect">
              <a:avLst/>
            </a:prstGeom>
          </p:spPr>
          <p:txBody>
            <a:bodyPr wrap="none">
              <a:spAutoFit/>
            </a:bodyPr>
            <a:lstStyle/>
            <a:p>
              <a:pPr algn="ctr"/>
              <a:r>
                <a:rPr lang="en-US" sz="1200">
                  <a:latin typeface="Segoe UI Semibold" panose="020B0702040204020203" pitchFamily="34" charset="0"/>
                  <a:cs typeface="Segoe UI Semibold" panose="020B0702040204020203" pitchFamily="34" charset="0"/>
                </a:rPr>
                <a:t>AZURE DIGITAL TWINS</a:t>
              </a:r>
              <a:endParaRPr lang="en-US" sz="1200"/>
            </a:p>
          </p:txBody>
        </p:sp>
        <p:cxnSp>
          <p:nvCxnSpPr>
            <p:cNvPr id="91" name="Straight Connector 90">
              <a:extLst>
                <a:ext uri="{FF2B5EF4-FFF2-40B4-BE49-F238E27FC236}">
                  <a16:creationId xmlns:a16="http://schemas.microsoft.com/office/drawing/2014/main" id="{7FC2BF36-E5A4-4605-9BFD-7BCC9094DFDE}"/>
                </a:ext>
              </a:extLst>
            </p:cNvPr>
            <p:cNvCxnSpPr>
              <a:cxnSpLocks/>
              <a:stCxn id="77" idx="1"/>
              <a:endCxn id="75" idx="2"/>
            </p:cNvCxnSpPr>
            <p:nvPr/>
          </p:nvCxnSpPr>
          <p:spPr>
            <a:xfrm flipH="1" flipV="1">
              <a:off x="6584410" y="3929858"/>
              <a:ext cx="914868" cy="567834"/>
            </a:xfrm>
            <a:prstGeom prst="line">
              <a:avLst/>
            </a:prstGeom>
            <a:ln w="190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9EB4A0F8-14E5-4578-9EAF-B1AD1A1AE654}"/>
                </a:ext>
              </a:extLst>
            </p:cNvPr>
            <p:cNvGrpSpPr>
              <a:grpSpLocks/>
            </p:cNvGrpSpPr>
            <p:nvPr/>
          </p:nvGrpSpPr>
          <p:grpSpPr>
            <a:xfrm>
              <a:off x="5081509" y="2597430"/>
              <a:ext cx="305650" cy="291230"/>
              <a:chOff x="710892" y="3428999"/>
              <a:chExt cx="611299" cy="582460"/>
            </a:xfrm>
            <a:solidFill>
              <a:schemeClr val="bg1">
                <a:lumMod val="65000"/>
              </a:schemeClr>
            </a:solidFill>
          </p:grpSpPr>
          <p:pic>
            <p:nvPicPr>
              <p:cNvPr id="68" name="Graphic 67" descr="Heartbeat">
                <a:extLst>
                  <a:ext uri="{FF2B5EF4-FFF2-40B4-BE49-F238E27FC236}">
                    <a16:creationId xmlns:a16="http://schemas.microsoft.com/office/drawing/2014/main" id="{B3DA730D-E64C-4542-B4B8-48C6DF961A66}"/>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92423" y="3428999"/>
                <a:ext cx="429768" cy="429768"/>
              </a:xfrm>
              <a:prstGeom prst="rect">
                <a:avLst/>
              </a:prstGeom>
            </p:spPr>
          </p:pic>
          <p:pic>
            <p:nvPicPr>
              <p:cNvPr id="69" name="Graphic 68" descr="Processor">
                <a:extLst>
                  <a:ext uri="{FF2B5EF4-FFF2-40B4-BE49-F238E27FC236}">
                    <a16:creationId xmlns:a16="http://schemas.microsoft.com/office/drawing/2014/main" id="{8E8559FA-4F03-4760-9286-25FAC1A45CE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710892" y="3581691"/>
                <a:ext cx="429768" cy="429768"/>
              </a:xfrm>
              <a:prstGeom prst="rect">
                <a:avLst/>
              </a:prstGeom>
            </p:spPr>
          </p:pic>
        </p:grpSp>
        <p:grpSp>
          <p:nvGrpSpPr>
            <p:cNvPr id="70" name="Group 69">
              <a:extLst>
                <a:ext uri="{FF2B5EF4-FFF2-40B4-BE49-F238E27FC236}">
                  <a16:creationId xmlns:a16="http://schemas.microsoft.com/office/drawing/2014/main" id="{9FCBAA95-C507-45D8-AC7A-C7F79D6F2582}"/>
                </a:ext>
              </a:extLst>
            </p:cNvPr>
            <p:cNvGrpSpPr>
              <a:grpSpLocks/>
            </p:cNvGrpSpPr>
            <p:nvPr/>
          </p:nvGrpSpPr>
          <p:grpSpPr>
            <a:xfrm>
              <a:off x="5191762" y="3415424"/>
              <a:ext cx="305650" cy="291230"/>
              <a:chOff x="710892" y="3428999"/>
              <a:chExt cx="611299" cy="582460"/>
            </a:xfrm>
            <a:solidFill>
              <a:schemeClr val="bg1">
                <a:lumMod val="65000"/>
              </a:schemeClr>
            </a:solidFill>
          </p:grpSpPr>
          <p:pic>
            <p:nvPicPr>
              <p:cNvPr id="71" name="Graphic 70" descr="Heartbeat">
                <a:extLst>
                  <a:ext uri="{FF2B5EF4-FFF2-40B4-BE49-F238E27FC236}">
                    <a16:creationId xmlns:a16="http://schemas.microsoft.com/office/drawing/2014/main" id="{1D3E1487-4CE9-4750-8A05-A6CFC7F5F41F}"/>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92423" y="3428999"/>
                <a:ext cx="429768" cy="429768"/>
              </a:xfrm>
              <a:prstGeom prst="rect">
                <a:avLst/>
              </a:prstGeom>
            </p:spPr>
          </p:pic>
          <p:pic>
            <p:nvPicPr>
              <p:cNvPr id="72" name="Graphic 71" descr="Processor">
                <a:extLst>
                  <a:ext uri="{FF2B5EF4-FFF2-40B4-BE49-F238E27FC236}">
                    <a16:creationId xmlns:a16="http://schemas.microsoft.com/office/drawing/2014/main" id="{B2237950-F9C6-4B00-9327-22F7431B94D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710892" y="3581691"/>
                <a:ext cx="429768" cy="429768"/>
              </a:xfrm>
              <a:prstGeom prst="rect">
                <a:avLst/>
              </a:prstGeom>
            </p:spPr>
          </p:pic>
        </p:grpSp>
        <p:sp>
          <p:nvSpPr>
            <p:cNvPr id="73" name="Rectangle: Rounded Corners 72">
              <a:extLst>
                <a:ext uri="{FF2B5EF4-FFF2-40B4-BE49-F238E27FC236}">
                  <a16:creationId xmlns:a16="http://schemas.microsoft.com/office/drawing/2014/main" id="{AD27E582-2CDC-418A-BA62-0E8A3D926805}"/>
                </a:ext>
              </a:extLst>
            </p:cNvPr>
            <p:cNvSpPr/>
            <p:nvPr/>
          </p:nvSpPr>
          <p:spPr>
            <a:xfrm>
              <a:off x="7375669" y="3146834"/>
              <a:ext cx="369728" cy="330952"/>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Segoe UI Light"/>
                  <a:ea typeface="+mn-ea"/>
                  <a:cs typeface="+mn-cs"/>
                </a:rPr>
                <a:t>Floor</a:t>
              </a:r>
            </a:p>
          </p:txBody>
        </p:sp>
        <p:sp>
          <p:nvSpPr>
            <p:cNvPr id="74" name="Rectangle: Rounded Corners 73">
              <a:extLst>
                <a:ext uri="{FF2B5EF4-FFF2-40B4-BE49-F238E27FC236}">
                  <a16:creationId xmlns:a16="http://schemas.microsoft.com/office/drawing/2014/main" id="{74B6ECDF-16DE-42C7-B07D-CC12EC9515A6}"/>
                </a:ext>
              </a:extLst>
            </p:cNvPr>
            <p:cNvSpPr/>
            <p:nvPr/>
          </p:nvSpPr>
          <p:spPr>
            <a:xfrm>
              <a:off x="6395831" y="2854924"/>
              <a:ext cx="369728" cy="330952"/>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Segoe UI Light"/>
                  <a:ea typeface="+mn-ea"/>
                  <a:cs typeface="+mn-cs"/>
                </a:rPr>
                <a:t>Room</a:t>
              </a:r>
            </a:p>
          </p:txBody>
        </p:sp>
        <p:sp>
          <p:nvSpPr>
            <p:cNvPr id="75" name="Rectangle: Rounded Corners 74">
              <a:extLst>
                <a:ext uri="{FF2B5EF4-FFF2-40B4-BE49-F238E27FC236}">
                  <a16:creationId xmlns:a16="http://schemas.microsoft.com/office/drawing/2014/main" id="{EF92A52C-C3BE-4123-998A-C8151D28F58B}"/>
                </a:ext>
              </a:extLst>
            </p:cNvPr>
            <p:cNvSpPr/>
            <p:nvPr/>
          </p:nvSpPr>
          <p:spPr>
            <a:xfrm>
              <a:off x="6399546" y="3598906"/>
              <a:ext cx="369728" cy="330952"/>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Segoe UI Light"/>
                  <a:ea typeface="+mn-ea"/>
                  <a:cs typeface="+mn-cs"/>
                </a:rPr>
                <a:t>Room</a:t>
              </a:r>
            </a:p>
          </p:txBody>
        </p:sp>
        <p:sp>
          <p:nvSpPr>
            <p:cNvPr id="76" name="Rectangle: Rounded Corners 75">
              <a:extLst>
                <a:ext uri="{FF2B5EF4-FFF2-40B4-BE49-F238E27FC236}">
                  <a16:creationId xmlns:a16="http://schemas.microsoft.com/office/drawing/2014/main" id="{71BAAF2E-6349-4098-99BB-1F65C655B5BB}"/>
                </a:ext>
              </a:extLst>
            </p:cNvPr>
            <p:cNvSpPr/>
            <p:nvPr/>
          </p:nvSpPr>
          <p:spPr>
            <a:xfrm>
              <a:off x="8118932" y="3801146"/>
              <a:ext cx="369728" cy="330952"/>
            </a:xfrm>
            <a:prstGeom prst="roundRect">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err="1">
                  <a:ln>
                    <a:noFill/>
                  </a:ln>
                  <a:solidFill>
                    <a:prstClr val="black"/>
                  </a:solidFill>
                  <a:effectLst/>
                  <a:uLnTx/>
                  <a:uFillTx/>
                  <a:latin typeface="Segoe UI Light"/>
                  <a:ea typeface="+mn-ea"/>
                  <a:cs typeface="+mn-cs"/>
                </a:rPr>
                <a:t>Bldg</a:t>
              </a:r>
              <a:endParaRPr kumimoji="0" lang="en-US" sz="900" b="0" i="0" u="none" strike="noStrike" kern="1200" cap="none" spc="0" normalizeH="0" baseline="0" noProof="0">
                <a:ln>
                  <a:noFill/>
                </a:ln>
                <a:solidFill>
                  <a:prstClr val="black"/>
                </a:solidFill>
                <a:effectLst/>
                <a:uLnTx/>
                <a:uFillTx/>
                <a:latin typeface="Segoe UI Light"/>
                <a:ea typeface="+mn-ea"/>
                <a:cs typeface="+mn-cs"/>
              </a:endParaRPr>
            </a:p>
          </p:txBody>
        </p:sp>
        <p:sp>
          <p:nvSpPr>
            <p:cNvPr id="77" name="Rectangle: Rounded Corners 76">
              <a:extLst>
                <a:ext uri="{FF2B5EF4-FFF2-40B4-BE49-F238E27FC236}">
                  <a16:creationId xmlns:a16="http://schemas.microsoft.com/office/drawing/2014/main" id="{9F4ED380-0CEA-4C3B-8421-853A6A1D867E}"/>
                </a:ext>
              </a:extLst>
            </p:cNvPr>
            <p:cNvSpPr/>
            <p:nvPr/>
          </p:nvSpPr>
          <p:spPr>
            <a:xfrm>
              <a:off x="7499278" y="4332216"/>
              <a:ext cx="369728" cy="330952"/>
            </a:xfrm>
            <a:prstGeom prst="roundRect">
              <a:avLst/>
            </a:prstGeom>
            <a:solidFill>
              <a:schemeClr val="accent1">
                <a:lumMod val="40000"/>
                <a:lumOff val="6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Segoe UI Light"/>
                  <a:ea typeface="+mn-ea"/>
                  <a:cs typeface="+mn-cs"/>
                </a:rPr>
                <a:t>HVAC</a:t>
              </a:r>
            </a:p>
          </p:txBody>
        </p:sp>
        <p:sp>
          <p:nvSpPr>
            <p:cNvPr id="78" name="TextBox 77">
              <a:extLst>
                <a:ext uri="{FF2B5EF4-FFF2-40B4-BE49-F238E27FC236}">
                  <a16:creationId xmlns:a16="http://schemas.microsoft.com/office/drawing/2014/main" id="{CF8BB30F-EF2B-42AC-9A0F-DDABC9B784B3}"/>
                </a:ext>
              </a:extLst>
            </p:cNvPr>
            <p:cNvSpPr txBox="1"/>
            <p:nvPr/>
          </p:nvSpPr>
          <p:spPr>
            <a:xfrm rot="1895682">
              <a:off x="6879691" y="4065200"/>
              <a:ext cx="47320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prstClr val="black"/>
                  </a:solidFill>
                  <a:effectLst/>
                  <a:uLnTx/>
                  <a:uFillTx/>
                  <a:latin typeface="Segoe UI Light"/>
                  <a:ea typeface="+mn-ea"/>
                  <a:cs typeface="+mn-cs"/>
                </a:rPr>
                <a:t>“cools”</a:t>
              </a:r>
            </a:p>
          </p:txBody>
        </p:sp>
        <p:sp>
          <p:nvSpPr>
            <p:cNvPr id="79" name="TextBox 78">
              <a:extLst>
                <a:ext uri="{FF2B5EF4-FFF2-40B4-BE49-F238E27FC236}">
                  <a16:creationId xmlns:a16="http://schemas.microsoft.com/office/drawing/2014/main" id="{865D2190-5DA0-41BF-9CF2-11C7C9A8D4AD}"/>
                </a:ext>
              </a:extLst>
            </p:cNvPr>
            <p:cNvSpPr txBox="1"/>
            <p:nvPr/>
          </p:nvSpPr>
          <p:spPr>
            <a:xfrm rot="3671509">
              <a:off x="7681737" y="3450454"/>
              <a:ext cx="60625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prstClr val="black"/>
                  </a:solidFill>
                  <a:effectLst/>
                  <a:uLnTx/>
                  <a:uFillTx/>
                  <a:latin typeface="Segoe UI Light"/>
                  <a:ea typeface="+mn-ea"/>
                  <a:cs typeface="+mn-cs"/>
                </a:rPr>
                <a:t>“contains”</a:t>
              </a:r>
            </a:p>
          </p:txBody>
        </p:sp>
        <p:sp>
          <p:nvSpPr>
            <p:cNvPr id="80" name="TextBox 79">
              <a:extLst>
                <a:ext uri="{FF2B5EF4-FFF2-40B4-BE49-F238E27FC236}">
                  <a16:creationId xmlns:a16="http://schemas.microsoft.com/office/drawing/2014/main" id="{A975A412-AF92-4FC5-B9D4-69330BE42AE8}"/>
                </a:ext>
              </a:extLst>
            </p:cNvPr>
            <p:cNvSpPr txBox="1"/>
            <p:nvPr/>
          </p:nvSpPr>
          <p:spPr>
            <a:xfrm rot="1434917">
              <a:off x="6796359" y="2981337"/>
              <a:ext cx="60625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prstClr val="black"/>
                  </a:solidFill>
                  <a:effectLst/>
                  <a:uLnTx/>
                  <a:uFillTx/>
                  <a:latin typeface="Segoe UI Light"/>
                  <a:ea typeface="+mn-ea"/>
                  <a:cs typeface="+mn-cs"/>
                </a:rPr>
                <a:t>“contains”</a:t>
              </a:r>
            </a:p>
          </p:txBody>
        </p:sp>
        <p:sp>
          <p:nvSpPr>
            <p:cNvPr id="81" name="TextBox 80">
              <a:extLst>
                <a:ext uri="{FF2B5EF4-FFF2-40B4-BE49-F238E27FC236}">
                  <a16:creationId xmlns:a16="http://schemas.microsoft.com/office/drawing/2014/main" id="{26D3A70A-CD7D-4585-868A-3764AEF29AB5}"/>
                </a:ext>
              </a:extLst>
            </p:cNvPr>
            <p:cNvSpPr txBox="1"/>
            <p:nvPr/>
          </p:nvSpPr>
          <p:spPr>
            <a:xfrm rot="952219">
              <a:off x="5458345" y="2684172"/>
              <a:ext cx="976549"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prstClr val="black"/>
                  </a:solidFill>
                  <a:effectLst/>
                  <a:uLnTx/>
                  <a:uFillTx/>
                  <a:latin typeface="Segoe UI Light"/>
                  <a:ea typeface="+mn-ea"/>
                  <a:cs typeface="+mn-cs"/>
                </a:rPr>
                <a:t>“is-equipped-with”</a:t>
              </a:r>
            </a:p>
          </p:txBody>
        </p:sp>
        <p:cxnSp>
          <p:nvCxnSpPr>
            <p:cNvPr id="84" name="Straight Connector 83">
              <a:extLst>
                <a:ext uri="{FF2B5EF4-FFF2-40B4-BE49-F238E27FC236}">
                  <a16:creationId xmlns:a16="http://schemas.microsoft.com/office/drawing/2014/main" id="{98D5B3B1-ECB7-44FB-AB80-01CE0DC34950}"/>
                </a:ext>
              </a:extLst>
            </p:cNvPr>
            <p:cNvCxnSpPr>
              <a:cxnSpLocks/>
              <a:endCxn id="74" idx="1"/>
            </p:cNvCxnSpPr>
            <p:nvPr/>
          </p:nvCxnSpPr>
          <p:spPr>
            <a:xfrm>
              <a:off x="5406646" y="2714687"/>
              <a:ext cx="989185" cy="305713"/>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016B6037-AEDA-45B2-A5E1-A60A08D964A0}"/>
                </a:ext>
              </a:extLst>
            </p:cNvPr>
            <p:cNvCxnSpPr>
              <a:cxnSpLocks/>
              <a:stCxn id="71" idx="3"/>
              <a:endCxn id="74" idx="1"/>
            </p:cNvCxnSpPr>
            <p:nvPr/>
          </p:nvCxnSpPr>
          <p:spPr>
            <a:xfrm flipV="1">
              <a:off x="5497412" y="3020400"/>
              <a:ext cx="898419" cy="50246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A057A313-4346-4C5D-987F-7ABEA4865875}"/>
                </a:ext>
              </a:extLst>
            </p:cNvPr>
            <p:cNvCxnSpPr>
              <a:cxnSpLocks/>
              <a:endCxn id="75" idx="1"/>
            </p:cNvCxnSpPr>
            <p:nvPr/>
          </p:nvCxnSpPr>
          <p:spPr>
            <a:xfrm>
              <a:off x="5986589" y="3764382"/>
              <a:ext cx="412957"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DA13752C-6805-46FF-BE91-E226F39A8F1D}"/>
                </a:ext>
              </a:extLst>
            </p:cNvPr>
            <p:cNvCxnSpPr>
              <a:cxnSpLocks/>
              <a:stCxn id="75" idx="3"/>
              <a:endCxn id="73" idx="1"/>
            </p:cNvCxnSpPr>
            <p:nvPr/>
          </p:nvCxnSpPr>
          <p:spPr>
            <a:xfrm flipV="1">
              <a:off x="6769274" y="3312310"/>
              <a:ext cx="606395" cy="45207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45180C03-877F-4C4A-A7C9-12D6933921BC}"/>
                </a:ext>
              </a:extLst>
            </p:cNvPr>
            <p:cNvCxnSpPr>
              <a:cxnSpLocks/>
              <a:stCxn id="74" idx="3"/>
              <a:endCxn id="73" idx="1"/>
            </p:cNvCxnSpPr>
            <p:nvPr/>
          </p:nvCxnSpPr>
          <p:spPr>
            <a:xfrm>
              <a:off x="6765559" y="3020400"/>
              <a:ext cx="610110" cy="29191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AC59B3AD-C5ED-4D37-B9B4-2932749B2A13}"/>
                </a:ext>
              </a:extLst>
            </p:cNvPr>
            <p:cNvCxnSpPr>
              <a:cxnSpLocks/>
              <a:stCxn id="77" idx="3"/>
              <a:endCxn id="76" idx="1"/>
            </p:cNvCxnSpPr>
            <p:nvPr/>
          </p:nvCxnSpPr>
          <p:spPr>
            <a:xfrm flipV="1">
              <a:off x="7869006" y="3966622"/>
              <a:ext cx="249926" cy="53107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423038B-DE2A-498F-969F-718B8C179E34}"/>
                </a:ext>
              </a:extLst>
            </p:cNvPr>
            <p:cNvCxnSpPr>
              <a:cxnSpLocks/>
              <a:stCxn id="73" idx="3"/>
              <a:endCxn id="76" idx="1"/>
            </p:cNvCxnSpPr>
            <p:nvPr/>
          </p:nvCxnSpPr>
          <p:spPr>
            <a:xfrm>
              <a:off x="7745397" y="3312310"/>
              <a:ext cx="373535" cy="65431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92" name="Group 91">
              <a:extLst>
                <a:ext uri="{FF2B5EF4-FFF2-40B4-BE49-F238E27FC236}">
                  <a16:creationId xmlns:a16="http://schemas.microsoft.com/office/drawing/2014/main" id="{410C5554-4F01-49C8-BA68-30CD5B147A31}"/>
                </a:ext>
              </a:extLst>
            </p:cNvPr>
            <p:cNvGrpSpPr>
              <a:grpSpLocks/>
            </p:cNvGrpSpPr>
            <p:nvPr/>
          </p:nvGrpSpPr>
          <p:grpSpPr>
            <a:xfrm>
              <a:off x="5673511" y="3655531"/>
              <a:ext cx="305650" cy="291230"/>
              <a:chOff x="710892" y="3428999"/>
              <a:chExt cx="611299" cy="582460"/>
            </a:xfrm>
            <a:solidFill>
              <a:schemeClr val="bg1">
                <a:lumMod val="65000"/>
              </a:schemeClr>
            </a:solidFill>
          </p:grpSpPr>
          <p:pic>
            <p:nvPicPr>
              <p:cNvPr id="93" name="Graphic 92" descr="Heartbeat">
                <a:extLst>
                  <a:ext uri="{FF2B5EF4-FFF2-40B4-BE49-F238E27FC236}">
                    <a16:creationId xmlns:a16="http://schemas.microsoft.com/office/drawing/2014/main" id="{8C107632-A471-4AE0-B841-84447E34BA8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92423" y="3428999"/>
                <a:ext cx="429768" cy="429768"/>
              </a:xfrm>
              <a:prstGeom prst="rect">
                <a:avLst/>
              </a:prstGeom>
            </p:spPr>
          </p:pic>
          <p:pic>
            <p:nvPicPr>
              <p:cNvPr id="94" name="Graphic 93" descr="Processor">
                <a:extLst>
                  <a:ext uri="{FF2B5EF4-FFF2-40B4-BE49-F238E27FC236}">
                    <a16:creationId xmlns:a16="http://schemas.microsoft.com/office/drawing/2014/main" id="{EC0C0F11-D0F4-4A1C-87AB-891B3CEAC4DD}"/>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710892" y="3581691"/>
                <a:ext cx="429768" cy="429768"/>
              </a:xfrm>
              <a:prstGeom prst="rect">
                <a:avLst/>
              </a:prstGeom>
            </p:spPr>
          </p:pic>
        </p:grpSp>
        <p:sp>
          <p:nvSpPr>
            <p:cNvPr id="44" name="Arrow: Pentagon 43">
              <a:extLst>
                <a:ext uri="{FF2B5EF4-FFF2-40B4-BE49-F238E27FC236}">
                  <a16:creationId xmlns:a16="http://schemas.microsoft.com/office/drawing/2014/main" id="{4AC5C149-429D-4481-84D9-320DA0677B1E}"/>
                </a:ext>
              </a:extLst>
            </p:cNvPr>
            <p:cNvSpPr/>
            <p:nvPr/>
          </p:nvSpPr>
          <p:spPr>
            <a:xfrm>
              <a:off x="5780953" y="2355954"/>
              <a:ext cx="251758" cy="241476"/>
            </a:xfrm>
            <a:prstGeom prst="homePlat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tx1"/>
                  </a:solidFill>
                  <a:latin typeface="Symbol" panose="05050102010706020507" pitchFamily="18" charset="2"/>
                  <a:sym typeface="Symbol" panose="05050102010706020507" pitchFamily="18" charset="2"/>
                </a:rPr>
                <a:t></a:t>
              </a:r>
              <a:endParaRPr lang="en-US" sz="1200" b="1">
                <a:solidFill>
                  <a:schemeClr val="tx1"/>
                </a:solidFill>
                <a:latin typeface="Symbol" panose="05050102010706020507" pitchFamily="18" charset="2"/>
              </a:endParaRPr>
            </a:p>
          </p:txBody>
        </p:sp>
        <p:sp>
          <p:nvSpPr>
            <p:cNvPr id="95" name="Arrow: Pentagon 94">
              <a:extLst>
                <a:ext uri="{FF2B5EF4-FFF2-40B4-BE49-F238E27FC236}">
                  <a16:creationId xmlns:a16="http://schemas.microsoft.com/office/drawing/2014/main" id="{66746BF9-B5C5-4DE2-8566-1E63F4A9E257}"/>
                </a:ext>
              </a:extLst>
            </p:cNvPr>
            <p:cNvSpPr/>
            <p:nvPr/>
          </p:nvSpPr>
          <p:spPr>
            <a:xfrm>
              <a:off x="7057078" y="2622597"/>
              <a:ext cx="251758" cy="241476"/>
            </a:xfrm>
            <a:prstGeom prst="homePlat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tx1"/>
                  </a:solidFill>
                  <a:latin typeface="Symbol" panose="05050102010706020507" pitchFamily="18" charset="2"/>
                  <a:sym typeface="Symbol" panose="05050102010706020507" pitchFamily="18" charset="2"/>
                </a:rPr>
                <a:t></a:t>
              </a:r>
              <a:endParaRPr lang="en-US" sz="1200" b="1">
                <a:solidFill>
                  <a:schemeClr val="tx1"/>
                </a:solidFill>
                <a:latin typeface="Symbol" panose="05050102010706020507" pitchFamily="18" charset="2"/>
              </a:endParaRPr>
            </a:p>
          </p:txBody>
        </p:sp>
        <p:sp>
          <p:nvSpPr>
            <p:cNvPr id="96" name="Arrow: Pentagon 95">
              <a:extLst>
                <a:ext uri="{FF2B5EF4-FFF2-40B4-BE49-F238E27FC236}">
                  <a16:creationId xmlns:a16="http://schemas.microsoft.com/office/drawing/2014/main" id="{9DC314D1-A8C6-4612-9A6E-8321557B3CB7}"/>
                </a:ext>
              </a:extLst>
            </p:cNvPr>
            <p:cNvSpPr/>
            <p:nvPr/>
          </p:nvSpPr>
          <p:spPr>
            <a:xfrm flipH="1">
              <a:off x="6635418" y="4465406"/>
              <a:ext cx="260281" cy="241476"/>
            </a:xfrm>
            <a:prstGeom prst="homePlat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tx1"/>
                  </a:solidFill>
                  <a:latin typeface="Symbol" panose="05050102010706020507" pitchFamily="18" charset="2"/>
                  <a:sym typeface="Symbol" panose="05050102010706020507" pitchFamily="18" charset="2"/>
                </a:rPr>
                <a:t></a:t>
              </a:r>
              <a:endParaRPr lang="en-US" sz="1200" b="1">
                <a:solidFill>
                  <a:schemeClr val="tx1"/>
                </a:solidFill>
                <a:latin typeface="Symbol" panose="05050102010706020507" pitchFamily="18" charset="2"/>
              </a:endParaRPr>
            </a:p>
          </p:txBody>
        </p:sp>
        <p:cxnSp>
          <p:nvCxnSpPr>
            <p:cNvPr id="54" name="Connector: Curved 53">
              <a:extLst>
                <a:ext uri="{FF2B5EF4-FFF2-40B4-BE49-F238E27FC236}">
                  <a16:creationId xmlns:a16="http://schemas.microsoft.com/office/drawing/2014/main" id="{553B44A4-2BCA-4163-BDCE-8F0D64742604}"/>
                </a:ext>
              </a:extLst>
            </p:cNvPr>
            <p:cNvCxnSpPr>
              <a:cxnSpLocks/>
              <a:stCxn id="68" idx="0"/>
              <a:endCxn id="44" idx="1"/>
            </p:cNvCxnSpPr>
            <p:nvPr/>
          </p:nvCxnSpPr>
          <p:spPr>
            <a:xfrm rot="5400000" flipH="1" flipV="1">
              <a:off x="5469966" y="2286443"/>
              <a:ext cx="120738" cy="501236"/>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7" name="Connector: Curved 96">
              <a:extLst>
                <a:ext uri="{FF2B5EF4-FFF2-40B4-BE49-F238E27FC236}">
                  <a16:creationId xmlns:a16="http://schemas.microsoft.com/office/drawing/2014/main" id="{9F5C3E2B-F01E-447D-B93E-5723CB576EE5}"/>
                </a:ext>
              </a:extLst>
            </p:cNvPr>
            <p:cNvCxnSpPr>
              <a:cxnSpLocks/>
              <a:stCxn id="44" idx="3"/>
              <a:endCxn id="74" idx="0"/>
            </p:cNvCxnSpPr>
            <p:nvPr/>
          </p:nvCxnSpPr>
          <p:spPr>
            <a:xfrm>
              <a:off x="6032711" y="2476692"/>
              <a:ext cx="547984" cy="378232"/>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Connector: Curved 100">
              <a:extLst>
                <a:ext uri="{FF2B5EF4-FFF2-40B4-BE49-F238E27FC236}">
                  <a16:creationId xmlns:a16="http://schemas.microsoft.com/office/drawing/2014/main" id="{CC6AF107-2E33-44D1-BE72-FBEB6A837BD0}"/>
                </a:ext>
              </a:extLst>
            </p:cNvPr>
            <p:cNvCxnSpPr>
              <a:cxnSpLocks/>
              <a:stCxn id="95" idx="3"/>
              <a:endCxn id="76" idx="0"/>
            </p:cNvCxnSpPr>
            <p:nvPr/>
          </p:nvCxnSpPr>
          <p:spPr>
            <a:xfrm>
              <a:off x="7308836" y="2743335"/>
              <a:ext cx="994960" cy="1057811"/>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 name="Connector: Curved 103">
              <a:extLst>
                <a:ext uri="{FF2B5EF4-FFF2-40B4-BE49-F238E27FC236}">
                  <a16:creationId xmlns:a16="http://schemas.microsoft.com/office/drawing/2014/main" id="{6E6724D2-1EB6-414E-B91B-D2E00035DAC4}"/>
                </a:ext>
              </a:extLst>
            </p:cNvPr>
            <p:cNvCxnSpPr>
              <a:cxnSpLocks/>
              <a:stCxn id="74" idx="0"/>
              <a:endCxn id="95" idx="1"/>
            </p:cNvCxnSpPr>
            <p:nvPr/>
          </p:nvCxnSpPr>
          <p:spPr>
            <a:xfrm rot="5400000" flipH="1" flipV="1">
              <a:off x="6763092" y="2560939"/>
              <a:ext cx="111589" cy="476383"/>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Connector: Curved 104">
              <a:extLst>
                <a:ext uri="{FF2B5EF4-FFF2-40B4-BE49-F238E27FC236}">
                  <a16:creationId xmlns:a16="http://schemas.microsoft.com/office/drawing/2014/main" id="{8EAFD443-FEF7-4154-B34C-BB41BED49D4A}"/>
                </a:ext>
              </a:extLst>
            </p:cNvPr>
            <p:cNvCxnSpPr>
              <a:cxnSpLocks/>
              <a:stCxn id="77" idx="2"/>
              <a:endCxn id="96" idx="1"/>
            </p:cNvCxnSpPr>
            <p:nvPr/>
          </p:nvCxnSpPr>
          <p:spPr>
            <a:xfrm rot="5400000" flipH="1">
              <a:off x="7251409" y="4230435"/>
              <a:ext cx="77024" cy="788443"/>
            </a:xfrm>
            <a:prstGeom prst="curvedConnector4">
              <a:avLst>
                <a:gd name="adj1" fmla="val -243100"/>
                <a:gd name="adj2" fmla="val 6172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Connector: Curved 110">
              <a:extLst>
                <a:ext uri="{FF2B5EF4-FFF2-40B4-BE49-F238E27FC236}">
                  <a16:creationId xmlns:a16="http://schemas.microsoft.com/office/drawing/2014/main" id="{1711753D-DD2A-4FCC-B0DB-CF0087FC3803}"/>
                </a:ext>
              </a:extLst>
            </p:cNvPr>
            <p:cNvCxnSpPr>
              <a:cxnSpLocks/>
              <a:stCxn id="96" idx="3"/>
              <a:endCxn id="93" idx="2"/>
            </p:cNvCxnSpPr>
            <p:nvPr/>
          </p:nvCxnSpPr>
          <p:spPr>
            <a:xfrm rot="10800000">
              <a:off x="5871720" y="3870416"/>
              <a:ext cx="763699" cy="715729"/>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98" name="Picture 97">
              <a:extLst>
                <a:ext uri="{FF2B5EF4-FFF2-40B4-BE49-F238E27FC236}">
                  <a16:creationId xmlns:a16="http://schemas.microsoft.com/office/drawing/2014/main" id="{ED059546-AC61-4109-BAB7-B06DB3D6C780}"/>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3590811" y="5566710"/>
              <a:ext cx="430491" cy="430491"/>
            </a:xfrm>
            <a:prstGeom prst="rect">
              <a:avLst/>
            </a:prstGeom>
          </p:spPr>
        </p:pic>
        <p:pic>
          <p:nvPicPr>
            <p:cNvPr id="99" name="Graphic 98" descr="Heartbeat">
              <a:extLst>
                <a:ext uri="{FF2B5EF4-FFF2-40B4-BE49-F238E27FC236}">
                  <a16:creationId xmlns:a16="http://schemas.microsoft.com/office/drawing/2014/main" id="{7B42DE1B-36EE-4C48-A58C-3273C4B3997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134164" y="5391111"/>
              <a:ext cx="429768" cy="429768"/>
            </a:xfrm>
            <a:prstGeom prst="rect">
              <a:avLst/>
            </a:prstGeom>
          </p:spPr>
        </p:pic>
        <p:pic>
          <p:nvPicPr>
            <p:cNvPr id="100" name="Graphic 99" descr="Processor">
              <a:extLst>
                <a:ext uri="{FF2B5EF4-FFF2-40B4-BE49-F238E27FC236}">
                  <a16:creationId xmlns:a16="http://schemas.microsoft.com/office/drawing/2014/main" id="{8C792569-3CF4-49C5-9BBF-D7605EF9292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945646" y="5543803"/>
              <a:ext cx="429768" cy="429768"/>
            </a:xfrm>
            <a:prstGeom prst="rect">
              <a:avLst/>
            </a:prstGeom>
          </p:spPr>
        </p:pic>
        <p:grpSp>
          <p:nvGrpSpPr>
            <p:cNvPr id="102" name="Group 101">
              <a:extLst>
                <a:ext uri="{FF2B5EF4-FFF2-40B4-BE49-F238E27FC236}">
                  <a16:creationId xmlns:a16="http://schemas.microsoft.com/office/drawing/2014/main" id="{A4DE0141-63A3-4D09-BDA2-3E205B7E7ADA}"/>
                </a:ext>
              </a:extLst>
            </p:cNvPr>
            <p:cNvGrpSpPr/>
            <p:nvPr/>
          </p:nvGrpSpPr>
          <p:grpSpPr>
            <a:xfrm>
              <a:off x="2260593" y="5973571"/>
              <a:ext cx="611299" cy="582460"/>
              <a:chOff x="710892" y="3428999"/>
              <a:chExt cx="611299" cy="582460"/>
            </a:xfrm>
            <a:solidFill>
              <a:schemeClr val="bg1">
                <a:lumMod val="65000"/>
              </a:schemeClr>
            </a:solidFill>
          </p:grpSpPr>
          <p:pic>
            <p:nvPicPr>
              <p:cNvPr id="103" name="Graphic 102" descr="Heartbeat">
                <a:extLst>
                  <a:ext uri="{FF2B5EF4-FFF2-40B4-BE49-F238E27FC236}">
                    <a16:creationId xmlns:a16="http://schemas.microsoft.com/office/drawing/2014/main" id="{7FF84636-CE5E-4DE7-B0E9-08C6B893D35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92423" y="3428999"/>
                <a:ext cx="429768" cy="429768"/>
              </a:xfrm>
              <a:prstGeom prst="rect">
                <a:avLst/>
              </a:prstGeom>
            </p:spPr>
          </p:pic>
          <p:pic>
            <p:nvPicPr>
              <p:cNvPr id="106" name="Graphic 105" descr="Processor">
                <a:extLst>
                  <a:ext uri="{FF2B5EF4-FFF2-40B4-BE49-F238E27FC236}">
                    <a16:creationId xmlns:a16="http://schemas.microsoft.com/office/drawing/2014/main" id="{587B6841-FE30-4AD4-A2F1-39F9DE4CFA45}"/>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710892" y="3581691"/>
                <a:ext cx="429768" cy="429768"/>
              </a:xfrm>
              <a:prstGeom prst="rect">
                <a:avLst/>
              </a:prstGeom>
            </p:spPr>
          </p:pic>
        </p:grpSp>
        <p:grpSp>
          <p:nvGrpSpPr>
            <p:cNvPr id="107" name="Group 106">
              <a:extLst>
                <a:ext uri="{FF2B5EF4-FFF2-40B4-BE49-F238E27FC236}">
                  <a16:creationId xmlns:a16="http://schemas.microsoft.com/office/drawing/2014/main" id="{29D31339-4320-48C7-994E-02F21CCCDA18}"/>
                </a:ext>
              </a:extLst>
            </p:cNvPr>
            <p:cNvGrpSpPr/>
            <p:nvPr/>
          </p:nvGrpSpPr>
          <p:grpSpPr>
            <a:xfrm>
              <a:off x="2475477" y="4940617"/>
              <a:ext cx="611299" cy="582460"/>
              <a:chOff x="710892" y="3428999"/>
              <a:chExt cx="611299" cy="582460"/>
            </a:xfrm>
            <a:solidFill>
              <a:schemeClr val="bg1">
                <a:lumMod val="65000"/>
              </a:schemeClr>
            </a:solidFill>
          </p:grpSpPr>
          <p:pic>
            <p:nvPicPr>
              <p:cNvPr id="108" name="Graphic 107" descr="Heartbeat">
                <a:extLst>
                  <a:ext uri="{FF2B5EF4-FFF2-40B4-BE49-F238E27FC236}">
                    <a16:creationId xmlns:a16="http://schemas.microsoft.com/office/drawing/2014/main" id="{06494ACF-D208-4010-8AC2-1A55DFAE51A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92423" y="3428999"/>
                <a:ext cx="429768" cy="429768"/>
              </a:xfrm>
              <a:prstGeom prst="rect">
                <a:avLst/>
              </a:prstGeom>
            </p:spPr>
          </p:pic>
          <p:pic>
            <p:nvPicPr>
              <p:cNvPr id="109" name="Graphic 108" descr="Processor">
                <a:extLst>
                  <a:ext uri="{FF2B5EF4-FFF2-40B4-BE49-F238E27FC236}">
                    <a16:creationId xmlns:a16="http://schemas.microsoft.com/office/drawing/2014/main" id="{88B39895-982B-45C0-B77E-133E45B35FF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710892" y="3581691"/>
                <a:ext cx="429768" cy="429768"/>
              </a:xfrm>
              <a:prstGeom prst="rect">
                <a:avLst/>
              </a:prstGeom>
            </p:spPr>
          </p:pic>
        </p:grpSp>
        <p:sp>
          <p:nvSpPr>
            <p:cNvPr id="112" name="Rectangle 111">
              <a:extLst>
                <a:ext uri="{FF2B5EF4-FFF2-40B4-BE49-F238E27FC236}">
                  <a16:creationId xmlns:a16="http://schemas.microsoft.com/office/drawing/2014/main" id="{BA4E5D93-ADA4-4BB6-9465-4F09288CF4CA}"/>
                </a:ext>
              </a:extLst>
            </p:cNvPr>
            <p:cNvSpPr/>
            <p:nvPr/>
          </p:nvSpPr>
          <p:spPr>
            <a:xfrm>
              <a:off x="3594193" y="6102760"/>
              <a:ext cx="500458" cy="461665"/>
            </a:xfrm>
            <a:prstGeom prst="rect">
              <a:avLst/>
            </a:prstGeom>
          </p:spPr>
          <p:txBody>
            <a:bodyPr wrap="none">
              <a:spAutoFit/>
            </a:bodyPr>
            <a:lstStyle/>
            <a:p>
              <a:pPr algn="ctr"/>
              <a:r>
                <a:rPr lang="en-US" sz="1200">
                  <a:latin typeface="Segoe UI Semibold" panose="020B0702040204020203" pitchFamily="34" charset="0"/>
                  <a:cs typeface="Segoe UI Semibold" panose="020B0702040204020203" pitchFamily="34" charset="0"/>
                </a:rPr>
                <a:t>IoT</a:t>
              </a:r>
              <a:br>
                <a:rPr lang="en-US" sz="1200">
                  <a:latin typeface="Segoe UI Semibold" panose="020B0702040204020203" pitchFamily="34" charset="0"/>
                  <a:cs typeface="Segoe UI Semibold" panose="020B0702040204020203" pitchFamily="34" charset="0"/>
                </a:rPr>
              </a:br>
              <a:r>
                <a:rPr lang="en-US" sz="1200">
                  <a:latin typeface="Segoe UI Semibold" panose="020B0702040204020203" pitchFamily="34" charset="0"/>
                  <a:cs typeface="Segoe UI Semibold" panose="020B0702040204020203" pitchFamily="34" charset="0"/>
                </a:rPr>
                <a:t>HUB</a:t>
              </a:r>
              <a:endParaRPr lang="en-US" sz="1200"/>
            </a:p>
          </p:txBody>
        </p:sp>
        <p:sp>
          <p:nvSpPr>
            <p:cNvPr id="82" name="Arrow: Left-Right 81">
              <a:extLst>
                <a:ext uri="{FF2B5EF4-FFF2-40B4-BE49-F238E27FC236}">
                  <a16:creationId xmlns:a16="http://schemas.microsoft.com/office/drawing/2014/main" id="{2FD5A507-DE2D-4CE4-AC79-C447A7E6D274}"/>
                </a:ext>
              </a:extLst>
            </p:cNvPr>
            <p:cNvSpPr/>
            <p:nvPr/>
          </p:nvSpPr>
          <p:spPr>
            <a:xfrm>
              <a:off x="2889380" y="5605995"/>
              <a:ext cx="601734" cy="430491"/>
            </a:xfrm>
            <a:prstGeom prst="lef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Arrow: Left-Right 82">
              <a:extLst>
                <a:ext uri="{FF2B5EF4-FFF2-40B4-BE49-F238E27FC236}">
                  <a16:creationId xmlns:a16="http://schemas.microsoft.com/office/drawing/2014/main" id="{6CD13F54-7EE4-4B34-A5D6-46CC0BA4C4AE}"/>
                </a:ext>
              </a:extLst>
            </p:cNvPr>
            <p:cNvSpPr/>
            <p:nvPr/>
          </p:nvSpPr>
          <p:spPr>
            <a:xfrm>
              <a:off x="4129724" y="5605633"/>
              <a:ext cx="601734" cy="430491"/>
            </a:xfrm>
            <a:prstGeom prst="leftRightArrow">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0" name="Title 15">
            <a:extLst>
              <a:ext uri="{FF2B5EF4-FFF2-40B4-BE49-F238E27FC236}">
                <a16:creationId xmlns:a16="http://schemas.microsoft.com/office/drawing/2014/main" id="{02018458-0374-4B16-A40A-1F6745043455}"/>
              </a:ext>
            </a:extLst>
          </p:cNvPr>
          <p:cNvSpPr txBox="1">
            <a:spLocks/>
          </p:cNvSpPr>
          <p:nvPr/>
        </p:nvSpPr>
        <p:spPr>
          <a:xfrm>
            <a:off x="293163" y="33828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Segoe UI Semibold" panose="020B0702040204020203" pitchFamily="34" charset="0"/>
                <a:ea typeface="+mj-ea"/>
                <a:cs typeface="Segoe UI Semibold" panose="020B0702040204020203" pitchFamily="34" charset="0"/>
              </a:defRPr>
            </a:lvl1pPr>
          </a:lstStyle>
          <a:p>
            <a:r>
              <a:rPr lang="en-US"/>
              <a:t>Core Developer Responsibilities</a:t>
            </a:r>
          </a:p>
        </p:txBody>
      </p:sp>
      <p:pic>
        <p:nvPicPr>
          <p:cNvPr id="4" name="Graphic 3">
            <a:extLst>
              <a:ext uri="{FF2B5EF4-FFF2-40B4-BE49-F238E27FC236}">
                <a16:creationId xmlns:a16="http://schemas.microsoft.com/office/drawing/2014/main" id="{D0055F45-DE63-4136-95D4-B40521658BEA}"/>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6166105" y="5573217"/>
            <a:ext cx="438912" cy="438912"/>
          </a:xfrm>
          <a:prstGeom prst="rect">
            <a:avLst/>
          </a:prstGeom>
        </p:spPr>
      </p:pic>
    </p:spTree>
    <p:extLst>
      <p:ext uri="{BB962C8B-B14F-4D97-AF65-F5344CB8AC3E}">
        <p14:creationId xmlns:p14="http://schemas.microsoft.com/office/powerpoint/2010/main" val="982933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Rounded Corners 33">
            <a:extLst>
              <a:ext uri="{FF2B5EF4-FFF2-40B4-BE49-F238E27FC236}">
                <a16:creationId xmlns:a16="http://schemas.microsoft.com/office/drawing/2014/main" id="{A30938BE-1DE3-4FE7-83A7-99D1921EE570}"/>
              </a:ext>
            </a:extLst>
          </p:cNvPr>
          <p:cNvSpPr/>
          <p:nvPr/>
        </p:nvSpPr>
        <p:spPr bwMode="auto">
          <a:xfrm>
            <a:off x="3154218" y="5265256"/>
            <a:ext cx="1539382" cy="799743"/>
          </a:xfrm>
          <a:prstGeom prst="roundRect">
            <a:avLst/>
          </a:prstGeom>
          <a:noFill/>
          <a:ln w="19050">
            <a:solidFill>
              <a:srgbClr val="92D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000000"/>
              </a:solidFill>
              <a:ea typeface="Segoe UI" pitchFamily="34" charset="0"/>
              <a:cs typeface="Segoe UI" pitchFamily="34" charset="0"/>
            </a:endParaRPr>
          </a:p>
        </p:txBody>
      </p:sp>
      <p:cxnSp>
        <p:nvCxnSpPr>
          <p:cNvPr id="172" name="Connector: Elbow 171">
            <a:extLst>
              <a:ext uri="{FF2B5EF4-FFF2-40B4-BE49-F238E27FC236}">
                <a16:creationId xmlns:a16="http://schemas.microsoft.com/office/drawing/2014/main" id="{CB079547-A5E9-4EA8-987F-9F4A65035CAC}"/>
              </a:ext>
            </a:extLst>
          </p:cNvPr>
          <p:cNvCxnSpPr>
            <a:cxnSpLocks/>
          </p:cNvCxnSpPr>
          <p:nvPr/>
        </p:nvCxnSpPr>
        <p:spPr>
          <a:xfrm flipV="1">
            <a:off x="7736047" y="4028532"/>
            <a:ext cx="1667676" cy="2317756"/>
          </a:xfrm>
          <a:prstGeom prst="bentConnector3">
            <a:avLst>
              <a:gd name="adj1" fmla="val 57050"/>
            </a:avLst>
          </a:prstGeom>
          <a:ln>
            <a:solidFill>
              <a:srgbClr val="A86ED4"/>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9FBADFA4-4959-4198-9A8E-14AAE222CE61}"/>
              </a:ext>
            </a:extLst>
          </p:cNvPr>
          <p:cNvCxnSpPr>
            <a:cxnSpLocks/>
          </p:cNvCxnSpPr>
          <p:nvPr/>
        </p:nvCxnSpPr>
        <p:spPr>
          <a:xfrm flipV="1">
            <a:off x="7476285" y="1648982"/>
            <a:ext cx="0" cy="537947"/>
          </a:xfrm>
          <a:prstGeom prst="straightConnector1">
            <a:avLst/>
          </a:prstGeom>
          <a:ln>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AC5159B6-91F5-4340-9F1C-0DF454D144DD}"/>
              </a:ext>
            </a:extLst>
          </p:cNvPr>
          <p:cNvCxnSpPr>
            <a:cxnSpLocks/>
          </p:cNvCxnSpPr>
          <p:nvPr/>
        </p:nvCxnSpPr>
        <p:spPr>
          <a:xfrm flipV="1">
            <a:off x="10011554" y="4135992"/>
            <a:ext cx="0" cy="2041484"/>
          </a:xfrm>
          <a:prstGeom prst="straightConnector1">
            <a:avLst/>
          </a:prstGeom>
          <a:ln>
            <a:solidFill>
              <a:srgbClr val="A86ED4"/>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555AEFCB-F78C-4DD8-9042-C935ED1D0951}"/>
              </a:ext>
            </a:extLst>
          </p:cNvPr>
          <p:cNvCxnSpPr>
            <a:cxnSpLocks/>
          </p:cNvCxnSpPr>
          <p:nvPr/>
        </p:nvCxnSpPr>
        <p:spPr>
          <a:xfrm flipV="1">
            <a:off x="11226958" y="4135992"/>
            <a:ext cx="0" cy="2041484"/>
          </a:xfrm>
          <a:prstGeom prst="straightConnector1">
            <a:avLst/>
          </a:prstGeom>
          <a:ln>
            <a:solidFill>
              <a:srgbClr val="A86ED4"/>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39" name="Rectangle 138">
            <a:extLst>
              <a:ext uri="{FF2B5EF4-FFF2-40B4-BE49-F238E27FC236}">
                <a16:creationId xmlns:a16="http://schemas.microsoft.com/office/drawing/2014/main" id="{48D9772D-44C5-46A0-A157-56B943145BE7}"/>
              </a:ext>
            </a:extLst>
          </p:cNvPr>
          <p:cNvSpPr/>
          <p:nvPr/>
        </p:nvSpPr>
        <p:spPr>
          <a:xfrm>
            <a:off x="10326085" y="5188485"/>
            <a:ext cx="586342"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i="1">
                <a:solidFill>
                  <a:schemeClr val="tx1"/>
                </a:solidFill>
                <a:latin typeface="Segoe UI Semibold" panose="020B0702040204020203" pitchFamily="34" charset="0"/>
                <a:cs typeface="Segoe UI Semibold" panose="020B0702040204020203" pitchFamily="34" charset="0"/>
              </a:rPr>
              <a:t>Display Reality</a:t>
            </a:r>
          </a:p>
          <a:p>
            <a:pPr algn="ctr"/>
            <a:r>
              <a:rPr lang="en-US" sz="800" i="1">
                <a:solidFill>
                  <a:schemeClr val="tx1"/>
                </a:solidFill>
                <a:latin typeface="Segoe UI Semibold" panose="020B0702040204020203" pitchFamily="34" charset="0"/>
                <a:cs typeface="Segoe UI Semibold" panose="020B0702040204020203" pitchFamily="34" charset="0"/>
              </a:rPr>
              <a:t>Data Tiles</a:t>
            </a:r>
          </a:p>
        </p:txBody>
      </p:sp>
      <p:sp>
        <p:nvSpPr>
          <p:cNvPr id="2" name="Title 1">
            <a:extLst>
              <a:ext uri="{FF2B5EF4-FFF2-40B4-BE49-F238E27FC236}">
                <a16:creationId xmlns:a16="http://schemas.microsoft.com/office/drawing/2014/main" id="{C3B8B194-4A90-4D68-AD45-72F0D6A7632D}"/>
              </a:ext>
            </a:extLst>
          </p:cNvPr>
          <p:cNvSpPr>
            <a:spLocks noGrp="1"/>
          </p:cNvSpPr>
          <p:nvPr>
            <p:ph type="title"/>
          </p:nvPr>
        </p:nvSpPr>
        <p:spPr/>
        <p:txBody>
          <a:bodyPr>
            <a:normAutofit fontScale="90000"/>
          </a:bodyPr>
          <a:lstStyle/>
          <a:p>
            <a:r>
              <a:rPr lang="en-US"/>
              <a:t>Microsoft &amp; Bentley Systems: An Example Digital Twin Architecture</a:t>
            </a:r>
          </a:p>
        </p:txBody>
      </p:sp>
      <p:grpSp>
        <p:nvGrpSpPr>
          <p:cNvPr id="125" name="Group 124">
            <a:extLst>
              <a:ext uri="{FF2B5EF4-FFF2-40B4-BE49-F238E27FC236}">
                <a16:creationId xmlns:a16="http://schemas.microsoft.com/office/drawing/2014/main" id="{9B6DC4F4-0F62-4669-BE56-ABCE0E8B80B4}"/>
              </a:ext>
            </a:extLst>
          </p:cNvPr>
          <p:cNvGrpSpPr/>
          <p:nvPr/>
        </p:nvGrpSpPr>
        <p:grpSpPr>
          <a:xfrm>
            <a:off x="9479280" y="2574577"/>
            <a:ext cx="2293620" cy="1530479"/>
            <a:chOff x="9479280" y="2574577"/>
            <a:chExt cx="2293620" cy="1530479"/>
          </a:xfrm>
        </p:grpSpPr>
        <p:sp>
          <p:nvSpPr>
            <p:cNvPr id="123" name="Laptop_E770" title="Icon of a laptop">
              <a:extLst>
                <a:ext uri="{FF2B5EF4-FFF2-40B4-BE49-F238E27FC236}">
                  <a16:creationId xmlns:a16="http://schemas.microsoft.com/office/drawing/2014/main" id="{080C8B8C-5CFA-489A-9167-4657264D5146}"/>
                </a:ext>
              </a:extLst>
            </p:cNvPr>
            <p:cNvSpPr>
              <a:spLocks noChangeAspect="1" noEditPoints="1"/>
            </p:cNvSpPr>
            <p:nvPr/>
          </p:nvSpPr>
          <p:spPr bwMode="auto">
            <a:xfrm>
              <a:off x="9479280" y="2574577"/>
              <a:ext cx="2293620" cy="1530479"/>
            </a:xfrm>
            <a:custGeom>
              <a:avLst/>
              <a:gdLst>
                <a:gd name="T0" fmla="*/ 3250 w 3750"/>
                <a:gd name="T1" fmla="*/ 1750 h 2500"/>
                <a:gd name="T2" fmla="*/ 500 w 3750"/>
                <a:gd name="T3" fmla="*/ 1750 h 2500"/>
                <a:gd name="T4" fmla="*/ 500 w 3750"/>
                <a:gd name="T5" fmla="*/ 0 h 2500"/>
                <a:gd name="T6" fmla="*/ 3250 w 3750"/>
                <a:gd name="T7" fmla="*/ 0 h 2500"/>
                <a:gd name="T8" fmla="*/ 3250 w 3750"/>
                <a:gd name="T9" fmla="*/ 1750 h 2500"/>
                <a:gd name="T10" fmla="*/ 0 w 3750"/>
                <a:gd name="T11" fmla="*/ 2375 h 2500"/>
                <a:gd name="T12" fmla="*/ 125 w 3750"/>
                <a:gd name="T13" fmla="*/ 2500 h 2500"/>
                <a:gd name="T14" fmla="*/ 3625 w 3750"/>
                <a:gd name="T15" fmla="*/ 2500 h 2500"/>
                <a:gd name="T16" fmla="*/ 3750 w 3750"/>
                <a:gd name="T17" fmla="*/ 2375 h 2500"/>
                <a:gd name="T18" fmla="*/ 3688 w 3750"/>
                <a:gd name="T19" fmla="*/ 2187 h 2500"/>
                <a:gd name="T20" fmla="*/ 3250 w 3750"/>
                <a:gd name="T21" fmla="*/ 1750 h 2500"/>
                <a:gd name="T22" fmla="*/ 500 w 3750"/>
                <a:gd name="T23" fmla="*/ 1750 h 2500"/>
                <a:gd name="T24" fmla="*/ 63 w 3750"/>
                <a:gd name="T25" fmla="*/ 2187 h 2500"/>
                <a:gd name="T26" fmla="*/ 0 w 3750"/>
                <a:gd name="T27" fmla="*/ 2375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0" h="2500">
                  <a:moveTo>
                    <a:pt x="3250" y="1750"/>
                  </a:moveTo>
                  <a:cubicBezTo>
                    <a:pt x="500" y="1750"/>
                    <a:pt x="500" y="1750"/>
                    <a:pt x="500" y="1750"/>
                  </a:cubicBezTo>
                  <a:cubicBezTo>
                    <a:pt x="500" y="0"/>
                    <a:pt x="500" y="0"/>
                    <a:pt x="500" y="0"/>
                  </a:cubicBezTo>
                  <a:cubicBezTo>
                    <a:pt x="3250" y="0"/>
                    <a:pt x="3250" y="0"/>
                    <a:pt x="3250" y="0"/>
                  </a:cubicBezTo>
                  <a:lnTo>
                    <a:pt x="3250" y="1750"/>
                  </a:lnTo>
                  <a:close/>
                  <a:moveTo>
                    <a:pt x="0" y="2375"/>
                  </a:moveTo>
                  <a:cubicBezTo>
                    <a:pt x="0" y="2444"/>
                    <a:pt x="56" y="2500"/>
                    <a:pt x="125" y="2500"/>
                  </a:cubicBezTo>
                  <a:cubicBezTo>
                    <a:pt x="3625" y="2500"/>
                    <a:pt x="3625" y="2500"/>
                    <a:pt x="3625" y="2500"/>
                  </a:cubicBezTo>
                  <a:cubicBezTo>
                    <a:pt x="3694" y="2500"/>
                    <a:pt x="3750" y="2444"/>
                    <a:pt x="3750" y="2375"/>
                  </a:cubicBezTo>
                  <a:cubicBezTo>
                    <a:pt x="3750" y="2302"/>
                    <a:pt x="3726" y="2235"/>
                    <a:pt x="3688" y="2187"/>
                  </a:cubicBezTo>
                  <a:cubicBezTo>
                    <a:pt x="3250" y="1750"/>
                    <a:pt x="3250" y="1750"/>
                    <a:pt x="3250" y="1750"/>
                  </a:cubicBezTo>
                  <a:cubicBezTo>
                    <a:pt x="500" y="1750"/>
                    <a:pt x="500" y="1750"/>
                    <a:pt x="500" y="1750"/>
                  </a:cubicBezTo>
                  <a:cubicBezTo>
                    <a:pt x="63" y="2187"/>
                    <a:pt x="63" y="2187"/>
                    <a:pt x="63" y="2187"/>
                  </a:cubicBezTo>
                  <a:cubicBezTo>
                    <a:pt x="24" y="2235"/>
                    <a:pt x="0" y="2302"/>
                    <a:pt x="0" y="2375"/>
                  </a:cubicBez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900"/>
            </a:p>
          </p:txBody>
        </p:sp>
        <p:pic>
          <p:nvPicPr>
            <p:cNvPr id="124" name="Picture 123" descr="A picture containing indoor, building, playing, sitting&#10;&#10;Description automatically generated">
              <a:extLst>
                <a:ext uri="{FF2B5EF4-FFF2-40B4-BE49-F238E27FC236}">
                  <a16:creationId xmlns:a16="http://schemas.microsoft.com/office/drawing/2014/main" id="{F0462331-8765-4117-B112-48B30ABA91C7}"/>
                </a:ext>
              </a:extLst>
            </p:cNvPr>
            <p:cNvPicPr>
              <a:picLocks noChangeAspect="1"/>
            </p:cNvPicPr>
            <p:nvPr/>
          </p:nvPicPr>
          <p:blipFill rotWithShape="1">
            <a:blip r:embed="rId3">
              <a:extLst>
                <a:ext uri="{28A0092B-C50C-407E-A947-70E740481C1C}">
                  <a14:useLocalDpi xmlns:a14="http://schemas.microsoft.com/office/drawing/2010/main" val="0"/>
                </a:ext>
              </a:extLst>
            </a:blip>
            <a:srcRect l="8330" t="8330" r="8330" b="8330"/>
            <a:stretch/>
          </p:blipFill>
          <p:spPr>
            <a:xfrm>
              <a:off x="9846589" y="2635186"/>
              <a:ext cx="1559002" cy="942404"/>
            </a:xfrm>
            <a:prstGeom prst="rect">
              <a:avLst/>
            </a:prstGeom>
            <a:ln>
              <a:solidFill>
                <a:schemeClr val="tx1"/>
              </a:solidFill>
            </a:ln>
          </p:spPr>
        </p:pic>
      </p:grpSp>
      <p:sp>
        <p:nvSpPr>
          <p:cNvPr id="126" name="Flowchart: Process 125">
            <a:extLst>
              <a:ext uri="{FF2B5EF4-FFF2-40B4-BE49-F238E27FC236}">
                <a16:creationId xmlns:a16="http://schemas.microsoft.com/office/drawing/2014/main" id="{7EC32E15-DDB9-409A-8850-2C960A548BE2}"/>
              </a:ext>
            </a:extLst>
          </p:cNvPr>
          <p:cNvSpPr/>
          <p:nvPr/>
        </p:nvSpPr>
        <p:spPr>
          <a:xfrm>
            <a:off x="9467514" y="6177476"/>
            <a:ext cx="1088080" cy="337624"/>
          </a:xfrm>
          <a:prstGeom prst="flowChartProcess">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marL="0" marR="0" lvl="0" indent="0" algn="ctr" defTabSz="932597"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effectLst/>
                <a:uLnTx/>
                <a:uFillTx/>
                <a:latin typeface="Segoe UI" panose="020B0502040204020203" pitchFamily="34" charset="0"/>
                <a:ea typeface="+mn-ea"/>
                <a:cs typeface="Segoe UI" panose="020B0502040204020203" pitchFamily="34" charset="0"/>
              </a:rPr>
              <a:t>Reality Data Service</a:t>
            </a:r>
          </a:p>
        </p:txBody>
      </p:sp>
      <p:sp>
        <p:nvSpPr>
          <p:cNvPr id="127" name="Flowchart: Process 126">
            <a:extLst>
              <a:ext uri="{FF2B5EF4-FFF2-40B4-BE49-F238E27FC236}">
                <a16:creationId xmlns:a16="http://schemas.microsoft.com/office/drawing/2014/main" id="{3E4A149A-1A32-45F2-9246-C32E6907EBD0}"/>
              </a:ext>
            </a:extLst>
          </p:cNvPr>
          <p:cNvSpPr/>
          <p:nvPr/>
        </p:nvSpPr>
        <p:spPr>
          <a:xfrm>
            <a:off x="10682918" y="6177476"/>
            <a:ext cx="1088080" cy="337624"/>
          </a:xfrm>
          <a:prstGeom prst="flowChartProcess">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marL="0" marR="0" lvl="0" indent="0" algn="ctr" defTabSz="932597"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effectLst/>
                <a:uLnTx/>
                <a:uFillTx/>
                <a:latin typeface="Segoe UI" panose="020B0502040204020203" pitchFamily="34" charset="0"/>
                <a:ea typeface="+mn-ea"/>
                <a:cs typeface="Segoe UI" panose="020B0502040204020203" pitchFamily="34" charset="0"/>
              </a:rPr>
              <a:t>Background Map Service (Bing)</a:t>
            </a:r>
          </a:p>
        </p:txBody>
      </p:sp>
      <p:sp>
        <p:nvSpPr>
          <p:cNvPr id="128" name="Rectangle: Rounded Corners 127">
            <a:extLst>
              <a:ext uri="{FF2B5EF4-FFF2-40B4-BE49-F238E27FC236}">
                <a16:creationId xmlns:a16="http://schemas.microsoft.com/office/drawing/2014/main" id="{9707FB85-721A-48E8-B621-4083B8B61683}"/>
              </a:ext>
            </a:extLst>
          </p:cNvPr>
          <p:cNvSpPr/>
          <p:nvPr/>
        </p:nvSpPr>
        <p:spPr>
          <a:xfrm>
            <a:off x="9876505" y="5508434"/>
            <a:ext cx="270099" cy="270099"/>
          </a:xfrm>
          <a:prstGeom prst="roundRect">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45720" rIns="0"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defTabSz="932597"/>
            <a:r>
              <a:rPr lang="en-US" sz="600">
                <a:latin typeface="Segoe UI Semibold" panose="020B0702040204020203" pitchFamily="34" charset="0"/>
                <a:cs typeface="Segoe UI Semibold" panose="020B0702040204020203" pitchFamily="34" charset="0"/>
              </a:rPr>
              <a:t>Tiles</a:t>
            </a:r>
          </a:p>
        </p:txBody>
      </p:sp>
      <p:sp>
        <p:nvSpPr>
          <p:cNvPr id="129" name="Rectangle: Rounded Corners 128">
            <a:extLst>
              <a:ext uri="{FF2B5EF4-FFF2-40B4-BE49-F238E27FC236}">
                <a16:creationId xmlns:a16="http://schemas.microsoft.com/office/drawing/2014/main" id="{77DAC2FF-8D78-4FFD-9CA3-154AA95CAAE8}"/>
              </a:ext>
            </a:extLst>
          </p:cNvPr>
          <p:cNvSpPr/>
          <p:nvPr/>
        </p:nvSpPr>
        <p:spPr>
          <a:xfrm>
            <a:off x="11091909" y="5508434"/>
            <a:ext cx="270099" cy="270099"/>
          </a:xfrm>
          <a:prstGeom prst="roundRect">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45720" rIns="0"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defTabSz="932597"/>
            <a:r>
              <a:rPr lang="en-US" sz="600">
                <a:latin typeface="Segoe UI Semibold" panose="020B0702040204020203" pitchFamily="34" charset="0"/>
                <a:cs typeface="Segoe UI Semibold" panose="020B0702040204020203" pitchFamily="34" charset="0"/>
              </a:rPr>
              <a:t>Tiles</a:t>
            </a:r>
          </a:p>
        </p:txBody>
      </p:sp>
      <p:sp>
        <p:nvSpPr>
          <p:cNvPr id="133" name="Oval 132">
            <a:extLst>
              <a:ext uri="{FF2B5EF4-FFF2-40B4-BE49-F238E27FC236}">
                <a16:creationId xmlns:a16="http://schemas.microsoft.com/office/drawing/2014/main" id="{8D99421B-D8CF-4EBF-85E1-9B1BD5FCB0E6}"/>
              </a:ext>
            </a:extLst>
          </p:cNvPr>
          <p:cNvSpPr/>
          <p:nvPr/>
        </p:nvSpPr>
        <p:spPr>
          <a:xfrm>
            <a:off x="11562023" y="4799592"/>
            <a:ext cx="220402" cy="220402"/>
          </a:xfrm>
          <a:prstGeom prst="ellipse">
            <a:avLst/>
          </a:prstGeom>
          <a:noFill/>
          <a:ln w="9525">
            <a:solidFill>
              <a:srgbClr val="A86ED4"/>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100">
                <a:solidFill>
                  <a:schemeClr val="tx1"/>
                </a:solidFill>
                <a:latin typeface="Segoe UI Semibold" panose="020B0702040204020203" pitchFamily="34" charset="0"/>
                <a:cs typeface="Segoe UI Semibold" panose="020B0702040204020203" pitchFamily="34" charset="0"/>
              </a:rPr>
              <a:t>1</a:t>
            </a:r>
          </a:p>
        </p:txBody>
      </p:sp>
      <p:sp>
        <p:nvSpPr>
          <p:cNvPr id="134" name="Rectangle 133">
            <a:extLst>
              <a:ext uri="{FF2B5EF4-FFF2-40B4-BE49-F238E27FC236}">
                <a16:creationId xmlns:a16="http://schemas.microsoft.com/office/drawing/2014/main" id="{E71571B7-AB67-4484-8625-052300ECA37C}"/>
              </a:ext>
            </a:extLst>
          </p:cNvPr>
          <p:cNvSpPr/>
          <p:nvPr/>
        </p:nvSpPr>
        <p:spPr>
          <a:xfrm>
            <a:off x="11375547" y="5188485"/>
            <a:ext cx="586342"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i="1">
                <a:solidFill>
                  <a:schemeClr val="tx1"/>
                </a:solidFill>
                <a:latin typeface="Segoe UI Semibold" panose="020B0702040204020203" pitchFamily="34" charset="0"/>
                <a:cs typeface="Segoe UI Semibold" panose="020B0702040204020203" pitchFamily="34" charset="0"/>
              </a:rPr>
              <a:t>Display</a:t>
            </a:r>
          </a:p>
          <a:p>
            <a:pPr algn="ctr"/>
            <a:r>
              <a:rPr lang="en-US" sz="800" i="1">
                <a:solidFill>
                  <a:schemeClr val="tx1"/>
                </a:solidFill>
                <a:latin typeface="Segoe UI Semibold" panose="020B0702040204020203" pitchFamily="34" charset="0"/>
                <a:cs typeface="Segoe UI Semibold" panose="020B0702040204020203" pitchFamily="34" charset="0"/>
              </a:rPr>
              <a:t>Background</a:t>
            </a:r>
          </a:p>
          <a:p>
            <a:pPr algn="ctr"/>
            <a:r>
              <a:rPr lang="en-US" sz="800" i="1">
                <a:solidFill>
                  <a:schemeClr val="tx1"/>
                </a:solidFill>
                <a:latin typeface="Segoe UI Semibold" panose="020B0702040204020203" pitchFamily="34" charset="0"/>
                <a:cs typeface="Segoe UI Semibold" panose="020B0702040204020203" pitchFamily="34" charset="0"/>
              </a:rPr>
              <a:t>Map Tiles</a:t>
            </a:r>
          </a:p>
        </p:txBody>
      </p:sp>
      <p:sp>
        <p:nvSpPr>
          <p:cNvPr id="135" name="Oval 134">
            <a:extLst>
              <a:ext uri="{FF2B5EF4-FFF2-40B4-BE49-F238E27FC236}">
                <a16:creationId xmlns:a16="http://schemas.microsoft.com/office/drawing/2014/main" id="{2892D0A5-2FE5-4A09-A519-3349B47DD910}"/>
              </a:ext>
            </a:extLst>
          </p:cNvPr>
          <p:cNvSpPr/>
          <p:nvPr/>
        </p:nvSpPr>
        <p:spPr>
          <a:xfrm>
            <a:off x="10509055" y="4799592"/>
            <a:ext cx="220402" cy="220402"/>
          </a:xfrm>
          <a:prstGeom prst="ellipse">
            <a:avLst/>
          </a:prstGeom>
          <a:noFill/>
          <a:ln w="9525">
            <a:solidFill>
              <a:srgbClr val="A86E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2</a:t>
            </a:r>
          </a:p>
        </p:txBody>
      </p:sp>
      <p:sp>
        <p:nvSpPr>
          <p:cNvPr id="140" name="Flowchart: Process 139">
            <a:extLst>
              <a:ext uri="{FF2B5EF4-FFF2-40B4-BE49-F238E27FC236}">
                <a16:creationId xmlns:a16="http://schemas.microsoft.com/office/drawing/2014/main" id="{1362DF19-096E-4463-A810-B8296AA12CAE}"/>
              </a:ext>
            </a:extLst>
          </p:cNvPr>
          <p:cNvSpPr/>
          <p:nvPr/>
        </p:nvSpPr>
        <p:spPr>
          <a:xfrm>
            <a:off x="6723524" y="6177476"/>
            <a:ext cx="1088080" cy="337624"/>
          </a:xfrm>
          <a:prstGeom prst="flowChartProcess">
            <a:avLst/>
          </a:prstGeom>
          <a:solidFill>
            <a:schemeClr val="accent2"/>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lvl="0" defTabSz="932597">
              <a:defRPr/>
            </a:pPr>
            <a:r>
              <a:rPr lang="en-US" sz="800">
                <a:latin typeface="Segoe UI" panose="020B0502040204020203" pitchFamily="34" charset="0"/>
                <a:cs typeface="Segoe UI" panose="020B0502040204020203" pitchFamily="34" charset="0"/>
              </a:rPr>
              <a:t>App Backend (iModel.js)</a:t>
            </a:r>
          </a:p>
        </p:txBody>
      </p:sp>
      <p:pic>
        <p:nvPicPr>
          <p:cNvPr id="145" name="Picture 144">
            <a:extLst>
              <a:ext uri="{FF2B5EF4-FFF2-40B4-BE49-F238E27FC236}">
                <a16:creationId xmlns:a16="http://schemas.microsoft.com/office/drawing/2014/main" id="{FD7907DD-D1A5-4163-80DB-E6145160BD3D}"/>
              </a:ext>
            </a:extLst>
          </p:cNvPr>
          <p:cNvPicPr>
            <a:picLocks noChangeAspect="1"/>
          </p:cNvPicPr>
          <p:nvPr/>
        </p:nvPicPr>
        <p:blipFill>
          <a:blip r:embed="rId4"/>
          <a:stretch>
            <a:fillRect/>
          </a:stretch>
        </p:blipFill>
        <p:spPr>
          <a:xfrm>
            <a:off x="7531314" y="6226438"/>
            <a:ext cx="208066" cy="239700"/>
          </a:xfrm>
          <a:prstGeom prst="rect">
            <a:avLst/>
          </a:prstGeom>
        </p:spPr>
      </p:pic>
      <p:sp>
        <p:nvSpPr>
          <p:cNvPr id="146" name="Rectangle: Rounded Corners 145">
            <a:extLst>
              <a:ext uri="{FF2B5EF4-FFF2-40B4-BE49-F238E27FC236}">
                <a16:creationId xmlns:a16="http://schemas.microsoft.com/office/drawing/2014/main" id="{21D86171-0C42-49E8-9FDF-71B99806E272}"/>
              </a:ext>
            </a:extLst>
          </p:cNvPr>
          <p:cNvSpPr/>
          <p:nvPr/>
        </p:nvSpPr>
        <p:spPr>
          <a:xfrm>
            <a:off x="8555325" y="5508434"/>
            <a:ext cx="270099" cy="270099"/>
          </a:xfrm>
          <a:prstGeom prst="roundRect">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45720" rIns="0"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marL="0" marR="0" lvl="0" indent="0" algn="l" defTabSz="932597"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effectLst/>
                <a:uLnTx/>
                <a:uFillTx/>
                <a:latin typeface="Segoe UI Semibold" panose="020B0702040204020203" pitchFamily="34" charset="0"/>
                <a:cs typeface="Segoe UI Semibold" panose="020B0702040204020203" pitchFamily="34" charset="0"/>
              </a:rPr>
              <a:t>Tiles</a:t>
            </a:r>
          </a:p>
        </p:txBody>
      </p:sp>
      <p:grpSp>
        <p:nvGrpSpPr>
          <p:cNvPr id="149" name="Group 148">
            <a:extLst>
              <a:ext uri="{FF2B5EF4-FFF2-40B4-BE49-F238E27FC236}">
                <a16:creationId xmlns:a16="http://schemas.microsoft.com/office/drawing/2014/main" id="{35929800-4749-4897-B881-F0EEEEB7729A}"/>
              </a:ext>
            </a:extLst>
          </p:cNvPr>
          <p:cNvGrpSpPr/>
          <p:nvPr/>
        </p:nvGrpSpPr>
        <p:grpSpPr>
          <a:xfrm>
            <a:off x="8838965" y="5692768"/>
            <a:ext cx="300990" cy="321015"/>
            <a:chOff x="8134349" y="5816962"/>
            <a:chExt cx="300990" cy="321015"/>
          </a:xfrm>
        </p:grpSpPr>
        <p:sp>
          <p:nvSpPr>
            <p:cNvPr id="147" name="Page2_E7C3" title="Icon of a document">
              <a:extLst>
                <a:ext uri="{FF2B5EF4-FFF2-40B4-BE49-F238E27FC236}">
                  <a16:creationId xmlns:a16="http://schemas.microsoft.com/office/drawing/2014/main" id="{D5CA3FCF-4D29-4876-96EA-21CA9F812204}"/>
                </a:ext>
              </a:extLst>
            </p:cNvPr>
            <p:cNvSpPr>
              <a:spLocks noChangeAspect="1" noEditPoints="1"/>
            </p:cNvSpPr>
            <p:nvPr/>
          </p:nvSpPr>
          <p:spPr bwMode="auto">
            <a:xfrm>
              <a:off x="8178434" y="5816962"/>
              <a:ext cx="256905" cy="321015"/>
            </a:xfrm>
            <a:custGeom>
              <a:avLst/>
              <a:gdLst>
                <a:gd name="T0" fmla="*/ 3310 w 3310"/>
                <a:gd name="T1" fmla="*/ 1102 h 4136"/>
                <a:gd name="T2" fmla="*/ 2206 w 3310"/>
                <a:gd name="T3" fmla="*/ 1102 h 4136"/>
                <a:gd name="T4" fmla="*/ 2206 w 3310"/>
                <a:gd name="T5" fmla="*/ 0 h 4136"/>
                <a:gd name="T6" fmla="*/ 3310 w 3310"/>
                <a:gd name="T7" fmla="*/ 1102 h 4136"/>
                <a:gd name="T8" fmla="*/ 2206 w 3310"/>
                <a:gd name="T9" fmla="*/ 0 h 4136"/>
                <a:gd name="T10" fmla="*/ 0 w 3310"/>
                <a:gd name="T11" fmla="*/ 0 h 4136"/>
                <a:gd name="T12" fmla="*/ 0 w 3310"/>
                <a:gd name="T13" fmla="*/ 4136 h 4136"/>
                <a:gd name="T14" fmla="*/ 3310 w 3310"/>
                <a:gd name="T15" fmla="*/ 4136 h 4136"/>
                <a:gd name="T16" fmla="*/ 3310 w 3310"/>
                <a:gd name="T17" fmla="*/ 1102 h 4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0" h="4136">
                  <a:moveTo>
                    <a:pt x="3310" y="1102"/>
                  </a:moveTo>
                  <a:lnTo>
                    <a:pt x="2206" y="1102"/>
                  </a:lnTo>
                  <a:lnTo>
                    <a:pt x="2206" y="0"/>
                  </a:lnTo>
                  <a:moveTo>
                    <a:pt x="3310" y="1102"/>
                  </a:moveTo>
                  <a:lnTo>
                    <a:pt x="2206" y="0"/>
                  </a:lnTo>
                  <a:lnTo>
                    <a:pt x="0" y="0"/>
                  </a:lnTo>
                  <a:lnTo>
                    <a:pt x="0" y="4136"/>
                  </a:lnTo>
                  <a:lnTo>
                    <a:pt x="3310" y="4136"/>
                  </a:lnTo>
                  <a:lnTo>
                    <a:pt x="3310" y="1102"/>
                  </a:lnTo>
                </a:path>
              </a:pathLst>
            </a:custGeom>
            <a:noFill/>
            <a:ln w="15875" cap="rnd">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 name="Rectangle: Rounded Corners 147">
              <a:extLst>
                <a:ext uri="{FF2B5EF4-FFF2-40B4-BE49-F238E27FC236}">
                  <a16:creationId xmlns:a16="http://schemas.microsoft.com/office/drawing/2014/main" id="{BFA124F3-034E-484E-950D-8F21D22A8F9E}"/>
                </a:ext>
              </a:extLst>
            </p:cNvPr>
            <p:cNvSpPr/>
            <p:nvPr/>
          </p:nvSpPr>
          <p:spPr>
            <a:xfrm>
              <a:off x="8134349" y="5937885"/>
              <a:ext cx="196215" cy="122400"/>
            </a:xfrm>
            <a:prstGeom prst="roundRect">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lvl="0" algn="ctr" defTabSz="932597">
                <a:defRPr/>
              </a:pPr>
              <a:r>
                <a:rPr lang="en-US" sz="500">
                  <a:latin typeface="Segoe UI Semibold" panose="020B0702040204020203" pitchFamily="34" charset="0"/>
                  <a:cs typeface="Segoe UI Semibold" panose="020B0702040204020203" pitchFamily="34" charset="0"/>
                </a:rPr>
                <a:t>JSON</a:t>
              </a:r>
            </a:p>
          </p:txBody>
        </p:sp>
      </p:grpSp>
      <p:sp>
        <p:nvSpPr>
          <p:cNvPr id="150" name="Rectangle 149">
            <a:extLst>
              <a:ext uri="{FF2B5EF4-FFF2-40B4-BE49-F238E27FC236}">
                <a16:creationId xmlns:a16="http://schemas.microsoft.com/office/drawing/2014/main" id="{72570C78-A1BC-4E48-8F0B-6F686275AF64}"/>
              </a:ext>
            </a:extLst>
          </p:cNvPr>
          <p:cNvSpPr/>
          <p:nvPr/>
        </p:nvSpPr>
        <p:spPr>
          <a:xfrm>
            <a:off x="8956294" y="5188485"/>
            <a:ext cx="713664"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i="1">
                <a:solidFill>
                  <a:schemeClr val="tx1"/>
                </a:solidFill>
                <a:latin typeface="Segoe UI Semibold" panose="020B0702040204020203" pitchFamily="34" charset="0"/>
                <a:cs typeface="Segoe UI Semibold" panose="020B0702040204020203" pitchFamily="34" charset="0"/>
              </a:rPr>
              <a:t>Display </a:t>
            </a:r>
            <a:r>
              <a:rPr lang="en-US" sz="800" i="1" err="1">
                <a:solidFill>
                  <a:schemeClr val="tx1"/>
                </a:solidFill>
                <a:latin typeface="Segoe UI Semibold" panose="020B0702040204020203" pitchFamily="34" charset="0"/>
                <a:cs typeface="Segoe UI Semibold" panose="020B0702040204020203" pitchFamily="34" charset="0"/>
              </a:rPr>
              <a:t>iModel</a:t>
            </a:r>
            <a:endParaRPr lang="en-US" sz="800" i="1">
              <a:solidFill>
                <a:schemeClr val="tx1"/>
              </a:solidFill>
              <a:latin typeface="Segoe UI Semibold" panose="020B0702040204020203" pitchFamily="34" charset="0"/>
              <a:cs typeface="Segoe UI Semibold" panose="020B0702040204020203" pitchFamily="34" charset="0"/>
            </a:endParaRPr>
          </a:p>
          <a:p>
            <a:pPr algn="ctr"/>
            <a:r>
              <a:rPr lang="en-US" sz="800" i="1">
                <a:solidFill>
                  <a:schemeClr val="tx1"/>
                </a:solidFill>
                <a:latin typeface="Segoe UI Semibold" panose="020B0702040204020203" pitchFamily="34" charset="0"/>
                <a:cs typeface="Segoe UI Semibold" panose="020B0702040204020203" pitchFamily="34" charset="0"/>
              </a:rPr>
              <a:t>Tiles</a:t>
            </a:r>
          </a:p>
          <a:p>
            <a:pPr algn="ctr"/>
            <a:r>
              <a:rPr lang="en-US" sz="800" i="1">
                <a:solidFill>
                  <a:schemeClr val="tx1"/>
                </a:solidFill>
                <a:latin typeface="Segoe UI Semibold" panose="020B0702040204020203" pitchFamily="34" charset="0"/>
                <a:cs typeface="Segoe UI Semibold" panose="020B0702040204020203" pitchFamily="34" charset="0"/>
              </a:rPr>
              <a:t>Properties</a:t>
            </a:r>
          </a:p>
        </p:txBody>
      </p:sp>
      <p:sp>
        <p:nvSpPr>
          <p:cNvPr id="151" name="Oval 150">
            <a:extLst>
              <a:ext uri="{FF2B5EF4-FFF2-40B4-BE49-F238E27FC236}">
                <a16:creationId xmlns:a16="http://schemas.microsoft.com/office/drawing/2014/main" id="{1F465D2D-E8AF-4F8D-B8EF-E8CBE916AA7E}"/>
              </a:ext>
            </a:extLst>
          </p:cNvPr>
          <p:cNvSpPr/>
          <p:nvPr/>
        </p:nvSpPr>
        <p:spPr>
          <a:xfrm>
            <a:off x="9202925" y="4799592"/>
            <a:ext cx="220402" cy="220402"/>
          </a:xfrm>
          <a:prstGeom prst="ellipse">
            <a:avLst/>
          </a:prstGeom>
          <a:noFill/>
          <a:ln w="9525">
            <a:solidFill>
              <a:srgbClr val="A86E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3</a:t>
            </a:r>
          </a:p>
        </p:txBody>
      </p:sp>
      <p:sp>
        <p:nvSpPr>
          <p:cNvPr id="156" name="Rectangle 155">
            <a:extLst>
              <a:ext uri="{FF2B5EF4-FFF2-40B4-BE49-F238E27FC236}">
                <a16:creationId xmlns:a16="http://schemas.microsoft.com/office/drawing/2014/main" id="{5480E58D-408A-4877-A493-D5A52D78BF54}"/>
              </a:ext>
            </a:extLst>
          </p:cNvPr>
          <p:cNvSpPr/>
          <p:nvPr/>
        </p:nvSpPr>
        <p:spPr>
          <a:xfrm>
            <a:off x="3087848" y="6182288"/>
            <a:ext cx="1591368" cy="337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defRPr/>
            </a:pPr>
            <a:r>
              <a:rPr lang="en-US" sz="1000" err="1">
                <a:solidFill>
                  <a:schemeClr val="tx1"/>
                </a:solidFill>
                <a:latin typeface="Segoe UI Semibold" panose="020B0702040204020203" pitchFamily="34" charset="0"/>
                <a:cs typeface="Segoe UI Semibold" panose="020B0702040204020203" pitchFamily="34" charset="0"/>
              </a:rPr>
              <a:t>iModelHub</a:t>
            </a:r>
            <a:endParaRPr lang="en-US" sz="1000">
              <a:solidFill>
                <a:schemeClr val="tx1"/>
              </a:solidFill>
              <a:latin typeface="Segoe UI Semibold" panose="020B0702040204020203" pitchFamily="34" charset="0"/>
              <a:cs typeface="Segoe UI Semibold" panose="020B0702040204020203" pitchFamily="34" charset="0"/>
            </a:endParaRPr>
          </a:p>
          <a:p>
            <a:pPr marR="0" lvl="0" indent="0" algn="ctr" fontAlgn="auto">
              <a:lnSpc>
                <a:spcPct val="100000"/>
              </a:lnSpc>
              <a:spcBef>
                <a:spcPts val="0"/>
              </a:spcBef>
              <a:spcAft>
                <a:spcPts val="0"/>
              </a:spcAft>
              <a:buClrTx/>
              <a:buSzTx/>
              <a:buFontTx/>
              <a:buNone/>
              <a:tabLst/>
              <a:defRPr/>
            </a:pPr>
            <a:r>
              <a:rPr lang="en-US" sz="1000">
                <a:solidFill>
                  <a:schemeClr val="tx1"/>
                </a:solidFill>
                <a:latin typeface="Segoe UI Semibold" panose="020B0702040204020203" pitchFamily="34" charset="0"/>
                <a:cs typeface="Segoe UI Semibold" panose="020B0702040204020203" pitchFamily="34" charset="0"/>
              </a:rPr>
              <a:t>Azure Cloud Service</a:t>
            </a:r>
          </a:p>
        </p:txBody>
      </p:sp>
      <p:sp>
        <p:nvSpPr>
          <p:cNvPr id="157" name="Flowchart: Process 156">
            <a:extLst>
              <a:ext uri="{FF2B5EF4-FFF2-40B4-BE49-F238E27FC236}">
                <a16:creationId xmlns:a16="http://schemas.microsoft.com/office/drawing/2014/main" id="{ED971D40-7172-4D7C-895C-BD1930C6B902}"/>
              </a:ext>
            </a:extLst>
          </p:cNvPr>
          <p:cNvSpPr/>
          <p:nvPr/>
        </p:nvSpPr>
        <p:spPr>
          <a:xfrm>
            <a:off x="409575" y="5180969"/>
            <a:ext cx="779463" cy="337624"/>
          </a:xfrm>
          <a:prstGeom prst="flowChartProcess">
            <a:avLst/>
          </a:prstGeom>
          <a:solidFill>
            <a:schemeClr val="accent2"/>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lvl="0" defTabSz="932597">
              <a:defRPr/>
            </a:pPr>
            <a:r>
              <a:rPr lang="en-US" sz="800">
                <a:latin typeface="Segoe UI" panose="020B0502040204020203" pitchFamily="34" charset="0"/>
                <a:cs typeface="Segoe UI" panose="020B0502040204020203" pitchFamily="34" charset="0"/>
              </a:rPr>
              <a:t>Engineering</a:t>
            </a:r>
          </a:p>
          <a:p>
            <a:pPr lvl="0" defTabSz="932597">
              <a:defRPr/>
            </a:pPr>
            <a:r>
              <a:rPr lang="en-US" sz="800">
                <a:latin typeface="Segoe UI" panose="020B0502040204020203" pitchFamily="34" charset="0"/>
                <a:cs typeface="Segoe UI" panose="020B0502040204020203" pitchFamily="34" charset="0"/>
              </a:rPr>
              <a:t>Tool A</a:t>
            </a:r>
          </a:p>
        </p:txBody>
      </p:sp>
      <p:sp>
        <p:nvSpPr>
          <p:cNvPr id="158" name="Flowchart: Process 157">
            <a:extLst>
              <a:ext uri="{FF2B5EF4-FFF2-40B4-BE49-F238E27FC236}">
                <a16:creationId xmlns:a16="http://schemas.microsoft.com/office/drawing/2014/main" id="{9AB531DD-E648-4528-AEDA-3FB917045001}"/>
              </a:ext>
            </a:extLst>
          </p:cNvPr>
          <p:cNvSpPr/>
          <p:nvPr/>
        </p:nvSpPr>
        <p:spPr>
          <a:xfrm>
            <a:off x="409575" y="5800353"/>
            <a:ext cx="779463" cy="337624"/>
          </a:xfrm>
          <a:prstGeom prst="flowChartProcess">
            <a:avLst/>
          </a:prstGeom>
          <a:solidFill>
            <a:schemeClr val="accent2"/>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lvl="0" defTabSz="932597">
              <a:defRPr/>
            </a:pPr>
            <a:r>
              <a:rPr lang="en-US" sz="800">
                <a:latin typeface="Segoe UI" panose="020B0502040204020203" pitchFamily="34" charset="0"/>
                <a:cs typeface="Segoe UI" panose="020B0502040204020203" pitchFamily="34" charset="0"/>
              </a:rPr>
              <a:t>Engineering</a:t>
            </a:r>
          </a:p>
          <a:p>
            <a:pPr lvl="0" defTabSz="932597">
              <a:defRPr/>
            </a:pPr>
            <a:r>
              <a:rPr lang="en-US" sz="800">
                <a:latin typeface="Segoe UI" panose="020B0502040204020203" pitchFamily="34" charset="0"/>
                <a:cs typeface="Segoe UI" panose="020B0502040204020203" pitchFamily="34" charset="0"/>
              </a:rPr>
              <a:t>Tool B</a:t>
            </a:r>
          </a:p>
        </p:txBody>
      </p:sp>
      <p:sp>
        <p:nvSpPr>
          <p:cNvPr id="159" name="TextBox 158">
            <a:extLst>
              <a:ext uri="{FF2B5EF4-FFF2-40B4-BE49-F238E27FC236}">
                <a16:creationId xmlns:a16="http://schemas.microsoft.com/office/drawing/2014/main" id="{27D0D451-1D16-4DEE-A43A-4238DF79D5BF}"/>
              </a:ext>
            </a:extLst>
          </p:cNvPr>
          <p:cNvSpPr txBox="1"/>
          <p:nvPr/>
        </p:nvSpPr>
        <p:spPr>
          <a:xfrm>
            <a:off x="311715" y="6182288"/>
            <a:ext cx="1327608" cy="400110"/>
          </a:xfrm>
          <a:prstGeom prst="rect">
            <a:avLst/>
          </a:prstGeom>
          <a:noFill/>
        </p:spPr>
        <p:txBody>
          <a:bodyPr wrap="none" rtlCol="0">
            <a:spAutoFit/>
          </a:bodyPr>
          <a:lstStyle/>
          <a:p>
            <a:pPr>
              <a:defRPr/>
            </a:pPr>
            <a:r>
              <a:rPr lang="en-US" sz="1000">
                <a:latin typeface="Segoe UI Semibold" panose="020B0702040204020203" pitchFamily="34" charset="0"/>
                <a:cs typeface="Segoe UI Semibold" panose="020B0702040204020203" pitchFamily="34" charset="0"/>
              </a:rPr>
              <a:t>Desktop tools from</a:t>
            </a:r>
          </a:p>
          <a:p>
            <a:pPr>
              <a:defRPr/>
            </a:pPr>
            <a:r>
              <a:rPr lang="en-US" sz="1000">
                <a:latin typeface="Segoe UI Semibold" panose="020B0702040204020203" pitchFamily="34" charset="0"/>
                <a:cs typeface="Segoe UI Semibold" panose="020B0702040204020203" pitchFamily="34" charset="0"/>
              </a:rPr>
              <a:t>Bentley / 3</a:t>
            </a:r>
            <a:r>
              <a:rPr lang="en-US" sz="1000" baseline="30000">
                <a:latin typeface="Segoe UI Semibold" panose="020B0702040204020203" pitchFamily="34" charset="0"/>
                <a:cs typeface="Segoe UI Semibold" panose="020B0702040204020203" pitchFamily="34" charset="0"/>
              </a:rPr>
              <a:t>rd</a:t>
            </a:r>
            <a:r>
              <a:rPr lang="en-US" sz="1000">
                <a:latin typeface="Segoe UI Semibold" panose="020B0702040204020203" pitchFamily="34" charset="0"/>
                <a:cs typeface="Segoe UI Semibold" panose="020B0702040204020203" pitchFamily="34" charset="0"/>
              </a:rPr>
              <a:t> Parties</a:t>
            </a:r>
          </a:p>
        </p:txBody>
      </p:sp>
      <p:sp>
        <p:nvSpPr>
          <p:cNvPr id="160" name="Rectangle 159">
            <a:extLst>
              <a:ext uri="{FF2B5EF4-FFF2-40B4-BE49-F238E27FC236}">
                <a16:creationId xmlns:a16="http://schemas.microsoft.com/office/drawing/2014/main" id="{6F56BF86-1B1F-444D-9C92-AEED93D165BC}"/>
              </a:ext>
            </a:extLst>
          </p:cNvPr>
          <p:cNvSpPr/>
          <p:nvPr/>
        </p:nvSpPr>
        <p:spPr>
          <a:xfrm>
            <a:off x="1236336" y="5233892"/>
            <a:ext cx="228600" cy="231779"/>
          </a:xfrm>
          <a:prstGeom prst="rect">
            <a:avLst/>
          </a:prstGeom>
          <a:solidFill>
            <a:schemeClr val="accent2"/>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algn="ctr" defTabSz="932597"/>
            <a:r>
              <a:rPr lang="en-US" sz="600">
                <a:latin typeface="Segoe UI Semibold" panose="020B0702040204020203" pitchFamily="34" charset="0"/>
                <a:cs typeface="Segoe UI Semibold" panose="020B0702040204020203" pitchFamily="34" charset="0"/>
              </a:rPr>
              <a:t>A</a:t>
            </a:r>
          </a:p>
        </p:txBody>
      </p:sp>
      <p:sp>
        <p:nvSpPr>
          <p:cNvPr id="161" name="Rectangle 160">
            <a:extLst>
              <a:ext uri="{FF2B5EF4-FFF2-40B4-BE49-F238E27FC236}">
                <a16:creationId xmlns:a16="http://schemas.microsoft.com/office/drawing/2014/main" id="{91D8D231-0C90-44C2-AE26-26819562E2A5}"/>
              </a:ext>
            </a:extLst>
          </p:cNvPr>
          <p:cNvSpPr/>
          <p:nvPr/>
        </p:nvSpPr>
        <p:spPr>
          <a:xfrm>
            <a:off x="1236336" y="5853276"/>
            <a:ext cx="228600" cy="231779"/>
          </a:xfrm>
          <a:prstGeom prst="rect">
            <a:avLst/>
          </a:prstGeom>
          <a:solidFill>
            <a:schemeClr val="accent2"/>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algn="ctr" defTabSz="932597"/>
            <a:r>
              <a:rPr lang="en-US" sz="600">
                <a:latin typeface="Segoe UI Semibold" panose="020B0702040204020203" pitchFamily="34" charset="0"/>
                <a:cs typeface="Segoe UI Semibold" panose="020B0702040204020203" pitchFamily="34" charset="0"/>
              </a:rPr>
              <a:t>B</a:t>
            </a:r>
          </a:p>
        </p:txBody>
      </p:sp>
      <p:sp>
        <p:nvSpPr>
          <p:cNvPr id="170" name="Isosceles Triangle 169">
            <a:extLst>
              <a:ext uri="{FF2B5EF4-FFF2-40B4-BE49-F238E27FC236}">
                <a16:creationId xmlns:a16="http://schemas.microsoft.com/office/drawing/2014/main" id="{AB5DF130-2348-447C-B284-17068436C918}"/>
              </a:ext>
            </a:extLst>
          </p:cNvPr>
          <p:cNvSpPr/>
          <p:nvPr/>
        </p:nvSpPr>
        <p:spPr bwMode="auto">
          <a:xfrm rot="431889">
            <a:off x="1984505" y="5114727"/>
            <a:ext cx="209881" cy="180932"/>
          </a:xfrm>
          <a:prstGeom prst="triangl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71" name="Isosceles Triangle 170">
            <a:extLst>
              <a:ext uri="{FF2B5EF4-FFF2-40B4-BE49-F238E27FC236}">
                <a16:creationId xmlns:a16="http://schemas.microsoft.com/office/drawing/2014/main" id="{4921CCD9-F92D-4B38-BB56-F1CC14804E24}"/>
              </a:ext>
            </a:extLst>
          </p:cNvPr>
          <p:cNvSpPr/>
          <p:nvPr/>
        </p:nvSpPr>
        <p:spPr bwMode="auto">
          <a:xfrm rot="21168111" flipH="1">
            <a:off x="1966124" y="5734110"/>
            <a:ext cx="209881" cy="180932"/>
          </a:xfrm>
          <a:prstGeom prst="triangl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grpSp>
        <p:nvGrpSpPr>
          <p:cNvPr id="199" name="Group 198">
            <a:extLst>
              <a:ext uri="{FF2B5EF4-FFF2-40B4-BE49-F238E27FC236}">
                <a16:creationId xmlns:a16="http://schemas.microsoft.com/office/drawing/2014/main" id="{6012C8DE-C5EF-48C3-AB82-3228648731EE}"/>
              </a:ext>
            </a:extLst>
          </p:cNvPr>
          <p:cNvGrpSpPr/>
          <p:nvPr/>
        </p:nvGrpSpPr>
        <p:grpSpPr>
          <a:xfrm>
            <a:off x="3548596" y="5349781"/>
            <a:ext cx="669872" cy="588051"/>
            <a:chOff x="3932238" y="3017686"/>
            <a:chExt cx="1224597" cy="588051"/>
          </a:xfrm>
        </p:grpSpPr>
        <p:cxnSp>
          <p:nvCxnSpPr>
            <p:cNvPr id="175" name="Straight Connector 174">
              <a:extLst>
                <a:ext uri="{FF2B5EF4-FFF2-40B4-BE49-F238E27FC236}">
                  <a16:creationId xmlns:a16="http://schemas.microsoft.com/office/drawing/2014/main" id="{97D4182B-25F8-4993-94BA-A02855067947}"/>
                </a:ext>
              </a:extLst>
            </p:cNvPr>
            <p:cNvCxnSpPr>
              <a:cxnSpLocks/>
            </p:cNvCxnSpPr>
            <p:nvPr/>
          </p:nvCxnSpPr>
          <p:spPr>
            <a:xfrm flipH="1">
              <a:off x="3932239" y="3386138"/>
              <a:ext cx="1224596" cy="0"/>
            </a:xfrm>
            <a:prstGeom prst="line">
              <a:avLst/>
            </a:prstGeom>
            <a:ln w="9525">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98" name="Group 197">
              <a:extLst>
                <a:ext uri="{FF2B5EF4-FFF2-40B4-BE49-F238E27FC236}">
                  <a16:creationId xmlns:a16="http://schemas.microsoft.com/office/drawing/2014/main" id="{60B87F37-E74A-41C1-BE9A-FE3AF8D1F896}"/>
                </a:ext>
              </a:extLst>
            </p:cNvPr>
            <p:cNvGrpSpPr/>
            <p:nvPr/>
          </p:nvGrpSpPr>
          <p:grpSpPr>
            <a:xfrm>
              <a:off x="3932238" y="3166539"/>
              <a:ext cx="1224597" cy="439198"/>
              <a:chOff x="3932238" y="3194685"/>
              <a:chExt cx="1224597" cy="382905"/>
            </a:xfrm>
          </p:grpSpPr>
          <p:cxnSp>
            <p:nvCxnSpPr>
              <p:cNvPr id="173" name="Straight Connector 172">
                <a:extLst>
                  <a:ext uri="{FF2B5EF4-FFF2-40B4-BE49-F238E27FC236}">
                    <a16:creationId xmlns:a16="http://schemas.microsoft.com/office/drawing/2014/main" id="{AE4CFEED-4A98-4554-AD5C-FAFFC3D55A2F}"/>
                  </a:ext>
                </a:extLst>
              </p:cNvPr>
              <p:cNvCxnSpPr>
                <a:cxnSpLocks/>
              </p:cNvCxnSpPr>
              <p:nvPr/>
            </p:nvCxnSpPr>
            <p:spPr>
              <a:xfrm>
                <a:off x="3932238" y="3194685"/>
                <a:ext cx="0" cy="382905"/>
              </a:xfrm>
              <a:prstGeom prst="line">
                <a:avLst/>
              </a:prstGeom>
              <a:ln w="12700">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617AC26E-2CD7-42B3-8656-A51583CE0F88}"/>
                  </a:ext>
                </a:extLst>
              </p:cNvPr>
              <p:cNvCxnSpPr>
                <a:cxnSpLocks/>
              </p:cNvCxnSpPr>
              <p:nvPr/>
            </p:nvCxnSpPr>
            <p:spPr>
              <a:xfrm>
                <a:off x="5156835" y="3194685"/>
                <a:ext cx="0" cy="382905"/>
              </a:xfrm>
              <a:prstGeom prst="line">
                <a:avLst/>
              </a:prstGeom>
              <a:ln w="12700">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179" name="Straight Connector 178">
              <a:extLst>
                <a:ext uri="{FF2B5EF4-FFF2-40B4-BE49-F238E27FC236}">
                  <a16:creationId xmlns:a16="http://schemas.microsoft.com/office/drawing/2014/main" id="{CB250BB6-7469-4155-A205-B38E7B2E7E02}"/>
                </a:ext>
              </a:extLst>
            </p:cNvPr>
            <p:cNvCxnSpPr>
              <a:cxnSpLocks/>
            </p:cNvCxnSpPr>
            <p:nvPr/>
          </p:nvCxnSpPr>
          <p:spPr>
            <a:xfrm>
              <a:off x="4109403" y="3246892"/>
              <a:ext cx="0" cy="278490"/>
            </a:xfrm>
            <a:prstGeom prst="line">
              <a:avLst/>
            </a:prstGeom>
            <a:ln w="6350">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71C4472F-FF3E-4F23-B610-B87E69AB41C5}"/>
                </a:ext>
              </a:extLst>
            </p:cNvPr>
            <p:cNvCxnSpPr>
              <a:cxnSpLocks/>
            </p:cNvCxnSpPr>
            <p:nvPr/>
          </p:nvCxnSpPr>
          <p:spPr>
            <a:xfrm>
              <a:off x="4292283" y="3246892"/>
              <a:ext cx="0" cy="278490"/>
            </a:xfrm>
            <a:prstGeom prst="line">
              <a:avLst/>
            </a:prstGeom>
            <a:ln w="6350">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9017F0C-07B5-40A3-B56C-93E725633214}"/>
                </a:ext>
              </a:extLst>
            </p:cNvPr>
            <p:cNvCxnSpPr>
              <a:cxnSpLocks/>
            </p:cNvCxnSpPr>
            <p:nvPr/>
          </p:nvCxnSpPr>
          <p:spPr>
            <a:xfrm>
              <a:off x="4643113" y="3246892"/>
              <a:ext cx="0" cy="278490"/>
            </a:xfrm>
            <a:prstGeom prst="line">
              <a:avLst/>
            </a:prstGeom>
            <a:ln w="6350">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32ADFA08-4173-4528-9E9C-64826F1D937E}"/>
                </a:ext>
              </a:extLst>
            </p:cNvPr>
            <p:cNvCxnSpPr>
              <a:cxnSpLocks/>
            </p:cNvCxnSpPr>
            <p:nvPr/>
          </p:nvCxnSpPr>
          <p:spPr>
            <a:xfrm>
              <a:off x="5005063" y="3246892"/>
              <a:ext cx="0" cy="278490"/>
            </a:xfrm>
            <a:prstGeom prst="line">
              <a:avLst/>
            </a:prstGeom>
            <a:ln w="6350">
              <a:solidFill>
                <a:srgbClr val="92D05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83" name="Rectangle 182">
              <a:extLst>
                <a:ext uri="{FF2B5EF4-FFF2-40B4-BE49-F238E27FC236}">
                  <a16:creationId xmlns:a16="http://schemas.microsoft.com/office/drawing/2014/main" id="{979F396E-8F36-4136-AA5B-12B9BD59AD39}"/>
                </a:ext>
              </a:extLst>
            </p:cNvPr>
            <p:cNvSpPr/>
            <p:nvPr/>
          </p:nvSpPr>
          <p:spPr bwMode="auto">
            <a:xfrm>
              <a:off x="4078605" y="3166538"/>
              <a:ext cx="59054" cy="59054"/>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84" name="Rectangle 183">
              <a:extLst>
                <a:ext uri="{FF2B5EF4-FFF2-40B4-BE49-F238E27FC236}">
                  <a16:creationId xmlns:a16="http://schemas.microsoft.com/office/drawing/2014/main" id="{D66BD119-8EAE-406B-A952-7672048F436D}"/>
                </a:ext>
              </a:extLst>
            </p:cNvPr>
            <p:cNvSpPr/>
            <p:nvPr/>
          </p:nvSpPr>
          <p:spPr bwMode="auto">
            <a:xfrm>
              <a:off x="4078605" y="3092112"/>
              <a:ext cx="59054" cy="59054"/>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87" name="Rectangle 186">
              <a:extLst>
                <a:ext uri="{FF2B5EF4-FFF2-40B4-BE49-F238E27FC236}">
                  <a16:creationId xmlns:a16="http://schemas.microsoft.com/office/drawing/2014/main" id="{5DC7E0D1-A941-48B0-A7C4-053DE0518583}"/>
                </a:ext>
              </a:extLst>
            </p:cNvPr>
            <p:cNvSpPr/>
            <p:nvPr/>
          </p:nvSpPr>
          <p:spPr bwMode="auto">
            <a:xfrm>
              <a:off x="4078605" y="3017686"/>
              <a:ext cx="59054" cy="59054"/>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88" name="Rectangle 187">
              <a:extLst>
                <a:ext uri="{FF2B5EF4-FFF2-40B4-BE49-F238E27FC236}">
                  <a16:creationId xmlns:a16="http://schemas.microsoft.com/office/drawing/2014/main" id="{7C063626-68FE-47AF-9A6E-7638C9B8AC54}"/>
                </a:ext>
              </a:extLst>
            </p:cNvPr>
            <p:cNvSpPr/>
            <p:nvPr/>
          </p:nvSpPr>
          <p:spPr bwMode="auto">
            <a:xfrm>
              <a:off x="4262259" y="3166538"/>
              <a:ext cx="59054" cy="59054"/>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89" name="Rectangle 188">
              <a:extLst>
                <a:ext uri="{FF2B5EF4-FFF2-40B4-BE49-F238E27FC236}">
                  <a16:creationId xmlns:a16="http://schemas.microsoft.com/office/drawing/2014/main" id="{DE754B28-3D49-414B-8EB6-9EA6B3C0477C}"/>
                </a:ext>
              </a:extLst>
            </p:cNvPr>
            <p:cNvSpPr/>
            <p:nvPr/>
          </p:nvSpPr>
          <p:spPr bwMode="auto">
            <a:xfrm>
              <a:off x="4262259" y="3092112"/>
              <a:ext cx="59054" cy="59054"/>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90" name="Rectangle 189">
              <a:extLst>
                <a:ext uri="{FF2B5EF4-FFF2-40B4-BE49-F238E27FC236}">
                  <a16:creationId xmlns:a16="http://schemas.microsoft.com/office/drawing/2014/main" id="{76BA8FDE-3145-4963-9CD3-BF023E576298}"/>
                </a:ext>
              </a:extLst>
            </p:cNvPr>
            <p:cNvSpPr/>
            <p:nvPr/>
          </p:nvSpPr>
          <p:spPr bwMode="auto">
            <a:xfrm>
              <a:off x="4262259" y="3017686"/>
              <a:ext cx="59054" cy="59054"/>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91" name="Rectangle 190">
              <a:extLst>
                <a:ext uri="{FF2B5EF4-FFF2-40B4-BE49-F238E27FC236}">
                  <a16:creationId xmlns:a16="http://schemas.microsoft.com/office/drawing/2014/main" id="{F5B17E53-2164-4B75-A447-7162C3BB9F86}"/>
                </a:ext>
              </a:extLst>
            </p:cNvPr>
            <p:cNvSpPr/>
            <p:nvPr/>
          </p:nvSpPr>
          <p:spPr bwMode="auto">
            <a:xfrm>
              <a:off x="4605793" y="3145238"/>
              <a:ext cx="80354" cy="80354"/>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92" name="Rectangle 191">
              <a:extLst>
                <a:ext uri="{FF2B5EF4-FFF2-40B4-BE49-F238E27FC236}">
                  <a16:creationId xmlns:a16="http://schemas.microsoft.com/office/drawing/2014/main" id="{F9D4AA13-1D4E-4715-9E72-92AF32223954}"/>
                </a:ext>
              </a:extLst>
            </p:cNvPr>
            <p:cNvSpPr/>
            <p:nvPr/>
          </p:nvSpPr>
          <p:spPr bwMode="auto">
            <a:xfrm>
              <a:off x="4965321" y="3145238"/>
              <a:ext cx="80354" cy="80354"/>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94" name="Isosceles Triangle 193">
              <a:extLst>
                <a:ext uri="{FF2B5EF4-FFF2-40B4-BE49-F238E27FC236}">
                  <a16:creationId xmlns:a16="http://schemas.microsoft.com/office/drawing/2014/main" id="{7F812308-9CC8-4A8A-A810-2B40F3821D4E}"/>
                </a:ext>
              </a:extLst>
            </p:cNvPr>
            <p:cNvSpPr/>
            <p:nvPr/>
          </p:nvSpPr>
          <p:spPr bwMode="auto">
            <a:xfrm>
              <a:off x="4078605" y="3540804"/>
              <a:ext cx="59054" cy="59054"/>
            </a:xfrm>
            <a:prstGeom prst="triangl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95" name="Isosceles Triangle 194">
              <a:extLst>
                <a:ext uri="{FF2B5EF4-FFF2-40B4-BE49-F238E27FC236}">
                  <a16:creationId xmlns:a16="http://schemas.microsoft.com/office/drawing/2014/main" id="{81435D9D-2DEA-45E6-A725-31C57056F0DD}"/>
                </a:ext>
              </a:extLst>
            </p:cNvPr>
            <p:cNvSpPr/>
            <p:nvPr/>
          </p:nvSpPr>
          <p:spPr bwMode="auto">
            <a:xfrm>
              <a:off x="4264164" y="3540804"/>
              <a:ext cx="59054" cy="59054"/>
            </a:xfrm>
            <a:prstGeom prst="triangl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96" name="Isosceles Triangle 195">
              <a:extLst>
                <a:ext uri="{FF2B5EF4-FFF2-40B4-BE49-F238E27FC236}">
                  <a16:creationId xmlns:a16="http://schemas.microsoft.com/office/drawing/2014/main" id="{9D3C4696-0BCB-4C79-A51C-E1CFA6A175BC}"/>
                </a:ext>
              </a:extLst>
            </p:cNvPr>
            <p:cNvSpPr/>
            <p:nvPr/>
          </p:nvSpPr>
          <p:spPr bwMode="auto">
            <a:xfrm>
              <a:off x="4615491" y="3540804"/>
              <a:ext cx="59054" cy="59054"/>
            </a:xfrm>
            <a:prstGeom prst="triangl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197" name="Isosceles Triangle 196">
              <a:extLst>
                <a:ext uri="{FF2B5EF4-FFF2-40B4-BE49-F238E27FC236}">
                  <a16:creationId xmlns:a16="http://schemas.microsoft.com/office/drawing/2014/main" id="{468C3ADC-F9D4-4721-A700-5425651767FB}"/>
                </a:ext>
              </a:extLst>
            </p:cNvPr>
            <p:cNvSpPr/>
            <p:nvPr/>
          </p:nvSpPr>
          <p:spPr bwMode="auto">
            <a:xfrm>
              <a:off x="4975714" y="3540804"/>
              <a:ext cx="59054" cy="59054"/>
            </a:xfrm>
            <a:prstGeom prst="triangl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grpSp>
      <p:sp>
        <p:nvSpPr>
          <p:cNvPr id="200" name="Rectangle 199">
            <a:extLst>
              <a:ext uri="{FF2B5EF4-FFF2-40B4-BE49-F238E27FC236}">
                <a16:creationId xmlns:a16="http://schemas.microsoft.com/office/drawing/2014/main" id="{BD7F76A5-83B1-4820-9F01-42755A70B687}"/>
              </a:ext>
            </a:extLst>
          </p:cNvPr>
          <p:cNvSpPr/>
          <p:nvPr/>
        </p:nvSpPr>
        <p:spPr>
          <a:xfrm>
            <a:off x="3173002" y="5515652"/>
            <a:ext cx="272485" cy="337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R="0" lvl="0" indent="0" algn="r" fontAlgn="auto">
              <a:lnSpc>
                <a:spcPct val="100000"/>
              </a:lnSpc>
              <a:spcBef>
                <a:spcPts val="0"/>
              </a:spcBef>
              <a:spcAft>
                <a:spcPts val="0"/>
              </a:spcAft>
              <a:buClrTx/>
              <a:buSzTx/>
              <a:buFontTx/>
              <a:buNone/>
              <a:tabLst/>
              <a:defRPr/>
            </a:pPr>
            <a:r>
              <a:rPr lang="en-US" sz="600">
                <a:solidFill>
                  <a:schemeClr val="tx1"/>
                </a:solidFill>
                <a:latin typeface="Segoe UI Semibold" panose="020B0702040204020203" pitchFamily="34" charset="0"/>
                <a:cs typeface="Segoe UI Semibold" panose="020B0702040204020203" pitchFamily="34" charset="0"/>
              </a:rPr>
              <a:t>Project Start</a:t>
            </a:r>
          </a:p>
        </p:txBody>
      </p:sp>
      <p:sp>
        <p:nvSpPr>
          <p:cNvPr id="201" name="Rectangle 200">
            <a:extLst>
              <a:ext uri="{FF2B5EF4-FFF2-40B4-BE49-F238E27FC236}">
                <a16:creationId xmlns:a16="http://schemas.microsoft.com/office/drawing/2014/main" id="{556200E0-ABDB-4FA6-8CD0-D586DB3C8545}"/>
              </a:ext>
            </a:extLst>
          </p:cNvPr>
          <p:cNvSpPr/>
          <p:nvPr/>
        </p:nvSpPr>
        <p:spPr>
          <a:xfrm>
            <a:off x="4318269" y="5515652"/>
            <a:ext cx="272485" cy="337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R="0" lvl="0" indent="0" fontAlgn="auto">
              <a:lnSpc>
                <a:spcPct val="100000"/>
              </a:lnSpc>
              <a:spcBef>
                <a:spcPts val="0"/>
              </a:spcBef>
              <a:spcAft>
                <a:spcPts val="0"/>
              </a:spcAft>
              <a:buClrTx/>
              <a:buSzTx/>
              <a:buFontTx/>
              <a:buNone/>
              <a:tabLst/>
              <a:defRPr/>
            </a:pPr>
            <a:r>
              <a:rPr lang="en-US" sz="600">
                <a:solidFill>
                  <a:schemeClr val="tx1"/>
                </a:solidFill>
                <a:latin typeface="Segoe UI Semibold" panose="020B0702040204020203" pitchFamily="34" charset="0"/>
                <a:cs typeface="Segoe UI Semibold" panose="020B0702040204020203" pitchFamily="34" charset="0"/>
              </a:rPr>
              <a:t>Current Status</a:t>
            </a:r>
          </a:p>
        </p:txBody>
      </p:sp>
      <p:sp>
        <p:nvSpPr>
          <p:cNvPr id="204" name="Flowchart: Process 203">
            <a:extLst>
              <a:ext uri="{FF2B5EF4-FFF2-40B4-BE49-F238E27FC236}">
                <a16:creationId xmlns:a16="http://schemas.microsoft.com/office/drawing/2014/main" id="{531C8F27-EB3C-491D-9F43-F3D2BA612295}"/>
              </a:ext>
            </a:extLst>
          </p:cNvPr>
          <p:cNvSpPr/>
          <p:nvPr/>
        </p:nvSpPr>
        <p:spPr>
          <a:xfrm>
            <a:off x="6055682" y="5193948"/>
            <a:ext cx="1232847" cy="337624"/>
          </a:xfrm>
          <a:prstGeom prst="flowChartProcess">
            <a:avLst/>
          </a:prstGeom>
          <a:solidFill>
            <a:schemeClr val="accent2"/>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lvl="0" defTabSz="932597">
              <a:defRPr/>
            </a:pPr>
            <a:r>
              <a:rPr lang="en-US" sz="800">
                <a:latin typeface="Segoe UI" panose="020B0502040204020203" pitchFamily="34" charset="0"/>
                <a:cs typeface="Segoe UI" panose="020B0502040204020203" pitchFamily="34" charset="0"/>
              </a:rPr>
              <a:t>ADT Export Agent (iModel.js)</a:t>
            </a:r>
          </a:p>
        </p:txBody>
      </p:sp>
      <p:pic>
        <p:nvPicPr>
          <p:cNvPr id="205" name="Picture 204">
            <a:extLst>
              <a:ext uri="{FF2B5EF4-FFF2-40B4-BE49-F238E27FC236}">
                <a16:creationId xmlns:a16="http://schemas.microsoft.com/office/drawing/2014/main" id="{08B9DA14-45CF-4E6C-AABA-C69DD14D9DD9}"/>
              </a:ext>
            </a:extLst>
          </p:cNvPr>
          <p:cNvPicPr>
            <a:picLocks noChangeAspect="1"/>
          </p:cNvPicPr>
          <p:nvPr/>
        </p:nvPicPr>
        <p:blipFill>
          <a:blip r:embed="rId4"/>
          <a:stretch>
            <a:fillRect/>
          </a:stretch>
        </p:blipFill>
        <p:spPr>
          <a:xfrm>
            <a:off x="7023386" y="5242910"/>
            <a:ext cx="208066" cy="239700"/>
          </a:xfrm>
          <a:prstGeom prst="rect">
            <a:avLst/>
          </a:prstGeom>
        </p:spPr>
      </p:pic>
      <p:sp>
        <p:nvSpPr>
          <p:cNvPr id="212" name="Isosceles Triangle 211">
            <a:extLst>
              <a:ext uri="{FF2B5EF4-FFF2-40B4-BE49-F238E27FC236}">
                <a16:creationId xmlns:a16="http://schemas.microsoft.com/office/drawing/2014/main" id="{55591CB4-CB19-4251-BB28-A46BED0E7DC9}"/>
              </a:ext>
            </a:extLst>
          </p:cNvPr>
          <p:cNvSpPr/>
          <p:nvPr/>
        </p:nvSpPr>
        <p:spPr bwMode="auto">
          <a:xfrm rot="21209567">
            <a:off x="5354773" y="5514975"/>
            <a:ext cx="209881" cy="180932"/>
          </a:xfrm>
          <a:prstGeom prst="triangl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213" name="Isosceles Triangle 212">
            <a:extLst>
              <a:ext uri="{FF2B5EF4-FFF2-40B4-BE49-F238E27FC236}">
                <a16:creationId xmlns:a16="http://schemas.microsoft.com/office/drawing/2014/main" id="{5234B22F-E50F-405B-AEB8-6B46AE9436DC}"/>
              </a:ext>
            </a:extLst>
          </p:cNvPr>
          <p:cNvSpPr/>
          <p:nvPr/>
        </p:nvSpPr>
        <p:spPr bwMode="auto">
          <a:xfrm rot="705627">
            <a:off x="5561361" y="6065785"/>
            <a:ext cx="209881" cy="180932"/>
          </a:xfrm>
          <a:prstGeom prst="triangl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solidFill>
                <a:schemeClr val="tx1"/>
              </a:solidFill>
              <a:ea typeface="Segoe UI" pitchFamily="34" charset="0"/>
              <a:cs typeface="Segoe UI" pitchFamily="34" charset="0"/>
            </a:endParaRPr>
          </a:p>
        </p:txBody>
      </p:sp>
      <p:sp>
        <p:nvSpPr>
          <p:cNvPr id="219" name="Rectangle 218">
            <a:extLst>
              <a:ext uri="{FF2B5EF4-FFF2-40B4-BE49-F238E27FC236}">
                <a16:creationId xmlns:a16="http://schemas.microsoft.com/office/drawing/2014/main" id="{C32D9191-A64D-41BA-B457-E44019CAE402}"/>
              </a:ext>
            </a:extLst>
          </p:cNvPr>
          <p:cNvSpPr/>
          <p:nvPr/>
        </p:nvSpPr>
        <p:spPr>
          <a:xfrm>
            <a:off x="6673824" y="3785185"/>
            <a:ext cx="1621248" cy="333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1000">
                <a:solidFill>
                  <a:schemeClr val="tx1"/>
                </a:solidFill>
                <a:cs typeface="Segoe UI Semibold" panose="020B0702040204020203" pitchFamily="34" charset="0"/>
              </a:rPr>
              <a:t>Azure Digital Twins</a:t>
            </a:r>
          </a:p>
        </p:txBody>
      </p:sp>
      <p:cxnSp>
        <p:nvCxnSpPr>
          <p:cNvPr id="225" name="Straight Arrow Connector 224">
            <a:extLst>
              <a:ext uri="{FF2B5EF4-FFF2-40B4-BE49-F238E27FC236}">
                <a16:creationId xmlns:a16="http://schemas.microsoft.com/office/drawing/2014/main" id="{5321D4D7-8300-4889-8EE8-C78DF32F2F93}"/>
              </a:ext>
            </a:extLst>
          </p:cNvPr>
          <p:cNvCxnSpPr>
            <a:cxnSpLocks/>
          </p:cNvCxnSpPr>
          <p:nvPr/>
        </p:nvCxnSpPr>
        <p:spPr>
          <a:xfrm>
            <a:off x="7883875" y="3548530"/>
            <a:ext cx="1759069" cy="0"/>
          </a:xfrm>
          <a:prstGeom prst="straightConnector1">
            <a:avLst/>
          </a:prstGeom>
          <a:ln>
            <a:solidFill>
              <a:srgbClr val="A86ED4"/>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8" name="Rectangle 227">
            <a:extLst>
              <a:ext uri="{FF2B5EF4-FFF2-40B4-BE49-F238E27FC236}">
                <a16:creationId xmlns:a16="http://schemas.microsoft.com/office/drawing/2014/main" id="{F47996AF-D7A6-46CD-B9EF-0FE021A06351}"/>
              </a:ext>
            </a:extLst>
          </p:cNvPr>
          <p:cNvSpPr/>
          <p:nvPr/>
        </p:nvSpPr>
        <p:spPr>
          <a:xfrm>
            <a:off x="8144480" y="3235058"/>
            <a:ext cx="999520"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i="1">
                <a:solidFill>
                  <a:schemeClr val="tx1"/>
                </a:solidFill>
                <a:latin typeface="Segoe UI Semibold" panose="020B0702040204020203" pitchFamily="34" charset="0"/>
                <a:cs typeface="Segoe UI Semibold" panose="020B0702040204020203" pitchFamily="34" charset="0"/>
              </a:rPr>
              <a:t>Pull ADT</a:t>
            </a:r>
          </a:p>
          <a:p>
            <a:pPr algn="ctr"/>
            <a:r>
              <a:rPr lang="en-US" sz="800" i="1">
                <a:solidFill>
                  <a:schemeClr val="tx1"/>
                </a:solidFill>
                <a:latin typeface="Segoe UI Semibold" panose="020B0702040204020203" pitchFamily="34" charset="0"/>
                <a:cs typeface="Segoe UI Semibold" panose="020B0702040204020203" pitchFamily="34" charset="0"/>
              </a:rPr>
              <a:t>Properties/Telemetry</a:t>
            </a:r>
          </a:p>
        </p:txBody>
      </p:sp>
      <p:sp>
        <p:nvSpPr>
          <p:cNvPr id="229" name="Oval 228">
            <a:extLst>
              <a:ext uri="{FF2B5EF4-FFF2-40B4-BE49-F238E27FC236}">
                <a16:creationId xmlns:a16="http://schemas.microsoft.com/office/drawing/2014/main" id="{9F1FBA26-4BF5-4876-8086-18D2A99C0735}"/>
              </a:ext>
            </a:extLst>
          </p:cNvPr>
          <p:cNvSpPr/>
          <p:nvPr/>
        </p:nvSpPr>
        <p:spPr>
          <a:xfrm>
            <a:off x="8534039" y="2912236"/>
            <a:ext cx="220402" cy="220402"/>
          </a:xfrm>
          <a:prstGeom prst="ellipse">
            <a:avLst/>
          </a:prstGeom>
          <a:noFill/>
          <a:ln w="9525">
            <a:solidFill>
              <a:srgbClr val="A86E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4</a:t>
            </a:r>
          </a:p>
        </p:txBody>
      </p:sp>
      <p:pic>
        <p:nvPicPr>
          <p:cNvPr id="230" name="Picture 229" descr="A picture containing drawing, plate&#10;&#10;Description automatically generated">
            <a:extLst>
              <a:ext uri="{FF2B5EF4-FFF2-40B4-BE49-F238E27FC236}">
                <a16:creationId xmlns:a16="http://schemas.microsoft.com/office/drawing/2014/main" id="{59BFA1C1-E80F-4755-8766-640127C72C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56730" y="2209424"/>
            <a:ext cx="439110" cy="439108"/>
          </a:xfrm>
          <a:prstGeom prst="rect">
            <a:avLst/>
          </a:prstGeom>
        </p:spPr>
      </p:pic>
      <p:cxnSp>
        <p:nvCxnSpPr>
          <p:cNvPr id="234" name="Straight Arrow Connector 233">
            <a:extLst>
              <a:ext uri="{FF2B5EF4-FFF2-40B4-BE49-F238E27FC236}">
                <a16:creationId xmlns:a16="http://schemas.microsoft.com/office/drawing/2014/main" id="{41773E8E-96EE-476A-85CF-A8E146B9F8D9}"/>
              </a:ext>
            </a:extLst>
          </p:cNvPr>
          <p:cNvCxnSpPr>
            <a:cxnSpLocks/>
          </p:cNvCxnSpPr>
          <p:nvPr/>
        </p:nvCxnSpPr>
        <p:spPr>
          <a:xfrm flipV="1">
            <a:off x="7476285" y="2697494"/>
            <a:ext cx="0" cy="532662"/>
          </a:xfrm>
          <a:prstGeom prst="straightConnector1">
            <a:avLst/>
          </a:prstGeom>
          <a:ln>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35" name="Rectangle 234">
            <a:extLst>
              <a:ext uri="{FF2B5EF4-FFF2-40B4-BE49-F238E27FC236}">
                <a16:creationId xmlns:a16="http://schemas.microsoft.com/office/drawing/2014/main" id="{03B0E4F4-E978-43D7-85D8-486B0B5C77C0}"/>
              </a:ext>
            </a:extLst>
          </p:cNvPr>
          <p:cNvSpPr/>
          <p:nvPr/>
        </p:nvSpPr>
        <p:spPr>
          <a:xfrm>
            <a:off x="7256730" y="1209040"/>
            <a:ext cx="436410" cy="395860"/>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tx1"/>
              </a:solidFill>
            </a:endParaRPr>
          </a:p>
        </p:txBody>
      </p:sp>
      <p:pic>
        <p:nvPicPr>
          <p:cNvPr id="238" name="グラフィックス 40">
            <a:extLst>
              <a:ext uri="{FF2B5EF4-FFF2-40B4-BE49-F238E27FC236}">
                <a16:creationId xmlns:a16="http://schemas.microsoft.com/office/drawing/2014/main" id="{02035D40-BE13-445E-933B-BA8812F9B92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35586" y="1267622"/>
            <a:ext cx="278700" cy="278698"/>
          </a:xfrm>
          <a:prstGeom prst="rect">
            <a:avLst/>
          </a:prstGeom>
        </p:spPr>
      </p:pic>
      <p:sp>
        <p:nvSpPr>
          <p:cNvPr id="243" name="Rectangle 242">
            <a:extLst>
              <a:ext uri="{FF2B5EF4-FFF2-40B4-BE49-F238E27FC236}">
                <a16:creationId xmlns:a16="http://schemas.microsoft.com/office/drawing/2014/main" id="{1AD8428C-B883-47C9-8B0F-F8035FD5E217}"/>
              </a:ext>
            </a:extLst>
          </p:cNvPr>
          <p:cNvSpPr/>
          <p:nvPr/>
        </p:nvSpPr>
        <p:spPr>
          <a:xfrm>
            <a:off x="8461846" y="1725093"/>
            <a:ext cx="1214785"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i="1">
                <a:solidFill>
                  <a:schemeClr val="tx1"/>
                </a:solidFill>
                <a:latin typeface="Segoe UI Semibold" panose="020B0702040204020203" pitchFamily="34" charset="0"/>
                <a:cs typeface="Segoe UI Semibold" panose="020B0702040204020203" pitchFamily="34" charset="0"/>
              </a:rPr>
              <a:t>Display Time Series</a:t>
            </a:r>
          </a:p>
          <a:p>
            <a:pPr algn="ctr"/>
            <a:r>
              <a:rPr lang="en-US" sz="800" i="1">
                <a:solidFill>
                  <a:schemeClr val="tx1"/>
                </a:solidFill>
                <a:latin typeface="Segoe UI Semibold" panose="020B0702040204020203" pitchFamily="34" charset="0"/>
                <a:cs typeface="Segoe UI Semibold" panose="020B0702040204020203" pitchFamily="34" charset="0"/>
              </a:rPr>
              <a:t>Derived Values, Telemetry</a:t>
            </a:r>
          </a:p>
        </p:txBody>
      </p:sp>
      <p:sp>
        <p:nvSpPr>
          <p:cNvPr id="244" name="Oval 243">
            <a:extLst>
              <a:ext uri="{FF2B5EF4-FFF2-40B4-BE49-F238E27FC236}">
                <a16:creationId xmlns:a16="http://schemas.microsoft.com/office/drawing/2014/main" id="{53D6CDD3-8A71-4146-829D-1B3B6100D890}"/>
              </a:ext>
            </a:extLst>
          </p:cNvPr>
          <p:cNvSpPr/>
          <p:nvPr/>
        </p:nvSpPr>
        <p:spPr>
          <a:xfrm>
            <a:off x="8959037" y="1358070"/>
            <a:ext cx="220402" cy="220402"/>
          </a:xfrm>
          <a:prstGeom prst="ellipse">
            <a:avLst/>
          </a:prstGeom>
          <a:noFill/>
          <a:ln w="9525">
            <a:solidFill>
              <a:srgbClr val="A86E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5</a:t>
            </a:r>
          </a:p>
        </p:txBody>
      </p:sp>
      <p:sp>
        <p:nvSpPr>
          <p:cNvPr id="245" name="Rectangle 244">
            <a:extLst>
              <a:ext uri="{FF2B5EF4-FFF2-40B4-BE49-F238E27FC236}">
                <a16:creationId xmlns:a16="http://schemas.microsoft.com/office/drawing/2014/main" id="{69B1D684-DA9C-45C5-92B7-46AF5401B564}"/>
              </a:ext>
            </a:extLst>
          </p:cNvPr>
          <p:cNvSpPr/>
          <p:nvPr/>
        </p:nvSpPr>
        <p:spPr>
          <a:xfrm>
            <a:off x="10509055" y="1209040"/>
            <a:ext cx="1258203" cy="32601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a:solidFill>
                  <a:schemeClr val="tx1"/>
                </a:solidFill>
                <a:latin typeface="Segoe UI Semibold" panose="020B0702040204020203" pitchFamily="34" charset="0"/>
                <a:cs typeface="Segoe UI Semibold" panose="020B0702040204020203" pitchFamily="34" charset="0"/>
              </a:rPr>
              <a:t>On demand</a:t>
            </a:r>
          </a:p>
        </p:txBody>
      </p:sp>
      <p:cxnSp>
        <p:nvCxnSpPr>
          <p:cNvPr id="246" name="Straight Arrow Connector 245">
            <a:extLst>
              <a:ext uri="{FF2B5EF4-FFF2-40B4-BE49-F238E27FC236}">
                <a16:creationId xmlns:a16="http://schemas.microsoft.com/office/drawing/2014/main" id="{213EE64E-CCF1-4627-876D-94A96D8A51EC}"/>
              </a:ext>
            </a:extLst>
          </p:cNvPr>
          <p:cNvCxnSpPr>
            <a:cxnSpLocks/>
          </p:cNvCxnSpPr>
          <p:nvPr/>
        </p:nvCxnSpPr>
        <p:spPr>
          <a:xfrm>
            <a:off x="11302365" y="1372045"/>
            <a:ext cx="395778" cy="0"/>
          </a:xfrm>
          <a:prstGeom prst="straightConnector1">
            <a:avLst/>
          </a:prstGeom>
          <a:ln w="15875">
            <a:solidFill>
              <a:srgbClr val="A86ED4"/>
            </a:solidFill>
            <a:headEnd type="none" w="med" len="med"/>
            <a:tailEnd type="arrow" w="lg" len="med"/>
          </a:ln>
        </p:spPr>
        <p:style>
          <a:lnRef idx="3">
            <a:schemeClr val="accent1"/>
          </a:lnRef>
          <a:fillRef idx="0">
            <a:schemeClr val="accent1"/>
          </a:fillRef>
          <a:effectRef idx="2">
            <a:schemeClr val="accent1"/>
          </a:effectRef>
          <a:fontRef idx="minor">
            <a:schemeClr val="tx1"/>
          </a:fontRef>
        </p:style>
      </p:cxnSp>
      <p:sp>
        <p:nvSpPr>
          <p:cNvPr id="249" name="Rectangle 248">
            <a:extLst>
              <a:ext uri="{FF2B5EF4-FFF2-40B4-BE49-F238E27FC236}">
                <a16:creationId xmlns:a16="http://schemas.microsoft.com/office/drawing/2014/main" id="{04D97547-5A8E-411B-9176-F5604AB896D2}"/>
              </a:ext>
            </a:extLst>
          </p:cNvPr>
          <p:cNvSpPr/>
          <p:nvPr/>
        </p:nvSpPr>
        <p:spPr>
          <a:xfrm>
            <a:off x="5574231" y="2262175"/>
            <a:ext cx="1621248" cy="333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US" sz="1000">
                <a:solidFill>
                  <a:schemeClr val="tx1"/>
                </a:solidFill>
                <a:cs typeface="Segoe UI Semibold" panose="020B0702040204020203" pitchFamily="34" charset="0"/>
              </a:rPr>
              <a:t>Azure Event Hub</a:t>
            </a:r>
          </a:p>
        </p:txBody>
      </p:sp>
      <p:sp>
        <p:nvSpPr>
          <p:cNvPr id="250" name="Rectangle 249">
            <a:extLst>
              <a:ext uri="{FF2B5EF4-FFF2-40B4-BE49-F238E27FC236}">
                <a16:creationId xmlns:a16="http://schemas.microsoft.com/office/drawing/2014/main" id="{5C58AD85-5F14-4D88-95D0-24ADD5E49DA2}"/>
              </a:ext>
            </a:extLst>
          </p:cNvPr>
          <p:cNvSpPr/>
          <p:nvPr/>
        </p:nvSpPr>
        <p:spPr>
          <a:xfrm>
            <a:off x="6118689" y="1725093"/>
            <a:ext cx="1160630"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en-US" sz="800">
                <a:solidFill>
                  <a:schemeClr val="tx1"/>
                </a:solidFill>
                <a:latin typeface="Segoe UI Semibold" panose="020B0702040204020203" pitchFamily="34" charset="0"/>
                <a:cs typeface="Segoe UI Semibold" panose="020B0702040204020203" pitchFamily="34" charset="0"/>
              </a:rPr>
              <a:t>Persist historical values in Azure Time </a:t>
            </a:r>
          </a:p>
          <a:p>
            <a:pPr algn="ctr">
              <a:defRPr/>
            </a:pPr>
            <a:r>
              <a:rPr lang="en-US" sz="800">
                <a:solidFill>
                  <a:schemeClr val="tx1"/>
                </a:solidFill>
                <a:latin typeface="Segoe UI Semibold" panose="020B0702040204020203" pitchFamily="34" charset="0"/>
                <a:cs typeface="Segoe UI Semibold" panose="020B0702040204020203" pitchFamily="34" charset="0"/>
              </a:rPr>
              <a:t>Series Insights</a:t>
            </a:r>
          </a:p>
        </p:txBody>
      </p:sp>
      <p:sp>
        <p:nvSpPr>
          <p:cNvPr id="251" name="Oval 250">
            <a:extLst>
              <a:ext uri="{FF2B5EF4-FFF2-40B4-BE49-F238E27FC236}">
                <a16:creationId xmlns:a16="http://schemas.microsoft.com/office/drawing/2014/main" id="{8A492D54-58DD-45C0-8079-7ADA114BD39B}"/>
              </a:ext>
            </a:extLst>
          </p:cNvPr>
          <p:cNvSpPr/>
          <p:nvPr/>
        </p:nvSpPr>
        <p:spPr>
          <a:xfrm>
            <a:off x="6588803" y="1358070"/>
            <a:ext cx="220402" cy="22040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6</a:t>
            </a:r>
          </a:p>
        </p:txBody>
      </p:sp>
      <p:sp>
        <p:nvSpPr>
          <p:cNvPr id="252" name="Rectangle 251">
            <a:extLst>
              <a:ext uri="{FF2B5EF4-FFF2-40B4-BE49-F238E27FC236}">
                <a16:creationId xmlns:a16="http://schemas.microsoft.com/office/drawing/2014/main" id="{08B37E59-18FE-4F73-9A0A-0F4EC483E09F}"/>
              </a:ext>
            </a:extLst>
          </p:cNvPr>
          <p:cNvSpPr/>
          <p:nvPr/>
        </p:nvSpPr>
        <p:spPr>
          <a:xfrm>
            <a:off x="409575" y="4860236"/>
            <a:ext cx="806740"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i="1">
                <a:solidFill>
                  <a:schemeClr val="tx1"/>
                </a:solidFill>
                <a:latin typeface="Segoe UI Semibold" panose="020B0702040204020203" pitchFamily="34" charset="0"/>
                <a:cs typeface="Segoe UI Semibold" panose="020B0702040204020203" pitchFamily="34" charset="0"/>
              </a:rPr>
              <a:t>Author</a:t>
            </a:r>
          </a:p>
        </p:txBody>
      </p:sp>
      <p:sp>
        <p:nvSpPr>
          <p:cNvPr id="253" name="Oval 252">
            <a:extLst>
              <a:ext uri="{FF2B5EF4-FFF2-40B4-BE49-F238E27FC236}">
                <a16:creationId xmlns:a16="http://schemas.microsoft.com/office/drawing/2014/main" id="{6B0CCF0F-3C8D-4B4F-A1F4-19696B3EEFEE}"/>
              </a:ext>
            </a:extLst>
          </p:cNvPr>
          <p:cNvSpPr/>
          <p:nvPr/>
        </p:nvSpPr>
        <p:spPr>
          <a:xfrm>
            <a:off x="702744" y="4584831"/>
            <a:ext cx="220402" cy="220402"/>
          </a:xfrm>
          <a:prstGeom prst="ellipse">
            <a:avLst/>
          </a:prstGeom>
          <a:noFill/>
          <a:ln w="95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1</a:t>
            </a:r>
          </a:p>
        </p:txBody>
      </p:sp>
      <p:sp>
        <p:nvSpPr>
          <p:cNvPr id="254" name="Rectangle 253">
            <a:extLst>
              <a:ext uri="{FF2B5EF4-FFF2-40B4-BE49-F238E27FC236}">
                <a16:creationId xmlns:a16="http://schemas.microsoft.com/office/drawing/2014/main" id="{6190E4F0-DB8F-497E-B071-ABEA5CE853B5}"/>
              </a:ext>
            </a:extLst>
          </p:cNvPr>
          <p:cNvSpPr/>
          <p:nvPr/>
        </p:nvSpPr>
        <p:spPr>
          <a:xfrm>
            <a:off x="1819915" y="4860236"/>
            <a:ext cx="806740"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i="1">
                <a:solidFill>
                  <a:schemeClr val="tx1"/>
                </a:solidFill>
                <a:latin typeface="Segoe UI Semibold" panose="020B0702040204020203" pitchFamily="34" charset="0"/>
                <a:cs typeface="Segoe UI Semibold" panose="020B0702040204020203" pitchFamily="34" charset="0"/>
              </a:rPr>
              <a:t>Align</a:t>
            </a:r>
          </a:p>
        </p:txBody>
      </p:sp>
      <p:sp>
        <p:nvSpPr>
          <p:cNvPr id="255" name="Oval 254">
            <a:extLst>
              <a:ext uri="{FF2B5EF4-FFF2-40B4-BE49-F238E27FC236}">
                <a16:creationId xmlns:a16="http://schemas.microsoft.com/office/drawing/2014/main" id="{2304B41B-BFA2-41BA-B426-3B50597E15D0}"/>
              </a:ext>
            </a:extLst>
          </p:cNvPr>
          <p:cNvSpPr/>
          <p:nvPr/>
        </p:nvSpPr>
        <p:spPr>
          <a:xfrm>
            <a:off x="2113084" y="4584831"/>
            <a:ext cx="220402" cy="220402"/>
          </a:xfrm>
          <a:prstGeom prst="ellipse">
            <a:avLst/>
          </a:prstGeom>
          <a:noFill/>
          <a:ln w="95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2</a:t>
            </a:r>
          </a:p>
        </p:txBody>
      </p:sp>
      <p:sp>
        <p:nvSpPr>
          <p:cNvPr id="256" name="Rectangle 255">
            <a:extLst>
              <a:ext uri="{FF2B5EF4-FFF2-40B4-BE49-F238E27FC236}">
                <a16:creationId xmlns:a16="http://schemas.microsoft.com/office/drawing/2014/main" id="{D30A6705-BF41-480C-90C2-9CE6143244D0}"/>
              </a:ext>
            </a:extLst>
          </p:cNvPr>
          <p:cNvSpPr/>
          <p:nvPr/>
        </p:nvSpPr>
        <p:spPr>
          <a:xfrm>
            <a:off x="3577649" y="4860236"/>
            <a:ext cx="806740"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i="1">
                <a:solidFill>
                  <a:schemeClr val="tx1"/>
                </a:solidFill>
                <a:latin typeface="Segoe UI Semibold" panose="020B0702040204020203" pitchFamily="34" charset="0"/>
                <a:cs typeface="Segoe UI Semibold" panose="020B0702040204020203" pitchFamily="34" charset="0"/>
              </a:rPr>
              <a:t>Synchronize</a:t>
            </a:r>
          </a:p>
        </p:txBody>
      </p:sp>
      <p:sp>
        <p:nvSpPr>
          <p:cNvPr id="257" name="Oval 256">
            <a:extLst>
              <a:ext uri="{FF2B5EF4-FFF2-40B4-BE49-F238E27FC236}">
                <a16:creationId xmlns:a16="http://schemas.microsoft.com/office/drawing/2014/main" id="{08AE23A4-AF3C-4BF7-95C3-9F47D203B6D4}"/>
              </a:ext>
            </a:extLst>
          </p:cNvPr>
          <p:cNvSpPr/>
          <p:nvPr/>
        </p:nvSpPr>
        <p:spPr>
          <a:xfrm>
            <a:off x="3865411" y="4584831"/>
            <a:ext cx="220402" cy="220402"/>
          </a:xfrm>
          <a:prstGeom prst="ellipse">
            <a:avLst/>
          </a:prstGeom>
          <a:noFill/>
          <a:ln w="95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3</a:t>
            </a:r>
          </a:p>
        </p:txBody>
      </p:sp>
      <p:sp>
        <p:nvSpPr>
          <p:cNvPr id="258" name="Rectangle 257">
            <a:extLst>
              <a:ext uri="{FF2B5EF4-FFF2-40B4-BE49-F238E27FC236}">
                <a16:creationId xmlns:a16="http://schemas.microsoft.com/office/drawing/2014/main" id="{D2DAA8F3-4ED1-4C7B-BA43-17CD5343181A}"/>
              </a:ext>
            </a:extLst>
          </p:cNvPr>
          <p:cNvSpPr/>
          <p:nvPr/>
        </p:nvSpPr>
        <p:spPr>
          <a:xfrm>
            <a:off x="5882322" y="4488395"/>
            <a:ext cx="806740"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i="1">
                <a:solidFill>
                  <a:schemeClr val="tx1"/>
                </a:solidFill>
                <a:latin typeface="Segoe UI Semibold" panose="020B0702040204020203" pitchFamily="34" charset="0"/>
                <a:cs typeface="Segoe UI Semibold" panose="020B0702040204020203" pitchFamily="34" charset="0"/>
              </a:rPr>
              <a:t>Sync subset</a:t>
            </a:r>
            <a:br>
              <a:rPr lang="en-US" sz="800" i="1">
                <a:solidFill>
                  <a:schemeClr val="tx1"/>
                </a:solidFill>
                <a:latin typeface="Segoe UI Semibold" panose="020B0702040204020203" pitchFamily="34" charset="0"/>
                <a:cs typeface="Segoe UI Semibold" panose="020B0702040204020203" pitchFamily="34" charset="0"/>
              </a:rPr>
            </a:br>
            <a:r>
              <a:rPr lang="en-US" sz="800" i="1">
                <a:solidFill>
                  <a:schemeClr val="tx1"/>
                </a:solidFill>
                <a:latin typeface="Segoe UI Semibold" panose="020B0702040204020203" pitchFamily="34" charset="0"/>
                <a:cs typeface="Segoe UI Semibold" panose="020B0702040204020203" pitchFamily="34" charset="0"/>
              </a:rPr>
              <a:t>to DTDL</a:t>
            </a:r>
          </a:p>
        </p:txBody>
      </p:sp>
      <p:sp>
        <p:nvSpPr>
          <p:cNvPr id="259" name="Oval 258">
            <a:extLst>
              <a:ext uri="{FF2B5EF4-FFF2-40B4-BE49-F238E27FC236}">
                <a16:creationId xmlns:a16="http://schemas.microsoft.com/office/drawing/2014/main" id="{316C2DB8-CB1B-4275-BCCC-85458DC90F75}"/>
              </a:ext>
            </a:extLst>
          </p:cNvPr>
          <p:cNvSpPr/>
          <p:nvPr/>
        </p:nvSpPr>
        <p:spPr>
          <a:xfrm>
            <a:off x="6175491" y="4188104"/>
            <a:ext cx="220402" cy="220402"/>
          </a:xfrm>
          <a:prstGeom prst="ellipse">
            <a:avLst/>
          </a:prstGeom>
          <a:noFill/>
          <a:ln w="95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4</a:t>
            </a:r>
          </a:p>
        </p:txBody>
      </p:sp>
      <p:pic>
        <p:nvPicPr>
          <p:cNvPr id="262" name="Graphic 261">
            <a:extLst>
              <a:ext uri="{FF2B5EF4-FFF2-40B4-BE49-F238E27FC236}">
                <a16:creationId xmlns:a16="http://schemas.microsoft.com/office/drawing/2014/main" id="{65613E85-F737-4D8E-A8D0-DC9C6B1AFA0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347510" y="2353698"/>
            <a:ext cx="532934" cy="532934"/>
          </a:xfrm>
          <a:prstGeom prst="rect">
            <a:avLst/>
          </a:prstGeom>
        </p:spPr>
      </p:pic>
      <p:grpSp>
        <p:nvGrpSpPr>
          <p:cNvPr id="265" name="Group 264">
            <a:extLst>
              <a:ext uri="{FF2B5EF4-FFF2-40B4-BE49-F238E27FC236}">
                <a16:creationId xmlns:a16="http://schemas.microsoft.com/office/drawing/2014/main" id="{703F699A-9197-4E61-A088-6CF6DA6226D7}"/>
              </a:ext>
            </a:extLst>
          </p:cNvPr>
          <p:cNvGrpSpPr/>
          <p:nvPr/>
        </p:nvGrpSpPr>
        <p:grpSpPr>
          <a:xfrm>
            <a:off x="419100" y="3836612"/>
            <a:ext cx="1658270" cy="414212"/>
            <a:chOff x="419100" y="3836612"/>
            <a:chExt cx="1658270" cy="414212"/>
          </a:xfrm>
        </p:grpSpPr>
        <p:sp>
          <p:nvSpPr>
            <p:cNvPr id="263" name="Rectangle 262">
              <a:extLst>
                <a:ext uri="{FF2B5EF4-FFF2-40B4-BE49-F238E27FC236}">
                  <a16:creationId xmlns:a16="http://schemas.microsoft.com/office/drawing/2014/main" id="{83A8FFC4-7DD7-4D66-A0E3-3231F66B91BC}"/>
                </a:ext>
              </a:extLst>
            </p:cNvPr>
            <p:cNvSpPr/>
            <p:nvPr/>
          </p:nvSpPr>
          <p:spPr>
            <a:xfrm>
              <a:off x="419100" y="3836612"/>
              <a:ext cx="1658270" cy="414212"/>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a:solidFill>
                    <a:schemeClr val="tx1"/>
                  </a:solidFill>
                  <a:latin typeface="Segoe UI Semibold" panose="020B0702040204020203" pitchFamily="34" charset="0"/>
                  <a:cs typeface="Segoe UI Semibold" panose="020B0702040204020203" pitchFamily="34" charset="0"/>
                </a:rPr>
                <a:t>Driven by pace of</a:t>
              </a:r>
            </a:p>
            <a:p>
              <a:r>
                <a:rPr lang="en-US" sz="900">
                  <a:solidFill>
                    <a:schemeClr val="tx1"/>
                  </a:solidFill>
                  <a:latin typeface="Segoe UI Semibold" panose="020B0702040204020203" pitchFamily="34" charset="0"/>
                  <a:cs typeface="Segoe UI Semibold" panose="020B0702040204020203" pitchFamily="34" charset="0"/>
                </a:rPr>
                <a:t>engineering change</a:t>
              </a:r>
            </a:p>
          </p:txBody>
        </p:sp>
        <p:cxnSp>
          <p:nvCxnSpPr>
            <p:cNvPr id="264" name="Straight Arrow Connector 263">
              <a:extLst>
                <a:ext uri="{FF2B5EF4-FFF2-40B4-BE49-F238E27FC236}">
                  <a16:creationId xmlns:a16="http://schemas.microsoft.com/office/drawing/2014/main" id="{B0C33F6F-21AD-46FD-B152-2124B94B5D70}"/>
                </a:ext>
              </a:extLst>
            </p:cNvPr>
            <p:cNvCxnSpPr>
              <a:cxnSpLocks/>
            </p:cNvCxnSpPr>
            <p:nvPr/>
          </p:nvCxnSpPr>
          <p:spPr>
            <a:xfrm>
              <a:off x="1604840" y="4043718"/>
              <a:ext cx="395778" cy="0"/>
            </a:xfrm>
            <a:prstGeom prst="straightConnector1">
              <a:avLst/>
            </a:prstGeom>
            <a:ln>
              <a:solidFill>
                <a:srgbClr val="92D050"/>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grpSp>
      <p:cxnSp>
        <p:nvCxnSpPr>
          <p:cNvPr id="271" name="Straight Arrow Connector 270">
            <a:extLst>
              <a:ext uri="{FF2B5EF4-FFF2-40B4-BE49-F238E27FC236}">
                <a16:creationId xmlns:a16="http://schemas.microsoft.com/office/drawing/2014/main" id="{2966E201-2894-4C2D-9B87-6A2941F0D6CE}"/>
              </a:ext>
            </a:extLst>
          </p:cNvPr>
          <p:cNvCxnSpPr>
            <a:cxnSpLocks/>
            <a:endCxn id="262" idx="1"/>
          </p:cNvCxnSpPr>
          <p:nvPr/>
        </p:nvCxnSpPr>
        <p:spPr>
          <a:xfrm>
            <a:off x="3159760" y="2620165"/>
            <a:ext cx="1187750" cy="0"/>
          </a:xfrm>
          <a:prstGeom prst="straightConnector1">
            <a:avLst/>
          </a:prstGeom>
          <a:ln>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76" name="Rectangle 275">
            <a:extLst>
              <a:ext uri="{FF2B5EF4-FFF2-40B4-BE49-F238E27FC236}">
                <a16:creationId xmlns:a16="http://schemas.microsoft.com/office/drawing/2014/main" id="{2D8D339D-8948-47C6-8EFE-D3820C1F1BE6}"/>
              </a:ext>
            </a:extLst>
          </p:cNvPr>
          <p:cNvSpPr/>
          <p:nvPr/>
        </p:nvSpPr>
        <p:spPr>
          <a:xfrm>
            <a:off x="5550727" y="3235058"/>
            <a:ext cx="1160630"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en-US" sz="800" i="1">
                <a:solidFill>
                  <a:schemeClr val="tx1"/>
                </a:solidFill>
                <a:latin typeface="Segoe UI Semibold" panose="020B0702040204020203" pitchFamily="34" charset="0"/>
                <a:cs typeface="Segoe UI Semibold" panose="020B0702040204020203" pitchFamily="34" charset="0"/>
              </a:rPr>
              <a:t>Update ADT – Derived Values &amp;Telemetry</a:t>
            </a:r>
          </a:p>
        </p:txBody>
      </p:sp>
      <p:sp>
        <p:nvSpPr>
          <p:cNvPr id="277" name="Oval 276">
            <a:extLst>
              <a:ext uri="{FF2B5EF4-FFF2-40B4-BE49-F238E27FC236}">
                <a16:creationId xmlns:a16="http://schemas.microsoft.com/office/drawing/2014/main" id="{0F988E7F-4771-42CE-A898-7C468364235E}"/>
              </a:ext>
            </a:extLst>
          </p:cNvPr>
          <p:cNvSpPr/>
          <p:nvPr/>
        </p:nvSpPr>
        <p:spPr>
          <a:xfrm>
            <a:off x="6020841" y="2912236"/>
            <a:ext cx="220402" cy="22040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5</a:t>
            </a:r>
          </a:p>
        </p:txBody>
      </p:sp>
      <p:sp>
        <p:nvSpPr>
          <p:cNvPr id="278" name="Rectangle 277">
            <a:extLst>
              <a:ext uri="{FF2B5EF4-FFF2-40B4-BE49-F238E27FC236}">
                <a16:creationId xmlns:a16="http://schemas.microsoft.com/office/drawing/2014/main" id="{541EB1CD-D530-4333-B798-8042DD6B7956}"/>
              </a:ext>
            </a:extLst>
          </p:cNvPr>
          <p:cNvSpPr/>
          <p:nvPr/>
        </p:nvSpPr>
        <p:spPr>
          <a:xfrm>
            <a:off x="3289471" y="1995031"/>
            <a:ext cx="1160630"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en-US" sz="800" i="1">
                <a:solidFill>
                  <a:schemeClr val="tx1"/>
                </a:solidFill>
                <a:latin typeface="Segoe UI Semibold" panose="020B0702040204020203" pitchFamily="34" charset="0"/>
                <a:cs typeface="Segoe UI Semibold" panose="020B0702040204020203" pitchFamily="34" charset="0"/>
              </a:rPr>
              <a:t>Trigger Azure Function</a:t>
            </a:r>
          </a:p>
          <a:p>
            <a:pPr algn="ctr">
              <a:defRPr/>
            </a:pPr>
            <a:r>
              <a:rPr lang="en-US" sz="800" i="1">
                <a:solidFill>
                  <a:schemeClr val="tx1"/>
                </a:solidFill>
                <a:latin typeface="Segoe UI Semibold" panose="020B0702040204020203" pitchFamily="34" charset="0"/>
                <a:cs typeface="Segoe UI Semibold" panose="020B0702040204020203" pitchFamily="34" charset="0"/>
              </a:rPr>
              <a:t>With Telemetry</a:t>
            </a:r>
          </a:p>
        </p:txBody>
      </p:sp>
      <p:sp>
        <p:nvSpPr>
          <p:cNvPr id="279" name="Oval 278">
            <a:extLst>
              <a:ext uri="{FF2B5EF4-FFF2-40B4-BE49-F238E27FC236}">
                <a16:creationId xmlns:a16="http://schemas.microsoft.com/office/drawing/2014/main" id="{8082FBBC-0282-4FDE-BC17-B4EEB135AFA8}"/>
              </a:ext>
            </a:extLst>
          </p:cNvPr>
          <p:cNvSpPr/>
          <p:nvPr/>
        </p:nvSpPr>
        <p:spPr>
          <a:xfrm>
            <a:off x="3759585" y="1640454"/>
            <a:ext cx="220402" cy="22040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3</a:t>
            </a:r>
          </a:p>
        </p:txBody>
      </p:sp>
      <p:sp>
        <p:nvSpPr>
          <p:cNvPr id="280" name="Rectangle 279">
            <a:extLst>
              <a:ext uri="{FF2B5EF4-FFF2-40B4-BE49-F238E27FC236}">
                <a16:creationId xmlns:a16="http://schemas.microsoft.com/office/drawing/2014/main" id="{A4990344-DBDF-4B0C-9C50-6A6A5D832A22}"/>
              </a:ext>
            </a:extLst>
          </p:cNvPr>
          <p:cNvSpPr/>
          <p:nvPr/>
        </p:nvSpPr>
        <p:spPr>
          <a:xfrm>
            <a:off x="407876" y="1209040"/>
            <a:ext cx="1335199" cy="32601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a:solidFill>
                  <a:schemeClr val="tx1"/>
                </a:solidFill>
                <a:latin typeface="Segoe UI Semibold" panose="020B0702040204020203" pitchFamily="34" charset="0"/>
                <a:cs typeface="Segoe UI Semibold" panose="020B0702040204020203" pitchFamily="34" charset="0"/>
              </a:rPr>
              <a:t>Continuous /</a:t>
            </a:r>
            <a:br>
              <a:rPr lang="en-US" sz="900">
                <a:solidFill>
                  <a:schemeClr val="tx1"/>
                </a:solidFill>
                <a:latin typeface="Segoe UI Semibold" panose="020B0702040204020203" pitchFamily="34" charset="0"/>
                <a:cs typeface="Segoe UI Semibold" panose="020B0702040204020203" pitchFamily="34" charset="0"/>
              </a:rPr>
            </a:br>
            <a:r>
              <a:rPr lang="en-US" sz="900">
                <a:solidFill>
                  <a:schemeClr val="tx1"/>
                </a:solidFill>
                <a:latin typeface="Segoe UI Semibold" panose="020B0702040204020203" pitchFamily="34" charset="0"/>
                <a:cs typeface="Segoe UI Semibold" panose="020B0702040204020203" pitchFamily="34" charset="0"/>
              </a:rPr>
              <a:t>real-time</a:t>
            </a:r>
          </a:p>
        </p:txBody>
      </p:sp>
      <p:cxnSp>
        <p:nvCxnSpPr>
          <p:cNvPr id="281" name="Straight Arrow Connector 280">
            <a:extLst>
              <a:ext uri="{FF2B5EF4-FFF2-40B4-BE49-F238E27FC236}">
                <a16:creationId xmlns:a16="http://schemas.microsoft.com/office/drawing/2014/main" id="{1B23846F-E645-4DF7-82EC-B84F3CB9B6D1}"/>
              </a:ext>
            </a:extLst>
          </p:cNvPr>
          <p:cNvCxnSpPr>
            <a:cxnSpLocks/>
          </p:cNvCxnSpPr>
          <p:nvPr/>
        </p:nvCxnSpPr>
        <p:spPr>
          <a:xfrm>
            <a:off x="1267047" y="1372045"/>
            <a:ext cx="395778" cy="0"/>
          </a:xfrm>
          <a:prstGeom prst="straightConnector1">
            <a:avLst/>
          </a:prstGeom>
          <a:ln>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2" name="Arrow: Right 281">
            <a:extLst>
              <a:ext uri="{FF2B5EF4-FFF2-40B4-BE49-F238E27FC236}">
                <a16:creationId xmlns:a16="http://schemas.microsoft.com/office/drawing/2014/main" id="{CC5694EE-918D-411F-970B-90415D72BBD3}"/>
              </a:ext>
            </a:extLst>
          </p:cNvPr>
          <p:cNvSpPr/>
          <p:nvPr/>
        </p:nvSpPr>
        <p:spPr>
          <a:xfrm>
            <a:off x="682954" y="2311671"/>
            <a:ext cx="235374" cy="156321"/>
          </a:xfrm>
          <a:prstGeom prst="rightArrow">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tx1"/>
              </a:solidFill>
            </a:endParaRPr>
          </a:p>
        </p:txBody>
      </p:sp>
      <p:sp>
        <p:nvSpPr>
          <p:cNvPr id="283" name="Arrow: Right 282">
            <a:extLst>
              <a:ext uri="{FF2B5EF4-FFF2-40B4-BE49-F238E27FC236}">
                <a16:creationId xmlns:a16="http://schemas.microsoft.com/office/drawing/2014/main" id="{7FF1F70B-94C7-4C85-B1BB-8039C38B68D8}"/>
              </a:ext>
            </a:extLst>
          </p:cNvPr>
          <p:cNvSpPr/>
          <p:nvPr/>
        </p:nvSpPr>
        <p:spPr>
          <a:xfrm>
            <a:off x="682954" y="2545237"/>
            <a:ext cx="235374" cy="156321"/>
          </a:xfrm>
          <a:prstGeom prst="rightArrow">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tx1"/>
              </a:solidFill>
            </a:endParaRPr>
          </a:p>
        </p:txBody>
      </p:sp>
      <p:sp>
        <p:nvSpPr>
          <p:cNvPr id="284" name="Arrow: Right 283">
            <a:extLst>
              <a:ext uri="{FF2B5EF4-FFF2-40B4-BE49-F238E27FC236}">
                <a16:creationId xmlns:a16="http://schemas.microsoft.com/office/drawing/2014/main" id="{7ABA5B41-75C8-4089-B85B-63CD05079F2E}"/>
              </a:ext>
            </a:extLst>
          </p:cNvPr>
          <p:cNvSpPr/>
          <p:nvPr/>
        </p:nvSpPr>
        <p:spPr>
          <a:xfrm>
            <a:off x="682954" y="2778804"/>
            <a:ext cx="235374" cy="156321"/>
          </a:xfrm>
          <a:prstGeom prst="rightArrow">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tx1"/>
              </a:solidFill>
            </a:endParaRPr>
          </a:p>
        </p:txBody>
      </p:sp>
      <p:sp>
        <p:nvSpPr>
          <p:cNvPr id="298" name="Rectangle 297">
            <a:extLst>
              <a:ext uri="{FF2B5EF4-FFF2-40B4-BE49-F238E27FC236}">
                <a16:creationId xmlns:a16="http://schemas.microsoft.com/office/drawing/2014/main" id="{412243D4-C066-4FDA-8588-ED168C162FB2}"/>
              </a:ext>
            </a:extLst>
          </p:cNvPr>
          <p:cNvSpPr/>
          <p:nvPr/>
        </p:nvSpPr>
        <p:spPr>
          <a:xfrm>
            <a:off x="2189234" y="2864749"/>
            <a:ext cx="1621248" cy="333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1000">
                <a:solidFill>
                  <a:schemeClr val="tx1"/>
                </a:solidFill>
                <a:cs typeface="Segoe UI Semibold" panose="020B0702040204020203" pitchFamily="34" charset="0"/>
              </a:rPr>
              <a:t>Azure IoT Hub</a:t>
            </a:r>
          </a:p>
        </p:txBody>
      </p:sp>
      <p:sp>
        <p:nvSpPr>
          <p:cNvPr id="299" name="Rectangle 298">
            <a:extLst>
              <a:ext uri="{FF2B5EF4-FFF2-40B4-BE49-F238E27FC236}">
                <a16:creationId xmlns:a16="http://schemas.microsoft.com/office/drawing/2014/main" id="{2BFDC0BB-0EBE-496F-A737-BEFD78A57877}"/>
              </a:ext>
            </a:extLst>
          </p:cNvPr>
          <p:cNvSpPr/>
          <p:nvPr/>
        </p:nvSpPr>
        <p:spPr>
          <a:xfrm>
            <a:off x="333519" y="2979049"/>
            <a:ext cx="1621248" cy="333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1000">
                <a:solidFill>
                  <a:schemeClr val="tx1"/>
                </a:solidFill>
                <a:cs typeface="Segoe UI Semibold" panose="020B0702040204020203" pitchFamily="34" charset="0"/>
              </a:rPr>
              <a:t>Simulated Sensors</a:t>
            </a:r>
          </a:p>
        </p:txBody>
      </p:sp>
      <p:sp>
        <p:nvSpPr>
          <p:cNvPr id="300" name="Rectangle 299">
            <a:extLst>
              <a:ext uri="{FF2B5EF4-FFF2-40B4-BE49-F238E27FC236}">
                <a16:creationId xmlns:a16="http://schemas.microsoft.com/office/drawing/2014/main" id="{3A736031-8455-465A-921E-0E7ADC5DC4D4}"/>
              </a:ext>
            </a:extLst>
          </p:cNvPr>
          <p:cNvSpPr/>
          <p:nvPr/>
        </p:nvSpPr>
        <p:spPr>
          <a:xfrm>
            <a:off x="4078134" y="3235058"/>
            <a:ext cx="1036320"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en-US" sz="800" i="1">
                <a:solidFill>
                  <a:schemeClr val="tx1"/>
                </a:solidFill>
                <a:latin typeface="Segoe UI Semibold" panose="020B0702040204020203" pitchFamily="34" charset="0"/>
                <a:cs typeface="Segoe UI Semibold" panose="020B0702040204020203" pitchFamily="34" charset="0"/>
              </a:rPr>
              <a:t>Compute Derived Values</a:t>
            </a:r>
          </a:p>
        </p:txBody>
      </p:sp>
      <p:sp>
        <p:nvSpPr>
          <p:cNvPr id="301" name="Oval 300">
            <a:extLst>
              <a:ext uri="{FF2B5EF4-FFF2-40B4-BE49-F238E27FC236}">
                <a16:creationId xmlns:a16="http://schemas.microsoft.com/office/drawing/2014/main" id="{339456FF-AFD8-4298-B0DD-E2B6220AF4DA}"/>
              </a:ext>
            </a:extLst>
          </p:cNvPr>
          <p:cNvSpPr/>
          <p:nvPr/>
        </p:nvSpPr>
        <p:spPr>
          <a:xfrm>
            <a:off x="4486093" y="2912236"/>
            <a:ext cx="220402" cy="22040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4</a:t>
            </a:r>
          </a:p>
        </p:txBody>
      </p:sp>
      <p:sp>
        <p:nvSpPr>
          <p:cNvPr id="303" name="Rectangle 302">
            <a:extLst>
              <a:ext uri="{FF2B5EF4-FFF2-40B4-BE49-F238E27FC236}">
                <a16:creationId xmlns:a16="http://schemas.microsoft.com/office/drawing/2014/main" id="{2F27843A-DDF9-487A-B820-174246B3A5E0}"/>
              </a:ext>
            </a:extLst>
          </p:cNvPr>
          <p:cNvSpPr/>
          <p:nvPr/>
        </p:nvSpPr>
        <p:spPr>
          <a:xfrm>
            <a:off x="1380281" y="1995031"/>
            <a:ext cx="1160630"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en-US" sz="800" i="1">
                <a:solidFill>
                  <a:schemeClr val="tx1"/>
                </a:solidFill>
                <a:latin typeface="Segoe UI Semibold" panose="020B0702040204020203" pitchFamily="34" charset="0"/>
                <a:cs typeface="Segoe UI Semibold" panose="020B0702040204020203" pitchFamily="34" charset="0"/>
              </a:rPr>
              <a:t>Send Telemetry</a:t>
            </a:r>
          </a:p>
          <a:p>
            <a:pPr algn="ctr">
              <a:defRPr/>
            </a:pPr>
            <a:r>
              <a:rPr lang="en-US" sz="800" i="1">
                <a:solidFill>
                  <a:schemeClr val="tx1"/>
                </a:solidFill>
                <a:latin typeface="Segoe UI Semibold" panose="020B0702040204020203" pitchFamily="34" charset="0"/>
                <a:cs typeface="Segoe UI Semibold" panose="020B0702040204020203" pitchFamily="34" charset="0"/>
              </a:rPr>
              <a:t>to IoT Hub</a:t>
            </a:r>
          </a:p>
        </p:txBody>
      </p:sp>
      <p:sp>
        <p:nvSpPr>
          <p:cNvPr id="304" name="Oval 303">
            <a:extLst>
              <a:ext uri="{FF2B5EF4-FFF2-40B4-BE49-F238E27FC236}">
                <a16:creationId xmlns:a16="http://schemas.microsoft.com/office/drawing/2014/main" id="{DE2A2C33-81E1-4483-9011-156EB0644F72}"/>
              </a:ext>
            </a:extLst>
          </p:cNvPr>
          <p:cNvSpPr/>
          <p:nvPr/>
        </p:nvSpPr>
        <p:spPr>
          <a:xfrm>
            <a:off x="1850395" y="1640454"/>
            <a:ext cx="220402" cy="22040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2</a:t>
            </a:r>
          </a:p>
        </p:txBody>
      </p:sp>
      <p:sp>
        <p:nvSpPr>
          <p:cNvPr id="305" name="Rectangle 304">
            <a:extLst>
              <a:ext uri="{FF2B5EF4-FFF2-40B4-BE49-F238E27FC236}">
                <a16:creationId xmlns:a16="http://schemas.microsoft.com/office/drawing/2014/main" id="{3A2B32B3-1D9E-47B2-A9F5-E94F388100BD}"/>
              </a:ext>
            </a:extLst>
          </p:cNvPr>
          <p:cNvSpPr/>
          <p:nvPr/>
        </p:nvSpPr>
        <p:spPr>
          <a:xfrm>
            <a:off x="231369" y="1995031"/>
            <a:ext cx="1160630" cy="191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en-US" sz="800" i="1">
                <a:solidFill>
                  <a:schemeClr val="tx1"/>
                </a:solidFill>
                <a:latin typeface="Segoe UI Semibold" panose="020B0702040204020203" pitchFamily="34" charset="0"/>
                <a:cs typeface="Segoe UI Semibold" panose="020B0702040204020203" pitchFamily="34" charset="0"/>
              </a:rPr>
              <a:t>Generate Simulated Sensor Values (Telemetry)</a:t>
            </a:r>
          </a:p>
        </p:txBody>
      </p:sp>
      <p:sp>
        <p:nvSpPr>
          <p:cNvPr id="306" name="Oval 305">
            <a:extLst>
              <a:ext uri="{FF2B5EF4-FFF2-40B4-BE49-F238E27FC236}">
                <a16:creationId xmlns:a16="http://schemas.microsoft.com/office/drawing/2014/main" id="{04BF9268-985F-48E1-819E-F3CBE4BB5202}"/>
              </a:ext>
            </a:extLst>
          </p:cNvPr>
          <p:cNvSpPr/>
          <p:nvPr/>
        </p:nvSpPr>
        <p:spPr>
          <a:xfrm>
            <a:off x="701483" y="1640454"/>
            <a:ext cx="220402" cy="22040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latin typeface="Segoe UI Semibold" panose="020B0702040204020203" pitchFamily="34" charset="0"/>
                <a:cs typeface="Segoe UI Semibold" panose="020B0702040204020203" pitchFamily="34" charset="0"/>
              </a:rPr>
              <a:t>1</a:t>
            </a:r>
          </a:p>
        </p:txBody>
      </p:sp>
      <p:sp>
        <p:nvSpPr>
          <p:cNvPr id="121" name="Flowchart: Process 120">
            <a:extLst>
              <a:ext uri="{FF2B5EF4-FFF2-40B4-BE49-F238E27FC236}">
                <a16:creationId xmlns:a16="http://schemas.microsoft.com/office/drawing/2014/main" id="{683FEC42-6F4F-43E5-89D7-B926E704E1FA}"/>
              </a:ext>
            </a:extLst>
          </p:cNvPr>
          <p:cNvSpPr/>
          <p:nvPr/>
        </p:nvSpPr>
        <p:spPr>
          <a:xfrm>
            <a:off x="10123450" y="2145662"/>
            <a:ext cx="1005281" cy="337624"/>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a:lstStyle>
          <a:p>
            <a:pPr algn="ctr" defTabSz="932597"/>
            <a:r>
              <a:rPr lang="en-US" sz="1000">
                <a:latin typeface="Segoe UI Semibold" panose="020B0702040204020203" pitchFamily="34" charset="0"/>
                <a:cs typeface="Segoe UI Semibold" panose="020B0702040204020203" pitchFamily="34" charset="0"/>
              </a:rPr>
              <a:t>App Frontend (iModel.js)</a:t>
            </a:r>
          </a:p>
        </p:txBody>
      </p:sp>
      <p:cxnSp>
        <p:nvCxnSpPr>
          <p:cNvPr id="4" name="Connector: Elbow 3">
            <a:extLst>
              <a:ext uri="{FF2B5EF4-FFF2-40B4-BE49-F238E27FC236}">
                <a16:creationId xmlns:a16="http://schemas.microsoft.com/office/drawing/2014/main" id="{5797B720-1F12-413F-BC36-E9988B994442}"/>
              </a:ext>
            </a:extLst>
          </p:cNvPr>
          <p:cNvCxnSpPr>
            <a:cxnSpLocks/>
            <a:stCxn id="284" idx="3"/>
          </p:cNvCxnSpPr>
          <p:nvPr/>
        </p:nvCxnSpPr>
        <p:spPr>
          <a:xfrm flipV="1">
            <a:off x="918328" y="2620165"/>
            <a:ext cx="1843350" cy="236800"/>
          </a:xfrm>
          <a:prstGeom prst="bentConnector3">
            <a:avLst/>
          </a:prstGeom>
          <a:ln>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0" name="Connector: Elbow 129">
            <a:extLst>
              <a:ext uri="{FF2B5EF4-FFF2-40B4-BE49-F238E27FC236}">
                <a16:creationId xmlns:a16="http://schemas.microsoft.com/office/drawing/2014/main" id="{899DF4BF-3A09-4EC8-81BD-85D14FB67C95}"/>
              </a:ext>
            </a:extLst>
          </p:cNvPr>
          <p:cNvCxnSpPr>
            <a:cxnSpLocks/>
            <a:stCxn id="282" idx="3"/>
          </p:cNvCxnSpPr>
          <p:nvPr/>
        </p:nvCxnSpPr>
        <p:spPr>
          <a:xfrm>
            <a:off x="918328" y="2389832"/>
            <a:ext cx="1843350" cy="230333"/>
          </a:xfrm>
          <a:prstGeom prst="bentConnector3">
            <a:avLst/>
          </a:prstGeom>
          <a:ln>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857669-A92A-41A9-B7D7-587BB5CE34A6}"/>
              </a:ext>
            </a:extLst>
          </p:cNvPr>
          <p:cNvCxnSpPr>
            <a:stCxn id="283" idx="3"/>
          </p:cNvCxnSpPr>
          <p:nvPr/>
        </p:nvCxnSpPr>
        <p:spPr>
          <a:xfrm flipV="1">
            <a:off x="918328" y="2620165"/>
            <a:ext cx="921675" cy="3233"/>
          </a:xfrm>
          <a:prstGeom prst="line">
            <a:avLst/>
          </a:prstGeom>
          <a:ln>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2" name="Connector: Elbow 131">
            <a:extLst>
              <a:ext uri="{FF2B5EF4-FFF2-40B4-BE49-F238E27FC236}">
                <a16:creationId xmlns:a16="http://schemas.microsoft.com/office/drawing/2014/main" id="{0CE5D60A-D006-411D-8DEB-F13EFA9F85D0}"/>
              </a:ext>
            </a:extLst>
          </p:cNvPr>
          <p:cNvCxnSpPr>
            <a:cxnSpLocks/>
            <a:stCxn id="160" idx="3"/>
          </p:cNvCxnSpPr>
          <p:nvPr/>
        </p:nvCxnSpPr>
        <p:spPr>
          <a:xfrm>
            <a:off x="1464936" y="5349782"/>
            <a:ext cx="1671617" cy="250341"/>
          </a:xfrm>
          <a:prstGeom prst="bentConnector3">
            <a:avLst>
              <a:gd name="adj1" fmla="val 50000"/>
            </a:avLst>
          </a:prstGeom>
          <a:ln>
            <a:solidFill>
              <a:srgbClr val="92D050"/>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6" name="Connector: Elbow 135">
            <a:extLst>
              <a:ext uri="{FF2B5EF4-FFF2-40B4-BE49-F238E27FC236}">
                <a16:creationId xmlns:a16="http://schemas.microsoft.com/office/drawing/2014/main" id="{F53E383F-8253-4C32-9645-39739A7151F6}"/>
              </a:ext>
            </a:extLst>
          </p:cNvPr>
          <p:cNvCxnSpPr>
            <a:cxnSpLocks/>
            <a:stCxn id="161" idx="3"/>
          </p:cNvCxnSpPr>
          <p:nvPr/>
        </p:nvCxnSpPr>
        <p:spPr>
          <a:xfrm flipV="1">
            <a:off x="1464936" y="5751685"/>
            <a:ext cx="1665579" cy="217481"/>
          </a:xfrm>
          <a:prstGeom prst="bentConnector3">
            <a:avLst>
              <a:gd name="adj1" fmla="val 50000"/>
            </a:avLst>
          </a:prstGeom>
          <a:ln>
            <a:solidFill>
              <a:srgbClr val="92D050"/>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42" name="Connector: Elbow 141">
            <a:extLst>
              <a:ext uri="{FF2B5EF4-FFF2-40B4-BE49-F238E27FC236}">
                <a16:creationId xmlns:a16="http://schemas.microsoft.com/office/drawing/2014/main" id="{D01D581D-A9F2-4E5B-A452-4D32B6652751}"/>
              </a:ext>
            </a:extLst>
          </p:cNvPr>
          <p:cNvCxnSpPr>
            <a:cxnSpLocks/>
            <a:endCxn id="204" idx="1"/>
          </p:cNvCxnSpPr>
          <p:nvPr/>
        </p:nvCxnSpPr>
        <p:spPr>
          <a:xfrm flipV="1">
            <a:off x="4693600" y="5362760"/>
            <a:ext cx="1362082" cy="228290"/>
          </a:xfrm>
          <a:prstGeom prst="bentConnector3">
            <a:avLst>
              <a:gd name="adj1" fmla="val 39930"/>
            </a:avLst>
          </a:prstGeom>
          <a:ln>
            <a:solidFill>
              <a:srgbClr val="92D050"/>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2" name="Connector: Elbow 151">
            <a:extLst>
              <a:ext uri="{FF2B5EF4-FFF2-40B4-BE49-F238E27FC236}">
                <a16:creationId xmlns:a16="http://schemas.microsoft.com/office/drawing/2014/main" id="{3C526CA6-D7BB-4479-817C-9A28525035AF}"/>
              </a:ext>
            </a:extLst>
          </p:cNvPr>
          <p:cNvCxnSpPr>
            <a:cxnSpLocks/>
            <a:endCxn id="140" idx="1"/>
          </p:cNvCxnSpPr>
          <p:nvPr/>
        </p:nvCxnSpPr>
        <p:spPr>
          <a:xfrm>
            <a:off x="4727160" y="5785186"/>
            <a:ext cx="1996364" cy="561102"/>
          </a:xfrm>
          <a:prstGeom prst="bentConnector3">
            <a:avLst>
              <a:gd name="adj1" fmla="val 25953"/>
            </a:avLst>
          </a:prstGeom>
          <a:ln>
            <a:solidFill>
              <a:srgbClr val="92D050"/>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3" name="Connector: Elbow 152">
            <a:extLst>
              <a:ext uri="{FF2B5EF4-FFF2-40B4-BE49-F238E27FC236}">
                <a16:creationId xmlns:a16="http://schemas.microsoft.com/office/drawing/2014/main" id="{857643AD-2DB7-4AE0-ADDF-8C00C3BF55DA}"/>
              </a:ext>
            </a:extLst>
          </p:cNvPr>
          <p:cNvCxnSpPr>
            <a:cxnSpLocks/>
            <a:stCxn id="204" idx="0"/>
          </p:cNvCxnSpPr>
          <p:nvPr/>
        </p:nvCxnSpPr>
        <p:spPr>
          <a:xfrm rot="5400000" flipH="1" flipV="1">
            <a:off x="6553706" y="4254392"/>
            <a:ext cx="1057956" cy="821156"/>
          </a:xfrm>
          <a:prstGeom prst="bentConnector3">
            <a:avLst>
              <a:gd name="adj1" fmla="val 64405"/>
            </a:avLst>
          </a:prstGeom>
          <a:ln>
            <a:solidFill>
              <a:srgbClr val="92D050"/>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32854F1-489D-40F0-A131-641044202216}"/>
              </a:ext>
            </a:extLst>
          </p:cNvPr>
          <p:cNvSpPr/>
          <p:nvPr/>
        </p:nvSpPr>
        <p:spPr>
          <a:xfrm>
            <a:off x="6747445" y="4404976"/>
            <a:ext cx="437940" cy="215444"/>
          </a:xfrm>
          <a:prstGeom prst="rect">
            <a:avLst/>
          </a:prstGeom>
          <a:solidFill>
            <a:schemeClr val="accent2"/>
          </a:solidFill>
          <a:ln>
            <a:solidFill>
              <a:srgbClr val="92D050"/>
            </a:solidFill>
          </a:ln>
        </p:spPr>
        <p:txBody>
          <a:bodyPr wrap="none">
            <a:spAutoFit/>
          </a:bodyPr>
          <a:lstStyle/>
          <a:p>
            <a:pPr algn="ctr" defTabSz="932597">
              <a:defRPr/>
            </a:pPr>
            <a:r>
              <a:rPr lang="en-US" sz="800">
                <a:latin typeface="Segoe UI Semibold" panose="020B0702040204020203" pitchFamily="34" charset="0"/>
                <a:cs typeface="Segoe UI Semibold" panose="020B0702040204020203" pitchFamily="34" charset="0"/>
              </a:rPr>
              <a:t>DTDL</a:t>
            </a:r>
          </a:p>
        </p:txBody>
      </p:sp>
      <p:cxnSp>
        <p:nvCxnSpPr>
          <p:cNvPr id="154" name="Connector: Elbow 153">
            <a:extLst>
              <a:ext uri="{FF2B5EF4-FFF2-40B4-BE49-F238E27FC236}">
                <a16:creationId xmlns:a16="http://schemas.microsoft.com/office/drawing/2014/main" id="{698382E8-345F-4818-9FB5-32FAC244E12A}"/>
              </a:ext>
            </a:extLst>
          </p:cNvPr>
          <p:cNvCxnSpPr>
            <a:cxnSpLocks/>
            <a:stCxn id="262" idx="3"/>
          </p:cNvCxnSpPr>
          <p:nvPr/>
        </p:nvCxnSpPr>
        <p:spPr>
          <a:xfrm>
            <a:off x="4880444" y="2620165"/>
            <a:ext cx="2169680" cy="933832"/>
          </a:xfrm>
          <a:prstGeom prst="bentConnector3">
            <a:avLst>
              <a:gd name="adj1" fmla="val 30332"/>
            </a:avLst>
          </a:prstGeom>
          <a:ln>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C8EB886D-EFBD-47FB-B857-58F02293707D}"/>
              </a:ext>
            </a:extLst>
          </p:cNvPr>
          <p:cNvCxnSpPr>
            <a:cxnSpLocks/>
            <a:stCxn id="235" idx="3"/>
          </p:cNvCxnSpPr>
          <p:nvPr/>
        </p:nvCxnSpPr>
        <p:spPr>
          <a:xfrm>
            <a:off x="7693140" y="1406970"/>
            <a:ext cx="1962465" cy="1265268"/>
          </a:xfrm>
          <a:prstGeom prst="bentConnector3">
            <a:avLst>
              <a:gd name="adj1" fmla="val 32527"/>
            </a:avLst>
          </a:prstGeom>
          <a:ln>
            <a:solidFill>
              <a:srgbClr val="A86ED4"/>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85" name="Oval 184">
            <a:extLst>
              <a:ext uri="{FF2B5EF4-FFF2-40B4-BE49-F238E27FC236}">
                <a16:creationId xmlns:a16="http://schemas.microsoft.com/office/drawing/2014/main" id="{159F7447-BCD4-41A9-A18C-198C07680418}"/>
              </a:ext>
            </a:extLst>
          </p:cNvPr>
          <p:cNvSpPr/>
          <p:nvPr/>
        </p:nvSpPr>
        <p:spPr>
          <a:xfrm>
            <a:off x="4454512" y="2880655"/>
            <a:ext cx="283564" cy="283564"/>
          </a:xfrm>
          <a:prstGeom prst="ellipse">
            <a:avLst/>
          </a:prstGeom>
          <a:no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Segoe UI Semibold" panose="020B0702040204020203" pitchFamily="34" charset="0"/>
              <a:cs typeface="Segoe UI Semibold" panose="020B0702040204020203" pitchFamily="34" charset="0"/>
            </a:endParaRPr>
          </a:p>
        </p:txBody>
      </p:sp>
      <p:sp>
        <p:nvSpPr>
          <p:cNvPr id="186" name="Oval 185">
            <a:extLst>
              <a:ext uri="{FF2B5EF4-FFF2-40B4-BE49-F238E27FC236}">
                <a16:creationId xmlns:a16="http://schemas.microsoft.com/office/drawing/2014/main" id="{2B7D357E-16A5-48BC-9562-E6F7162D365E}"/>
              </a:ext>
            </a:extLst>
          </p:cNvPr>
          <p:cNvSpPr/>
          <p:nvPr/>
        </p:nvSpPr>
        <p:spPr>
          <a:xfrm>
            <a:off x="5989260" y="2880655"/>
            <a:ext cx="283564" cy="283564"/>
          </a:xfrm>
          <a:prstGeom prst="ellipse">
            <a:avLst/>
          </a:prstGeom>
          <a:no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Segoe UI Semibold" panose="020B0702040204020203" pitchFamily="34" charset="0"/>
              <a:cs typeface="Segoe UI Semibold" panose="020B0702040204020203" pitchFamily="34" charset="0"/>
            </a:endParaRPr>
          </a:p>
        </p:txBody>
      </p:sp>
      <p:sp>
        <p:nvSpPr>
          <p:cNvPr id="193" name="Oval 192">
            <a:extLst>
              <a:ext uri="{FF2B5EF4-FFF2-40B4-BE49-F238E27FC236}">
                <a16:creationId xmlns:a16="http://schemas.microsoft.com/office/drawing/2014/main" id="{9C4DDDBD-5E05-4C1F-8E1B-95DB35099EB8}"/>
              </a:ext>
            </a:extLst>
          </p:cNvPr>
          <p:cNvSpPr/>
          <p:nvPr/>
        </p:nvSpPr>
        <p:spPr>
          <a:xfrm>
            <a:off x="8502458" y="2880655"/>
            <a:ext cx="283564" cy="283564"/>
          </a:xfrm>
          <a:prstGeom prst="ellipse">
            <a:avLst/>
          </a:prstGeom>
          <a:no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Segoe UI Semibold" panose="020B0702040204020203" pitchFamily="34" charset="0"/>
              <a:cs typeface="Segoe UI Semibold" panose="020B0702040204020203" pitchFamily="34" charset="0"/>
            </a:endParaRPr>
          </a:p>
        </p:txBody>
      </p:sp>
      <p:sp>
        <p:nvSpPr>
          <p:cNvPr id="203" name="Oval 202">
            <a:extLst>
              <a:ext uri="{FF2B5EF4-FFF2-40B4-BE49-F238E27FC236}">
                <a16:creationId xmlns:a16="http://schemas.microsoft.com/office/drawing/2014/main" id="{20561243-33C9-4012-9B34-5FEE810256C0}"/>
              </a:ext>
            </a:extLst>
          </p:cNvPr>
          <p:cNvSpPr/>
          <p:nvPr/>
        </p:nvSpPr>
        <p:spPr>
          <a:xfrm>
            <a:off x="8927456" y="1326489"/>
            <a:ext cx="283564" cy="283564"/>
          </a:xfrm>
          <a:prstGeom prst="ellipse">
            <a:avLst/>
          </a:prstGeom>
          <a:no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Segoe UI Semibold" panose="020B0702040204020203" pitchFamily="34" charset="0"/>
              <a:cs typeface="Segoe UI Semibold" panose="020B0702040204020203" pitchFamily="34" charset="0"/>
            </a:endParaRPr>
          </a:p>
        </p:txBody>
      </p:sp>
      <p:sp>
        <p:nvSpPr>
          <p:cNvPr id="207" name="Oval 206">
            <a:extLst>
              <a:ext uri="{FF2B5EF4-FFF2-40B4-BE49-F238E27FC236}">
                <a16:creationId xmlns:a16="http://schemas.microsoft.com/office/drawing/2014/main" id="{655A9601-EC55-408B-8756-F5EACFF8FC59}"/>
              </a:ext>
            </a:extLst>
          </p:cNvPr>
          <p:cNvSpPr/>
          <p:nvPr/>
        </p:nvSpPr>
        <p:spPr>
          <a:xfrm>
            <a:off x="669902" y="1608873"/>
            <a:ext cx="283564" cy="283564"/>
          </a:xfrm>
          <a:prstGeom prst="ellipse">
            <a:avLst/>
          </a:prstGeom>
          <a:no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Segoe UI Semibold" panose="020B0702040204020203" pitchFamily="34" charset="0"/>
              <a:cs typeface="Segoe UI Semibold" panose="020B0702040204020203" pitchFamily="34" charset="0"/>
            </a:endParaRPr>
          </a:p>
        </p:txBody>
      </p:sp>
      <p:sp>
        <p:nvSpPr>
          <p:cNvPr id="208" name="Oval 207">
            <a:extLst>
              <a:ext uri="{FF2B5EF4-FFF2-40B4-BE49-F238E27FC236}">
                <a16:creationId xmlns:a16="http://schemas.microsoft.com/office/drawing/2014/main" id="{F4728A13-7F05-47F8-B74C-C7F3113837F8}"/>
              </a:ext>
            </a:extLst>
          </p:cNvPr>
          <p:cNvSpPr/>
          <p:nvPr/>
        </p:nvSpPr>
        <p:spPr>
          <a:xfrm>
            <a:off x="6143910" y="4156523"/>
            <a:ext cx="283564" cy="283564"/>
          </a:xfrm>
          <a:prstGeom prst="ellipse">
            <a:avLst/>
          </a:prstGeom>
          <a:no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Segoe UI Semibold" panose="020B0702040204020203" pitchFamily="34" charset="0"/>
              <a:cs typeface="Segoe UI Semibold" panose="020B0702040204020203" pitchFamily="34" charset="0"/>
            </a:endParaRPr>
          </a:p>
        </p:txBody>
      </p:sp>
      <p:grpSp>
        <p:nvGrpSpPr>
          <p:cNvPr id="5" name="Graphic 4">
            <a:extLst>
              <a:ext uri="{FF2B5EF4-FFF2-40B4-BE49-F238E27FC236}">
                <a16:creationId xmlns:a16="http://schemas.microsoft.com/office/drawing/2014/main" id="{99E82D19-2BD6-4D83-9F2E-D5033B5ACFBA}"/>
              </a:ext>
            </a:extLst>
          </p:cNvPr>
          <p:cNvGrpSpPr/>
          <p:nvPr/>
        </p:nvGrpSpPr>
        <p:grpSpPr>
          <a:xfrm>
            <a:off x="2785204" y="2428978"/>
            <a:ext cx="389991" cy="388390"/>
            <a:chOff x="6070596" y="4483987"/>
            <a:chExt cx="389991" cy="388390"/>
          </a:xfrm>
          <a:solidFill>
            <a:schemeClr val="accent2"/>
          </a:solidFill>
        </p:grpSpPr>
        <p:sp>
          <p:nvSpPr>
            <p:cNvPr id="141" name="Freeform: Shape 140">
              <a:extLst>
                <a:ext uri="{FF2B5EF4-FFF2-40B4-BE49-F238E27FC236}">
                  <a16:creationId xmlns:a16="http://schemas.microsoft.com/office/drawing/2014/main" id="{95A603BC-B6FC-4194-A1F9-4AF443633D2E}"/>
                </a:ext>
              </a:extLst>
            </p:cNvPr>
            <p:cNvSpPr/>
            <p:nvPr/>
          </p:nvSpPr>
          <p:spPr>
            <a:xfrm>
              <a:off x="6275421" y="4620461"/>
              <a:ext cx="90068" cy="90068"/>
            </a:xfrm>
            <a:custGeom>
              <a:avLst/>
              <a:gdLst>
                <a:gd name="connsiteX0" fmla="*/ 90068 w 90068"/>
                <a:gd name="connsiteY0" fmla="*/ 45034 h 90068"/>
                <a:gd name="connsiteX1" fmla="*/ 45034 w 90068"/>
                <a:gd name="connsiteY1" fmla="*/ 90068 h 90068"/>
                <a:gd name="connsiteX2" fmla="*/ 0 w 90068"/>
                <a:gd name="connsiteY2" fmla="*/ 45034 h 90068"/>
                <a:gd name="connsiteX3" fmla="*/ 45034 w 90068"/>
                <a:gd name="connsiteY3" fmla="*/ 0 h 90068"/>
                <a:gd name="connsiteX4" fmla="*/ 90068 w 90068"/>
                <a:gd name="connsiteY4" fmla="*/ 45034 h 90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068" h="90068">
                  <a:moveTo>
                    <a:pt x="90068" y="45034"/>
                  </a:moveTo>
                  <a:cubicBezTo>
                    <a:pt x="90068" y="69906"/>
                    <a:pt x="69906" y="90068"/>
                    <a:pt x="45034" y="90068"/>
                  </a:cubicBezTo>
                  <a:cubicBezTo>
                    <a:pt x="20162" y="90068"/>
                    <a:pt x="0" y="69906"/>
                    <a:pt x="0" y="45034"/>
                  </a:cubicBezTo>
                  <a:cubicBezTo>
                    <a:pt x="0" y="20162"/>
                    <a:pt x="20162" y="0"/>
                    <a:pt x="45034" y="0"/>
                  </a:cubicBezTo>
                  <a:cubicBezTo>
                    <a:pt x="69906" y="0"/>
                    <a:pt x="90068" y="20162"/>
                    <a:pt x="90068" y="45034"/>
                  </a:cubicBezTo>
                  <a:close/>
                </a:path>
              </a:pathLst>
            </a:custGeom>
            <a:grpFill/>
            <a:ln w="22754"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F2AD84F8-CC2B-42C9-8B3D-FCEA5AE2F824}"/>
                </a:ext>
              </a:extLst>
            </p:cNvPr>
            <p:cNvSpPr/>
            <p:nvPr/>
          </p:nvSpPr>
          <p:spPr>
            <a:xfrm>
              <a:off x="6360461" y="4764022"/>
              <a:ext cx="70866" cy="70866"/>
            </a:xfrm>
            <a:custGeom>
              <a:avLst/>
              <a:gdLst>
                <a:gd name="connsiteX0" fmla="*/ 70866 w 70866"/>
                <a:gd name="connsiteY0" fmla="*/ 35433 h 70866"/>
                <a:gd name="connsiteX1" fmla="*/ 35433 w 70866"/>
                <a:gd name="connsiteY1" fmla="*/ 70866 h 70866"/>
                <a:gd name="connsiteX2" fmla="*/ 0 w 70866"/>
                <a:gd name="connsiteY2" fmla="*/ 35433 h 70866"/>
                <a:gd name="connsiteX3" fmla="*/ 35433 w 70866"/>
                <a:gd name="connsiteY3" fmla="*/ 0 h 70866"/>
                <a:gd name="connsiteX4" fmla="*/ 70866 w 70866"/>
                <a:gd name="connsiteY4" fmla="*/ 35433 h 70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866" h="70866">
                  <a:moveTo>
                    <a:pt x="70866" y="35433"/>
                  </a:moveTo>
                  <a:cubicBezTo>
                    <a:pt x="70866" y="55002"/>
                    <a:pt x="55002" y="70866"/>
                    <a:pt x="35433" y="70866"/>
                  </a:cubicBezTo>
                  <a:cubicBezTo>
                    <a:pt x="15864" y="70866"/>
                    <a:pt x="0" y="55002"/>
                    <a:pt x="0" y="35433"/>
                  </a:cubicBezTo>
                  <a:cubicBezTo>
                    <a:pt x="0" y="15864"/>
                    <a:pt x="15864" y="0"/>
                    <a:pt x="35433" y="0"/>
                  </a:cubicBezTo>
                  <a:cubicBezTo>
                    <a:pt x="55002" y="0"/>
                    <a:pt x="70866" y="15864"/>
                    <a:pt x="70866" y="35433"/>
                  </a:cubicBezTo>
                  <a:close/>
                </a:path>
              </a:pathLst>
            </a:custGeom>
            <a:grpFill/>
            <a:ln w="22754"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CE2955E9-324D-407F-A034-CA3E2DC165EA}"/>
                </a:ext>
              </a:extLst>
            </p:cNvPr>
            <p:cNvSpPr/>
            <p:nvPr/>
          </p:nvSpPr>
          <p:spPr>
            <a:xfrm>
              <a:off x="6225358" y="4744819"/>
              <a:ext cx="60807" cy="60807"/>
            </a:xfrm>
            <a:custGeom>
              <a:avLst/>
              <a:gdLst>
                <a:gd name="connsiteX0" fmla="*/ 60808 w 60807"/>
                <a:gd name="connsiteY0" fmla="*/ 30404 h 60807"/>
                <a:gd name="connsiteX1" fmla="*/ 30404 w 60807"/>
                <a:gd name="connsiteY1" fmla="*/ 60808 h 60807"/>
                <a:gd name="connsiteX2" fmla="*/ 0 w 60807"/>
                <a:gd name="connsiteY2" fmla="*/ 30404 h 60807"/>
                <a:gd name="connsiteX3" fmla="*/ 30404 w 60807"/>
                <a:gd name="connsiteY3" fmla="*/ 0 h 60807"/>
                <a:gd name="connsiteX4" fmla="*/ 60808 w 60807"/>
                <a:gd name="connsiteY4" fmla="*/ 30404 h 60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07" h="60807">
                  <a:moveTo>
                    <a:pt x="60808" y="30404"/>
                  </a:moveTo>
                  <a:cubicBezTo>
                    <a:pt x="60808" y="47195"/>
                    <a:pt x="47195" y="60808"/>
                    <a:pt x="30404" y="60808"/>
                  </a:cubicBezTo>
                  <a:cubicBezTo>
                    <a:pt x="13612" y="60808"/>
                    <a:pt x="0" y="47195"/>
                    <a:pt x="0" y="30404"/>
                  </a:cubicBezTo>
                  <a:cubicBezTo>
                    <a:pt x="0" y="13612"/>
                    <a:pt x="13612" y="0"/>
                    <a:pt x="30404" y="0"/>
                  </a:cubicBezTo>
                  <a:cubicBezTo>
                    <a:pt x="47195" y="0"/>
                    <a:pt x="60808" y="13612"/>
                    <a:pt x="60808" y="30404"/>
                  </a:cubicBezTo>
                  <a:close/>
                </a:path>
              </a:pathLst>
            </a:custGeom>
            <a:grpFill/>
            <a:ln w="22754"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E28218F-B5D1-4D2D-B8D8-5F73A69A36FD}"/>
                </a:ext>
              </a:extLst>
            </p:cNvPr>
            <p:cNvSpPr/>
            <p:nvPr/>
          </p:nvSpPr>
          <p:spPr>
            <a:xfrm>
              <a:off x="6196097" y="4505932"/>
              <a:ext cx="75437" cy="75438"/>
            </a:xfrm>
            <a:custGeom>
              <a:avLst/>
              <a:gdLst>
                <a:gd name="connsiteX0" fmla="*/ 75438 w 75437"/>
                <a:gd name="connsiteY0" fmla="*/ 37719 h 75438"/>
                <a:gd name="connsiteX1" fmla="*/ 37719 w 75437"/>
                <a:gd name="connsiteY1" fmla="*/ 75438 h 75438"/>
                <a:gd name="connsiteX2" fmla="*/ 0 w 75437"/>
                <a:gd name="connsiteY2" fmla="*/ 37719 h 75438"/>
                <a:gd name="connsiteX3" fmla="*/ 37719 w 75437"/>
                <a:gd name="connsiteY3" fmla="*/ 0 h 75438"/>
                <a:gd name="connsiteX4" fmla="*/ 75438 w 75437"/>
                <a:gd name="connsiteY4" fmla="*/ 37719 h 75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37" h="75438">
                  <a:moveTo>
                    <a:pt x="75438" y="37719"/>
                  </a:moveTo>
                  <a:cubicBezTo>
                    <a:pt x="75438" y="58551"/>
                    <a:pt x="58551" y="75438"/>
                    <a:pt x="37719" y="75438"/>
                  </a:cubicBezTo>
                  <a:cubicBezTo>
                    <a:pt x="16887" y="75438"/>
                    <a:pt x="0" y="58551"/>
                    <a:pt x="0" y="37719"/>
                  </a:cubicBezTo>
                  <a:cubicBezTo>
                    <a:pt x="0" y="16887"/>
                    <a:pt x="16887" y="0"/>
                    <a:pt x="37719" y="0"/>
                  </a:cubicBezTo>
                  <a:cubicBezTo>
                    <a:pt x="58551" y="0"/>
                    <a:pt x="75438" y="16887"/>
                    <a:pt x="75438" y="37719"/>
                  </a:cubicBezTo>
                  <a:close/>
                </a:path>
              </a:pathLst>
            </a:custGeom>
            <a:grpFill/>
            <a:ln w="22754"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CED33766-D090-4AA7-BF3B-006C77753988}"/>
                </a:ext>
              </a:extLst>
            </p:cNvPr>
            <p:cNvSpPr/>
            <p:nvPr/>
          </p:nvSpPr>
          <p:spPr>
            <a:xfrm>
              <a:off x="6102371" y="4652236"/>
              <a:ext cx="60807" cy="60807"/>
            </a:xfrm>
            <a:custGeom>
              <a:avLst/>
              <a:gdLst>
                <a:gd name="connsiteX0" fmla="*/ 60808 w 60807"/>
                <a:gd name="connsiteY0" fmla="*/ 30404 h 60807"/>
                <a:gd name="connsiteX1" fmla="*/ 30404 w 60807"/>
                <a:gd name="connsiteY1" fmla="*/ 60808 h 60807"/>
                <a:gd name="connsiteX2" fmla="*/ 0 w 60807"/>
                <a:gd name="connsiteY2" fmla="*/ 30404 h 60807"/>
                <a:gd name="connsiteX3" fmla="*/ 30404 w 60807"/>
                <a:gd name="connsiteY3" fmla="*/ 0 h 60807"/>
                <a:gd name="connsiteX4" fmla="*/ 60808 w 60807"/>
                <a:gd name="connsiteY4" fmla="*/ 30404 h 60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07" h="60807">
                  <a:moveTo>
                    <a:pt x="60808" y="30404"/>
                  </a:moveTo>
                  <a:cubicBezTo>
                    <a:pt x="60808" y="47195"/>
                    <a:pt x="47195" y="60808"/>
                    <a:pt x="30404" y="60808"/>
                  </a:cubicBezTo>
                  <a:cubicBezTo>
                    <a:pt x="13612" y="60808"/>
                    <a:pt x="0" y="47195"/>
                    <a:pt x="0" y="30404"/>
                  </a:cubicBezTo>
                  <a:cubicBezTo>
                    <a:pt x="0" y="13612"/>
                    <a:pt x="13612" y="0"/>
                    <a:pt x="30404" y="0"/>
                  </a:cubicBezTo>
                  <a:cubicBezTo>
                    <a:pt x="47195" y="0"/>
                    <a:pt x="60808" y="13612"/>
                    <a:pt x="60808" y="30404"/>
                  </a:cubicBezTo>
                  <a:close/>
                </a:path>
              </a:pathLst>
            </a:custGeom>
            <a:grpFill/>
            <a:ln w="22754"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90EBDE3A-352C-4606-9A5F-017129B35330}"/>
                </a:ext>
              </a:extLst>
            </p:cNvPr>
            <p:cNvSpPr/>
            <p:nvPr/>
          </p:nvSpPr>
          <p:spPr>
            <a:xfrm>
              <a:off x="6131861" y="4536336"/>
              <a:ext cx="272262" cy="265633"/>
            </a:xfrm>
            <a:custGeom>
              <a:avLst/>
              <a:gdLst>
                <a:gd name="connsiteX0" fmla="*/ 272263 w 272262"/>
                <a:gd name="connsiteY0" fmla="*/ 256032 h 265633"/>
                <a:gd name="connsiteX1" fmla="*/ 196139 w 272262"/>
                <a:gd name="connsiteY1" fmla="*/ 122758 h 265633"/>
                <a:gd name="connsiteX2" fmla="*/ 188595 w 272262"/>
                <a:gd name="connsiteY2" fmla="*/ 127102 h 265633"/>
                <a:gd name="connsiteX3" fmla="*/ 194767 w 272262"/>
                <a:gd name="connsiteY3" fmla="*/ 122530 h 265633"/>
                <a:gd name="connsiteX4" fmla="*/ 108585 w 272262"/>
                <a:gd name="connsiteY4" fmla="*/ 0 h 265633"/>
                <a:gd name="connsiteX5" fmla="*/ 92812 w 272262"/>
                <a:gd name="connsiteY5" fmla="*/ 11430 h 265633"/>
                <a:gd name="connsiteX6" fmla="*/ 169164 w 272262"/>
                <a:gd name="connsiteY6" fmla="*/ 120015 h 265633"/>
                <a:gd name="connsiteX7" fmla="*/ 0 w 272262"/>
                <a:gd name="connsiteY7" fmla="*/ 133960 h 265633"/>
                <a:gd name="connsiteX8" fmla="*/ 1600 w 272262"/>
                <a:gd name="connsiteY8" fmla="*/ 153619 h 265633"/>
                <a:gd name="connsiteX9" fmla="*/ 169164 w 272262"/>
                <a:gd name="connsiteY9" fmla="*/ 139675 h 265633"/>
                <a:gd name="connsiteX10" fmla="*/ 113614 w 272262"/>
                <a:gd name="connsiteY10" fmla="*/ 232029 h 265633"/>
                <a:gd name="connsiteX11" fmla="*/ 130302 w 272262"/>
                <a:gd name="connsiteY11" fmla="*/ 242087 h 265633"/>
                <a:gd name="connsiteX12" fmla="*/ 187452 w 272262"/>
                <a:gd name="connsiteY12" fmla="*/ 146990 h 265633"/>
                <a:gd name="connsiteX13" fmla="*/ 255346 w 272262"/>
                <a:gd name="connsiteY13" fmla="*/ 265633 h 265633"/>
                <a:gd name="connsiteX14" fmla="*/ 272263 w 272262"/>
                <a:gd name="connsiteY14" fmla="*/ 256032 h 265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2262" h="265633">
                  <a:moveTo>
                    <a:pt x="272263" y="256032"/>
                  </a:moveTo>
                  <a:lnTo>
                    <a:pt x="196139" y="122758"/>
                  </a:lnTo>
                  <a:lnTo>
                    <a:pt x="188595" y="127102"/>
                  </a:lnTo>
                  <a:lnTo>
                    <a:pt x="194767" y="122530"/>
                  </a:lnTo>
                  <a:lnTo>
                    <a:pt x="108585" y="0"/>
                  </a:lnTo>
                  <a:lnTo>
                    <a:pt x="92812" y="11430"/>
                  </a:lnTo>
                  <a:lnTo>
                    <a:pt x="169164" y="120015"/>
                  </a:lnTo>
                  <a:lnTo>
                    <a:pt x="0" y="133960"/>
                  </a:lnTo>
                  <a:lnTo>
                    <a:pt x="1600" y="153619"/>
                  </a:lnTo>
                  <a:lnTo>
                    <a:pt x="169164" y="139675"/>
                  </a:lnTo>
                  <a:lnTo>
                    <a:pt x="113614" y="232029"/>
                  </a:lnTo>
                  <a:lnTo>
                    <a:pt x="130302" y="242087"/>
                  </a:lnTo>
                  <a:lnTo>
                    <a:pt x="187452" y="146990"/>
                  </a:lnTo>
                  <a:lnTo>
                    <a:pt x="255346" y="265633"/>
                  </a:lnTo>
                  <a:lnTo>
                    <a:pt x="272263" y="256032"/>
                  </a:lnTo>
                  <a:close/>
                </a:path>
              </a:pathLst>
            </a:custGeom>
            <a:grpFill/>
            <a:ln w="22754" cap="flat">
              <a:noFill/>
              <a:prstDash val="solid"/>
              <a:miter/>
            </a:ln>
          </p:spPr>
          <p:txBody>
            <a:bodyPr rtlCol="0" anchor="ctr"/>
            <a:lstStyle/>
            <a:p>
              <a:endParaRPr lang="en-US"/>
            </a:p>
          </p:txBody>
        </p:sp>
        <p:grpSp>
          <p:nvGrpSpPr>
            <p:cNvPr id="165" name="Graphic 4">
              <a:extLst>
                <a:ext uri="{FF2B5EF4-FFF2-40B4-BE49-F238E27FC236}">
                  <a16:creationId xmlns:a16="http://schemas.microsoft.com/office/drawing/2014/main" id="{7E7597B0-67EE-482D-9BB1-1BD0E4301EEA}"/>
                </a:ext>
              </a:extLst>
            </p:cNvPr>
            <p:cNvGrpSpPr/>
            <p:nvPr/>
          </p:nvGrpSpPr>
          <p:grpSpPr>
            <a:xfrm>
              <a:off x="6070596" y="4483987"/>
              <a:ext cx="389991" cy="388390"/>
              <a:chOff x="6070596" y="4483987"/>
              <a:chExt cx="389991" cy="388390"/>
            </a:xfrm>
            <a:grpFill/>
          </p:grpSpPr>
          <p:sp>
            <p:nvSpPr>
              <p:cNvPr id="168" name="Freeform: Shape 167">
                <a:extLst>
                  <a:ext uri="{FF2B5EF4-FFF2-40B4-BE49-F238E27FC236}">
                    <a16:creationId xmlns:a16="http://schemas.microsoft.com/office/drawing/2014/main" id="{6B9B7FCE-BE2F-4929-9CB2-3C259D72F397}"/>
                  </a:ext>
                </a:extLst>
              </p:cNvPr>
              <p:cNvSpPr/>
              <p:nvPr/>
            </p:nvSpPr>
            <p:spPr>
              <a:xfrm>
                <a:off x="6348802" y="4483987"/>
                <a:ext cx="111785" cy="109728"/>
              </a:xfrm>
              <a:custGeom>
                <a:avLst/>
                <a:gdLst>
                  <a:gd name="connsiteX0" fmla="*/ 111785 w 111785"/>
                  <a:gd name="connsiteY0" fmla="*/ 16688 h 109728"/>
                  <a:gd name="connsiteX1" fmla="*/ 111785 w 111785"/>
                  <a:gd name="connsiteY1" fmla="*/ 16688 h 109728"/>
                  <a:gd name="connsiteX2" fmla="*/ 95098 w 111785"/>
                  <a:gd name="connsiteY2" fmla="*/ 0 h 109728"/>
                  <a:gd name="connsiteX3" fmla="*/ 8230 w 111785"/>
                  <a:gd name="connsiteY3" fmla="*/ 0 h 109728"/>
                  <a:gd name="connsiteX4" fmla="*/ 0 w 111785"/>
                  <a:gd name="connsiteY4" fmla="*/ 8230 h 109728"/>
                  <a:gd name="connsiteX5" fmla="*/ 0 w 111785"/>
                  <a:gd name="connsiteY5" fmla="*/ 40462 h 109728"/>
                  <a:gd name="connsiteX6" fmla="*/ 8230 w 111785"/>
                  <a:gd name="connsiteY6" fmla="*/ 48692 h 109728"/>
                  <a:gd name="connsiteX7" fmla="*/ 61951 w 111785"/>
                  <a:gd name="connsiteY7" fmla="*/ 48692 h 109728"/>
                  <a:gd name="connsiteX8" fmla="*/ 61951 w 111785"/>
                  <a:gd name="connsiteY8" fmla="*/ 101270 h 109728"/>
                  <a:gd name="connsiteX9" fmla="*/ 70409 w 111785"/>
                  <a:gd name="connsiteY9" fmla="*/ 109728 h 109728"/>
                  <a:gd name="connsiteX10" fmla="*/ 102413 w 111785"/>
                  <a:gd name="connsiteY10" fmla="*/ 109728 h 109728"/>
                  <a:gd name="connsiteX11" fmla="*/ 110871 w 111785"/>
                  <a:gd name="connsiteY11" fmla="*/ 101270 h 109728"/>
                  <a:gd name="connsiteX12" fmla="*/ 110871 w 111785"/>
                  <a:gd name="connsiteY12" fmla="*/ 16688 h 109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785" h="109728">
                    <a:moveTo>
                      <a:pt x="111785" y="16688"/>
                    </a:moveTo>
                    <a:lnTo>
                      <a:pt x="111785" y="16688"/>
                    </a:lnTo>
                    <a:cubicBezTo>
                      <a:pt x="111785" y="7471"/>
                      <a:pt x="104315" y="0"/>
                      <a:pt x="95098" y="0"/>
                    </a:cubicBezTo>
                    <a:lnTo>
                      <a:pt x="8230" y="0"/>
                    </a:lnTo>
                    <a:cubicBezTo>
                      <a:pt x="3685" y="0"/>
                      <a:pt x="0" y="3685"/>
                      <a:pt x="0" y="8230"/>
                    </a:cubicBezTo>
                    <a:lnTo>
                      <a:pt x="0" y="40462"/>
                    </a:lnTo>
                    <a:cubicBezTo>
                      <a:pt x="0" y="45007"/>
                      <a:pt x="3685" y="48692"/>
                      <a:pt x="8230" y="48692"/>
                    </a:cubicBezTo>
                    <a:lnTo>
                      <a:pt x="61951" y="48692"/>
                    </a:lnTo>
                    <a:lnTo>
                      <a:pt x="61951" y="101270"/>
                    </a:lnTo>
                    <a:cubicBezTo>
                      <a:pt x="62072" y="105890"/>
                      <a:pt x="65789" y="109608"/>
                      <a:pt x="70409" y="109728"/>
                    </a:cubicBezTo>
                    <a:lnTo>
                      <a:pt x="102413" y="109728"/>
                    </a:lnTo>
                    <a:cubicBezTo>
                      <a:pt x="107033" y="109608"/>
                      <a:pt x="110750" y="105890"/>
                      <a:pt x="110871" y="101270"/>
                    </a:cubicBezTo>
                    <a:lnTo>
                      <a:pt x="110871" y="16688"/>
                    </a:lnTo>
                    <a:close/>
                  </a:path>
                </a:pathLst>
              </a:custGeom>
              <a:solidFill>
                <a:schemeClr val="accent1"/>
              </a:solidFill>
              <a:ln w="22754"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1BF4C509-B382-4316-8BD7-6E7B9EF3B18C}"/>
                  </a:ext>
                </a:extLst>
              </p:cNvPr>
              <p:cNvSpPr/>
              <p:nvPr/>
            </p:nvSpPr>
            <p:spPr>
              <a:xfrm>
                <a:off x="6070596" y="4762878"/>
                <a:ext cx="111785" cy="109499"/>
              </a:xfrm>
              <a:custGeom>
                <a:avLst/>
                <a:gdLst>
                  <a:gd name="connsiteX0" fmla="*/ 103556 w 111785"/>
                  <a:gd name="connsiteY0" fmla="*/ 61036 h 109499"/>
                  <a:gd name="connsiteX1" fmla="*/ 48920 w 111785"/>
                  <a:gd name="connsiteY1" fmla="*/ 61036 h 109499"/>
                  <a:gd name="connsiteX2" fmla="*/ 48920 w 111785"/>
                  <a:gd name="connsiteY2" fmla="*/ 8458 h 109499"/>
                  <a:gd name="connsiteX3" fmla="*/ 40462 w 111785"/>
                  <a:gd name="connsiteY3" fmla="*/ 0 h 109499"/>
                  <a:gd name="connsiteX4" fmla="*/ 8458 w 111785"/>
                  <a:gd name="connsiteY4" fmla="*/ 0 h 109499"/>
                  <a:gd name="connsiteX5" fmla="*/ 0 w 111785"/>
                  <a:gd name="connsiteY5" fmla="*/ 8458 h 109499"/>
                  <a:gd name="connsiteX6" fmla="*/ 0 w 111785"/>
                  <a:gd name="connsiteY6" fmla="*/ 93040 h 109499"/>
                  <a:gd name="connsiteX7" fmla="*/ 0 w 111785"/>
                  <a:gd name="connsiteY7" fmla="*/ 93040 h 109499"/>
                  <a:gd name="connsiteX8" fmla="*/ 16688 w 111785"/>
                  <a:gd name="connsiteY8" fmla="*/ 109499 h 109499"/>
                  <a:gd name="connsiteX9" fmla="*/ 103556 w 111785"/>
                  <a:gd name="connsiteY9" fmla="*/ 109499 h 109499"/>
                  <a:gd name="connsiteX10" fmla="*/ 111785 w 111785"/>
                  <a:gd name="connsiteY10" fmla="*/ 101270 h 109499"/>
                  <a:gd name="connsiteX11" fmla="*/ 111785 w 111785"/>
                  <a:gd name="connsiteY11" fmla="*/ 69266 h 109499"/>
                  <a:gd name="connsiteX12" fmla="*/ 103556 w 111785"/>
                  <a:gd name="connsiteY12" fmla="*/ 61036 h 109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785" h="109499">
                    <a:moveTo>
                      <a:pt x="103556" y="61036"/>
                    </a:moveTo>
                    <a:lnTo>
                      <a:pt x="48920" y="61036"/>
                    </a:lnTo>
                    <a:lnTo>
                      <a:pt x="48920" y="8458"/>
                    </a:lnTo>
                    <a:cubicBezTo>
                      <a:pt x="48800" y="3838"/>
                      <a:pt x="45083" y="121"/>
                      <a:pt x="40462" y="0"/>
                    </a:cubicBezTo>
                    <a:lnTo>
                      <a:pt x="8458" y="0"/>
                    </a:lnTo>
                    <a:cubicBezTo>
                      <a:pt x="3838" y="121"/>
                      <a:pt x="120" y="3838"/>
                      <a:pt x="0" y="8458"/>
                    </a:cubicBezTo>
                    <a:lnTo>
                      <a:pt x="0" y="93040"/>
                    </a:lnTo>
                    <a:lnTo>
                      <a:pt x="0" y="93040"/>
                    </a:lnTo>
                    <a:cubicBezTo>
                      <a:pt x="125" y="102168"/>
                      <a:pt x="7560" y="109499"/>
                      <a:pt x="16688" y="109499"/>
                    </a:cubicBezTo>
                    <a:lnTo>
                      <a:pt x="103556" y="109499"/>
                    </a:lnTo>
                    <a:cubicBezTo>
                      <a:pt x="108101" y="109499"/>
                      <a:pt x="111785" y="105814"/>
                      <a:pt x="111785" y="101270"/>
                    </a:cubicBezTo>
                    <a:lnTo>
                      <a:pt x="111785" y="69266"/>
                    </a:lnTo>
                    <a:cubicBezTo>
                      <a:pt x="111785" y="64721"/>
                      <a:pt x="108101" y="61036"/>
                      <a:pt x="103556" y="61036"/>
                    </a:cubicBezTo>
                    <a:close/>
                  </a:path>
                </a:pathLst>
              </a:custGeom>
              <a:solidFill>
                <a:schemeClr val="accent1"/>
              </a:solidFill>
              <a:ln w="22754" cap="flat">
                <a:noFill/>
                <a:prstDash val="solid"/>
                <a:miter/>
              </a:ln>
            </p:spPr>
            <p:txBody>
              <a:bodyPr rtlCol="0" anchor="ctr"/>
              <a:lstStyle/>
              <a:p>
                <a:endParaRPr lang="en-US"/>
              </a:p>
            </p:txBody>
          </p:sp>
        </p:grpSp>
        <p:sp>
          <p:nvSpPr>
            <p:cNvPr id="166" name="Freeform: Shape 165">
              <a:extLst>
                <a:ext uri="{FF2B5EF4-FFF2-40B4-BE49-F238E27FC236}">
                  <a16:creationId xmlns:a16="http://schemas.microsoft.com/office/drawing/2014/main" id="{12FCFF69-FD9C-409C-8975-D524767125F4}"/>
                </a:ext>
              </a:extLst>
            </p:cNvPr>
            <p:cNvSpPr/>
            <p:nvPr/>
          </p:nvSpPr>
          <p:spPr>
            <a:xfrm>
              <a:off x="6102371" y="4505921"/>
              <a:ext cx="329182" cy="329195"/>
            </a:xfrm>
            <a:custGeom>
              <a:avLst/>
              <a:gdLst>
                <a:gd name="connsiteX0" fmla="*/ 218084 w 329182"/>
                <a:gd name="connsiteY0" fmla="*/ 114997 h 329195"/>
                <a:gd name="connsiteX1" fmla="*/ 263791 w 329182"/>
                <a:gd name="connsiteY1" fmla="*/ 160731 h 329195"/>
                <a:gd name="connsiteX2" fmla="*/ 218055 w 329182"/>
                <a:gd name="connsiteY2" fmla="*/ 206437 h 329195"/>
                <a:gd name="connsiteX3" fmla="*/ 172350 w 329182"/>
                <a:gd name="connsiteY3" fmla="*/ 160702 h 329195"/>
                <a:gd name="connsiteX4" fmla="*/ 172364 w 329182"/>
                <a:gd name="connsiteY4" fmla="*/ 159574 h 329195"/>
                <a:gd name="connsiteX5" fmla="*/ 218084 w 329182"/>
                <a:gd name="connsiteY5" fmla="*/ 114997 h 329195"/>
                <a:gd name="connsiteX6" fmla="*/ 94640 w 329182"/>
                <a:gd name="connsiteY6" fmla="*/ 37730 h 329195"/>
                <a:gd name="connsiteX7" fmla="*/ 132370 w 329182"/>
                <a:gd name="connsiteY7" fmla="*/ 75895 h 329195"/>
                <a:gd name="connsiteX8" fmla="*/ 170534 w 329182"/>
                <a:gd name="connsiteY8" fmla="*/ 38165 h 329195"/>
                <a:gd name="connsiteX9" fmla="*/ 132805 w 329182"/>
                <a:gd name="connsiteY9" fmla="*/ 1 h 329195"/>
                <a:gd name="connsiteX10" fmla="*/ 131674 w 329182"/>
                <a:gd name="connsiteY10" fmla="*/ 11 h 329195"/>
                <a:gd name="connsiteX11" fmla="*/ 94640 w 329182"/>
                <a:gd name="connsiteY11" fmla="*/ 37730 h 329195"/>
                <a:gd name="connsiteX12" fmla="*/ 0 w 329182"/>
                <a:gd name="connsiteY12" fmla="*/ 176490 h 329195"/>
                <a:gd name="connsiteX13" fmla="*/ 30404 w 329182"/>
                <a:gd name="connsiteY13" fmla="*/ 206894 h 329195"/>
                <a:gd name="connsiteX14" fmla="*/ 60808 w 329182"/>
                <a:gd name="connsiteY14" fmla="*/ 176490 h 329195"/>
                <a:gd name="connsiteX15" fmla="*/ 30404 w 329182"/>
                <a:gd name="connsiteY15" fmla="*/ 146086 h 329195"/>
                <a:gd name="connsiteX16" fmla="*/ 0 w 329182"/>
                <a:gd name="connsiteY16" fmla="*/ 176490 h 329195"/>
                <a:gd name="connsiteX17" fmla="*/ 122987 w 329182"/>
                <a:gd name="connsiteY17" fmla="*/ 269073 h 329195"/>
                <a:gd name="connsiteX18" fmla="*/ 153390 w 329182"/>
                <a:gd name="connsiteY18" fmla="*/ 299934 h 329195"/>
                <a:gd name="connsiteX19" fmla="*/ 184250 w 329182"/>
                <a:gd name="connsiteY19" fmla="*/ 269530 h 329195"/>
                <a:gd name="connsiteX20" fmla="*/ 153847 w 329182"/>
                <a:gd name="connsiteY20" fmla="*/ 238669 h 329195"/>
                <a:gd name="connsiteX21" fmla="*/ 153619 w 329182"/>
                <a:gd name="connsiteY21" fmla="*/ 238669 h 329195"/>
                <a:gd name="connsiteX22" fmla="*/ 122988 w 329182"/>
                <a:gd name="connsiteY22" fmla="*/ 268845 h 329195"/>
                <a:gd name="connsiteX23" fmla="*/ 122987 w 329182"/>
                <a:gd name="connsiteY23" fmla="*/ 269073 h 329195"/>
                <a:gd name="connsiteX24" fmla="*/ 258318 w 329182"/>
                <a:gd name="connsiteY24" fmla="*/ 293533 h 329195"/>
                <a:gd name="connsiteX25" fmla="*/ 293522 w 329182"/>
                <a:gd name="connsiteY25" fmla="*/ 329195 h 329195"/>
                <a:gd name="connsiteX26" fmla="*/ 329182 w 329182"/>
                <a:gd name="connsiteY26" fmla="*/ 293991 h 329195"/>
                <a:gd name="connsiteX27" fmla="*/ 293980 w 329182"/>
                <a:gd name="connsiteY27" fmla="*/ 258329 h 329195"/>
                <a:gd name="connsiteX28" fmla="*/ 293751 w 329182"/>
                <a:gd name="connsiteY28" fmla="*/ 258329 h 329195"/>
                <a:gd name="connsiteX29" fmla="*/ 258320 w 329182"/>
                <a:gd name="connsiteY29" fmla="*/ 292843 h 329195"/>
                <a:gd name="connsiteX30" fmla="*/ 258318 w 329182"/>
                <a:gd name="connsiteY30" fmla="*/ 293533 h 329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29182" h="329195">
                  <a:moveTo>
                    <a:pt x="218084" y="114997"/>
                  </a:moveTo>
                  <a:cubicBezTo>
                    <a:pt x="243336" y="115005"/>
                    <a:pt x="263798" y="135481"/>
                    <a:pt x="263791" y="160731"/>
                  </a:cubicBezTo>
                  <a:cubicBezTo>
                    <a:pt x="263782" y="185981"/>
                    <a:pt x="243306" y="206444"/>
                    <a:pt x="218055" y="206437"/>
                  </a:cubicBezTo>
                  <a:cubicBezTo>
                    <a:pt x="192806" y="206430"/>
                    <a:pt x="172342" y="185953"/>
                    <a:pt x="172350" y="160702"/>
                  </a:cubicBezTo>
                  <a:cubicBezTo>
                    <a:pt x="172350" y="160326"/>
                    <a:pt x="172355" y="159950"/>
                    <a:pt x="172364" y="159574"/>
                  </a:cubicBezTo>
                  <a:cubicBezTo>
                    <a:pt x="172985" y="134771"/>
                    <a:pt x="193274" y="114989"/>
                    <a:pt x="218084" y="114997"/>
                  </a:cubicBezTo>
                  <a:close/>
                  <a:moveTo>
                    <a:pt x="94640" y="37730"/>
                  </a:moveTo>
                  <a:cubicBezTo>
                    <a:pt x="94520" y="58688"/>
                    <a:pt x="111412" y="75774"/>
                    <a:pt x="132370" y="75895"/>
                  </a:cubicBezTo>
                  <a:cubicBezTo>
                    <a:pt x="153327" y="76015"/>
                    <a:pt x="170414" y="59123"/>
                    <a:pt x="170534" y="38165"/>
                  </a:cubicBezTo>
                  <a:cubicBezTo>
                    <a:pt x="170654" y="17208"/>
                    <a:pt x="153763" y="121"/>
                    <a:pt x="132805" y="1"/>
                  </a:cubicBezTo>
                  <a:cubicBezTo>
                    <a:pt x="132428" y="-2"/>
                    <a:pt x="132051" y="2"/>
                    <a:pt x="131674" y="11"/>
                  </a:cubicBezTo>
                  <a:cubicBezTo>
                    <a:pt x="111110" y="385"/>
                    <a:pt x="94637" y="17163"/>
                    <a:pt x="94640" y="37730"/>
                  </a:cubicBezTo>
                  <a:close/>
                  <a:moveTo>
                    <a:pt x="0" y="176490"/>
                  </a:moveTo>
                  <a:cubicBezTo>
                    <a:pt x="0" y="193282"/>
                    <a:pt x="13612" y="206894"/>
                    <a:pt x="30404" y="206894"/>
                  </a:cubicBezTo>
                  <a:cubicBezTo>
                    <a:pt x="47195" y="206894"/>
                    <a:pt x="60808" y="193282"/>
                    <a:pt x="60808" y="176490"/>
                  </a:cubicBezTo>
                  <a:cubicBezTo>
                    <a:pt x="60808" y="159699"/>
                    <a:pt x="47195" y="146086"/>
                    <a:pt x="30404" y="146086"/>
                  </a:cubicBezTo>
                  <a:cubicBezTo>
                    <a:pt x="13612" y="146086"/>
                    <a:pt x="0" y="159699"/>
                    <a:pt x="0" y="176490"/>
                  </a:cubicBezTo>
                  <a:close/>
                  <a:moveTo>
                    <a:pt x="122987" y="269073"/>
                  </a:moveTo>
                  <a:cubicBezTo>
                    <a:pt x="122861" y="285990"/>
                    <a:pt x="136472" y="299806"/>
                    <a:pt x="153390" y="299934"/>
                  </a:cubicBezTo>
                  <a:cubicBezTo>
                    <a:pt x="170307" y="300060"/>
                    <a:pt x="184124" y="286447"/>
                    <a:pt x="184250" y="269530"/>
                  </a:cubicBezTo>
                  <a:cubicBezTo>
                    <a:pt x="184376" y="252614"/>
                    <a:pt x="170764" y="238797"/>
                    <a:pt x="153847" y="238669"/>
                  </a:cubicBezTo>
                  <a:cubicBezTo>
                    <a:pt x="153771" y="238669"/>
                    <a:pt x="153695" y="238669"/>
                    <a:pt x="153619" y="238669"/>
                  </a:cubicBezTo>
                  <a:cubicBezTo>
                    <a:pt x="136828" y="238544"/>
                    <a:pt x="123114" y="252052"/>
                    <a:pt x="122988" y="268845"/>
                  </a:cubicBezTo>
                  <a:cubicBezTo>
                    <a:pt x="122987" y="268920"/>
                    <a:pt x="122987" y="268998"/>
                    <a:pt x="122987" y="269073"/>
                  </a:cubicBezTo>
                  <a:close/>
                  <a:moveTo>
                    <a:pt x="258318" y="293533"/>
                  </a:moveTo>
                  <a:cubicBezTo>
                    <a:pt x="258192" y="313102"/>
                    <a:pt x="273952" y="329067"/>
                    <a:pt x="293522" y="329195"/>
                  </a:cubicBezTo>
                  <a:cubicBezTo>
                    <a:pt x="313091" y="329321"/>
                    <a:pt x="329056" y="313559"/>
                    <a:pt x="329182" y="293991"/>
                  </a:cubicBezTo>
                  <a:cubicBezTo>
                    <a:pt x="329310" y="274422"/>
                    <a:pt x="313548" y="258457"/>
                    <a:pt x="293980" y="258329"/>
                  </a:cubicBezTo>
                  <a:cubicBezTo>
                    <a:pt x="293902" y="258329"/>
                    <a:pt x="293826" y="258329"/>
                    <a:pt x="293751" y="258329"/>
                  </a:cubicBezTo>
                  <a:cubicBezTo>
                    <a:pt x="274437" y="258075"/>
                    <a:pt x="258574" y="273529"/>
                    <a:pt x="258320" y="292843"/>
                  </a:cubicBezTo>
                  <a:cubicBezTo>
                    <a:pt x="258318" y="293074"/>
                    <a:pt x="258316" y="293302"/>
                    <a:pt x="258318" y="293533"/>
                  </a:cubicBezTo>
                  <a:close/>
                </a:path>
              </a:pathLst>
            </a:custGeom>
            <a:grpFill/>
            <a:ln w="22754" cap="flat">
              <a:noFill/>
              <a:prstDash val="solid"/>
              <a:miter/>
            </a:ln>
          </p:spPr>
          <p:txBody>
            <a:bodyPr rtlCol="0" anchor="ctr"/>
            <a:lstStyle/>
            <a:p>
              <a:endParaRPr lang="en-US"/>
            </a:p>
          </p:txBody>
        </p:sp>
      </p:grpSp>
      <p:pic>
        <p:nvPicPr>
          <p:cNvPr id="3" name="Graphic 2">
            <a:extLst>
              <a:ext uri="{FF2B5EF4-FFF2-40B4-BE49-F238E27FC236}">
                <a16:creationId xmlns:a16="http://schemas.microsoft.com/office/drawing/2014/main" id="{D3F28525-4F62-47E4-9FB1-06311F7F4C6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207842" y="3305603"/>
            <a:ext cx="537203" cy="537203"/>
          </a:xfrm>
          <a:prstGeom prst="rect">
            <a:avLst/>
          </a:prstGeom>
        </p:spPr>
      </p:pic>
    </p:spTree>
    <p:extLst>
      <p:ext uri="{BB962C8B-B14F-4D97-AF65-F5344CB8AC3E}">
        <p14:creationId xmlns:p14="http://schemas.microsoft.com/office/powerpoint/2010/main" val="1438150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D95FA-E71A-47C4-9657-B939E225C951}"/>
              </a:ext>
            </a:extLst>
          </p:cNvPr>
          <p:cNvSpPr>
            <a:spLocks noGrp="1"/>
          </p:cNvSpPr>
          <p:nvPr>
            <p:ph type="title"/>
          </p:nvPr>
        </p:nvSpPr>
        <p:spPr>
          <a:xfrm>
            <a:off x="2197100" y="2841847"/>
            <a:ext cx="7840680" cy="1533470"/>
          </a:xfrm>
        </p:spPr>
        <p:txBody>
          <a:bodyPr vert="horz" lIns="91440" tIns="45720" rIns="91440" bIns="45720" rtlCol="0" anchor="ctr">
            <a:normAutofit/>
          </a:bodyPr>
          <a:lstStyle/>
          <a:p>
            <a:r>
              <a:rPr lang="en-US" sz="3200" kern="1200">
                <a:solidFill>
                  <a:schemeClr val="bg1"/>
                </a:solidFill>
              </a:rPr>
              <a:t>Azure Digital </a:t>
            </a:r>
            <a:r>
              <a:rPr lang="en-US" sz="3200"/>
              <a:t>Twins</a:t>
            </a:r>
            <a:br>
              <a:rPr lang="en-US" sz="3200" kern="1200">
                <a:solidFill>
                  <a:schemeClr val="bg1"/>
                </a:solidFill>
                <a:latin typeface="+mj-lt"/>
                <a:ea typeface="+mj-ea"/>
                <a:cs typeface="+mj-cs"/>
              </a:rPr>
            </a:br>
            <a:r>
              <a:rPr lang="en-US" sz="3200" kern="1200">
                <a:solidFill>
                  <a:schemeClr val="bg1"/>
                </a:solidFill>
                <a:latin typeface="+mj-lt"/>
                <a:ea typeface="+mj-ea"/>
                <a:cs typeface="+mj-cs"/>
              </a:rPr>
              <a:t>SDK &amp; CLI</a:t>
            </a:r>
          </a:p>
        </p:txBody>
      </p:sp>
      <p:pic>
        <p:nvPicPr>
          <p:cNvPr id="3" name="Graphic 2">
            <a:extLst>
              <a:ext uri="{FF2B5EF4-FFF2-40B4-BE49-F238E27FC236}">
                <a16:creationId xmlns:a16="http://schemas.microsoft.com/office/drawing/2014/main" id="{336A971F-F375-4C0D-839D-51EABCA8AB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4841" y="2841847"/>
            <a:ext cx="1533470" cy="1533470"/>
          </a:xfrm>
          <a:prstGeom prst="rect">
            <a:avLst/>
          </a:prstGeom>
        </p:spPr>
      </p:pic>
    </p:spTree>
    <p:extLst>
      <p:ext uri="{BB962C8B-B14F-4D97-AF65-F5344CB8AC3E}">
        <p14:creationId xmlns:p14="http://schemas.microsoft.com/office/powerpoint/2010/main" val="951304657"/>
      </p:ext>
    </p:extLst>
  </p:cSld>
  <p:clrMapOvr>
    <a:masterClrMapping/>
  </p:clrMapOvr>
  <p:transition advClick="0" advTm="20000">
    <p:push dir="u"/>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Segoe UI Light"/>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Black Template">
  <a:themeElements>
    <a:clrScheme name="2019 Brand BLUE Dark Bak">
      <a:dk1>
        <a:srgbClr val="000000"/>
      </a:dk1>
      <a:lt1>
        <a:srgbClr val="FFFFFF"/>
      </a:lt1>
      <a:dk2>
        <a:srgbClr val="243A5E"/>
      </a:dk2>
      <a:lt2>
        <a:srgbClr val="E6E6E6"/>
      </a:lt2>
      <a:accent1>
        <a:srgbClr val="0078D4"/>
      </a:accent1>
      <a:accent2>
        <a:srgbClr val="50E6FF"/>
      </a:accent2>
      <a:accent3>
        <a:srgbClr val="D83B01"/>
      </a:accent3>
      <a:accent4>
        <a:srgbClr val="9BF00B"/>
      </a:accent4>
      <a:accent5>
        <a:srgbClr val="FFB900"/>
      </a:accent5>
      <a:accent6>
        <a:srgbClr val="E6E6E6"/>
      </a:accent6>
      <a:hlink>
        <a:srgbClr val="50E6FF"/>
      </a:hlink>
      <a:folHlink>
        <a:srgbClr val="50E6FF"/>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ASTER-16_9_Microsoft_Azure.pptx" id="{CB2F00D6-8B2E-48B4-BBEB-A9DFE81F43FF}" vid="{D4AA22CE-2EB6-4D58-AC1F-AD8246D21621}"/>
    </a:ext>
  </a:extLst>
</a:theme>
</file>

<file path=ppt/theme/theme11.xml><?xml version="1.0" encoding="utf-8"?>
<a:theme xmlns:a="http://schemas.openxmlformats.org/drawingml/2006/main" name="9-51151_Build_Black_Template">
  <a:themeElements>
    <a:clrScheme name="MBAS_Dark">
      <a:dk1>
        <a:srgbClr val="000000"/>
      </a:dk1>
      <a:lt1>
        <a:srgbClr val="FFFFFF"/>
      </a:lt1>
      <a:dk2>
        <a:srgbClr val="243A5E"/>
      </a:dk2>
      <a:lt2>
        <a:srgbClr val="E6E6E6"/>
      </a:lt2>
      <a:accent1>
        <a:srgbClr val="50E6FF"/>
      </a:accent1>
      <a:accent2>
        <a:srgbClr val="0078D4"/>
      </a:accent2>
      <a:accent3>
        <a:srgbClr val="D83B01"/>
      </a:accent3>
      <a:accent4>
        <a:srgbClr val="FF9349"/>
      </a:accent4>
      <a:accent5>
        <a:srgbClr val="8661C5"/>
      </a:accent5>
      <a:accent6>
        <a:srgbClr val="D2D2D2"/>
      </a:accent6>
      <a:hlink>
        <a:srgbClr val="50E6FF"/>
      </a:hlink>
      <a:folHlink>
        <a:srgbClr val="50E6FF"/>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000000"/>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Build 2020 - Azure Digital Twins" id="{3932DFE4-8336-4A73-A1CE-9E11FB6C3AA2}" vid="{49BD4859-4106-4EC0-98E6-13D36C633648}"/>
    </a:ext>
  </a:extLst>
</a:theme>
</file>

<file path=ppt/theme/theme12.xml><?xml version="1.0" encoding="utf-8"?>
<a:theme xmlns:a="http://schemas.openxmlformats.org/drawingml/2006/main" name="Black Template">
  <a:themeElements>
    <a:clrScheme name="2019 Brand BLUE Dark Bak">
      <a:dk1>
        <a:srgbClr val="000000"/>
      </a:dk1>
      <a:lt1>
        <a:srgbClr val="FFFFFF"/>
      </a:lt1>
      <a:dk2>
        <a:srgbClr val="243A5E"/>
      </a:dk2>
      <a:lt2>
        <a:srgbClr val="E6E6E6"/>
      </a:lt2>
      <a:accent1>
        <a:srgbClr val="0078D4"/>
      </a:accent1>
      <a:accent2>
        <a:srgbClr val="50E6FF"/>
      </a:accent2>
      <a:accent3>
        <a:srgbClr val="D83B01"/>
      </a:accent3>
      <a:accent4>
        <a:srgbClr val="9BF00B"/>
      </a:accent4>
      <a:accent5>
        <a:srgbClr val="FFB900"/>
      </a:accent5>
      <a:accent6>
        <a:srgbClr val="E6E6E6"/>
      </a:accent6>
      <a:hlink>
        <a:srgbClr val="50E6FF"/>
      </a:hlink>
      <a:folHlink>
        <a:srgbClr val="50E6FF"/>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 2020 - Azure Digital Twins" id="{3932DFE4-8336-4A73-A1CE-9E11FB6C3AA2}" vid="{4D04A2D1-723F-48E9-A942-52270613FA82}"/>
    </a:ext>
  </a:extLst>
</a:theme>
</file>

<file path=ppt/theme/theme13.xml><?xml version="1.0" encoding="utf-8"?>
<a:theme xmlns:a="http://schemas.openxmlformats.org/drawingml/2006/main" name="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65B3B778-14F5-8246-A9D9-04A8D8071A60}" vid="{C9E98E11-734C-F14F-ADE3-6075149E5497}"/>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9-51056_Build 2019 Breakout_White Templat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2019_Breakout_Template_FINAL.potx" id="{69DC4342-2318-4762-A750-5C5BA2F26D46}" vid="{FAEBA758-B562-48ED-9CE3-F09510E05DD5}"/>
    </a:ext>
  </a:extLst>
</a:theme>
</file>

<file path=ppt/theme/theme3.xml><?xml version="1.0" encoding="utf-8"?>
<a:theme xmlns:a="http://schemas.openxmlformats.org/drawingml/2006/main" name="3_Gemini MasterBlue">
  <a:themeElements>
    <a:clrScheme name="GeminiTemplateBlue">
      <a:dk1>
        <a:srgbClr val="000000"/>
      </a:dk1>
      <a:lt1>
        <a:srgbClr val="FFFFFF"/>
      </a:lt1>
      <a:dk2>
        <a:srgbClr val="0072C6"/>
      </a:dk2>
      <a:lt2>
        <a:srgbClr val="797A7D"/>
      </a:lt2>
      <a:accent1>
        <a:srgbClr val="0072C6"/>
      </a:accent1>
      <a:accent2>
        <a:srgbClr val="FFAA01"/>
      </a:accent2>
      <a:accent3>
        <a:srgbClr val="007233"/>
      </a:accent3>
      <a:accent4>
        <a:srgbClr val="EB3C00"/>
      </a:accent4>
      <a:accent5>
        <a:srgbClr val="00188F"/>
      </a:accent5>
      <a:accent6>
        <a:srgbClr val="68217A"/>
      </a:accent6>
      <a:hlink>
        <a:srgbClr val="00B0F0"/>
      </a:hlink>
      <a:folHlink>
        <a:srgbClr val="B2B2B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400" spc="-70" dirty="0" smtClean="0">
            <a:gradFill>
              <a:gsLst>
                <a:gs pos="2917">
                  <a:schemeClr val="bg2"/>
                </a:gs>
                <a:gs pos="95000">
                  <a:schemeClr val="bg2"/>
                </a:gs>
              </a:gsLst>
              <a:lin ang="5400000" scaled="0"/>
            </a:gradFill>
          </a:defRPr>
        </a:defPPr>
      </a:lstStyle>
    </a:txDef>
  </a:objectDefaults>
  <a:extraClrSchemeLst/>
</a:theme>
</file>

<file path=ppt/theme/theme4.xml><?xml version="1.0" encoding="utf-8"?>
<a:theme xmlns:a="http://schemas.openxmlformats.org/drawingml/2006/main" name="5_Gemini MasterBlue">
  <a:themeElements>
    <a:clrScheme name="GeminiTemplateBlue">
      <a:dk1>
        <a:srgbClr val="000000"/>
      </a:dk1>
      <a:lt1>
        <a:srgbClr val="FFFFFF"/>
      </a:lt1>
      <a:dk2>
        <a:srgbClr val="0072C6"/>
      </a:dk2>
      <a:lt2>
        <a:srgbClr val="797A7D"/>
      </a:lt2>
      <a:accent1>
        <a:srgbClr val="0072C6"/>
      </a:accent1>
      <a:accent2>
        <a:srgbClr val="FFAA01"/>
      </a:accent2>
      <a:accent3>
        <a:srgbClr val="007233"/>
      </a:accent3>
      <a:accent4>
        <a:srgbClr val="EB3C00"/>
      </a:accent4>
      <a:accent5>
        <a:srgbClr val="00188F"/>
      </a:accent5>
      <a:accent6>
        <a:srgbClr val="68217A"/>
      </a:accent6>
      <a:hlink>
        <a:srgbClr val="00B0F0"/>
      </a:hlink>
      <a:folHlink>
        <a:srgbClr val="B2B2B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400" spc="-70" dirty="0" smtClean="0">
            <a:gradFill>
              <a:gsLst>
                <a:gs pos="2917">
                  <a:schemeClr val="bg2"/>
                </a:gs>
                <a:gs pos="95000">
                  <a:schemeClr val="bg2"/>
                </a:gs>
              </a:gsLst>
              <a:lin ang="5400000" scaled="0"/>
            </a:gradFill>
          </a:defRPr>
        </a:defPPr>
      </a:lstStyle>
    </a:txDef>
  </a:objectDefaults>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9_Gemini MasterBlue">
  <a:themeElements>
    <a:clrScheme name="GeminiTemplateBlue">
      <a:dk1>
        <a:srgbClr val="000000"/>
      </a:dk1>
      <a:lt1>
        <a:srgbClr val="FFFFFF"/>
      </a:lt1>
      <a:dk2>
        <a:srgbClr val="0072C6"/>
      </a:dk2>
      <a:lt2>
        <a:srgbClr val="797A7D"/>
      </a:lt2>
      <a:accent1>
        <a:srgbClr val="0072C6"/>
      </a:accent1>
      <a:accent2>
        <a:srgbClr val="FFAA01"/>
      </a:accent2>
      <a:accent3>
        <a:srgbClr val="007233"/>
      </a:accent3>
      <a:accent4>
        <a:srgbClr val="EB3C00"/>
      </a:accent4>
      <a:accent5>
        <a:srgbClr val="00188F"/>
      </a:accent5>
      <a:accent6>
        <a:srgbClr val="68217A"/>
      </a:accent6>
      <a:hlink>
        <a:srgbClr val="00B0F0"/>
      </a:hlink>
      <a:folHlink>
        <a:srgbClr val="B2B2B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400" spc="-70" dirty="0" smtClean="0">
            <a:gradFill>
              <a:gsLst>
                <a:gs pos="2917">
                  <a:schemeClr val="bg2"/>
                </a:gs>
                <a:gs pos="95000">
                  <a:schemeClr val="bg2"/>
                </a:gs>
              </a:gsLst>
              <a:lin ang="5400000" scaled="0"/>
            </a:gradFill>
          </a:defRPr>
        </a:defPPr>
      </a:lstStyle>
    </a:txDef>
  </a:objectDefaults>
  <a:extraClrSchemeLst/>
</a:theme>
</file>

<file path=ppt/theme/theme7.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Segoe UI Light"/>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65B3B778-14F5-8246-A9D9-04A8D8071A60}" vid="{C9E98E11-734C-F14F-ADE3-6075149E5497}"/>
    </a:ext>
  </a:extLst>
</a:theme>
</file>

<file path=ppt/theme/theme9.xml><?xml version="1.0" encoding="utf-8"?>
<a:theme xmlns:a="http://schemas.openxmlformats.org/drawingml/2006/main" name="2_WHITE TEMPLATE">
  <a:themeElements>
    <a:clrScheme name="TT for white - NEW 2018">
      <a:dk1>
        <a:srgbClr val="1A1A1A"/>
      </a:dk1>
      <a:lt1>
        <a:srgbClr val="FFFFFF"/>
      </a:lt1>
      <a:dk2>
        <a:srgbClr val="0D0D0D"/>
      </a:dk2>
      <a:lt2>
        <a:srgbClr val="E6E6E6"/>
      </a:lt2>
      <a:accent1>
        <a:srgbClr val="0078D4"/>
      </a:accent1>
      <a:accent2>
        <a:srgbClr val="002050"/>
      </a:accent2>
      <a:accent3>
        <a:srgbClr val="107C10"/>
      </a:accent3>
      <a:accent4>
        <a:srgbClr val="D73B01"/>
      </a:accent4>
      <a:accent5>
        <a:srgbClr val="737373"/>
      </a:accent5>
      <a:accent6>
        <a:srgbClr val="E6E6E6"/>
      </a:accent6>
      <a:hlink>
        <a:srgbClr val="0078D4"/>
      </a:hlink>
      <a:folHlink>
        <a:srgbClr val="0078D4"/>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18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M_TT_White_SoftBlack_Jan_26_2018.potx" id="{FAF767A5-BCA3-49EF-AE3A-1B2ED41E981A}" vid="{079C5C20-462B-42D4-8EFB-8051F7048BDC}"/>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66B02BEDBAD347AD3F513E8F8B2455" ma:contentTypeVersion="14" ma:contentTypeDescription="Create a new document." ma:contentTypeScope="" ma:versionID="d9403eca27105d4c58870f6d53256d53">
  <xsd:schema xmlns:xsd="http://www.w3.org/2001/XMLSchema" xmlns:xs="http://www.w3.org/2001/XMLSchema" xmlns:p="http://schemas.microsoft.com/office/2006/metadata/properties" xmlns:ns1="http://schemas.microsoft.com/sharepoint/v3" xmlns:ns2="dac5cb9d-bfbe-48c0-86dc-dd8295bb6bf8" xmlns:ns3="6d43041c-b26d-434e-9e55-1cfb9192bf3d" targetNamespace="http://schemas.microsoft.com/office/2006/metadata/properties" ma:root="true" ma:fieldsID="5383a54c594b2355a623334106e94916" ns1:_="" ns2:_="" ns3:_="">
    <xsd:import namespace="http://schemas.microsoft.com/sharepoint/v3"/>
    <xsd:import namespace="dac5cb9d-bfbe-48c0-86dc-dd8295bb6bf8"/>
    <xsd:import namespace="6d43041c-b26d-434e-9e55-1cfb9192bf3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c5cb9d-bfbe-48c0-86dc-dd8295bb6bf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d43041c-b26d-434e-9e55-1cfb9192bf3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6d43041c-b26d-434e-9e55-1cfb9192bf3d">
      <UserInfo>
        <DisplayName>Christian Schormann</DisplayName>
        <AccountId>5027</AccountId>
        <AccountType/>
      </UserInfo>
      <UserInfo>
        <DisplayName>Jason Wadsworth</DisplayName>
        <AccountId>12009</AccountId>
        <AccountType/>
      </UserInfo>
      <UserInfo>
        <DisplayName>Bailey Anderson</DisplayName>
        <AccountId>17466</AccountId>
        <AccountType/>
      </UserInfo>
      <UserInfo>
        <DisplayName>Paymaun Heidari</DisplayName>
        <AccountId>5466</AccountId>
        <AccountType/>
      </UserInfo>
      <UserInfo>
        <DisplayName>Phil Meadows</DisplayName>
        <AccountId>5276</AccountId>
        <AccountType/>
      </UserInfo>
      <UserInfo>
        <DisplayName>Anu Gadwal</DisplayName>
        <AccountId>18255</AccountId>
        <AccountType/>
      </UserInfo>
      <UserInfo>
        <DisplayName>Azure Digital Twins PM</DisplayName>
        <AccountId>17723</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D128FC46-6ADA-4D08-85B2-CD821ED0B1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ac5cb9d-bfbe-48c0-86dc-dd8295bb6bf8"/>
    <ds:schemaRef ds:uri="6d43041c-b26d-434e-9e55-1cfb9192bf3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E167212-6065-45BD-964D-8184FFA3487B}">
  <ds:schemaRefs>
    <ds:schemaRef ds:uri="http://schemas.microsoft.com/sharepoint/v3/contenttype/forms"/>
  </ds:schemaRefs>
</ds:datastoreItem>
</file>

<file path=customXml/itemProps3.xml><?xml version="1.0" encoding="utf-8"?>
<ds:datastoreItem xmlns:ds="http://schemas.openxmlformats.org/officeDocument/2006/customXml" ds:itemID="{6477B24D-06F4-4C69-B6D9-837F069D4D6D}">
  <ds:schemaRefs>
    <ds:schemaRef ds:uri="http://schemas.microsoft.com/office/2006/metadata/properties"/>
    <ds:schemaRef ds:uri="http://schemas.microsoft.com/office/infopath/2007/PartnerControls"/>
    <ds:schemaRef ds:uri="6d43041c-b26d-434e-9e55-1cfb9192bf3d"/>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4</TotalTime>
  <Words>7053</Words>
  <Application>Microsoft Office PowerPoint</Application>
  <PresentationFormat>Widescreen</PresentationFormat>
  <Paragraphs>970</Paragraphs>
  <Slides>41</Slides>
  <Notes>23</Notes>
  <HiddenSlides>0</HiddenSlides>
  <MMClips>0</MMClips>
  <ScaleCrop>false</ScaleCrop>
  <HeadingPairs>
    <vt:vector size="8" baseType="variant">
      <vt:variant>
        <vt:lpstr>Fonts Used</vt:lpstr>
      </vt:variant>
      <vt:variant>
        <vt:i4>17</vt:i4>
      </vt:variant>
      <vt:variant>
        <vt:lpstr>Theme</vt:lpstr>
      </vt:variant>
      <vt:variant>
        <vt:i4>13</vt:i4>
      </vt:variant>
      <vt:variant>
        <vt:lpstr>Embedded OLE Servers</vt:lpstr>
      </vt:variant>
      <vt:variant>
        <vt:i4>1</vt:i4>
      </vt:variant>
      <vt:variant>
        <vt:lpstr>Slide Titles</vt:lpstr>
      </vt:variant>
      <vt:variant>
        <vt:i4>41</vt:i4>
      </vt:variant>
    </vt:vector>
  </HeadingPairs>
  <TitlesOfParts>
    <vt:vector size="72" baseType="lpstr">
      <vt:lpstr>Arial</vt:lpstr>
      <vt:lpstr>Calibri</vt:lpstr>
      <vt:lpstr>Calibri Light</vt:lpstr>
      <vt:lpstr>Century Gothic</vt:lpstr>
      <vt:lpstr>Consolas</vt:lpstr>
      <vt:lpstr>Courier New</vt:lpstr>
      <vt:lpstr>Segoe</vt:lpstr>
      <vt:lpstr>Segoe Print</vt:lpstr>
      <vt:lpstr>Segoe Semibold</vt:lpstr>
      <vt:lpstr>Segoe UI</vt:lpstr>
      <vt:lpstr>Segoe UI Black</vt:lpstr>
      <vt:lpstr>Segoe UI Light</vt:lpstr>
      <vt:lpstr>Segoe UI Semibold</vt:lpstr>
      <vt:lpstr>Segoe UI Semilight</vt:lpstr>
      <vt:lpstr>Symbol</vt:lpstr>
      <vt:lpstr>Times New Roman</vt:lpstr>
      <vt:lpstr>Wingdings</vt:lpstr>
      <vt:lpstr>Office Theme</vt:lpstr>
      <vt:lpstr>9-51056_Build 2019 Breakout_White Template</vt:lpstr>
      <vt:lpstr>3_Gemini MasterBlue</vt:lpstr>
      <vt:lpstr>5_Gemini MasterBlue</vt:lpstr>
      <vt:lpstr>1_Office Theme</vt:lpstr>
      <vt:lpstr>9_Gemini MasterBlue</vt:lpstr>
      <vt:lpstr>2_Office Theme</vt:lpstr>
      <vt:lpstr>1_Azure 1</vt:lpstr>
      <vt:lpstr>2_WHITE TEMPLATE</vt:lpstr>
      <vt:lpstr>Black Template</vt:lpstr>
      <vt:lpstr>9-51151_Build_Black_Template</vt:lpstr>
      <vt:lpstr>Black Template</vt:lpstr>
      <vt:lpstr>Azure 1</vt:lpstr>
      <vt:lpstr>think-cell Slide</vt:lpstr>
      <vt:lpstr>IoT Show Deep Dive Azure Digital Twins Updated Capabilities</vt:lpstr>
      <vt:lpstr>Agenda</vt:lpstr>
      <vt:lpstr>Azure Digital Twins</vt:lpstr>
      <vt:lpstr>Updated Capabilities with New Version of Azure Digital Twins</vt:lpstr>
      <vt:lpstr>Azure Digital Twins Service Overview</vt:lpstr>
      <vt:lpstr>PowerPoint Presentation</vt:lpstr>
      <vt:lpstr>PowerPoint Presentation</vt:lpstr>
      <vt:lpstr>Microsoft &amp; Bentley Systems: An Example Digital Twin Architecture</vt:lpstr>
      <vt:lpstr>Azure Digital Twins SDK &amp; CLI</vt:lpstr>
      <vt:lpstr>Leveraging the Azure Digital Twin Service</vt:lpstr>
      <vt:lpstr>SDK Details</vt:lpstr>
      <vt:lpstr>DTDL Parser</vt:lpstr>
      <vt:lpstr>Azure CLI with Extensions for ADT</vt:lpstr>
      <vt:lpstr>Azure Digital Twins Modeling</vt:lpstr>
      <vt:lpstr>Modeling with Azure Digital Twins</vt:lpstr>
      <vt:lpstr>Twins Modeling</vt:lpstr>
      <vt:lpstr>PowerPoint Presentation</vt:lpstr>
      <vt:lpstr>Simple Interface Example</vt:lpstr>
      <vt:lpstr>Types</vt:lpstr>
      <vt:lpstr>Relationships</vt:lpstr>
      <vt:lpstr>Inheritance (Specialization)</vt:lpstr>
      <vt:lpstr>Model API Overview</vt:lpstr>
      <vt:lpstr>Azure Digital Twins Twin Graph</vt:lpstr>
      <vt:lpstr>Hospital Use Case Example</vt:lpstr>
      <vt:lpstr>Building Topology Sample</vt:lpstr>
      <vt:lpstr>Twin API Overview</vt:lpstr>
      <vt:lpstr>Azure Digital Twins Ingress, Routes and Events</vt:lpstr>
      <vt:lpstr>Ingress</vt:lpstr>
      <vt:lpstr>Programming Example: Ingest Telemetry</vt:lpstr>
      <vt:lpstr>An Overview of Event Processing in ADT v2</vt:lpstr>
      <vt:lpstr>Routes Example &amp; Route Filtering</vt:lpstr>
      <vt:lpstr>Example Scenario</vt:lpstr>
      <vt:lpstr>Azure Digital Twins Graph Queries</vt:lpstr>
      <vt:lpstr>Public Preview Query Overview</vt:lpstr>
      <vt:lpstr>Queries Examples</vt:lpstr>
      <vt:lpstr>Additional Queries Examples</vt:lpstr>
      <vt:lpstr>Azure Digital Twins Access Control</vt:lpstr>
      <vt:lpstr>Access Control</vt:lpstr>
      <vt:lpstr>Resources</vt:lpstr>
      <vt:lpstr>THANK YOU Q&amp;A</vt:lpstr>
      <vt:lpstr>AZURE DIGITAL TWINS  Deep Dive June 2020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DIGITAL TWINS Technical Overview   Azure Digital Twins  PM Team, Feb 2020 MICROSOFT CONFIDENTIAL</dc:title>
  <dc:creator>inesk@microsoft.com</dc:creator>
  <cp:lastModifiedBy>Pamela Cortez</cp:lastModifiedBy>
  <cp:revision>4</cp:revision>
  <dcterms:created xsi:type="dcterms:W3CDTF">2020-02-19T03:49:04Z</dcterms:created>
  <dcterms:modified xsi:type="dcterms:W3CDTF">2020-06-29T17:04:58Z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0x0101009866B02BEDBAD347AD3F513E8F8B2455</vt:lpwstr>
  </property>
  <property fmtid="{D5CDD505-2E9C-101B-9397-08002B2CF9AE}" pid="3" name="MSIP_Label_f42aa342-8706-4288-bd11-ebb85995028c_Enabled">
    <vt:lpwstr>True</vt:lpwstr>
  </property>
  <property fmtid="{D5CDD505-2E9C-101B-9397-08002B2CF9AE}" pid="4" name="MSIP_Label_f42aa342-8706-4288-bd11-ebb85995028c_SiteId">
    <vt:lpwstr>72f988bf-86f1-41af-91ab-2d7cd011db47</vt:lpwstr>
  </property>
  <property fmtid="{D5CDD505-2E9C-101B-9397-08002B2CF9AE}" pid="5" name="MSIP_Label_f42aa342-8706-4288-bd11-ebb85995028c_SetDate">
    <vt:lpwstr>2020-03-20T01:31:31.8355893Z</vt:lpwstr>
  </property>
  <property fmtid="{D5CDD505-2E9C-101B-9397-08002B2CF9AE}" pid="6" name="MSIP_Label_f42aa342-8706-4288-bd11-ebb85995028c_Name">
    <vt:lpwstr>General</vt:lpwstr>
  </property>
  <property fmtid="{D5CDD505-2E9C-101B-9397-08002B2CF9AE}" pid="7" name="MSIP_Label_f42aa342-8706-4288-bd11-ebb85995028c_ActionId">
    <vt:lpwstr>cb27941f-6b75-4e4f-9f62-297765838347</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